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FA473-A0A4-460C-9B1E-A9A84BED36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B9A4FE5-4B36-4C0C-B200-44357E54C274}">
      <dgm:prSet/>
      <dgm:spPr/>
      <dgm:t>
        <a:bodyPr/>
        <a:lstStyle/>
        <a:p>
          <a:r>
            <a:rPr lang="en-IN"/>
            <a:t>Overview of order and sales data</a:t>
          </a:r>
        </a:p>
      </dgm:t>
    </dgm:pt>
    <dgm:pt modelId="{C2AFC87F-6FE0-47B4-985C-625899A1E487}" type="parTrans" cxnId="{09E2FA4B-32AB-4D79-A9BC-A2885AA8F1A9}">
      <dgm:prSet/>
      <dgm:spPr/>
      <dgm:t>
        <a:bodyPr/>
        <a:lstStyle/>
        <a:p>
          <a:endParaRPr lang="en-IN"/>
        </a:p>
      </dgm:t>
    </dgm:pt>
    <dgm:pt modelId="{43EEEE49-8054-4692-B3C0-AFEDCCF39A77}" type="sibTrans" cxnId="{09E2FA4B-32AB-4D79-A9BC-A2885AA8F1A9}">
      <dgm:prSet/>
      <dgm:spPr/>
      <dgm:t>
        <a:bodyPr/>
        <a:lstStyle/>
        <a:p>
          <a:endParaRPr lang="en-IN"/>
        </a:p>
      </dgm:t>
    </dgm:pt>
    <dgm:pt modelId="{45D0DBFC-4747-448B-8C37-9F670CC7EAD4}">
      <dgm:prSet/>
      <dgm:spPr/>
      <dgm:t>
        <a:bodyPr/>
        <a:lstStyle/>
        <a:p>
          <a:r>
            <a:rPr lang="en-IN"/>
            <a:t>Key KPIs tracked:</a:t>
          </a:r>
        </a:p>
      </dgm:t>
    </dgm:pt>
    <dgm:pt modelId="{C83589D9-11F2-497A-A130-2F79E018DAE8}" type="parTrans" cxnId="{095342C5-4B57-40B2-B654-1BD96C545993}">
      <dgm:prSet/>
      <dgm:spPr/>
      <dgm:t>
        <a:bodyPr/>
        <a:lstStyle/>
        <a:p>
          <a:endParaRPr lang="en-IN"/>
        </a:p>
      </dgm:t>
    </dgm:pt>
    <dgm:pt modelId="{D36B2D0D-5687-4088-9890-17BA79A8D68A}" type="sibTrans" cxnId="{095342C5-4B57-40B2-B654-1BD96C545993}">
      <dgm:prSet/>
      <dgm:spPr/>
      <dgm:t>
        <a:bodyPr/>
        <a:lstStyle/>
        <a:p>
          <a:endParaRPr lang="en-IN"/>
        </a:p>
      </dgm:t>
    </dgm:pt>
    <dgm:pt modelId="{7C10F850-E37F-4955-AF17-0513E1688B33}">
      <dgm:prSet/>
      <dgm:spPr/>
      <dgm:t>
        <a:bodyPr/>
        <a:lstStyle/>
        <a:p>
          <a:r>
            <a:rPr lang="en-IN"/>
            <a:t>Total Sales</a:t>
          </a:r>
        </a:p>
      </dgm:t>
    </dgm:pt>
    <dgm:pt modelId="{1BAF501A-3C7B-427E-A2E1-C5FDB151AC66}" type="parTrans" cxnId="{5BAD0640-6286-4380-A19E-4BDC81160D55}">
      <dgm:prSet/>
      <dgm:spPr/>
      <dgm:t>
        <a:bodyPr/>
        <a:lstStyle/>
        <a:p>
          <a:endParaRPr lang="en-IN"/>
        </a:p>
      </dgm:t>
    </dgm:pt>
    <dgm:pt modelId="{BEAF851A-9F36-4B22-A368-384DDDE74600}" type="sibTrans" cxnId="{5BAD0640-6286-4380-A19E-4BDC81160D55}">
      <dgm:prSet/>
      <dgm:spPr/>
      <dgm:t>
        <a:bodyPr/>
        <a:lstStyle/>
        <a:p>
          <a:endParaRPr lang="en-IN"/>
        </a:p>
      </dgm:t>
    </dgm:pt>
    <dgm:pt modelId="{7F4E61E8-FFA1-4EF6-B5A1-DB854E5B0B31}">
      <dgm:prSet/>
      <dgm:spPr/>
      <dgm:t>
        <a:bodyPr/>
        <a:lstStyle/>
        <a:p>
          <a:r>
            <a:rPr lang="en-IN"/>
            <a:t>Count of Orders</a:t>
          </a:r>
        </a:p>
      </dgm:t>
    </dgm:pt>
    <dgm:pt modelId="{660F7037-CE37-42B1-AC58-D8DA6ECE57F1}" type="parTrans" cxnId="{EF948F8F-B94A-409D-98BE-9AB4FFB44100}">
      <dgm:prSet/>
      <dgm:spPr/>
      <dgm:t>
        <a:bodyPr/>
        <a:lstStyle/>
        <a:p>
          <a:endParaRPr lang="en-IN"/>
        </a:p>
      </dgm:t>
    </dgm:pt>
    <dgm:pt modelId="{3BCEC9CB-31C4-4BB0-BDC4-B68346845837}" type="sibTrans" cxnId="{EF948F8F-B94A-409D-98BE-9AB4FFB44100}">
      <dgm:prSet/>
      <dgm:spPr/>
      <dgm:t>
        <a:bodyPr/>
        <a:lstStyle/>
        <a:p>
          <a:endParaRPr lang="en-IN"/>
        </a:p>
      </dgm:t>
    </dgm:pt>
    <dgm:pt modelId="{2E07F353-69A0-4AFC-82D5-9BC72318A3D8}">
      <dgm:prSet/>
      <dgm:spPr/>
      <dgm:t>
        <a:bodyPr/>
        <a:lstStyle/>
        <a:p>
          <a:r>
            <a:rPr lang="en-IN"/>
            <a:t>B2B Order Count</a:t>
          </a:r>
        </a:p>
      </dgm:t>
    </dgm:pt>
    <dgm:pt modelId="{0E88EEAC-6B80-47D7-909B-126E2252A1EB}" type="parTrans" cxnId="{77BED1E8-9736-45FA-94F3-4A43B138F0C6}">
      <dgm:prSet/>
      <dgm:spPr/>
      <dgm:t>
        <a:bodyPr/>
        <a:lstStyle/>
        <a:p>
          <a:endParaRPr lang="en-IN"/>
        </a:p>
      </dgm:t>
    </dgm:pt>
    <dgm:pt modelId="{F352E846-F602-47BA-9201-DE358DECA366}" type="sibTrans" cxnId="{77BED1E8-9736-45FA-94F3-4A43B138F0C6}">
      <dgm:prSet/>
      <dgm:spPr/>
      <dgm:t>
        <a:bodyPr/>
        <a:lstStyle/>
        <a:p>
          <a:endParaRPr lang="en-IN"/>
        </a:p>
      </dgm:t>
    </dgm:pt>
    <dgm:pt modelId="{22B431D0-76B8-4D00-BC43-FD2DB582A85E}">
      <dgm:prSet/>
      <dgm:spPr/>
      <dgm:t>
        <a:bodyPr/>
        <a:lstStyle/>
        <a:p>
          <a:r>
            <a:rPr lang="en-IN"/>
            <a:t>Segmentation by demographics, channels, states, and time periods</a:t>
          </a:r>
        </a:p>
      </dgm:t>
    </dgm:pt>
    <dgm:pt modelId="{5D737192-51E6-49CA-9995-BB57E01A0923}" type="parTrans" cxnId="{DFB92294-A48D-489E-ADE3-406EF6B20CAE}">
      <dgm:prSet/>
      <dgm:spPr/>
      <dgm:t>
        <a:bodyPr/>
        <a:lstStyle/>
        <a:p>
          <a:endParaRPr lang="en-IN"/>
        </a:p>
      </dgm:t>
    </dgm:pt>
    <dgm:pt modelId="{4DAD458C-72BC-4D90-9FA4-1ABA33FB2B46}" type="sibTrans" cxnId="{DFB92294-A48D-489E-ADE3-406EF6B20CAE}">
      <dgm:prSet/>
      <dgm:spPr/>
      <dgm:t>
        <a:bodyPr/>
        <a:lstStyle/>
        <a:p>
          <a:endParaRPr lang="en-IN"/>
        </a:p>
      </dgm:t>
    </dgm:pt>
    <dgm:pt modelId="{3E158782-21DC-47B1-BD95-A5B11D64D510}" type="pres">
      <dgm:prSet presAssocID="{C56FA473-A0A4-460C-9B1E-A9A84BED3686}" presName="linear" presStyleCnt="0">
        <dgm:presLayoutVars>
          <dgm:animLvl val="lvl"/>
          <dgm:resizeHandles val="exact"/>
        </dgm:presLayoutVars>
      </dgm:prSet>
      <dgm:spPr/>
    </dgm:pt>
    <dgm:pt modelId="{4D0E0654-B18A-46A1-A261-7C31A3E925B3}" type="pres">
      <dgm:prSet presAssocID="{CB9A4FE5-4B36-4C0C-B200-44357E54C27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BDAB68-7ACA-453F-875B-DCBFAF55BC9C}" type="pres">
      <dgm:prSet presAssocID="{43EEEE49-8054-4692-B3C0-AFEDCCF39A77}" presName="spacer" presStyleCnt="0"/>
      <dgm:spPr/>
    </dgm:pt>
    <dgm:pt modelId="{20727145-8547-4AE4-8CC4-1FD741B78F88}" type="pres">
      <dgm:prSet presAssocID="{45D0DBFC-4747-448B-8C37-9F670CC7EAD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72AD502-1AD9-4349-8266-671724166BFE}" type="pres">
      <dgm:prSet presAssocID="{D36B2D0D-5687-4088-9890-17BA79A8D68A}" presName="spacer" presStyleCnt="0"/>
      <dgm:spPr/>
    </dgm:pt>
    <dgm:pt modelId="{FECBD1DB-1452-4613-AA40-A27FBFBDA32F}" type="pres">
      <dgm:prSet presAssocID="{7C10F850-E37F-4955-AF17-0513E1688B3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8BC78B3-B233-4545-ABBD-FF43E9DB8442}" type="pres">
      <dgm:prSet presAssocID="{BEAF851A-9F36-4B22-A368-384DDDE74600}" presName="spacer" presStyleCnt="0"/>
      <dgm:spPr/>
    </dgm:pt>
    <dgm:pt modelId="{2B32BEBB-0DA5-4A90-BCD2-13E4A8C61375}" type="pres">
      <dgm:prSet presAssocID="{7F4E61E8-FFA1-4EF6-B5A1-DB854E5B0B3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B4B16A2-053E-4438-89A5-A5E0D98D6027}" type="pres">
      <dgm:prSet presAssocID="{3BCEC9CB-31C4-4BB0-BDC4-B68346845837}" presName="spacer" presStyleCnt="0"/>
      <dgm:spPr/>
    </dgm:pt>
    <dgm:pt modelId="{0539DC9D-74DE-45BC-87C8-DFB99FD6E617}" type="pres">
      <dgm:prSet presAssocID="{2E07F353-69A0-4AFC-82D5-9BC72318A3D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1CD1077-4CA2-48B4-8D01-C83BEEAD0834}" type="pres">
      <dgm:prSet presAssocID="{F352E846-F602-47BA-9201-DE358DECA366}" presName="spacer" presStyleCnt="0"/>
      <dgm:spPr/>
    </dgm:pt>
    <dgm:pt modelId="{ACFB2F45-009C-4482-97E0-1B39A00C1A97}" type="pres">
      <dgm:prSet presAssocID="{22B431D0-76B8-4D00-BC43-FD2DB582A85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4E870C-FCD6-415B-BCDA-2C47BF8967CB}" type="presOf" srcId="{45D0DBFC-4747-448B-8C37-9F670CC7EAD4}" destId="{20727145-8547-4AE4-8CC4-1FD741B78F88}" srcOrd="0" destOrd="0" presId="urn:microsoft.com/office/officeart/2005/8/layout/vList2"/>
    <dgm:cxn modelId="{5BAD0640-6286-4380-A19E-4BDC81160D55}" srcId="{C56FA473-A0A4-460C-9B1E-A9A84BED3686}" destId="{7C10F850-E37F-4955-AF17-0513E1688B33}" srcOrd="2" destOrd="0" parTransId="{1BAF501A-3C7B-427E-A2E1-C5FDB151AC66}" sibTransId="{BEAF851A-9F36-4B22-A368-384DDDE74600}"/>
    <dgm:cxn modelId="{3C3A7765-5A4C-40DB-BA5B-97F587531C60}" type="presOf" srcId="{CB9A4FE5-4B36-4C0C-B200-44357E54C274}" destId="{4D0E0654-B18A-46A1-A261-7C31A3E925B3}" srcOrd="0" destOrd="0" presId="urn:microsoft.com/office/officeart/2005/8/layout/vList2"/>
    <dgm:cxn modelId="{09E2FA4B-32AB-4D79-A9BC-A2885AA8F1A9}" srcId="{C56FA473-A0A4-460C-9B1E-A9A84BED3686}" destId="{CB9A4FE5-4B36-4C0C-B200-44357E54C274}" srcOrd="0" destOrd="0" parTransId="{C2AFC87F-6FE0-47B4-985C-625899A1E487}" sibTransId="{43EEEE49-8054-4692-B3C0-AFEDCCF39A77}"/>
    <dgm:cxn modelId="{299B5272-8C55-47A4-A3C2-18EDE168BF54}" type="presOf" srcId="{22B431D0-76B8-4D00-BC43-FD2DB582A85E}" destId="{ACFB2F45-009C-4482-97E0-1B39A00C1A97}" srcOrd="0" destOrd="0" presId="urn:microsoft.com/office/officeart/2005/8/layout/vList2"/>
    <dgm:cxn modelId="{3E86AA85-6F96-41D9-ACD9-204ADD6C76AA}" type="presOf" srcId="{7C10F850-E37F-4955-AF17-0513E1688B33}" destId="{FECBD1DB-1452-4613-AA40-A27FBFBDA32F}" srcOrd="0" destOrd="0" presId="urn:microsoft.com/office/officeart/2005/8/layout/vList2"/>
    <dgm:cxn modelId="{7D59B687-AAFA-4F69-98DD-A873A940C083}" type="presOf" srcId="{7F4E61E8-FFA1-4EF6-B5A1-DB854E5B0B31}" destId="{2B32BEBB-0DA5-4A90-BCD2-13E4A8C61375}" srcOrd="0" destOrd="0" presId="urn:microsoft.com/office/officeart/2005/8/layout/vList2"/>
    <dgm:cxn modelId="{EF948F8F-B94A-409D-98BE-9AB4FFB44100}" srcId="{C56FA473-A0A4-460C-9B1E-A9A84BED3686}" destId="{7F4E61E8-FFA1-4EF6-B5A1-DB854E5B0B31}" srcOrd="3" destOrd="0" parTransId="{660F7037-CE37-42B1-AC58-D8DA6ECE57F1}" sibTransId="{3BCEC9CB-31C4-4BB0-BDC4-B68346845837}"/>
    <dgm:cxn modelId="{DFB92294-A48D-489E-ADE3-406EF6B20CAE}" srcId="{C56FA473-A0A4-460C-9B1E-A9A84BED3686}" destId="{22B431D0-76B8-4D00-BC43-FD2DB582A85E}" srcOrd="5" destOrd="0" parTransId="{5D737192-51E6-49CA-9995-BB57E01A0923}" sibTransId="{4DAD458C-72BC-4D90-9FA4-1ABA33FB2B46}"/>
    <dgm:cxn modelId="{E9F7D9A1-3B92-4F3C-93EC-CE290A64103A}" type="presOf" srcId="{C56FA473-A0A4-460C-9B1E-A9A84BED3686}" destId="{3E158782-21DC-47B1-BD95-A5B11D64D510}" srcOrd="0" destOrd="0" presId="urn:microsoft.com/office/officeart/2005/8/layout/vList2"/>
    <dgm:cxn modelId="{523FCDB3-4716-4C26-868F-0BB1B1C96EF3}" type="presOf" srcId="{2E07F353-69A0-4AFC-82D5-9BC72318A3D8}" destId="{0539DC9D-74DE-45BC-87C8-DFB99FD6E617}" srcOrd="0" destOrd="0" presId="urn:microsoft.com/office/officeart/2005/8/layout/vList2"/>
    <dgm:cxn modelId="{095342C5-4B57-40B2-B654-1BD96C545993}" srcId="{C56FA473-A0A4-460C-9B1E-A9A84BED3686}" destId="{45D0DBFC-4747-448B-8C37-9F670CC7EAD4}" srcOrd="1" destOrd="0" parTransId="{C83589D9-11F2-497A-A130-2F79E018DAE8}" sibTransId="{D36B2D0D-5687-4088-9890-17BA79A8D68A}"/>
    <dgm:cxn modelId="{77BED1E8-9736-45FA-94F3-4A43B138F0C6}" srcId="{C56FA473-A0A4-460C-9B1E-A9A84BED3686}" destId="{2E07F353-69A0-4AFC-82D5-9BC72318A3D8}" srcOrd="4" destOrd="0" parTransId="{0E88EEAC-6B80-47D7-909B-126E2252A1EB}" sibTransId="{F352E846-F602-47BA-9201-DE358DECA366}"/>
    <dgm:cxn modelId="{A133EC4B-F8E5-4899-AC07-D895D7E9B5EB}" type="presParOf" srcId="{3E158782-21DC-47B1-BD95-A5B11D64D510}" destId="{4D0E0654-B18A-46A1-A261-7C31A3E925B3}" srcOrd="0" destOrd="0" presId="urn:microsoft.com/office/officeart/2005/8/layout/vList2"/>
    <dgm:cxn modelId="{4D7F1BDF-F477-4895-B68E-B9478F4D8F40}" type="presParOf" srcId="{3E158782-21DC-47B1-BD95-A5B11D64D510}" destId="{DBBDAB68-7ACA-453F-875B-DCBFAF55BC9C}" srcOrd="1" destOrd="0" presId="urn:microsoft.com/office/officeart/2005/8/layout/vList2"/>
    <dgm:cxn modelId="{D8DB992E-94B0-418F-A953-75A759C9F705}" type="presParOf" srcId="{3E158782-21DC-47B1-BD95-A5B11D64D510}" destId="{20727145-8547-4AE4-8CC4-1FD741B78F88}" srcOrd="2" destOrd="0" presId="urn:microsoft.com/office/officeart/2005/8/layout/vList2"/>
    <dgm:cxn modelId="{5B2A56F5-566C-4C92-B2CA-C74C75405200}" type="presParOf" srcId="{3E158782-21DC-47B1-BD95-A5B11D64D510}" destId="{372AD502-1AD9-4349-8266-671724166BFE}" srcOrd="3" destOrd="0" presId="urn:microsoft.com/office/officeart/2005/8/layout/vList2"/>
    <dgm:cxn modelId="{EDF3ED41-CD0C-48FC-AB1A-793301C52BAC}" type="presParOf" srcId="{3E158782-21DC-47B1-BD95-A5B11D64D510}" destId="{FECBD1DB-1452-4613-AA40-A27FBFBDA32F}" srcOrd="4" destOrd="0" presId="urn:microsoft.com/office/officeart/2005/8/layout/vList2"/>
    <dgm:cxn modelId="{C99277AA-1EEE-4276-9633-87F50B7A9A68}" type="presParOf" srcId="{3E158782-21DC-47B1-BD95-A5B11D64D510}" destId="{98BC78B3-B233-4545-ABBD-FF43E9DB8442}" srcOrd="5" destOrd="0" presId="urn:microsoft.com/office/officeart/2005/8/layout/vList2"/>
    <dgm:cxn modelId="{4F812A1B-3C47-4D3D-BB79-E5D211002943}" type="presParOf" srcId="{3E158782-21DC-47B1-BD95-A5B11D64D510}" destId="{2B32BEBB-0DA5-4A90-BCD2-13E4A8C61375}" srcOrd="6" destOrd="0" presId="urn:microsoft.com/office/officeart/2005/8/layout/vList2"/>
    <dgm:cxn modelId="{9ACCBBC6-2E2C-48EE-81FC-774474399217}" type="presParOf" srcId="{3E158782-21DC-47B1-BD95-A5B11D64D510}" destId="{3B4B16A2-053E-4438-89A5-A5E0D98D6027}" srcOrd="7" destOrd="0" presId="urn:microsoft.com/office/officeart/2005/8/layout/vList2"/>
    <dgm:cxn modelId="{ED8488A7-7738-4F9B-A33C-BEFC1B5D527D}" type="presParOf" srcId="{3E158782-21DC-47B1-BD95-A5B11D64D510}" destId="{0539DC9D-74DE-45BC-87C8-DFB99FD6E617}" srcOrd="8" destOrd="0" presId="urn:microsoft.com/office/officeart/2005/8/layout/vList2"/>
    <dgm:cxn modelId="{269546EA-489B-476E-AB16-1BF0645BC597}" type="presParOf" srcId="{3E158782-21DC-47B1-BD95-A5B11D64D510}" destId="{B1CD1077-4CA2-48B4-8D01-C83BEEAD0834}" srcOrd="9" destOrd="0" presId="urn:microsoft.com/office/officeart/2005/8/layout/vList2"/>
    <dgm:cxn modelId="{ECBA6573-2A19-406F-A25C-68D576D44811}" type="presParOf" srcId="{3E158782-21DC-47B1-BD95-A5B11D64D510}" destId="{ACFB2F45-009C-4482-97E0-1B39A00C1A9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B37C6B9-DBE4-4A39-9454-2839CB3FAD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261A712-31DF-4DD1-90BA-256787E7D640}">
      <dgm:prSet/>
      <dgm:spPr/>
      <dgm:t>
        <a:bodyPr/>
        <a:lstStyle/>
        <a:p>
          <a:r>
            <a:rPr lang="en-IN"/>
            <a:t>Leverage high-performing channels and regions</a:t>
          </a:r>
        </a:p>
      </dgm:t>
    </dgm:pt>
    <dgm:pt modelId="{A04AF482-957D-4C43-96F7-2D99A1EB1F51}" type="parTrans" cxnId="{9A6ACC58-F611-4777-8D89-32D6AEA6DE1F}">
      <dgm:prSet/>
      <dgm:spPr/>
      <dgm:t>
        <a:bodyPr/>
        <a:lstStyle/>
        <a:p>
          <a:endParaRPr lang="en-IN"/>
        </a:p>
      </dgm:t>
    </dgm:pt>
    <dgm:pt modelId="{1AB0B02F-65FE-410F-AA24-45F180CF91A9}" type="sibTrans" cxnId="{9A6ACC58-F611-4777-8D89-32D6AEA6DE1F}">
      <dgm:prSet/>
      <dgm:spPr/>
      <dgm:t>
        <a:bodyPr/>
        <a:lstStyle/>
        <a:p>
          <a:endParaRPr lang="en-IN"/>
        </a:p>
      </dgm:t>
    </dgm:pt>
    <dgm:pt modelId="{583EC04F-719C-4C63-9540-F4FFF066B72C}">
      <dgm:prSet/>
      <dgm:spPr/>
      <dgm:t>
        <a:bodyPr/>
        <a:lstStyle/>
        <a:p>
          <a:r>
            <a:rPr lang="en-IN"/>
            <a:t>Focus on dominant age/gender groups for campaigns</a:t>
          </a:r>
        </a:p>
      </dgm:t>
    </dgm:pt>
    <dgm:pt modelId="{8A0BE2DE-5028-44C6-8BB9-2486499711B5}" type="parTrans" cxnId="{70E71B23-139D-486E-A9CA-FD69E5575A59}">
      <dgm:prSet/>
      <dgm:spPr/>
      <dgm:t>
        <a:bodyPr/>
        <a:lstStyle/>
        <a:p>
          <a:endParaRPr lang="en-IN"/>
        </a:p>
      </dgm:t>
    </dgm:pt>
    <dgm:pt modelId="{4FBFEE71-35A5-48F0-A1C9-DF26A1966106}" type="sibTrans" cxnId="{70E71B23-139D-486E-A9CA-FD69E5575A59}">
      <dgm:prSet/>
      <dgm:spPr/>
      <dgm:t>
        <a:bodyPr/>
        <a:lstStyle/>
        <a:p>
          <a:endParaRPr lang="en-IN"/>
        </a:p>
      </dgm:t>
    </dgm:pt>
    <dgm:pt modelId="{F2635948-CF48-4311-A07C-8ED1B32566B5}">
      <dgm:prSet/>
      <dgm:spPr/>
      <dgm:t>
        <a:bodyPr/>
        <a:lstStyle/>
        <a:p>
          <a:r>
            <a:rPr lang="en-IN"/>
            <a:t>Monitor monthly trends to optimize inventory and staffing</a:t>
          </a:r>
        </a:p>
      </dgm:t>
    </dgm:pt>
    <dgm:pt modelId="{91B8E60D-23F5-4A08-BEBB-723C8FCE8DB4}" type="parTrans" cxnId="{B1E9DB61-625E-4892-85F6-F48B021D28D2}">
      <dgm:prSet/>
      <dgm:spPr/>
      <dgm:t>
        <a:bodyPr/>
        <a:lstStyle/>
        <a:p>
          <a:endParaRPr lang="en-IN"/>
        </a:p>
      </dgm:t>
    </dgm:pt>
    <dgm:pt modelId="{E99E6611-922C-4780-866C-686D99CC6285}" type="sibTrans" cxnId="{B1E9DB61-625E-4892-85F6-F48B021D28D2}">
      <dgm:prSet/>
      <dgm:spPr/>
      <dgm:t>
        <a:bodyPr/>
        <a:lstStyle/>
        <a:p>
          <a:endParaRPr lang="en-IN"/>
        </a:p>
      </dgm:t>
    </dgm:pt>
    <dgm:pt modelId="{F632AACC-F985-4A88-9FEC-F8C84B8E29E5}" type="pres">
      <dgm:prSet presAssocID="{7B37C6B9-DBE4-4A39-9454-2839CB3FADC4}" presName="linear" presStyleCnt="0">
        <dgm:presLayoutVars>
          <dgm:animLvl val="lvl"/>
          <dgm:resizeHandles val="exact"/>
        </dgm:presLayoutVars>
      </dgm:prSet>
      <dgm:spPr/>
    </dgm:pt>
    <dgm:pt modelId="{8DF4B21D-4397-4B7F-A1E4-6B8F51481446}" type="pres">
      <dgm:prSet presAssocID="{C261A712-31DF-4DD1-90BA-256787E7D64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16BC7B-9F51-40C2-97F5-9DB603D8E8E6}" type="pres">
      <dgm:prSet presAssocID="{1AB0B02F-65FE-410F-AA24-45F180CF91A9}" presName="spacer" presStyleCnt="0"/>
      <dgm:spPr/>
    </dgm:pt>
    <dgm:pt modelId="{E5BF77A7-5338-4307-9F6A-67AEA9049D28}" type="pres">
      <dgm:prSet presAssocID="{583EC04F-719C-4C63-9540-F4FFF066B7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6EF248D-722E-435A-92F5-0A8159115D10}" type="pres">
      <dgm:prSet presAssocID="{4FBFEE71-35A5-48F0-A1C9-DF26A1966106}" presName="spacer" presStyleCnt="0"/>
      <dgm:spPr/>
    </dgm:pt>
    <dgm:pt modelId="{7DF29301-3914-4B06-AC97-445A10831E08}" type="pres">
      <dgm:prSet presAssocID="{F2635948-CF48-4311-A07C-8ED1B32566B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0E71B23-139D-486E-A9CA-FD69E5575A59}" srcId="{7B37C6B9-DBE4-4A39-9454-2839CB3FADC4}" destId="{583EC04F-719C-4C63-9540-F4FFF066B72C}" srcOrd="1" destOrd="0" parTransId="{8A0BE2DE-5028-44C6-8BB9-2486499711B5}" sibTransId="{4FBFEE71-35A5-48F0-A1C9-DF26A1966106}"/>
    <dgm:cxn modelId="{76899A2E-4484-42CF-9220-8F81BA87FC2B}" type="presOf" srcId="{7B37C6B9-DBE4-4A39-9454-2839CB3FADC4}" destId="{F632AACC-F985-4A88-9FEC-F8C84B8E29E5}" srcOrd="0" destOrd="0" presId="urn:microsoft.com/office/officeart/2005/8/layout/vList2"/>
    <dgm:cxn modelId="{B1E9DB61-625E-4892-85F6-F48B021D28D2}" srcId="{7B37C6B9-DBE4-4A39-9454-2839CB3FADC4}" destId="{F2635948-CF48-4311-A07C-8ED1B32566B5}" srcOrd="2" destOrd="0" parTransId="{91B8E60D-23F5-4A08-BEBB-723C8FCE8DB4}" sibTransId="{E99E6611-922C-4780-866C-686D99CC6285}"/>
    <dgm:cxn modelId="{30B80E75-066C-4065-B4B1-F18DB8EC7356}" type="presOf" srcId="{F2635948-CF48-4311-A07C-8ED1B32566B5}" destId="{7DF29301-3914-4B06-AC97-445A10831E08}" srcOrd="0" destOrd="0" presId="urn:microsoft.com/office/officeart/2005/8/layout/vList2"/>
    <dgm:cxn modelId="{9A6ACC58-F611-4777-8D89-32D6AEA6DE1F}" srcId="{7B37C6B9-DBE4-4A39-9454-2839CB3FADC4}" destId="{C261A712-31DF-4DD1-90BA-256787E7D640}" srcOrd="0" destOrd="0" parTransId="{A04AF482-957D-4C43-96F7-2D99A1EB1F51}" sibTransId="{1AB0B02F-65FE-410F-AA24-45F180CF91A9}"/>
    <dgm:cxn modelId="{3910E495-123A-4E40-AE10-A09C4422E3EB}" type="presOf" srcId="{583EC04F-719C-4C63-9540-F4FFF066B72C}" destId="{E5BF77A7-5338-4307-9F6A-67AEA9049D28}" srcOrd="0" destOrd="0" presId="urn:microsoft.com/office/officeart/2005/8/layout/vList2"/>
    <dgm:cxn modelId="{2244C2FA-CFC8-4E4C-B4B6-22EC2FC098C8}" type="presOf" srcId="{C261A712-31DF-4DD1-90BA-256787E7D640}" destId="{8DF4B21D-4397-4B7F-A1E4-6B8F51481446}" srcOrd="0" destOrd="0" presId="urn:microsoft.com/office/officeart/2005/8/layout/vList2"/>
    <dgm:cxn modelId="{9AA27D43-600D-4493-8423-2A005B79CACE}" type="presParOf" srcId="{F632AACC-F985-4A88-9FEC-F8C84B8E29E5}" destId="{8DF4B21D-4397-4B7F-A1E4-6B8F51481446}" srcOrd="0" destOrd="0" presId="urn:microsoft.com/office/officeart/2005/8/layout/vList2"/>
    <dgm:cxn modelId="{FD37864D-82DF-4D42-B70A-13D92F3719FC}" type="presParOf" srcId="{F632AACC-F985-4A88-9FEC-F8C84B8E29E5}" destId="{7616BC7B-9F51-40C2-97F5-9DB603D8E8E6}" srcOrd="1" destOrd="0" presId="urn:microsoft.com/office/officeart/2005/8/layout/vList2"/>
    <dgm:cxn modelId="{D89FBDEE-FD77-4C4B-B6E1-EE972EBD71DD}" type="presParOf" srcId="{F632AACC-F985-4A88-9FEC-F8C84B8E29E5}" destId="{E5BF77A7-5338-4307-9F6A-67AEA9049D28}" srcOrd="2" destOrd="0" presId="urn:microsoft.com/office/officeart/2005/8/layout/vList2"/>
    <dgm:cxn modelId="{129962FD-FC69-4818-A1E7-03B0E0A46C19}" type="presParOf" srcId="{F632AACC-F985-4A88-9FEC-F8C84B8E29E5}" destId="{46EF248D-722E-435A-92F5-0A8159115D10}" srcOrd="3" destOrd="0" presId="urn:microsoft.com/office/officeart/2005/8/layout/vList2"/>
    <dgm:cxn modelId="{0C4C0C7E-24A0-4710-A5C8-1F618419C7F4}" type="presParOf" srcId="{F632AACC-F985-4A88-9FEC-F8C84B8E29E5}" destId="{7DF29301-3914-4B06-AC97-445A10831E0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7E2202-6F26-4391-A1AE-7961C12120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C6F0DBF-4F78-4C8A-B082-D2588B5EC885}">
      <dgm:prSet/>
      <dgm:spPr/>
      <dgm:t>
        <a:bodyPr/>
        <a:lstStyle/>
        <a:p>
          <a:r>
            <a:rPr lang="en-IN"/>
            <a:t>Total Sales: 21M</a:t>
          </a:r>
        </a:p>
      </dgm:t>
    </dgm:pt>
    <dgm:pt modelId="{E0022734-CFB6-4EC6-B2F7-0EFD3B54E1B4}" type="parTrans" cxnId="{13FE072A-DA70-4D7B-A4DF-676A9A4AB90E}">
      <dgm:prSet/>
      <dgm:spPr/>
      <dgm:t>
        <a:bodyPr/>
        <a:lstStyle/>
        <a:p>
          <a:endParaRPr lang="en-IN"/>
        </a:p>
      </dgm:t>
    </dgm:pt>
    <dgm:pt modelId="{B7AEE1BB-9F71-4852-B16E-CB34E8689092}" type="sibTrans" cxnId="{13FE072A-DA70-4D7B-A4DF-676A9A4AB90E}">
      <dgm:prSet/>
      <dgm:spPr/>
      <dgm:t>
        <a:bodyPr/>
        <a:lstStyle/>
        <a:p>
          <a:endParaRPr lang="en-IN"/>
        </a:p>
      </dgm:t>
    </dgm:pt>
    <dgm:pt modelId="{9A355A86-45EF-4507-81D6-858FD2C2913E}">
      <dgm:prSet/>
      <dgm:spPr/>
      <dgm:t>
        <a:bodyPr/>
        <a:lstStyle/>
        <a:p>
          <a:r>
            <a:rPr lang="en-IN"/>
            <a:t>Count of B2B Orders: 31K</a:t>
          </a:r>
        </a:p>
      </dgm:t>
    </dgm:pt>
    <dgm:pt modelId="{6C4000B4-B75F-4858-91E9-AE5DC53509F7}" type="parTrans" cxnId="{D21597BD-D4ED-420B-B7AB-C18D4BBA9E06}">
      <dgm:prSet/>
      <dgm:spPr/>
      <dgm:t>
        <a:bodyPr/>
        <a:lstStyle/>
        <a:p>
          <a:endParaRPr lang="en-IN"/>
        </a:p>
      </dgm:t>
    </dgm:pt>
    <dgm:pt modelId="{3673201C-901F-4939-9EC5-89B702FED324}" type="sibTrans" cxnId="{D21597BD-D4ED-420B-B7AB-C18D4BBA9E06}">
      <dgm:prSet/>
      <dgm:spPr/>
      <dgm:t>
        <a:bodyPr/>
        <a:lstStyle/>
        <a:p>
          <a:endParaRPr lang="en-IN"/>
        </a:p>
      </dgm:t>
    </dgm:pt>
    <dgm:pt modelId="{57B35D21-2BF4-4E41-AB70-DFDA3E2F4214}">
      <dgm:prSet/>
      <dgm:spPr/>
      <dgm:t>
        <a:bodyPr/>
        <a:lstStyle/>
        <a:p>
          <a:r>
            <a:rPr lang="en-IN"/>
            <a:t>Total Order Count: 31K</a:t>
          </a:r>
        </a:p>
      </dgm:t>
    </dgm:pt>
    <dgm:pt modelId="{A72F7456-EC49-4410-B400-E7B0908BB09D}" type="parTrans" cxnId="{08D722F6-A0C8-48B5-BD70-FB4F3A71DC68}">
      <dgm:prSet/>
      <dgm:spPr/>
      <dgm:t>
        <a:bodyPr/>
        <a:lstStyle/>
        <a:p>
          <a:endParaRPr lang="en-IN"/>
        </a:p>
      </dgm:t>
    </dgm:pt>
    <dgm:pt modelId="{57910DAA-BBA3-4905-AA77-7E4CB0C2B429}" type="sibTrans" cxnId="{08D722F6-A0C8-48B5-BD70-FB4F3A71DC68}">
      <dgm:prSet/>
      <dgm:spPr/>
      <dgm:t>
        <a:bodyPr/>
        <a:lstStyle/>
        <a:p>
          <a:endParaRPr lang="en-IN"/>
        </a:p>
      </dgm:t>
    </dgm:pt>
    <dgm:pt modelId="{A99367B5-4C06-4DDE-B7EC-69A98A86959D}">
      <dgm:prSet/>
      <dgm:spPr/>
      <dgm:t>
        <a:bodyPr/>
        <a:lstStyle/>
        <a:p>
          <a:r>
            <a:rPr lang="en-IN"/>
            <a:t>Insight:</a:t>
          </a:r>
        </a:p>
      </dgm:t>
    </dgm:pt>
    <dgm:pt modelId="{37D318CC-E4E2-47A5-A2F4-7B77A809DD6A}" type="parTrans" cxnId="{0E45083C-CA7C-43B8-911A-0DCE1B195C83}">
      <dgm:prSet/>
      <dgm:spPr/>
      <dgm:t>
        <a:bodyPr/>
        <a:lstStyle/>
        <a:p>
          <a:endParaRPr lang="en-IN"/>
        </a:p>
      </dgm:t>
    </dgm:pt>
    <dgm:pt modelId="{40071A27-07EA-4DD0-B018-A428989B8F7C}" type="sibTrans" cxnId="{0E45083C-CA7C-43B8-911A-0DCE1B195C83}">
      <dgm:prSet/>
      <dgm:spPr/>
      <dgm:t>
        <a:bodyPr/>
        <a:lstStyle/>
        <a:p>
          <a:endParaRPr lang="en-IN"/>
        </a:p>
      </dgm:t>
    </dgm:pt>
    <dgm:pt modelId="{CA606FC5-6646-4967-A627-508089BBECA3}">
      <dgm:prSet/>
      <dgm:spPr/>
      <dgm:t>
        <a:bodyPr/>
        <a:lstStyle/>
        <a:p>
          <a:r>
            <a:rPr lang="en-IN"/>
            <a:t>These KPIs indicate overall performance and B2B contribution to order volume.</a:t>
          </a:r>
        </a:p>
      </dgm:t>
    </dgm:pt>
    <dgm:pt modelId="{637720E6-E216-42CA-B91A-D95DB21FCED0}" type="parTrans" cxnId="{023958F7-7249-42E6-B670-746E80F708DC}">
      <dgm:prSet/>
      <dgm:spPr/>
      <dgm:t>
        <a:bodyPr/>
        <a:lstStyle/>
        <a:p>
          <a:endParaRPr lang="en-IN"/>
        </a:p>
      </dgm:t>
    </dgm:pt>
    <dgm:pt modelId="{9ED86E5D-3557-445C-B633-D5759ED714B2}" type="sibTrans" cxnId="{023958F7-7249-42E6-B670-746E80F708DC}">
      <dgm:prSet/>
      <dgm:spPr/>
      <dgm:t>
        <a:bodyPr/>
        <a:lstStyle/>
        <a:p>
          <a:endParaRPr lang="en-IN"/>
        </a:p>
      </dgm:t>
    </dgm:pt>
    <dgm:pt modelId="{B56FF130-89F2-42CF-AB4A-1DFEE3557018}" type="pres">
      <dgm:prSet presAssocID="{AE7E2202-6F26-4391-A1AE-7961C12120EE}" presName="linear" presStyleCnt="0">
        <dgm:presLayoutVars>
          <dgm:animLvl val="lvl"/>
          <dgm:resizeHandles val="exact"/>
        </dgm:presLayoutVars>
      </dgm:prSet>
      <dgm:spPr/>
    </dgm:pt>
    <dgm:pt modelId="{1A5CBE27-A0A8-4302-82F7-7EBA0DFEBA6C}" type="pres">
      <dgm:prSet presAssocID="{3C6F0DBF-4F78-4C8A-B082-D2588B5EC88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0A46DE-71BA-4A1F-8FEB-B50664B2BDE0}" type="pres">
      <dgm:prSet presAssocID="{B7AEE1BB-9F71-4852-B16E-CB34E8689092}" presName="spacer" presStyleCnt="0"/>
      <dgm:spPr/>
    </dgm:pt>
    <dgm:pt modelId="{93506C89-718C-456C-A1C6-D4AA4AB88CEC}" type="pres">
      <dgm:prSet presAssocID="{9A355A86-45EF-4507-81D6-858FD2C291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A9B2E6F-83FB-4478-B623-F2F65E66EB68}" type="pres">
      <dgm:prSet presAssocID="{3673201C-901F-4939-9EC5-89B702FED324}" presName="spacer" presStyleCnt="0"/>
      <dgm:spPr/>
    </dgm:pt>
    <dgm:pt modelId="{939392E4-0327-4B2B-B7F3-305CE39B122C}" type="pres">
      <dgm:prSet presAssocID="{57B35D21-2BF4-4E41-AB70-DFDA3E2F421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546FB7-996D-43BC-BD3B-087567B0F0F4}" type="pres">
      <dgm:prSet presAssocID="{57910DAA-BBA3-4905-AA77-7E4CB0C2B429}" presName="spacer" presStyleCnt="0"/>
      <dgm:spPr/>
    </dgm:pt>
    <dgm:pt modelId="{064A8130-B5EA-460D-926E-7F221A4D5823}" type="pres">
      <dgm:prSet presAssocID="{A99367B5-4C06-4DDE-B7EC-69A98A86959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77F456-1174-424F-AB05-2933188EF2D2}" type="pres">
      <dgm:prSet presAssocID="{40071A27-07EA-4DD0-B018-A428989B8F7C}" presName="spacer" presStyleCnt="0"/>
      <dgm:spPr/>
    </dgm:pt>
    <dgm:pt modelId="{BD82C9DC-965D-4D0E-B840-BE569CEA284D}" type="pres">
      <dgm:prSet presAssocID="{CA606FC5-6646-4967-A627-508089BBEC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1F71404-D7B2-4351-A79A-557A10A440D7}" type="presOf" srcId="{9A355A86-45EF-4507-81D6-858FD2C2913E}" destId="{93506C89-718C-456C-A1C6-D4AA4AB88CEC}" srcOrd="0" destOrd="0" presId="urn:microsoft.com/office/officeart/2005/8/layout/vList2"/>
    <dgm:cxn modelId="{13FE072A-DA70-4D7B-A4DF-676A9A4AB90E}" srcId="{AE7E2202-6F26-4391-A1AE-7961C12120EE}" destId="{3C6F0DBF-4F78-4C8A-B082-D2588B5EC885}" srcOrd="0" destOrd="0" parTransId="{E0022734-CFB6-4EC6-B2F7-0EFD3B54E1B4}" sibTransId="{B7AEE1BB-9F71-4852-B16E-CB34E8689092}"/>
    <dgm:cxn modelId="{0E45083C-CA7C-43B8-911A-0DCE1B195C83}" srcId="{AE7E2202-6F26-4391-A1AE-7961C12120EE}" destId="{A99367B5-4C06-4DDE-B7EC-69A98A86959D}" srcOrd="3" destOrd="0" parTransId="{37D318CC-E4E2-47A5-A2F4-7B77A809DD6A}" sibTransId="{40071A27-07EA-4DD0-B018-A428989B8F7C}"/>
    <dgm:cxn modelId="{2D32CE63-C50E-452C-929B-BA993C74DBFB}" type="presOf" srcId="{57B35D21-2BF4-4E41-AB70-DFDA3E2F4214}" destId="{939392E4-0327-4B2B-B7F3-305CE39B122C}" srcOrd="0" destOrd="0" presId="urn:microsoft.com/office/officeart/2005/8/layout/vList2"/>
    <dgm:cxn modelId="{486B4D7C-DD87-4B1D-83B5-E44A048A6C23}" type="presOf" srcId="{3C6F0DBF-4F78-4C8A-B082-D2588B5EC885}" destId="{1A5CBE27-A0A8-4302-82F7-7EBA0DFEBA6C}" srcOrd="0" destOrd="0" presId="urn:microsoft.com/office/officeart/2005/8/layout/vList2"/>
    <dgm:cxn modelId="{D21597BD-D4ED-420B-B7AB-C18D4BBA9E06}" srcId="{AE7E2202-6F26-4391-A1AE-7961C12120EE}" destId="{9A355A86-45EF-4507-81D6-858FD2C2913E}" srcOrd="1" destOrd="0" parTransId="{6C4000B4-B75F-4858-91E9-AE5DC53509F7}" sibTransId="{3673201C-901F-4939-9EC5-89B702FED324}"/>
    <dgm:cxn modelId="{B44BF8C5-DABB-40AB-B46E-DEEDA3C54176}" type="presOf" srcId="{CA606FC5-6646-4967-A627-508089BBECA3}" destId="{BD82C9DC-965D-4D0E-B840-BE569CEA284D}" srcOrd="0" destOrd="0" presId="urn:microsoft.com/office/officeart/2005/8/layout/vList2"/>
    <dgm:cxn modelId="{0BC41ACA-46AD-465F-A1A7-064FF792883E}" type="presOf" srcId="{A99367B5-4C06-4DDE-B7EC-69A98A86959D}" destId="{064A8130-B5EA-460D-926E-7F221A4D5823}" srcOrd="0" destOrd="0" presId="urn:microsoft.com/office/officeart/2005/8/layout/vList2"/>
    <dgm:cxn modelId="{08D722F6-A0C8-48B5-BD70-FB4F3A71DC68}" srcId="{AE7E2202-6F26-4391-A1AE-7961C12120EE}" destId="{57B35D21-2BF4-4E41-AB70-DFDA3E2F4214}" srcOrd="2" destOrd="0" parTransId="{A72F7456-EC49-4410-B400-E7B0908BB09D}" sibTransId="{57910DAA-BBA3-4905-AA77-7E4CB0C2B429}"/>
    <dgm:cxn modelId="{023958F7-7249-42E6-B670-746E80F708DC}" srcId="{AE7E2202-6F26-4391-A1AE-7961C12120EE}" destId="{CA606FC5-6646-4967-A627-508089BBECA3}" srcOrd="4" destOrd="0" parTransId="{637720E6-E216-42CA-B91A-D95DB21FCED0}" sibTransId="{9ED86E5D-3557-445C-B633-D5759ED714B2}"/>
    <dgm:cxn modelId="{2B8E96FC-6919-4B01-BB46-BC40723683E5}" type="presOf" srcId="{AE7E2202-6F26-4391-A1AE-7961C12120EE}" destId="{B56FF130-89F2-42CF-AB4A-1DFEE3557018}" srcOrd="0" destOrd="0" presId="urn:microsoft.com/office/officeart/2005/8/layout/vList2"/>
    <dgm:cxn modelId="{F45DADB1-DE18-4F9E-9CDF-3538918598D2}" type="presParOf" srcId="{B56FF130-89F2-42CF-AB4A-1DFEE3557018}" destId="{1A5CBE27-A0A8-4302-82F7-7EBA0DFEBA6C}" srcOrd="0" destOrd="0" presId="urn:microsoft.com/office/officeart/2005/8/layout/vList2"/>
    <dgm:cxn modelId="{982DCD30-7A17-4B75-BC43-DC81C3F97796}" type="presParOf" srcId="{B56FF130-89F2-42CF-AB4A-1DFEE3557018}" destId="{E30A46DE-71BA-4A1F-8FEB-B50664B2BDE0}" srcOrd="1" destOrd="0" presId="urn:microsoft.com/office/officeart/2005/8/layout/vList2"/>
    <dgm:cxn modelId="{85961C5F-DEBC-4CFC-93D0-4D3683B9420E}" type="presParOf" srcId="{B56FF130-89F2-42CF-AB4A-1DFEE3557018}" destId="{93506C89-718C-456C-A1C6-D4AA4AB88CEC}" srcOrd="2" destOrd="0" presId="urn:microsoft.com/office/officeart/2005/8/layout/vList2"/>
    <dgm:cxn modelId="{9756A6E6-0BA6-4C7C-B428-E2AD2B5C79B5}" type="presParOf" srcId="{B56FF130-89F2-42CF-AB4A-1DFEE3557018}" destId="{FA9B2E6F-83FB-4478-B623-F2F65E66EB68}" srcOrd="3" destOrd="0" presId="urn:microsoft.com/office/officeart/2005/8/layout/vList2"/>
    <dgm:cxn modelId="{2F1651E1-6331-4174-91B9-85F35A7019E2}" type="presParOf" srcId="{B56FF130-89F2-42CF-AB4A-1DFEE3557018}" destId="{939392E4-0327-4B2B-B7F3-305CE39B122C}" srcOrd="4" destOrd="0" presId="urn:microsoft.com/office/officeart/2005/8/layout/vList2"/>
    <dgm:cxn modelId="{9C40E804-85EB-48A9-82A6-34D784CC6144}" type="presParOf" srcId="{B56FF130-89F2-42CF-AB4A-1DFEE3557018}" destId="{A5546FB7-996D-43BC-BD3B-087567B0F0F4}" srcOrd="5" destOrd="0" presId="urn:microsoft.com/office/officeart/2005/8/layout/vList2"/>
    <dgm:cxn modelId="{C02FE896-D122-4745-A309-8E4544DC424E}" type="presParOf" srcId="{B56FF130-89F2-42CF-AB4A-1DFEE3557018}" destId="{064A8130-B5EA-460D-926E-7F221A4D5823}" srcOrd="6" destOrd="0" presId="urn:microsoft.com/office/officeart/2005/8/layout/vList2"/>
    <dgm:cxn modelId="{A98CBAE7-1298-446C-92DB-8DC3634E2BAE}" type="presParOf" srcId="{B56FF130-89F2-42CF-AB4A-1DFEE3557018}" destId="{1077F456-1174-424F-AB05-2933188EF2D2}" srcOrd="7" destOrd="0" presId="urn:microsoft.com/office/officeart/2005/8/layout/vList2"/>
    <dgm:cxn modelId="{40F4DE95-27F3-4F3C-BF0B-F2DEF1647757}" type="presParOf" srcId="{B56FF130-89F2-42CF-AB4A-1DFEE3557018}" destId="{BD82C9DC-965D-4D0E-B840-BE569CEA284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4DAF49-5FBD-4B10-902A-6051AA2C9E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E8F5058-4126-4898-A842-7C9F3B12389C}">
      <dgm:prSet/>
      <dgm:spPr/>
      <dgm:t>
        <a:bodyPr/>
        <a:lstStyle/>
        <a:p>
          <a:r>
            <a:rPr lang="en-IN"/>
            <a:t>Chart: Order ID Count and Sales Amount by Month</a:t>
          </a:r>
        </a:p>
      </dgm:t>
    </dgm:pt>
    <dgm:pt modelId="{47281FFE-CEAE-46C6-AA53-AC9633133A9A}" type="parTrans" cxnId="{23DC6678-4DCC-4684-A3CA-145774A1415C}">
      <dgm:prSet/>
      <dgm:spPr/>
      <dgm:t>
        <a:bodyPr/>
        <a:lstStyle/>
        <a:p>
          <a:endParaRPr lang="en-IN"/>
        </a:p>
      </dgm:t>
    </dgm:pt>
    <dgm:pt modelId="{176876DD-71FD-459A-A575-1ECD41F9AB39}" type="sibTrans" cxnId="{23DC6678-4DCC-4684-A3CA-145774A1415C}">
      <dgm:prSet/>
      <dgm:spPr/>
      <dgm:t>
        <a:bodyPr/>
        <a:lstStyle/>
        <a:p>
          <a:endParaRPr lang="en-IN"/>
        </a:p>
      </dgm:t>
    </dgm:pt>
    <dgm:pt modelId="{A66E363C-6B60-48CB-B9B0-CD2FAE4E81E0}">
      <dgm:prSet/>
      <dgm:spPr/>
      <dgm:t>
        <a:bodyPr/>
        <a:lstStyle/>
        <a:p>
          <a:r>
            <a:rPr lang="en-IN"/>
            <a:t>Insight:</a:t>
          </a:r>
        </a:p>
      </dgm:t>
    </dgm:pt>
    <dgm:pt modelId="{9DE48AF2-7702-425D-9454-D47A9BC74AA3}" type="parTrans" cxnId="{71D89DCB-5662-4C52-973F-83B0B3941856}">
      <dgm:prSet/>
      <dgm:spPr/>
      <dgm:t>
        <a:bodyPr/>
        <a:lstStyle/>
        <a:p>
          <a:endParaRPr lang="en-IN"/>
        </a:p>
      </dgm:t>
    </dgm:pt>
    <dgm:pt modelId="{B7A44C68-4D7D-4F3C-BA0B-F16143C5865F}" type="sibTrans" cxnId="{71D89DCB-5662-4C52-973F-83B0B3941856}">
      <dgm:prSet/>
      <dgm:spPr/>
      <dgm:t>
        <a:bodyPr/>
        <a:lstStyle/>
        <a:p>
          <a:endParaRPr lang="en-IN"/>
        </a:p>
      </dgm:t>
    </dgm:pt>
    <dgm:pt modelId="{ADAF5829-8A88-4EA7-9ACA-F83B25C3D9E6}">
      <dgm:prSet/>
      <dgm:spPr/>
      <dgm:t>
        <a:bodyPr/>
        <a:lstStyle/>
        <a:p>
          <a:r>
            <a:rPr lang="en-IN"/>
            <a:t>Shows sales seasonality</a:t>
          </a:r>
        </a:p>
      </dgm:t>
    </dgm:pt>
    <dgm:pt modelId="{93E6E336-B0E7-426E-B38B-57F2770DB653}" type="parTrans" cxnId="{FA3E029B-3984-4979-BE0D-EFC3D439401E}">
      <dgm:prSet/>
      <dgm:spPr/>
      <dgm:t>
        <a:bodyPr/>
        <a:lstStyle/>
        <a:p>
          <a:endParaRPr lang="en-IN"/>
        </a:p>
      </dgm:t>
    </dgm:pt>
    <dgm:pt modelId="{F9EF487A-F427-492B-9F15-247DFD797A89}" type="sibTrans" cxnId="{FA3E029B-3984-4979-BE0D-EFC3D439401E}">
      <dgm:prSet/>
      <dgm:spPr/>
      <dgm:t>
        <a:bodyPr/>
        <a:lstStyle/>
        <a:p>
          <a:endParaRPr lang="en-IN"/>
        </a:p>
      </dgm:t>
    </dgm:pt>
    <dgm:pt modelId="{E6653FC2-5907-48C3-B691-7DB28C746E24}">
      <dgm:prSet/>
      <dgm:spPr/>
      <dgm:t>
        <a:bodyPr/>
        <a:lstStyle/>
        <a:p>
          <a:r>
            <a:rPr lang="en-IN"/>
            <a:t>Identifies peak and low-performing months</a:t>
          </a:r>
        </a:p>
      </dgm:t>
    </dgm:pt>
    <dgm:pt modelId="{E9325A0B-AAFB-4835-9EAC-9663C8A92FAC}" type="parTrans" cxnId="{A6404936-83FA-4FE4-A0DF-972CEC3F617A}">
      <dgm:prSet/>
      <dgm:spPr/>
      <dgm:t>
        <a:bodyPr/>
        <a:lstStyle/>
        <a:p>
          <a:endParaRPr lang="en-IN"/>
        </a:p>
      </dgm:t>
    </dgm:pt>
    <dgm:pt modelId="{19FBEC87-5494-4E2A-96F8-4B12D3B6969A}" type="sibTrans" cxnId="{A6404936-83FA-4FE4-A0DF-972CEC3F617A}">
      <dgm:prSet/>
      <dgm:spPr/>
      <dgm:t>
        <a:bodyPr/>
        <a:lstStyle/>
        <a:p>
          <a:endParaRPr lang="en-IN"/>
        </a:p>
      </dgm:t>
    </dgm:pt>
    <dgm:pt modelId="{014699C3-A191-498F-9ED0-0B38DE20BC4B}" type="pres">
      <dgm:prSet presAssocID="{F84DAF49-5FBD-4B10-902A-6051AA2C9E98}" presName="linear" presStyleCnt="0">
        <dgm:presLayoutVars>
          <dgm:animLvl val="lvl"/>
          <dgm:resizeHandles val="exact"/>
        </dgm:presLayoutVars>
      </dgm:prSet>
      <dgm:spPr/>
    </dgm:pt>
    <dgm:pt modelId="{E72247A5-4D9A-4B48-9588-15D25ED7E940}" type="pres">
      <dgm:prSet presAssocID="{EE8F5058-4126-4898-A842-7C9F3B12389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163A83-9542-4D1D-8016-6C9A090CC127}" type="pres">
      <dgm:prSet presAssocID="{176876DD-71FD-459A-A575-1ECD41F9AB39}" presName="spacer" presStyleCnt="0"/>
      <dgm:spPr/>
    </dgm:pt>
    <dgm:pt modelId="{37E8B1EB-87A5-445B-ADE7-210942CBA058}" type="pres">
      <dgm:prSet presAssocID="{A66E363C-6B60-48CB-B9B0-CD2FAE4E81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8E594BF-134B-425C-AA05-027410F7C95C}" type="pres">
      <dgm:prSet presAssocID="{B7A44C68-4D7D-4F3C-BA0B-F16143C5865F}" presName="spacer" presStyleCnt="0"/>
      <dgm:spPr/>
    </dgm:pt>
    <dgm:pt modelId="{CBAD1C5D-382A-4D58-AFFD-28C09FF506EA}" type="pres">
      <dgm:prSet presAssocID="{ADAF5829-8A88-4EA7-9ACA-F83B25C3D9E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1141F3-9392-448D-B202-1779B6076DDE}" type="pres">
      <dgm:prSet presAssocID="{F9EF487A-F427-492B-9F15-247DFD797A89}" presName="spacer" presStyleCnt="0"/>
      <dgm:spPr/>
    </dgm:pt>
    <dgm:pt modelId="{07DC1B91-42E5-4D91-A7A8-943ACD8E26FC}" type="pres">
      <dgm:prSet presAssocID="{E6653FC2-5907-48C3-B691-7DB28C746E2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487B234-1EF9-495D-9A0C-E113CDCCA909}" type="presOf" srcId="{A66E363C-6B60-48CB-B9B0-CD2FAE4E81E0}" destId="{37E8B1EB-87A5-445B-ADE7-210942CBA058}" srcOrd="0" destOrd="0" presId="urn:microsoft.com/office/officeart/2005/8/layout/vList2"/>
    <dgm:cxn modelId="{E98E3A35-ACA1-4724-936B-6EE266530760}" type="presOf" srcId="{F84DAF49-5FBD-4B10-902A-6051AA2C9E98}" destId="{014699C3-A191-498F-9ED0-0B38DE20BC4B}" srcOrd="0" destOrd="0" presId="urn:microsoft.com/office/officeart/2005/8/layout/vList2"/>
    <dgm:cxn modelId="{A6404936-83FA-4FE4-A0DF-972CEC3F617A}" srcId="{F84DAF49-5FBD-4B10-902A-6051AA2C9E98}" destId="{E6653FC2-5907-48C3-B691-7DB28C746E24}" srcOrd="3" destOrd="0" parTransId="{E9325A0B-AAFB-4835-9EAC-9663C8A92FAC}" sibTransId="{19FBEC87-5494-4E2A-96F8-4B12D3B6969A}"/>
    <dgm:cxn modelId="{2D0DC261-A498-4730-A969-72D72C4463BD}" type="presOf" srcId="{EE8F5058-4126-4898-A842-7C9F3B12389C}" destId="{E72247A5-4D9A-4B48-9588-15D25ED7E940}" srcOrd="0" destOrd="0" presId="urn:microsoft.com/office/officeart/2005/8/layout/vList2"/>
    <dgm:cxn modelId="{AF34146A-18D4-4A75-848B-5D90AF5762ED}" type="presOf" srcId="{ADAF5829-8A88-4EA7-9ACA-F83B25C3D9E6}" destId="{CBAD1C5D-382A-4D58-AFFD-28C09FF506EA}" srcOrd="0" destOrd="0" presId="urn:microsoft.com/office/officeart/2005/8/layout/vList2"/>
    <dgm:cxn modelId="{23DC6678-4DCC-4684-A3CA-145774A1415C}" srcId="{F84DAF49-5FBD-4B10-902A-6051AA2C9E98}" destId="{EE8F5058-4126-4898-A842-7C9F3B12389C}" srcOrd="0" destOrd="0" parTransId="{47281FFE-CEAE-46C6-AA53-AC9633133A9A}" sibTransId="{176876DD-71FD-459A-A575-1ECD41F9AB39}"/>
    <dgm:cxn modelId="{FA3E029B-3984-4979-BE0D-EFC3D439401E}" srcId="{F84DAF49-5FBD-4B10-902A-6051AA2C9E98}" destId="{ADAF5829-8A88-4EA7-9ACA-F83B25C3D9E6}" srcOrd="2" destOrd="0" parTransId="{93E6E336-B0E7-426E-B38B-57F2770DB653}" sibTransId="{F9EF487A-F427-492B-9F15-247DFD797A89}"/>
    <dgm:cxn modelId="{71D89DCB-5662-4C52-973F-83B0B3941856}" srcId="{F84DAF49-5FBD-4B10-902A-6051AA2C9E98}" destId="{A66E363C-6B60-48CB-B9B0-CD2FAE4E81E0}" srcOrd="1" destOrd="0" parTransId="{9DE48AF2-7702-425D-9454-D47A9BC74AA3}" sibTransId="{B7A44C68-4D7D-4F3C-BA0B-F16143C5865F}"/>
    <dgm:cxn modelId="{EDB1FFEE-8904-4181-AF8E-0E493847BDF4}" type="presOf" srcId="{E6653FC2-5907-48C3-B691-7DB28C746E24}" destId="{07DC1B91-42E5-4D91-A7A8-943ACD8E26FC}" srcOrd="0" destOrd="0" presId="urn:microsoft.com/office/officeart/2005/8/layout/vList2"/>
    <dgm:cxn modelId="{2CC437F6-0DF0-4B90-BB3E-EF4089127D6A}" type="presParOf" srcId="{014699C3-A191-498F-9ED0-0B38DE20BC4B}" destId="{E72247A5-4D9A-4B48-9588-15D25ED7E940}" srcOrd="0" destOrd="0" presId="urn:microsoft.com/office/officeart/2005/8/layout/vList2"/>
    <dgm:cxn modelId="{A2696B67-A750-476E-A01F-4A435AE2FC87}" type="presParOf" srcId="{014699C3-A191-498F-9ED0-0B38DE20BC4B}" destId="{35163A83-9542-4D1D-8016-6C9A090CC127}" srcOrd="1" destOrd="0" presId="urn:microsoft.com/office/officeart/2005/8/layout/vList2"/>
    <dgm:cxn modelId="{E310D0FB-B456-4573-97FA-C124DD2D980D}" type="presParOf" srcId="{014699C3-A191-498F-9ED0-0B38DE20BC4B}" destId="{37E8B1EB-87A5-445B-ADE7-210942CBA058}" srcOrd="2" destOrd="0" presId="urn:microsoft.com/office/officeart/2005/8/layout/vList2"/>
    <dgm:cxn modelId="{0567168D-C7E1-489A-8C0D-4063234F0C29}" type="presParOf" srcId="{014699C3-A191-498F-9ED0-0B38DE20BC4B}" destId="{68E594BF-134B-425C-AA05-027410F7C95C}" srcOrd="3" destOrd="0" presId="urn:microsoft.com/office/officeart/2005/8/layout/vList2"/>
    <dgm:cxn modelId="{C6095960-7BFA-4D65-85AA-488158CE658F}" type="presParOf" srcId="{014699C3-A191-498F-9ED0-0B38DE20BC4B}" destId="{CBAD1C5D-382A-4D58-AFFD-28C09FF506EA}" srcOrd="4" destOrd="0" presId="urn:microsoft.com/office/officeart/2005/8/layout/vList2"/>
    <dgm:cxn modelId="{C9C19213-5586-46A0-A934-02E12AB96AF6}" type="presParOf" srcId="{014699C3-A191-498F-9ED0-0B38DE20BC4B}" destId="{901141F3-9392-448D-B202-1779B6076DDE}" srcOrd="5" destOrd="0" presId="urn:microsoft.com/office/officeart/2005/8/layout/vList2"/>
    <dgm:cxn modelId="{3C8CF8E7-F2F0-4942-A64C-C30EC580D19F}" type="presParOf" srcId="{014699C3-A191-498F-9ED0-0B38DE20BC4B}" destId="{07DC1B91-42E5-4D91-A7A8-943ACD8E26F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AD7EA8-228D-4DE7-8EE8-FB2A5353176D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0874249-ABA8-4CE1-936D-33069B2D3E93}">
      <dgm:prSet/>
      <dgm:spPr/>
      <dgm:t>
        <a:bodyPr/>
        <a:lstStyle/>
        <a:p>
          <a:r>
            <a:rPr lang="en-IN"/>
            <a:t>Chart: Sales Amount by State (Horizontal Bar Chart)</a:t>
          </a:r>
        </a:p>
      </dgm:t>
    </dgm:pt>
    <dgm:pt modelId="{12CF5AF5-8EC9-4C26-8CFB-4CE1101BB3DF}" type="parTrans" cxnId="{D6CD7267-9A0F-45C3-9932-8C4391BC474A}">
      <dgm:prSet/>
      <dgm:spPr/>
      <dgm:t>
        <a:bodyPr/>
        <a:lstStyle/>
        <a:p>
          <a:endParaRPr lang="en-IN"/>
        </a:p>
      </dgm:t>
    </dgm:pt>
    <dgm:pt modelId="{F94ED70C-5B7F-41D6-A256-97A0E80A2F1B}" type="sibTrans" cxnId="{D6CD7267-9A0F-45C3-9932-8C4391BC474A}">
      <dgm:prSet/>
      <dgm:spPr/>
      <dgm:t>
        <a:bodyPr/>
        <a:lstStyle/>
        <a:p>
          <a:endParaRPr lang="en-IN"/>
        </a:p>
      </dgm:t>
    </dgm:pt>
    <dgm:pt modelId="{4094D118-D92B-4F18-B7DE-0CDE03C17E39}">
      <dgm:prSet/>
      <dgm:spPr/>
      <dgm:t>
        <a:bodyPr/>
        <a:lstStyle/>
        <a:p>
          <a:r>
            <a:rPr lang="en-IN"/>
            <a:t>Insight:</a:t>
          </a:r>
        </a:p>
      </dgm:t>
    </dgm:pt>
    <dgm:pt modelId="{0A841059-4574-45F4-BE0F-3D7AEC422E95}" type="parTrans" cxnId="{84A7285E-A81E-4081-AF7C-1BBAE3B59755}">
      <dgm:prSet/>
      <dgm:spPr/>
      <dgm:t>
        <a:bodyPr/>
        <a:lstStyle/>
        <a:p>
          <a:endParaRPr lang="en-IN"/>
        </a:p>
      </dgm:t>
    </dgm:pt>
    <dgm:pt modelId="{F3C70152-C614-4921-8338-13B7137E55C1}" type="sibTrans" cxnId="{84A7285E-A81E-4081-AF7C-1BBAE3B59755}">
      <dgm:prSet/>
      <dgm:spPr/>
      <dgm:t>
        <a:bodyPr/>
        <a:lstStyle/>
        <a:p>
          <a:endParaRPr lang="en-IN"/>
        </a:p>
      </dgm:t>
    </dgm:pt>
    <dgm:pt modelId="{9F3A16DC-19CF-4934-B0E2-4752356A24FD}">
      <dgm:prSet/>
      <dgm:spPr/>
      <dgm:t>
        <a:bodyPr/>
        <a:lstStyle/>
        <a:p>
          <a:r>
            <a:rPr lang="en-IN"/>
            <a:t>Identifies top-performing states</a:t>
          </a:r>
        </a:p>
      </dgm:t>
    </dgm:pt>
    <dgm:pt modelId="{AD79C729-201A-4FC0-976C-3C3347AE0B28}" type="parTrans" cxnId="{345755DF-3D37-42FF-99C6-876740C0E72C}">
      <dgm:prSet/>
      <dgm:spPr/>
      <dgm:t>
        <a:bodyPr/>
        <a:lstStyle/>
        <a:p>
          <a:endParaRPr lang="en-IN"/>
        </a:p>
      </dgm:t>
    </dgm:pt>
    <dgm:pt modelId="{124C37CF-7D79-42EE-8699-0C547E546480}" type="sibTrans" cxnId="{345755DF-3D37-42FF-99C6-876740C0E72C}">
      <dgm:prSet/>
      <dgm:spPr/>
      <dgm:t>
        <a:bodyPr/>
        <a:lstStyle/>
        <a:p>
          <a:endParaRPr lang="en-IN"/>
        </a:p>
      </dgm:t>
    </dgm:pt>
    <dgm:pt modelId="{B646E35F-5E2B-431F-9EDD-0D44B1246DCE}">
      <dgm:prSet/>
      <dgm:spPr/>
      <dgm:t>
        <a:bodyPr/>
        <a:lstStyle/>
        <a:p>
          <a:r>
            <a:rPr lang="en-IN"/>
            <a:t>Helps in regional targeting</a:t>
          </a:r>
        </a:p>
      </dgm:t>
    </dgm:pt>
    <dgm:pt modelId="{84FFBB5E-8350-44EC-B732-1C3AF39C80DA}" type="parTrans" cxnId="{BC31E4A4-3B3F-45BA-84B8-886A1EDFA2EC}">
      <dgm:prSet/>
      <dgm:spPr/>
      <dgm:t>
        <a:bodyPr/>
        <a:lstStyle/>
        <a:p>
          <a:endParaRPr lang="en-IN"/>
        </a:p>
      </dgm:t>
    </dgm:pt>
    <dgm:pt modelId="{C5C8CC91-2CBF-4565-ADD6-2263D2914C6A}" type="sibTrans" cxnId="{BC31E4A4-3B3F-45BA-84B8-886A1EDFA2EC}">
      <dgm:prSet/>
      <dgm:spPr/>
      <dgm:t>
        <a:bodyPr/>
        <a:lstStyle/>
        <a:p>
          <a:endParaRPr lang="en-IN"/>
        </a:p>
      </dgm:t>
    </dgm:pt>
    <dgm:pt modelId="{CBB76E4C-0E6F-4D02-BF5E-59D5A83A8F95}" type="pres">
      <dgm:prSet presAssocID="{FEAD7EA8-228D-4DE7-8EE8-FB2A5353176D}" presName="composite" presStyleCnt="0">
        <dgm:presLayoutVars>
          <dgm:chMax val="5"/>
          <dgm:dir/>
          <dgm:resizeHandles val="exact"/>
        </dgm:presLayoutVars>
      </dgm:prSet>
      <dgm:spPr/>
    </dgm:pt>
    <dgm:pt modelId="{4B386F4D-CDE0-4AA9-A201-EEB8D007099D}" type="pres">
      <dgm:prSet presAssocID="{00874249-ABA8-4CE1-936D-33069B2D3E93}" presName="circle1" presStyleLbl="lnNode1" presStyleIdx="0" presStyleCnt="4"/>
      <dgm:spPr/>
    </dgm:pt>
    <dgm:pt modelId="{15F2CC8A-99EF-450A-8F29-AC7AD7F7FE48}" type="pres">
      <dgm:prSet presAssocID="{00874249-ABA8-4CE1-936D-33069B2D3E93}" presName="text1" presStyleLbl="revTx" presStyleIdx="0" presStyleCnt="4">
        <dgm:presLayoutVars>
          <dgm:bulletEnabled val="1"/>
        </dgm:presLayoutVars>
      </dgm:prSet>
      <dgm:spPr/>
    </dgm:pt>
    <dgm:pt modelId="{D131FC01-E366-4001-A87C-CF15CF0975EB}" type="pres">
      <dgm:prSet presAssocID="{00874249-ABA8-4CE1-936D-33069B2D3E93}" presName="line1" presStyleLbl="callout" presStyleIdx="0" presStyleCnt="8"/>
      <dgm:spPr/>
    </dgm:pt>
    <dgm:pt modelId="{935713F5-AD99-4B18-8895-EAB19464B3CC}" type="pres">
      <dgm:prSet presAssocID="{00874249-ABA8-4CE1-936D-33069B2D3E93}" presName="d1" presStyleLbl="callout" presStyleIdx="1" presStyleCnt="8"/>
      <dgm:spPr/>
    </dgm:pt>
    <dgm:pt modelId="{80E3EB43-3CAA-4DCA-9971-F4D9D932FF4F}" type="pres">
      <dgm:prSet presAssocID="{4094D118-D92B-4F18-B7DE-0CDE03C17E39}" presName="circle2" presStyleLbl="lnNode1" presStyleIdx="1" presStyleCnt="4"/>
      <dgm:spPr/>
    </dgm:pt>
    <dgm:pt modelId="{5049CCF6-2994-48DA-8C32-3833BD649A88}" type="pres">
      <dgm:prSet presAssocID="{4094D118-D92B-4F18-B7DE-0CDE03C17E39}" presName="text2" presStyleLbl="revTx" presStyleIdx="1" presStyleCnt="4">
        <dgm:presLayoutVars>
          <dgm:bulletEnabled val="1"/>
        </dgm:presLayoutVars>
      </dgm:prSet>
      <dgm:spPr/>
    </dgm:pt>
    <dgm:pt modelId="{11FE5416-3C67-4B91-BED5-8B08F689726A}" type="pres">
      <dgm:prSet presAssocID="{4094D118-D92B-4F18-B7DE-0CDE03C17E39}" presName="line2" presStyleLbl="callout" presStyleIdx="2" presStyleCnt="8"/>
      <dgm:spPr/>
    </dgm:pt>
    <dgm:pt modelId="{85896B8F-168A-4490-949A-85D287AD5C68}" type="pres">
      <dgm:prSet presAssocID="{4094D118-D92B-4F18-B7DE-0CDE03C17E39}" presName="d2" presStyleLbl="callout" presStyleIdx="3" presStyleCnt="8"/>
      <dgm:spPr/>
    </dgm:pt>
    <dgm:pt modelId="{30BDC28D-9252-4C6B-8E1F-B66BF9FCC105}" type="pres">
      <dgm:prSet presAssocID="{9F3A16DC-19CF-4934-B0E2-4752356A24FD}" presName="circle3" presStyleLbl="lnNode1" presStyleIdx="2" presStyleCnt="4"/>
      <dgm:spPr/>
    </dgm:pt>
    <dgm:pt modelId="{038E100C-3F6C-4CF4-98AE-700F722CCE27}" type="pres">
      <dgm:prSet presAssocID="{9F3A16DC-19CF-4934-B0E2-4752356A24FD}" presName="text3" presStyleLbl="revTx" presStyleIdx="2" presStyleCnt="4">
        <dgm:presLayoutVars>
          <dgm:bulletEnabled val="1"/>
        </dgm:presLayoutVars>
      </dgm:prSet>
      <dgm:spPr/>
    </dgm:pt>
    <dgm:pt modelId="{B14789E1-3926-4599-A435-2895B911E640}" type="pres">
      <dgm:prSet presAssocID="{9F3A16DC-19CF-4934-B0E2-4752356A24FD}" presName="line3" presStyleLbl="callout" presStyleIdx="4" presStyleCnt="8"/>
      <dgm:spPr/>
    </dgm:pt>
    <dgm:pt modelId="{0F66502E-B89E-4077-815D-A76C0820BBD7}" type="pres">
      <dgm:prSet presAssocID="{9F3A16DC-19CF-4934-B0E2-4752356A24FD}" presName="d3" presStyleLbl="callout" presStyleIdx="5" presStyleCnt="8"/>
      <dgm:spPr/>
    </dgm:pt>
    <dgm:pt modelId="{BD42ABC8-ACFA-4E7C-B10F-643E52D55976}" type="pres">
      <dgm:prSet presAssocID="{B646E35F-5E2B-431F-9EDD-0D44B1246DCE}" presName="circle4" presStyleLbl="lnNode1" presStyleIdx="3" presStyleCnt="4"/>
      <dgm:spPr/>
    </dgm:pt>
    <dgm:pt modelId="{8007ED15-EEC1-45EC-A021-87EE44100FA5}" type="pres">
      <dgm:prSet presAssocID="{B646E35F-5E2B-431F-9EDD-0D44B1246DCE}" presName="text4" presStyleLbl="revTx" presStyleIdx="3" presStyleCnt="4">
        <dgm:presLayoutVars>
          <dgm:bulletEnabled val="1"/>
        </dgm:presLayoutVars>
      </dgm:prSet>
      <dgm:spPr/>
    </dgm:pt>
    <dgm:pt modelId="{B1347CC4-9BC5-4554-8AD2-258373A72A81}" type="pres">
      <dgm:prSet presAssocID="{B646E35F-5E2B-431F-9EDD-0D44B1246DCE}" presName="line4" presStyleLbl="callout" presStyleIdx="6" presStyleCnt="8"/>
      <dgm:spPr/>
    </dgm:pt>
    <dgm:pt modelId="{0C71EDCD-5212-4F8C-8BA8-0CCAC7F81BB9}" type="pres">
      <dgm:prSet presAssocID="{B646E35F-5E2B-431F-9EDD-0D44B1246DCE}" presName="d4" presStyleLbl="callout" presStyleIdx="7" presStyleCnt="8"/>
      <dgm:spPr/>
    </dgm:pt>
  </dgm:ptLst>
  <dgm:cxnLst>
    <dgm:cxn modelId="{785C0D2E-DFA1-46F9-9009-3F6A02B1FB63}" type="presOf" srcId="{FEAD7EA8-228D-4DE7-8EE8-FB2A5353176D}" destId="{CBB76E4C-0E6F-4D02-BF5E-59D5A83A8F95}" srcOrd="0" destOrd="0" presId="urn:microsoft.com/office/officeart/2005/8/layout/target1"/>
    <dgm:cxn modelId="{84A7285E-A81E-4081-AF7C-1BBAE3B59755}" srcId="{FEAD7EA8-228D-4DE7-8EE8-FB2A5353176D}" destId="{4094D118-D92B-4F18-B7DE-0CDE03C17E39}" srcOrd="1" destOrd="0" parTransId="{0A841059-4574-45F4-BE0F-3D7AEC422E95}" sibTransId="{F3C70152-C614-4921-8338-13B7137E55C1}"/>
    <dgm:cxn modelId="{C277B563-3EC2-4049-99DD-CC9273BFBBE3}" type="presOf" srcId="{9F3A16DC-19CF-4934-B0E2-4752356A24FD}" destId="{038E100C-3F6C-4CF4-98AE-700F722CCE27}" srcOrd="0" destOrd="0" presId="urn:microsoft.com/office/officeart/2005/8/layout/target1"/>
    <dgm:cxn modelId="{D6CD7267-9A0F-45C3-9932-8C4391BC474A}" srcId="{FEAD7EA8-228D-4DE7-8EE8-FB2A5353176D}" destId="{00874249-ABA8-4CE1-936D-33069B2D3E93}" srcOrd="0" destOrd="0" parTransId="{12CF5AF5-8EC9-4C26-8CFB-4CE1101BB3DF}" sibTransId="{F94ED70C-5B7F-41D6-A256-97A0E80A2F1B}"/>
    <dgm:cxn modelId="{EAFCB096-42C0-4F92-9C36-946A46D98424}" type="presOf" srcId="{4094D118-D92B-4F18-B7DE-0CDE03C17E39}" destId="{5049CCF6-2994-48DA-8C32-3833BD649A88}" srcOrd="0" destOrd="0" presId="urn:microsoft.com/office/officeart/2005/8/layout/target1"/>
    <dgm:cxn modelId="{BC31E4A4-3B3F-45BA-84B8-886A1EDFA2EC}" srcId="{FEAD7EA8-228D-4DE7-8EE8-FB2A5353176D}" destId="{B646E35F-5E2B-431F-9EDD-0D44B1246DCE}" srcOrd="3" destOrd="0" parTransId="{84FFBB5E-8350-44EC-B732-1C3AF39C80DA}" sibTransId="{C5C8CC91-2CBF-4565-ADD6-2263D2914C6A}"/>
    <dgm:cxn modelId="{345755DF-3D37-42FF-99C6-876740C0E72C}" srcId="{FEAD7EA8-228D-4DE7-8EE8-FB2A5353176D}" destId="{9F3A16DC-19CF-4934-B0E2-4752356A24FD}" srcOrd="2" destOrd="0" parTransId="{AD79C729-201A-4FC0-976C-3C3347AE0B28}" sibTransId="{124C37CF-7D79-42EE-8699-0C547E546480}"/>
    <dgm:cxn modelId="{FD748DEE-A063-48CC-929C-C57AF1162C53}" type="presOf" srcId="{00874249-ABA8-4CE1-936D-33069B2D3E93}" destId="{15F2CC8A-99EF-450A-8F29-AC7AD7F7FE48}" srcOrd="0" destOrd="0" presId="urn:microsoft.com/office/officeart/2005/8/layout/target1"/>
    <dgm:cxn modelId="{8BFE9FEF-D925-4221-8A9F-5C722D881BAB}" type="presOf" srcId="{B646E35F-5E2B-431F-9EDD-0D44B1246DCE}" destId="{8007ED15-EEC1-45EC-A021-87EE44100FA5}" srcOrd="0" destOrd="0" presId="urn:microsoft.com/office/officeart/2005/8/layout/target1"/>
    <dgm:cxn modelId="{008D9AEA-3EEA-4E8A-B12D-F02812C4A9F1}" type="presParOf" srcId="{CBB76E4C-0E6F-4D02-BF5E-59D5A83A8F95}" destId="{4B386F4D-CDE0-4AA9-A201-EEB8D007099D}" srcOrd="0" destOrd="0" presId="urn:microsoft.com/office/officeart/2005/8/layout/target1"/>
    <dgm:cxn modelId="{3ACBD622-64DD-47E1-9D81-F2B8362537F7}" type="presParOf" srcId="{CBB76E4C-0E6F-4D02-BF5E-59D5A83A8F95}" destId="{15F2CC8A-99EF-450A-8F29-AC7AD7F7FE48}" srcOrd="1" destOrd="0" presId="urn:microsoft.com/office/officeart/2005/8/layout/target1"/>
    <dgm:cxn modelId="{B48EADDB-541C-4928-9B1A-904EE96ABDBE}" type="presParOf" srcId="{CBB76E4C-0E6F-4D02-BF5E-59D5A83A8F95}" destId="{D131FC01-E366-4001-A87C-CF15CF0975EB}" srcOrd="2" destOrd="0" presId="urn:microsoft.com/office/officeart/2005/8/layout/target1"/>
    <dgm:cxn modelId="{877541A5-3C35-4670-BD33-3A5CB0A8989E}" type="presParOf" srcId="{CBB76E4C-0E6F-4D02-BF5E-59D5A83A8F95}" destId="{935713F5-AD99-4B18-8895-EAB19464B3CC}" srcOrd="3" destOrd="0" presId="urn:microsoft.com/office/officeart/2005/8/layout/target1"/>
    <dgm:cxn modelId="{679038B2-78D9-40C1-A42A-2A605CF33B34}" type="presParOf" srcId="{CBB76E4C-0E6F-4D02-BF5E-59D5A83A8F95}" destId="{80E3EB43-3CAA-4DCA-9971-F4D9D932FF4F}" srcOrd="4" destOrd="0" presId="urn:microsoft.com/office/officeart/2005/8/layout/target1"/>
    <dgm:cxn modelId="{DCE713B1-1B2C-4B06-B3D9-10BDCAC8DEF6}" type="presParOf" srcId="{CBB76E4C-0E6F-4D02-BF5E-59D5A83A8F95}" destId="{5049CCF6-2994-48DA-8C32-3833BD649A88}" srcOrd="5" destOrd="0" presId="urn:microsoft.com/office/officeart/2005/8/layout/target1"/>
    <dgm:cxn modelId="{6BCC8735-2EAB-44BD-9B88-AE8677207AF1}" type="presParOf" srcId="{CBB76E4C-0E6F-4D02-BF5E-59D5A83A8F95}" destId="{11FE5416-3C67-4B91-BED5-8B08F689726A}" srcOrd="6" destOrd="0" presId="urn:microsoft.com/office/officeart/2005/8/layout/target1"/>
    <dgm:cxn modelId="{49DA33B1-DAFC-468B-8142-0546A00E93F1}" type="presParOf" srcId="{CBB76E4C-0E6F-4D02-BF5E-59D5A83A8F95}" destId="{85896B8F-168A-4490-949A-85D287AD5C68}" srcOrd="7" destOrd="0" presId="urn:microsoft.com/office/officeart/2005/8/layout/target1"/>
    <dgm:cxn modelId="{F11D8E4C-DC25-4E65-BEF2-D174C8DEFBDE}" type="presParOf" srcId="{CBB76E4C-0E6F-4D02-BF5E-59D5A83A8F95}" destId="{30BDC28D-9252-4C6B-8E1F-B66BF9FCC105}" srcOrd="8" destOrd="0" presId="urn:microsoft.com/office/officeart/2005/8/layout/target1"/>
    <dgm:cxn modelId="{567010E3-5167-4BC9-BAF5-2C99E84FFBD0}" type="presParOf" srcId="{CBB76E4C-0E6F-4D02-BF5E-59D5A83A8F95}" destId="{038E100C-3F6C-4CF4-98AE-700F722CCE27}" srcOrd="9" destOrd="0" presId="urn:microsoft.com/office/officeart/2005/8/layout/target1"/>
    <dgm:cxn modelId="{A698AEE9-EA25-4DA7-BEEB-445DBE5E6D45}" type="presParOf" srcId="{CBB76E4C-0E6F-4D02-BF5E-59D5A83A8F95}" destId="{B14789E1-3926-4599-A435-2895B911E640}" srcOrd="10" destOrd="0" presId="urn:microsoft.com/office/officeart/2005/8/layout/target1"/>
    <dgm:cxn modelId="{91448709-4737-439F-8BC7-C16AEC1BE742}" type="presParOf" srcId="{CBB76E4C-0E6F-4D02-BF5E-59D5A83A8F95}" destId="{0F66502E-B89E-4077-815D-A76C0820BBD7}" srcOrd="11" destOrd="0" presId="urn:microsoft.com/office/officeart/2005/8/layout/target1"/>
    <dgm:cxn modelId="{F753D9EE-5DCE-478A-B39F-A62148CBBB92}" type="presParOf" srcId="{CBB76E4C-0E6F-4D02-BF5E-59D5A83A8F95}" destId="{BD42ABC8-ACFA-4E7C-B10F-643E52D55976}" srcOrd="12" destOrd="0" presId="urn:microsoft.com/office/officeart/2005/8/layout/target1"/>
    <dgm:cxn modelId="{7C4C5E76-AAEA-4682-BDA9-FF845BD6F91B}" type="presParOf" srcId="{CBB76E4C-0E6F-4D02-BF5E-59D5A83A8F95}" destId="{8007ED15-EEC1-45EC-A021-87EE44100FA5}" srcOrd="13" destOrd="0" presId="urn:microsoft.com/office/officeart/2005/8/layout/target1"/>
    <dgm:cxn modelId="{C743F4C4-B40E-4975-9400-048B15EA7430}" type="presParOf" srcId="{CBB76E4C-0E6F-4D02-BF5E-59D5A83A8F95}" destId="{B1347CC4-9BC5-4554-8AD2-258373A72A81}" srcOrd="14" destOrd="0" presId="urn:microsoft.com/office/officeart/2005/8/layout/target1"/>
    <dgm:cxn modelId="{2853F0FA-DBB6-43D7-947E-67868F7AB9C6}" type="presParOf" srcId="{CBB76E4C-0E6F-4D02-BF5E-59D5A83A8F95}" destId="{0C71EDCD-5212-4F8C-8BA8-0CCAC7F81BB9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8DE0C7-C81E-49D9-A19B-06F0A2E3A9D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7097592-2219-4C1D-971F-C5330FD4DAC0}">
      <dgm:prSet/>
      <dgm:spPr/>
      <dgm:t>
        <a:bodyPr/>
        <a:lstStyle/>
        <a:p>
          <a:r>
            <a:rPr lang="en-IN"/>
            <a:t>Chart: Order ID Count by Age &amp; Gender (Clustered Bar Chart)</a:t>
          </a:r>
        </a:p>
      </dgm:t>
    </dgm:pt>
    <dgm:pt modelId="{56B400A6-F937-4223-AE9E-2806659C4B05}" type="parTrans" cxnId="{7C744DB9-6F46-496C-A6E6-437898672107}">
      <dgm:prSet/>
      <dgm:spPr/>
      <dgm:t>
        <a:bodyPr/>
        <a:lstStyle/>
        <a:p>
          <a:endParaRPr lang="en-IN"/>
        </a:p>
      </dgm:t>
    </dgm:pt>
    <dgm:pt modelId="{BCCB0B84-45BF-4703-BBB2-81E023E6B206}" type="sibTrans" cxnId="{7C744DB9-6F46-496C-A6E6-437898672107}">
      <dgm:prSet/>
      <dgm:spPr/>
      <dgm:t>
        <a:bodyPr/>
        <a:lstStyle/>
        <a:p>
          <a:endParaRPr lang="en-IN"/>
        </a:p>
      </dgm:t>
    </dgm:pt>
    <dgm:pt modelId="{90A15D1A-AD90-47DD-9B47-1D9A268DF1D5}">
      <dgm:prSet/>
      <dgm:spPr/>
      <dgm:t>
        <a:bodyPr/>
        <a:lstStyle/>
        <a:p>
          <a:r>
            <a:rPr lang="en-IN"/>
            <a:t>Insight:</a:t>
          </a:r>
        </a:p>
      </dgm:t>
    </dgm:pt>
    <dgm:pt modelId="{E0075A52-8F34-452A-B5D4-88AEF6920497}" type="parTrans" cxnId="{4D54ACA7-9F86-42B3-82F3-F7176E432365}">
      <dgm:prSet/>
      <dgm:spPr/>
      <dgm:t>
        <a:bodyPr/>
        <a:lstStyle/>
        <a:p>
          <a:endParaRPr lang="en-IN"/>
        </a:p>
      </dgm:t>
    </dgm:pt>
    <dgm:pt modelId="{2CEDA136-33D4-4011-BAEC-FC9EE7175E36}" type="sibTrans" cxnId="{4D54ACA7-9F86-42B3-82F3-F7176E432365}">
      <dgm:prSet/>
      <dgm:spPr/>
      <dgm:t>
        <a:bodyPr/>
        <a:lstStyle/>
        <a:p>
          <a:endParaRPr lang="en-IN"/>
        </a:p>
      </dgm:t>
    </dgm:pt>
    <dgm:pt modelId="{50374C38-A73C-41DE-9486-15B833E8036A}">
      <dgm:prSet/>
      <dgm:spPr/>
      <dgm:t>
        <a:bodyPr/>
        <a:lstStyle/>
        <a:p>
          <a:r>
            <a:rPr lang="en-IN"/>
            <a:t>Age groups 25–34 and 35–44 are more active</a:t>
          </a:r>
        </a:p>
      </dgm:t>
    </dgm:pt>
    <dgm:pt modelId="{1D2CEDC7-4095-4623-BFC9-41D216107A67}" type="parTrans" cxnId="{3B0AF616-991E-4217-9442-D64016450691}">
      <dgm:prSet/>
      <dgm:spPr/>
      <dgm:t>
        <a:bodyPr/>
        <a:lstStyle/>
        <a:p>
          <a:endParaRPr lang="en-IN"/>
        </a:p>
      </dgm:t>
    </dgm:pt>
    <dgm:pt modelId="{8AB54DA7-6510-48EA-9D42-296244AB6794}" type="sibTrans" cxnId="{3B0AF616-991E-4217-9442-D64016450691}">
      <dgm:prSet/>
      <dgm:spPr/>
      <dgm:t>
        <a:bodyPr/>
        <a:lstStyle/>
        <a:p>
          <a:endParaRPr lang="en-IN"/>
        </a:p>
      </dgm:t>
    </dgm:pt>
    <dgm:pt modelId="{0F65FBF5-6278-4C2B-80E3-C18D0E1ABF0A}">
      <dgm:prSet/>
      <dgm:spPr/>
      <dgm:t>
        <a:bodyPr/>
        <a:lstStyle/>
        <a:p>
          <a:r>
            <a:rPr lang="en-IN"/>
            <a:t>Gender differences in order behavior</a:t>
          </a:r>
        </a:p>
      </dgm:t>
    </dgm:pt>
    <dgm:pt modelId="{CE33A686-0559-4249-8F9F-1EE9F03FBA45}" type="parTrans" cxnId="{BC10413C-460C-46EC-8604-3F5E5A4E893C}">
      <dgm:prSet/>
      <dgm:spPr/>
      <dgm:t>
        <a:bodyPr/>
        <a:lstStyle/>
        <a:p>
          <a:endParaRPr lang="en-IN"/>
        </a:p>
      </dgm:t>
    </dgm:pt>
    <dgm:pt modelId="{E7721226-A33D-4390-95D5-F059C1F08361}" type="sibTrans" cxnId="{BC10413C-460C-46EC-8604-3F5E5A4E893C}">
      <dgm:prSet/>
      <dgm:spPr/>
      <dgm:t>
        <a:bodyPr/>
        <a:lstStyle/>
        <a:p>
          <a:endParaRPr lang="en-IN"/>
        </a:p>
      </dgm:t>
    </dgm:pt>
    <dgm:pt modelId="{3747208A-5566-4ACE-A756-D42EEBAB8E32}" type="pres">
      <dgm:prSet presAssocID="{3D8DE0C7-C81E-49D9-A19B-06F0A2E3A9DA}" presName="linear" presStyleCnt="0">
        <dgm:presLayoutVars>
          <dgm:animLvl val="lvl"/>
          <dgm:resizeHandles val="exact"/>
        </dgm:presLayoutVars>
      </dgm:prSet>
      <dgm:spPr/>
    </dgm:pt>
    <dgm:pt modelId="{35C9156C-9D4C-4A53-96B1-287A7024A28E}" type="pres">
      <dgm:prSet presAssocID="{07097592-2219-4C1D-971F-C5330FD4DA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FE2BF5-E48C-4219-A389-79ED4B37F967}" type="pres">
      <dgm:prSet presAssocID="{BCCB0B84-45BF-4703-BBB2-81E023E6B206}" presName="spacer" presStyleCnt="0"/>
      <dgm:spPr/>
    </dgm:pt>
    <dgm:pt modelId="{5670CE86-0354-4CC0-97B1-1A54DE7CD4A3}" type="pres">
      <dgm:prSet presAssocID="{90A15D1A-AD90-47DD-9B47-1D9A268DF1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42F9B39-A530-4C8B-8943-319A8AF79FE9}" type="pres">
      <dgm:prSet presAssocID="{2CEDA136-33D4-4011-BAEC-FC9EE7175E36}" presName="spacer" presStyleCnt="0"/>
      <dgm:spPr/>
    </dgm:pt>
    <dgm:pt modelId="{DA616FDD-7AFA-41F1-8AB9-D2456E7EC04F}" type="pres">
      <dgm:prSet presAssocID="{50374C38-A73C-41DE-9486-15B833E8036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EFD660-D231-4D7A-B332-C699D283C2F2}" type="pres">
      <dgm:prSet presAssocID="{8AB54DA7-6510-48EA-9D42-296244AB6794}" presName="spacer" presStyleCnt="0"/>
      <dgm:spPr/>
    </dgm:pt>
    <dgm:pt modelId="{AB36452C-5A79-4F67-88D4-EB91B0BA71DB}" type="pres">
      <dgm:prSet presAssocID="{0F65FBF5-6278-4C2B-80E3-C18D0E1ABF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B6D0704-A80F-4B25-9F54-217625243FB9}" type="presOf" srcId="{90A15D1A-AD90-47DD-9B47-1D9A268DF1D5}" destId="{5670CE86-0354-4CC0-97B1-1A54DE7CD4A3}" srcOrd="0" destOrd="0" presId="urn:microsoft.com/office/officeart/2005/8/layout/vList2"/>
    <dgm:cxn modelId="{3B0AF616-991E-4217-9442-D64016450691}" srcId="{3D8DE0C7-C81E-49D9-A19B-06F0A2E3A9DA}" destId="{50374C38-A73C-41DE-9486-15B833E8036A}" srcOrd="2" destOrd="0" parTransId="{1D2CEDC7-4095-4623-BFC9-41D216107A67}" sibTransId="{8AB54DA7-6510-48EA-9D42-296244AB6794}"/>
    <dgm:cxn modelId="{72279A29-6961-4E73-9290-3093B6C97CB5}" type="presOf" srcId="{3D8DE0C7-C81E-49D9-A19B-06F0A2E3A9DA}" destId="{3747208A-5566-4ACE-A756-D42EEBAB8E32}" srcOrd="0" destOrd="0" presId="urn:microsoft.com/office/officeart/2005/8/layout/vList2"/>
    <dgm:cxn modelId="{B000A13B-7445-45D6-B7F3-23D43AABF992}" type="presOf" srcId="{07097592-2219-4C1D-971F-C5330FD4DAC0}" destId="{35C9156C-9D4C-4A53-96B1-287A7024A28E}" srcOrd="0" destOrd="0" presId="urn:microsoft.com/office/officeart/2005/8/layout/vList2"/>
    <dgm:cxn modelId="{BC10413C-460C-46EC-8604-3F5E5A4E893C}" srcId="{3D8DE0C7-C81E-49D9-A19B-06F0A2E3A9DA}" destId="{0F65FBF5-6278-4C2B-80E3-C18D0E1ABF0A}" srcOrd="3" destOrd="0" parTransId="{CE33A686-0559-4249-8F9F-1EE9F03FBA45}" sibTransId="{E7721226-A33D-4390-95D5-F059C1F08361}"/>
    <dgm:cxn modelId="{D6F8E29C-12B0-47F3-BFED-4D5493E22BC7}" type="presOf" srcId="{50374C38-A73C-41DE-9486-15B833E8036A}" destId="{DA616FDD-7AFA-41F1-8AB9-D2456E7EC04F}" srcOrd="0" destOrd="0" presId="urn:microsoft.com/office/officeart/2005/8/layout/vList2"/>
    <dgm:cxn modelId="{4D54ACA7-9F86-42B3-82F3-F7176E432365}" srcId="{3D8DE0C7-C81E-49D9-A19B-06F0A2E3A9DA}" destId="{90A15D1A-AD90-47DD-9B47-1D9A268DF1D5}" srcOrd="1" destOrd="0" parTransId="{E0075A52-8F34-452A-B5D4-88AEF6920497}" sibTransId="{2CEDA136-33D4-4011-BAEC-FC9EE7175E36}"/>
    <dgm:cxn modelId="{7C744DB9-6F46-496C-A6E6-437898672107}" srcId="{3D8DE0C7-C81E-49D9-A19B-06F0A2E3A9DA}" destId="{07097592-2219-4C1D-971F-C5330FD4DAC0}" srcOrd="0" destOrd="0" parTransId="{56B400A6-F937-4223-AE9E-2806659C4B05}" sibTransId="{BCCB0B84-45BF-4703-BBB2-81E023E6B206}"/>
    <dgm:cxn modelId="{4D507FC1-184C-46F2-BDCF-8EA7C53F4988}" type="presOf" srcId="{0F65FBF5-6278-4C2B-80E3-C18D0E1ABF0A}" destId="{AB36452C-5A79-4F67-88D4-EB91B0BA71DB}" srcOrd="0" destOrd="0" presId="urn:microsoft.com/office/officeart/2005/8/layout/vList2"/>
    <dgm:cxn modelId="{981DAAEA-38D9-4D57-93CC-28BB00FDB6FB}" type="presParOf" srcId="{3747208A-5566-4ACE-A756-D42EEBAB8E32}" destId="{35C9156C-9D4C-4A53-96B1-287A7024A28E}" srcOrd="0" destOrd="0" presId="urn:microsoft.com/office/officeart/2005/8/layout/vList2"/>
    <dgm:cxn modelId="{ED23B442-27D0-4316-B263-547110352F84}" type="presParOf" srcId="{3747208A-5566-4ACE-A756-D42EEBAB8E32}" destId="{EAFE2BF5-E48C-4219-A389-79ED4B37F967}" srcOrd="1" destOrd="0" presId="urn:microsoft.com/office/officeart/2005/8/layout/vList2"/>
    <dgm:cxn modelId="{07395588-0E3A-46E5-8A47-9179CA0D35A7}" type="presParOf" srcId="{3747208A-5566-4ACE-A756-D42EEBAB8E32}" destId="{5670CE86-0354-4CC0-97B1-1A54DE7CD4A3}" srcOrd="2" destOrd="0" presId="urn:microsoft.com/office/officeart/2005/8/layout/vList2"/>
    <dgm:cxn modelId="{427F982C-DEC2-44C2-82C8-D71780D636D1}" type="presParOf" srcId="{3747208A-5566-4ACE-A756-D42EEBAB8E32}" destId="{D42F9B39-A530-4C8B-8943-319A8AF79FE9}" srcOrd="3" destOrd="0" presId="urn:microsoft.com/office/officeart/2005/8/layout/vList2"/>
    <dgm:cxn modelId="{F504A986-F7F6-43DB-8EAF-08708F2BEE0E}" type="presParOf" srcId="{3747208A-5566-4ACE-A756-D42EEBAB8E32}" destId="{DA616FDD-7AFA-41F1-8AB9-D2456E7EC04F}" srcOrd="4" destOrd="0" presId="urn:microsoft.com/office/officeart/2005/8/layout/vList2"/>
    <dgm:cxn modelId="{FBA053FE-956B-4D3F-AD83-420C0754D4CE}" type="presParOf" srcId="{3747208A-5566-4ACE-A756-D42EEBAB8E32}" destId="{E7EFD660-D231-4D7A-B332-C699D283C2F2}" srcOrd="5" destOrd="0" presId="urn:microsoft.com/office/officeart/2005/8/layout/vList2"/>
    <dgm:cxn modelId="{4A428ECE-16CB-4B3B-9A17-89C34284E3B3}" type="presParOf" srcId="{3747208A-5566-4ACE-A756-D42EEBAB8E32}" destId="{AB36452C-5A79-4F67-88D4-EB91B0BA71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A8B037F-B09D-4DAE-9A1F-808DCCF8CF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9F842F1-7FD2-4089-8B3B-88B9C45717CA}">
      <dgm:prSet/>
      <dgm:spPr/>
      <dgm:t>
        <a:bodyPr/>
        <a:lstStyle/>
        <a:p>
          <a:r>
            <a:rPr lang="en-IN"/>
            <a:t>Chart: Pie chart of Sales Amount by Gender</a:t>
          </a:r>
        </a:p>
      </dgm:t>
    </dgm:pt>
    <dgm:pt modelId="{E8206269-B3DD-4133-AA42-9750183D978E}" type="parTrans" cxnId="{2334754E-4BF6-4545-81FF-A9DBF16BB551}">
      <dgm:prSet/>
      <dgm:spPr/>
      <dgm:t>
        <a:bodyPr/>
        <a:lstStyle/>
        <a:p>
          <a:endParaRPr lang="en-IN"/>
        </a:p>
      </dgm:t>
    </dgm:pt>
    <dgm:pt modelId="{0D935E52-381E-4039-9282-D3CBFCB0742C}" type="sibTrans" cxnId="{2334754E-4BF6-4545-81FF-A9DBF16BB551}">
      <dgm:prSet/>
      <dgm:spPr/>
      <dgm:t>
        <a:bodyPr/>
        <a:lstStyle/>
        <a:p>
          <a:endParaRPr lang="en-IN"/>
        </a:p>
      </dgm:t>
    </dgm:pt>
    <dgm:pt modelId="{E25708E4-5F01-4FAD-9CAA-4BDD18C22F67}">
      <dgm:prSet/>
      <dgm:spPr/>
      <dgm:t>
        <a:bodyPr/>
        <a:lstStyle/>
        <a:p>
          <a:r>
            <a:rPr lang="en-IN"/>
            <a:t>Insight:</a:t>
          </a:r>
        </a:p>
      </dgm:t>
    </dgm:pt>
    <dgm:pt modelId="{F2E2AEA7-4341-49BB-8814-93B59CC6469F}" type="parTrans" cxnId="{2AAAC1FC-5F23-4C36-B636-851196B64907}">
      <dgm:prSet/>
      <dgm:spPr/>
      <dgm:t>
        <a:bodyPr/>
        <a:lstStyle/>
        <a:p>
          <a:endParaRPr lang="en-IN"/>
        </a:p>
      </dgm:t>
    </dgm:pt>
    <dgm:pt modelId="{3BF9AEA1-C2F9-4DA2-A31B-6D67C2726F8F}" type="sibTrans" cxnId="{2AAAC1FC-5F23-4C36-B636-851196B64907}">
      <dgm:prSet/>
      <dgm:spPr/>
      <dgm:t>
        <a:bodyPr/>
        <a:lstStyle/>
        <a:p>
          <a:endParaRPr lang="en-IN"/>
        </a:p>
      </dgm:t>
    </dgm:pt>
    <dgm:pt modelId="{E3521CEB-7600-413F-AAE0-C1AA43150AC3}">
      <dgm:prSet/>
      <dgm:spPr/>
      <dgm:t>
        <a:bodyPr/>
        <a:lstStyle/>
        <a:p>
          <a:r>
            <a:rPr lang="en-IN"/>
            <a:t>Male customers (61.45%) dominate sales</a:t>
          </a:r>
        </a:p>
      </dgm:t>
    </dgm:pt>
    <dgm:pt modelId="{E261B980-A7CF-458B-A25E-6B2A30F4D992}" type="parTrans" cxnId="{3C3A79D7-624D-4945-811C-1B7670E235B2}">
      <dgm:prSet/>
      <dgm:spPr/>
      <dgm:t>
        <a:bodyPr/>
        <a:lstStyle/>
        <a:p>
          <a:endParaRPr lang="en-IN"/>
        </a:p>
      </dgm:t>
    </dgm:pt>
    <dgm:pt modelId="{62CC5191-34FA-455C-AAE0-20D563103929}" type="sibTrans" cxnId="{3C3A79D7-624D-4945-811C-1B7670E235B2}">
      <dgm:prSet/>
      <dgm:spPr/>
      <dgm:t>
        <a:bodyPr/>
        <a:lstStyle/>
        <a:p>
          <a:endParaRPr lang="en-IN"/>
        </a:p>
      </dgm:t>
    </dgm:pt>
    <dgm:pt modelId="{C1445EB7-3794-487A-9534-F57BC8A02221}">
      <dgm:prSet/>
      <dgm:spPr/>
      <dgm:t>
        <a:bodyPr/>
        <a:lstStyle/>
        <a:p>
          <a:r>
            <a:rPr lang="en-IN"/>
            <a:t>Useful for targeted marketing strategies</a:t>
          </a:r>
        </a:p>
      </dgm:t>
    </dgm:pt>
    <dgm:pt modelId="{BFB20E3F-0AF6-46BC-BEB0-CA9BD1111D6C}" type="parTrans" cxnId="{EFF95004-CAA0-4F65-BFB2-F94EAAAEEB80}">
      <dgm:prSet/>
      <dgm:spPr/>
      <dgm:t>
        <a:bodyPr/>
        <a:lstStyle/>
        <a:p>
          <a:endParaRPr lang="en-IN"/>
        </a:p>
      </dgm:t>
    </dgm:pt>
    <dgm:pt modelId="{7DC4FA94-1954-4D23-8EA5-083E66F2EC23}" type="sibTrans" cxnId="{EFF95004-CAA0-4F65-BFB2-F94EAAAEEB80}">
      <dgm:prSet/>
      <dgm:spPr/>
      <dgm:t>
        <a:bodyPr/>
        <a:lstStyle/>
        <a:p>
          <a:endParaRPr lang="en-IN"/>
        </a:p>
      </dgm:t>
    </dgm:pt>
    <dgm:pt modelId="{E86488CC-015B-4AAE-915D-A4288C9E3208}" type="pres">
      <dgm:prSet presAssocID="{CA8B037F-B09D-4DAE-9A1F-808DCCF8CF30}" presName="linear" presStyleCnt="0">
        <dgm:presLayoutVars>
          <dgm:animLvl val="lvl"/>
          <dgm:resizeHandles val="exact"/>
        </dgm:presLayoutVars>
      </dgm:prSet>
      <dgm:spPr/>
    </dgm:pt>
    <dgm:pt modelId="{F3DBEA75-3274-4AC7-9F58-462DC6AB2420}" type="pres">
      <dgm:prSet presAssocID="{09F842F1-7FD2-4089-8B3B-88B9C45717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19881D0-204D-4877-99C8-97CCC603398A}" type="pres">
      <dgm:prSet presAssocID="{0D935E52-381E-4039-9282-D3CBFCB0742C}" presName="spacer" presStyleCnt="0"/>
      <dgm:spPr/>
    </dgm:pt>
    <dgm:pt modelId="{CD56C49F-E390-46A7-9EE2-2E51F85513F2}" type="pres">
      <dgm:prSet presAssocID="{E25708E4-5F01-4FAD-9CAA-4BDD18C22F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DACB263-00B3-4924-A83A-9375171F2396}" type="pres">
      <dgm:prSet presAssocID="{3BF9AEA1-C2F9-4DA2-A31B-6D67C2726F8F}" presName="spacer" presStyleCnt="0"/>
      <dgm:spPr/>
    </dgm:pt>
    <dgm:pt modelId="{5E7F228B-86E2-4EBB-8123-E992B728E197}" type="pres">
      <dgm:prSet presAssocID="{E3521CEB-7600-413F-AAE0-C1AA43150AC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60F149-E704-4E2F-A2A8-9E9FADB79443}" type="pres">
      <dgm:prSet presAssocID="{62CC5191-34FA-455C-AAE0-20D563103929}" presName="spacer" presStyleCnt="0"/>
      <dgm:spPr/>
    </dgm:pt>
    <dgm:pt modelId="{E55C5AB4-32C8-4333-98BD-E6C421FC9BE0}" type="pres">
      <dgm:prSet presAssocID="{C1445EB7-3794-487A-9534-F57BC8A0222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F95004-CAA0-4F65-BFB2-F94EAAAEEB80}" srcId="{CA8B037F-B09D-4DAE-9A1F-808DCCF8CF30}" destId="{C1445EB7-3794-487A-9534-F57BC8A02221}" srcOrd="3" destOrd="0" parTransId="{BFB20E3F-0AF6-46BC-BEB0-CA9BD1111D6C}" sibTransId="{7DC4FA94-1954-4D23-8EA5-083E66F2EC23}"/>
    <dgm:cxn modelId="{9667FE09-A2A3-4476-97C6-24C07D45BF16}" type="presOf" srcId="{C1445EB7-3794-487A-9534-F57BC8A02221}" destId="{E55C5AB4-32C8-4333-98BD-E6C421FC9BE0}" srcOrd="0" destOrd="0" presId="urn:microsoft.com/office/officeart/2005/8/layout/vList2"/>
    <dgm:cxn modelId="{15EF3E0C-812A-4203-99B0-7DC8B2522F7E}" type="presOf" srcId="{CA8B037F-B09D-4DAE-9A1F-808DCCF8CF30}" destId="{E86488CC-015B-4AAE-915D-A4288C9E3208}" srcOrd="0" destOrd="0" presId="urn:microsoft.com/office/officeart/2005/8/layout/vList2"/>
    <dgm:cxn modelId="{2334754E-4BF6-4545-81FF-A9DBF16BB551}" srcId="{CA8B037F-B09D-4DAE-9A1F-808DCCF8CF30}" destId="{09F842F1-7FD2-4089-8B3B-88B9C45717CA}" srcOrd="0" destOrd="0" parTransId="{E8206269-B3DD-4133-AA42-9750183D978E}" sibTransId="{0D935E52-381E-4039-9282-D3CBFCB0742C}"/>
    <dgm:cxn modelId="{CE48A671-F8D3-4DD6-AA0E-D1662396F1F7}" type="presOf" srcId="{09F842F1-7FD2-4089-8B3B-88B9C45717CA}" destId="{F3DBEA75-3274-4AC7-9F58-462DC6AB2420}" srcOrd="0" destOrd="0" presId="urn:microsoft.com/office/officeart/2005/8/layout/vList2"/>
    <dgm:cxn modelId="{B53A0D54-003B-4A2A-9F73-2D5879D7CC6B}" type="presOf" srcId="{E25708E4-5F01-4FAD-9CAA-4BDD18C22F67}" destId="{CD56C49F-E390-46A7-9EE2-2E51F85513F2}" srcOrd="0" destOrd="0" presId="urn:microsoft.com/office/officeart/2005/8/layout/vList2"/>
    <dgm:cxn modelId="{3C3A79D7-624D-4945-811C-1B7670E235B2}" srcId="{CA8B037F-B09D-4DAE-9A1F-808DCCF8CF30}" destId="{E3521CEB-7600-413F-AAE0-C1AA43150AC3}" srcOrd="2" destOrd="0" parTransId="{E261B980-A7CF-458B-A25E-6B2A30F4D992}" sibTransId="{62CC5191-34FA-455C-AAE0-20D563103929}"/>
    <dgm:cxn modelId="{9CE869F4-C5E3-4A7E-BBE4-83793D6A550F}" type="presOf" srcId="{E3521CEB-7600-413F-AAE0-C1AA43150AC3}" destId="{5E7F228B-86E2-4EBB-8123-E992B728E197}" srcOrd="0" destOrd="0" presId="urn:microsoft.com/office/officeart/2005/8/layout/vList2"/>
    <dgm:cxn modelId="{2AAAC1FC-5F23-4C36-B636-851196B64907}" srcId="{CA8B037F-B09D-4DAE-9A1F-808DCCF8CF30}" destId="{E25708E4-5F01-4FAD-9CAA-4BDD18C22F67}" srcOrd="1" destOrd="0" parTransId="{F2E2AEA7-4341-49BB-8814-93B59CC6469F}" sibTransId="{3BF9AEA1-C2F9-4DA2-A31B-6D67C2726F8F}"/>
    <dgm:cxn modelId="{5FD0C834-F6DA-4998-A93E-5EB867CC9451}" type="presParOf" srcId="{E86488CC-015B-4AAE-915D-A4288C9E3208}" destId="{F3DBEA75-3274-4AC7-9F58-462DC6AB2420}" srcOrd="0" destOrd="0" presId="urn:microsoft.com/office/officeart/2005/8/layout/vList2"/>
    <dgm:cxn modelId="{4F55B624-E19B-463B-81EE-C592A467464E}" type="presParOf" srcId="{E86488CC-015B-4AAE-915D-A4288C9E3208}" destId="{719881D0-204D-4877-99C8-97CCC603398A}" srcOrd="1" destOrd="0" presId="urn:microsoft.com/office/officeart/2005/8/layout/vList2"/>
    <dgm:cxn modelId="{A066460F-6FAF-4768-80ED-4B4D7AE4CBC9}" type="presParOf" srcId="{E86488CC-015B-4AAE-915D-A4288C9E3208}" destId="{CD56C49F-E390-46A7-9EE2-2E51F85513F2}" srcOrd="2" destOrd="0" presId="urn:microsoft.com/office/officeart/2005/8/layout/vList2"/>
    <dgm:cxn modelId="{CB31C11E-78D5-4E1A-AB3B-9AF2E9E9137F}" type="presParOf" srcId="{E86488CC-015B-4AAE-915D-A4288C9E3208}" destId="{BDACB263-00B3-4924-A83A-9375171F2396}" srcOrd="3" destOrd="0" presId="urn:microsoft.com/office/officeart/2005/8/layout/vList2"/>
    <dgm:cxn modelId="{3BEA0E70-D3AB-4FD0-9BA6-762492E5EECA}" type="presParOf" srcId="{E86488CC-015B-4AAE-915D-A4288C9E3208}" destId="{5E7F228B-86E2-4EBB-8123-E992B728E197}" srcOrd="4" destOrd="0" presId="urn:microsoft.com/office/officeart/2005/8/layout/vList2"/>
    <dgm:cxn modelId="{DF0487AA-9FB4-43E0-A3D1-2FF511DDD697}" type="presParOf" srcId="{E86488CC-015B-4AAE-915D-A4288C9E3208}" destId="{1060F149-E704-4E2F-A2A8-9E9FADB79443}" srcOrd="5" destOrd="0" presId="urn:microsoft.com/office/officeart/2005/8/layout/vList2"/>
    <dgm:cxn modelId="{BB7450B5-63C9-4470-9747-F236BCBE9FF8}" type="presParOf" srcId="{E86488CC-015B-4AAE-915D-A4288C9E3208}" destId="{E55C5AB4-32C8-4333-98BD-E6C421FC9B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8124ED-83B5-4FB7-B165-E0DB0AA14A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6E078E-8761-4E7F-ABD1-B4161071FA39}">
      <dgm:prSet/>
      <dgm:spPr/>
      <dgm:t>
        <a:bodyPr/>
        <a:lstStyle/>
        <a:p>
          <a:r>
            <a:rPr lang="en-IN"/>
            <a:t>Chart: Pie chart of Order ID Count by Sales Channel</a:t>
          </a:r>
        </a:p>
      </dgm:t>
    </dgm:pt>
    <dgm:pt modelId="{E0A4988E-8923-4014-85F0-520345A507F3}" type="parTrans" cxnId="{9BB04EEE-1E15-44D8-9611-4DAA06329985}">
      <dgm:prSet/>
      <dgm:spPr/>
      <dgm:t>
        <a:bodyPr/>
        <a:lstStyle/>
        <a:p>
          <a:endParaRPr lang="en-IN"/>
        </a:p>
      </dgm:t>
    </dgm:pt>
    <dgm:pt modelId="{69F83997-B54D-4DD4-82AE-C709841E9806}" type="sibTrans" cxnId="{9BB04EEE-1E15-44D8-9611-4DAA06329985}">
      <dgm:prSet/>
      <dgm:spPr/>
      <dgm:t>
        <a:bodyPr/>
        <a:lstStyle/>
        <a:p>
          <a:endParaRPr lang="en-IN"/>
        </a:p>
      </dgm:t>
    </dgm:pt>
    <dgm:pt modelId="{534F3D2D-51E0-4453-A30E-2E1642FDBEF4}">
      <dgm:prSet/>
      <dgm:spPr/>
      <dgm:t>
        <a:bodyPr/>
        <a:lstStyle/>
        <a:p>
          <a:r>
            <a:rPr lang="en-IN"/>
            <a:t>Insight:</a:t>
          </a:r>
        </a:p>
      </dgm:t>
    </dgm:pt>
    <dgm:pt modelId="{4341CCE4-F218-41C8-A596-E8BD6BC75240}" type="parTrans" cxnId="{0A523559-B91A-4D5B-8BDC-A69DD3DB0668}">
      <dgm:prSet/>
      <dgm:spPr/>
      <dgm:t>
        <a:bodyPr/>
        <a:lstStyle/>
        <a:p>
          <a:endParaRPr lang="en-IN"/>
        </a:p>
      </dgm:t>
    </dgm:pt>
    <dgm:pt modelId="{3DF57AA0-0ED7-40AA-8D66-58FCC48D4159}" type="sibTrans" cxnId="{0A523559-B91A-4D5B-8BDC-A69DD3DB0668}">
      <dgm:prSet/>
      <dgm:spPr/>
      <dgm:t>
        <a:bodyPr/>
        <a:lstStyle/>
        <a:p>
          <a:endParaRPr lang="en-IN"/>
        </a:p>
      </dgm:t>
    </dgm:pt>
    <dgm:pt modelId="{217684ED-F709-4262-A16C-0B999646EB52}">
      <dgm:prSet/>
      <dgm:spPr/>
      <dgm:t>
        <a:bodyPr/>
        <a:lstStyle/>
        <a:p>
          <a:r>
            <a:rPr lang="en-IN"/>
            <a:t>Most orders placed through mobile/web</a:t>
          </a:r>
        </a:p>
      </dgm:t>
    </dgm:pt>
    <dgm:pt modelId="{0F536515-6FCC-4984-BC39-08624437701C}" type="parTrans" cxnId="{592407FC-6916-4F39-881B-D82F227A07E0}">
      <dgm:prSet/>
      <dgm:spPr/>
      <dgm:t>
        <a:bodyPr/>
        <a:lstStyle/>
        <a:p>
          <a:endParaRPr lang="en-IN"/>
        </a:p>
      </dgm:t>
    </dgm:pt>
    <dgm:pt modelId="{756FE071-C4D7-4ACB-8364-6F4081BA4268}" type="sibTrans" cxnId="{592407FC-6916-4F39-881B-D82F227A07E0}">
      <dgm:prSet/>
      <dgm:spPr/>
      <dgm:t>
        <a:bodyPr/>
        <a:lstStyle/>
        <a:p>
          <a:endParaRPr lang="en-IN"/>
        </a:p>
      </dgm:t>
    </dgm:pt>
    <dgm:pt modelId="{0B20B4E2-E8EA-4FC9-A45C-EB70D2C969DB}">
      <dgm:prSet/>
      <dgm:spPr/>
      <dgm:t>
        <a:bodyPr/>
        <a:lstStyle/>
        <a:p>
          <a:r>
            <a:rPr lang="en-IN"/>
            <a:t>Potential optimization areas for low-performing channels</a:t>
          </a:r>
        </a:p>
      </dgm:t>
    </dgm:pt>
    <dgm:pt modelId="{0CAB0314-4298-4C49-BB9E-81FE97ECDBF2}" type="parTrans" cxnId="{4CE760AC-05B6-466F-9D23-979873560689}">
      <dgm:prSet/>
      <dgm:spPr/>
      <dgm:t>
        <a:bodyPr/>
        <a:lstStyle/>
        <a:p>
          <a:endParaRPr lang="en-IN"/>
        </a:p>
      </dgm:t>
    </dgm:pt>
    <dgm:pt modelId="{1F89F3F0-A2AD-4FB3-A89A-F107DADAF6A9}" type="sibTrans" cxnId="{4CE760AC-05B6-466F-9D23-979873560689}">
      <dgm:prSet/>
      <dgm:spPr/>
      <dgm:t>
        <a:bodyPr/>
        <a:lstStyle/>
        <a:p>
          <a:endParaRPr lang="en-IN"/>
        </a:p>
      </dgm:t>
    </dgm:pt>
    <dgm:pt modelId="{BB9A5AD8-E074-4525-ABFE-D8D7F8A6125A}" type="pres">
      <dgm:prSet presAssocID="{3F8124ED-83B5-4FB7-B165-E0DB0AA14A3E}" presName="linear" presStyleCnt="0">
        <dgm:presLayoutVars>
          <dgm:animLvl val="lvl"/>
          <dgm:resizeHandles val="exact"/>
        </dgm:presLayoutVars>
      </dgm:prSet>
      <dgm:spPr/>
    </dgm:pt>
    <dgm:pt modelId="{D115797C-F219-4AE2-8970-709E2B0EF50A}" type="pres">
      <dgm:prSet presAssocID="{F76E078E-8761-4E7F-ABD1-B4161071FA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EDEF3E-50C8-418D-8C55-6CCC0771E1B8}" type="pres">
      <dgm:prSet presAssocID="{69F83997-B54D-4DD4-82AE-C709841E9806}" presName="spacer" presStyleCnt="0"/>
      <dgm:spPr/>
    </dgm:pt>
    <dgm:pt modelId="{D1F705A2-C455-4C28-B500-5C2A2A6A61FE}" type="pres">
      <dgm:prSet presAssocID="{534F3D2D-51E0-4453-A30E-2E1642FDBE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F8C5C3F-E80B-4829-9DB2-972F77497FDF}" type="pres">
      <dgm:prSet presAssocID="{3DF57AA0-0ED7-40AA-8D66-58FCC48D4159}" presName="spacer" presStyleCnt="0"/>
      <dgm:spPr/>
    </dgm:pt>
    <dgm:pt modelId="{EA873EA9-78E3-4885-81F6-88B50FA1AE0A}" type="pres">
      <dgm:prSet presAssocID="{217684ED-F709-4262-A16C-0B999646EB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CC3111-D5B1-4F95-BA9B-4745E9F4D12F}" type="pres">
      <dgm:prSet presAssocID="{756FE071-C4D7-4ACB-8364-6F4081BA4268}" presName="spacer" presStyleCnt="0"/>
      <dgm:spPr/>
    </dgm:pt>
    <dgm:pt modelId="{EC9AE7BB-7BF4-48E9-8DF2-F86A52E97A8D}" type="pres">
      <dgm:prSet presAssocID="{0B20B4E2-E8EA-4FC9-A45C-EB70D2C969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203D00-8393-4509-8FC8-AEDB7C966362}" type="presOf" srcId="{F76E078E-8761-4E7F-ABD1-B4161071FA39}" destId="{D115797C-F219-4AE2-8970-709E2B0EF50A}" srcOrd="0" destOrd="0" presId="urn:microsoft.com/office/officeart/2005/8/layout/vList2"/>
    <dgm:cxn modelId="{C9D8405C-427D-4037-93FF-2DA9F35D8D06}" type="presOf" srcId="{217684ED-F709-4262-A16C-0B999646EB52}" destId="{EA873EA9-78E3-4885-81F6-88B50FA1AE0A}" srcOrd="0" destOrd="0" presId="urn:microsoft.com/office/officeart/2005/8/layout/vList2"/>
    <dgm:cxn modelId="{0A523559-B91A-4D5B-8BDC-A69DD3DB0668}" srcId="{3F8124ED-83B5-4FB7-B165-E0DB0AA14A3E}" destId="{534F3D2D-51E0-4453-A30E-2E1642FDBEF4}" srcOrd="1" destOrd="0" parTransId="{4341CCE4-F218-41C8-A596-E8BD6BC75240}" sibTransId="{3DF57AA0-0ED7-40AA-8D66-58FCC48D4159}"/>
    <dgm:cxn modelId="{4CE760AC-05B6-466F-9D23-979873560689}" srcId="{3F8124ED-83B5-4FB7-B165-E0DB0AA14A3E}" destId="{0B20B4E2-E8EA-4FC9-A45C-EB70D2C969DB}" srcOrd="3" destOrd="0" parTransId="{0CAB0314-4298-4C49-BB9E-81FE97ECDBF2}" sibTransId="{1F89F3F0-A2AD-4FB3-A89A-F107DADAF6A9}"/>
    <dgm:cxn modelId="{12EBCDB6-D70B-44C0-895F-96E284BE2C58}" type="presOf" srcId="{3F8124ED-83B5-4FB7-B165-E0DB0AA14A3E}" destId="{BB9A5AD8-E074-4525-ABFE-D8D7F8A6125A}" srcOrd="0" destOrd="0" presId="urn:microsoft.com/office/officeart/2005/8/layout/vList2"/>
    <dgm:cxn modelId="{882BF2C2-586E-4115-9328-AC5B67E88495}" type="presOf" srcId="{0B20B4E2-E8EA-4FC9-A45C-EB70D2C969DB}" destId="{EC9AE7BB-7BF4-48E9-8DF2-F86A52E97A8D}" srcOrd="0" destOrd="0" presId="urn:microsoft.com/office/officeart/2005/8/layout/vList2"/>
    <dgm:cxn modelId="{7232D4E0-2377-4916-86DD-9B5C96A15815}" type="presOf" srcId="{534F3D2D-51E0-4453-A30E-2E1642FDBEF4}" destId="{D1F705A2-C455-4C28-B500-5C2A2A6A61FE}" srcOrd="0" destOrd="0" presId="urn:microsoft.com/office/officeart/2005/8/layout/vList2"/>
    <dgm:cxn modelId="{9BB04EEE-1E15-44D8-9611-4DAA06329985}" srcId="{3F8124ED-83B5-4FB7-B165-E0DB0AA14A3E}" destId="{F76E078E-8761-4E7F-ABD1-B4161071FA39}" srcOrd="0" destOrd="0" parTransId="{E0A4988E-8923-4014-85F0-520345A507F3}" sibTransId="{69F83997-B54D-4DD4-82AE-C709841E9806}"/>
    <dgm:cxn modelId="{592407FC-6916-4F39-881B-D82F227A07E0}" srcId="{3F8124ED-83B5-4FB7-B165-E0DB0AA14A3E}" destId="{217684ED-F709-4262-A16C-0B999646EB52}" srcOrd="2" destOrd="0" parTransId="{0F536515-6FCC-4984-BC39-08624437701C}" sibTransId="{756FE071-C4D7-4ACB-8364-6F4081BA4268}"/>
    <dgm:cxn modelId="{0BC010F8-E424-4511-91B1-BE30AC76EA82}" type="presParOf" srcId="{BB9A5AD8-E074-4525-ABFE-D8D7F8A6125A}" destId="{D115797C-F219-4AE2-8970-709E2B0EF50A}" srcOrd="0" destOrd="0" presId="urn:microsoft.com/office/officeart/2005/8/layout/vList2"/>
    <dgm:cxn modelId="{49CC3754-4FBB-4C4C-9A18-50AF3737A666}" type="presParOf" srcId="{BB9A5AD8-E074-4525-ABFE-D8D7F8A6125A}" destId="{6DEDEF3E-50C8-418D-8C55-6CCC0771E1B8}" srcOrd="1" destOrd="0" presId="urn:microsoft.com/office/officeart/2005/8/layout/vList2"/>
    <dgm:cxn modelId="{69E8C16E-50FA-41E9-A860-A250E74E0763}" type="presParOf" srcId="{BB9A5AD8-E074-4525-ABFE-D8D7F8A6125A}" destId="{D1F705A2-C455-4C28-B500-5C2A2A6A61FE}" srcOrd="2" destOrd="0" presId="urn:microsoft.com/office/officeart/2005/8/layout/vList2"/>
    <dgm:cxn modelId="{33BDB788-1906-407A-AAFA-674261ADC28D}" type="presParOf" srcId="{BB9A5AD8-E074-4525-ABFE-D8D7F8A6125A}" destId="{9F8C5C3F-E80B-4829-9DB2-972F77497FDF}" srcOrd="3" destOrd="0" presId="urn:microsoft.com/office/officeart/2005/8/layout/vList2"/>
    <dgm:cxn modelId="{095F065F-7459-41B9-8F17-C2647D04B4DB}" type="presParOf" srcId="{BB9A5AD8-E074-4525-ABFE-D8D7F8A6125A}" destId="{EA873EA9-78E3-4885-81F6-88B50FA1AE0A}" srcOrd="4" destOrd="0" presId="urn:microsoft.com/office/officeart/2005/8/layout/vList2"/>
    <dgm:cxn modelId="{FC0C0C79-68DA-4710-9D54-06D002B4734C}" type="presParOf" srcId="{BB9A5AD8-E074-4525-ABFE-D8D7F8A6125A}" destId="{D5CC3111-D5B1-4F95-BA9B-4745E9F4D12F}" srcOrd="5" destOrd="0" presId="urn:microsoft.com/office/officeart/2005/8/layout/vList2"/>
    <dgm:cxn modelId="{FA1B4D5C-AB2B-4D3C-83FA-BBF5A339D635}" type="presParOf" srcId="{BB9A5AD8-E074-4525-ABFE-D8D7F8A6125A}" destId="{EC9AE7BB-7BF4-48E9-8DF2-F86A52E97A8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B27970-7D34-4A06-BA27-FF1959A1C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07F1410-A672-49BA-9503-4B0251F201F2}">
      <dgm:prSet/>
      <dgm:spPr/>
      <dgm:t>
        <a:bodyPr/>
        <a:lstStyle/>
        <a:p>
          <a:r>
            <a:rPr lang="en-IN"/>
            <a:t>Chart: Pie chart of Order ID by Status</a:t>
          </a:r>
        </a:p>
      </dgm:t>
    </dgm:pt>
    <dgm:pt modelId="{BD080536-40F5-421D-B0CB-9414A9A21A4A}" type="parTrans" cxnId="{62283C01-46D7-4165-9437-311E33C6DD70}">
      <dgm:prSet/>
      <dgm:spPr/>
      <dgm:t>
        <a:bodyPr/>
        <a:lstStyle/>
        <a:p>
          <a:endParaRPr lang="en-IN"/>
        </a:p>
      </dgm:t>
    </dgm:pt>
    <dgm:pt modelId="{D257EAE2-49A6-4C29-889C-C9480741E27D}" type="sibTrans" cxnId="{62283C01-46D7-4165-9437-311E33C6DD70}">
      <dgm:prSet/>
      <dgm:spPr/>
      <dgm:t>
        <a:bodyPr/>
        <a:lstStyle/>
        <a:p>
          <a:endParaRPr lang="en-IN"/>
        </a:p>
      </dgm:t>
    </dgm:pt>
    <dgm:pt modelId="{9EDA218E-DCD3-4F69-B655-D1DC1444B1CB}">
      <dgm:prSet/>
      <dgm:spPr/>
      <dgm:t>
        <a:bodyPr/>
        <a:lstStyle/>
        <a:p>
          <a:r>
            <a:rPr lang="en-IN"/>
            <a:t>Insight:</a:t>
          </a:r>
        </a:p>
      </dgm:t>
    </dgm:pt>
    <dgm:pt modelId="{EA0AE484-BD5D-4ED1-966B-0EC5547C57EB}" type="parTrans" cxnId="{F5164425-C528-4AFA-B7B2-21732FBFCAF9}">
      <dgm:prSet/>
      <dgm:spPr/>
      <dgm:t>
        <a:bodyPr/>
        <a:lstStyle/>
        <a:p>
          <a:endParaRPr lang="en-IN"/>
        </a:p>
      </dgm:t>
    </dgm:pt>
    <dgm:pt modelId="{03913B46-4496-4E90-A26F-47CA8D0567C9}" type="sibTrans" cxnId="{F5164425-C528-4AFA-B7B2-21732FBFCAF9}">
      <dgm:prSet/>
      <dgm:spPr/>
      <dgm:t>
        <a:bodyPr/>
        <a:lstStyle/>
        <a:p>
          <a:endParaRPr lang="en-IN"/>
        </a:p>
      </dgm:t>
    </dgm:pt>
    <dgm:pt modelId="{17771E13-C247-44F4-984C-FDAB122FD917}">
      <dgm:prSet/>
      <dgm:spPr/>
      <dgm:t>
        <a:bodyPr/>
        <a:lstStyle/>
        <a:p>
          <a:r>
            <a:rPr lang="en-IN"/>
            <a:t>Provides fulfillment and delivery performance</a:t>
          </a:r>
        </a:p>
      </dgm:t>
    </dgm:pt>
    <dgm:pt modelId="{C382D737-9E2D-4917-A348-0FFF619F2D74}" type="parTrans" cxnId="{C3C0DF05-5B59-4A83-A5E0-C1AA86C34B23}">
      <dgm:prSet/>
      <dgm:spPr/>
      <dgm:t>
        <a:bodyPr/>
        <a:lstStyle/>
        <a:p>
          <a:endParaRPr lang="en-IN"/>
        </a:p>
      </dgm:t>
    </dgm:pt>
    <dgm:pt modelId="{C1515F5D-3F5A-48FD-A1B5-4FEB83A10A38}" type="sibTrans" cxnId="{C3C0DF05-5B59-4A83-A5E0-C1AA86C34B23}">
      <dgm:prSet/>
      <dgm:spPr/>
      <dgm:t>
        <a:bodyPr/>
        <a:lstStyle/>
        <a:p>
          <a:endParaRPr lang="en-IN"/>
        </a:p>
      </dgm:t>
    </dgm:pt>
    <dgm:pt modelId="{BB1C4AE2-1911-4A5A-BEAE-6D5923F38BAA}">
      <dgm:prSet/>
      <dgm:spPr/>
      <dgm:t>
        <a:bodyPr/>
        <a:lstStyle/>
        <a:p>
          <a:r>
            <a:rPr lang="en-IN"/>
            <a:t>High “Delivered” rate indicates good logistics</a:t>
          </a:r>
        </a:p>
      </dgm:t>
    </dgm:pt>
    <dgm:pt modelId="{EC99DEC3-7C95-4E3A-8EFB-FD822DFEEE8D}" type="parTrans" cxnId="{5D1158BE-2162-4DAD-97D1-92B5D2109E0D}">
      <dgm:prSet/>
      <dgm:spPr/>
      <dgm:t>
        <a:bodyPr/>
        <a:lstStyle/>
        <a:p>
          <a:endParaRPr lang="en-IN"/>
        </a:p>
      </dgm:t>
    </dgm:pt>
    <dgm:pt modelId="{61B14A03-FCD4-48F9-8462-51603E0CF296}" type="sibTrans" cxnId="{5D1158BE-2162-4DAD-97D1-92B5D2109E0D}">
      <dgm:prSet/>
      <dgm:spPr/>
      <dgm:t>
        <a:bodyPr/>
        <a:lstStyle/>
        <a:p>
          <a:endParaRPr lang="en-IN"/>
        </a:p>
      </dgm:t>
    </dgm:pt>
    <dgm:pt modelId="{C3E0C61D-AE7A-4485-AEFE-0C9177B43245}" type="pres">
      <dgm:prSet presAssocID="{68B27970-7D34-4A06-BA27-FF1959A1C269}" presName="linear" presStyleCnt="0">
        <dgm:presLayoutVars>
          <dgm:animLvl val="lvl"/>
          <dgm:resizeHandles val="exact"/>
        </dgm:presLayoutVars>
      </dgm:prSet>
      <dgm:spPr/>
    </dgm:pt>
    <dgm:pt modelId="{34C7C49B-7BED-4DC2-9495-06276BD65C43}" type="pres">
      <dgm:prSet presAssocID="{407F1410-A672-49BA-9503-4B0251F201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6327AC-C0DC-4AAC-A26E-DD87CD4B1865}" type="pres">
      <dgm:prSet presAssocID="{D257EAE2-49A6-4C29-889C-C9480741E27D}" presName="spacer" presStyleCnt="0"/>
      <dgm:spPr/>
    </dgm:pt>
    <dgm:pt modelId="{2EED4DF5-E09D-4F00-896E-F3ED72122C7F}" type="pres">
      <dgm:prSet presAssocID="{9EDA218E-DCD3-4F69-B655-D1DC1444B1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FE9F07-665D-42D7-A296-645A635DC900}" type="pres">
      <dgm:prSet presAssocID="{03913B46-4496-4E90-A26F-47CA8D0567C9}" presName="spacer" presStyleCnt="0"/>
      <dgm:spPr/>
    </dgm:pt>
    <dgm:pt modelId="{80B20173-09B1-4AA9-8122-4616DE4F1120}" type="pres">
      <dgm:prSet presAssocID="{17771E13-C247-44F4-984C-FDAB122FD91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BC46F9-C63F-481D-9717-56749462F290}" type="pres">
      <dgm:prSet presAssocID="{C1515F5D-3F5A-48FD-A1B5-4FEB83A10A38}" presName="spacer" presStyleCnt="0"/>
      <dgm:spPr/>
    </dgm:pt>
    <dgm:pt modelId="{38F431B7-9B1D-4C17-B961-195A8EF947BC}" type="pres">
      <dgm:prSet presAssocID="{BB1C4AE2-1911-4A5A-BEAE-6D5923F38B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283C01-46D7-4165-9437-311E33C6DD70}" srcId="{68B27970-7D34-4A06-BA27-FF1959A1C269}" destId="{407F1410-A672-49BA-9503-4B0251F201F2}" srcOrd="0" destOrd="0" parTransId="{BD080536-40F5-421D-B0CB-9414A9A21A4A}" sibTransId="{D257EAE2-49A6-4C29-889C-C9480741E27D}"/>
    <dgm:cxn modelId="{C3C0DF05-5B59-4A83-A5E0-C1AA86C34B23}" srcId="{68B27970-7D34-4A06-BA27-FF1959A1C269}" destId="{17771E13-C247-44F4-984C-FDAB122FD917}" srcOrd="2" destOrd="0" parTransId="{C382D737-9E2D-4917-A348-0FFF619F2D74}" sibTransId="{C1515F5D-3F5A-48FD-A1B5-4FEB83A10A38}"/>
    <dgm:cxn modelId="{2B712608-C0AC-4889-B3A1-1720C069ED6A}" type="presOf" srcId="{9EDA218E-DCD3-4F69-B655-D1DC1444B1CB}" destId="{2EED4DF5-E09D-4F00-896E-F3ED72122C7F}" srcOrd="0" destOrd="0" presId="urn:microsoft.com/office/officeart/2005/8/layout/vList2"/>
    <dgm:cxn modelId="{F5164425-C528-4AFA-B7B2-21732FBFCAF9}" srcId="{68B27970-7D34-4A06-BA27-FF1959A1C269}" destId="{9EDA218E-DCD3-4F69-B655-D1DC1444B1CB}" srcOrd="1" destOrd="0" parTransId="{EA0AE484-BD5D-4ED1-966B-0EC5547C57EB}" sibTransId="{03913B46-4496-4E90-A26F-47CA8D0567C9}"/>
    <dgm:cxn modelId="{80625029-BC4A-4572-A482-73BC19456853}" type="presOf" srcId="{68B27970-7D34-4A06-BA27-FF1959A1C269}" destId="{C3E0C61D-AE7A-4485-AEFE-0C9177B43245}" srcOrd="0" destOrd="0" presId="urn:microsoft.com/office/officeart/2005/8/layout/vList2"/>
    <dgm:cxn modelId="{B4531C4C-0BAD-4DEA-BDB3-513BBFA49FE6}" type="presOf" srcId="{407F1410-A672-49BA-9503-4B0251F201F2}" destId="{34C7C49B-7BED-4DC2-9495-06276BD65C43}" srcOrd="0" destOrd="0" presId="urn:microsoft.com/office/officeart/2005/8/layout/vList2"/>
    <dgm:cxn modelId="{5D1158BE-2162-4DAD-97D1-92B5D2109E0D}" srcId="{68B27970-7D34-4A06-BA27-FF1959A1C269}" destId="{BB1C4AE2-1911-4A5A-BEAE-6D5923F38BAA}" srcOrd="3" destOrd="0" parTransId="{EC99DEC3-7C95-4E3A-8EFB-FD822DFEEE8D}" sibTransId="{61B14A03-FCD4-48F9-8462-51603E0CF296}"/>
    <dgm:cxn modelId="{12A40DC8-A882-4DD4-A0D5-62EB14156095}" type="presOf" srcId="{BB1C4AE2-1911-4A5A-BEAE-6D5923F38BAA}" destId="{38F431B7-9B1D-4C17-B961-195A8EF947BC}" srcOrd="0" destOrd="0" presId="urn:microsoft.com/office/officeart/2005/8/layout/vList2"/>
    <dgm:cxn modelId="{8F4AD9D8-6566-4029-86C6-770F03C22B23}" type="presOf" srcId="{17771E13-C247-44F4-984C-FDAB122FD917}" destId="{80B20173-09B1-4AA9-8122-4616DE4F1120}" srcOrd="0" destOrd="0" presId="urn:microsoft.com/office/officeart/2005/8/layout/vList2"/>
    <dgm:cxn modelId="{86B469BB-B673-48F3-BB33-B1741E476013}" type="presParOf" srcId="{C3E0C61D-AE7A-4485-AEFE-0C9177B43245}" destId="{34C7C49B-7BED-4DC2-9495-06276BD65C43}" srcOrd="0" destOrd="0" presId="urn:microsoft.com/office/officeart/2005/8/layout/vList2"/>
    <dgm:cxn modelId="{3C7FE0B4-DCB3-408B-AA9F-9C9CCDCC5526}" type="presParOf" srcId="{C3E0C61D-AE7A-4485-AEFE-0C9177B43245}" destId="{296327AC-C0DC-4AAC-A26E-DD87CD4B1865}" srcOrd="1" destOrd="0" presId="urn:microsoft.com/office/officeart/2005/8/layout/vList2"/>
    <dgm:cxn modelId="{6D3BE347-A2FC-482D-A5A6-AA470AB02A54}" type="presParOf" srcId="{C3E0C61D-AE7A-4485-AEFE-0C9177B43245}" destId="{2EED4DF5-E09D-4F00-896E-F3ED72122C7F}" srcOrd="2" destOrd="0" presId="urn:microsoft.com/office/officeart/2005/8/layout/vList2"/>
    <dgm:cxn modelId="{BEBFE24A-7372-4592-B70F-AE86439F795B}" type="presParOf" srcId="{C3E0C61D-AE7A-4485-AEFE-0C9177B43245}" destId="{CCFE9F07-665D-42D7-A296-645A635DC900}" srcOrd="3" destOrd="0" presId="urn:microsoft.com/office/officeart/2005/8/layout/vList2"/>
    <dgm:cxn modelId="{D8CBC38A-2708-4581-BAA4-1AD9B77DCE06}" type="presParOf" srcId="{C3E0C61D-AE7A-4485-AEFE-0C9177B43245}" destId="{80B20173-09B1-4AA9-8122-4616DE4F1120}" srcOrd="4" destOrd="0" presId="urn:microsoft.com/office/officeart/2005/8/layout/vList2"/>
    <dgm:cxn modelId="{D81F0063-5301-4048-A473-39ABF0903AC0}" type="presParOf" srcId="{C3E0C61D-AE7A-4485-AEFE-0C9177B43245}" destId="{6DBC46F9-C63F-481D-9717-56749462F290}" srcOrd="5" destOrd="0" presId="urn:microsoft.com/office/officeart/2005/8/layout/vList2"/>
    <dgm:cxn modelId="{5BCF3A6C-E582-47DB-BD04-75BFBC7FDE20}" type="presParOf" srcId="{C3E0C61D-AE7A-4485-AEFE-0C9177B43245}" destId="{38F431B7-9B1D-4C17-B961-195A8EF947B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20D82C3-1173-4477-9BA8-801FD2A208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2DA0F6A-313B-41E5-95EE-C85CFD25165A}">
      <dgm:prSet/>
      <dgm:spPr/>
      <dgm:t>
        <a:bodyPr/>
        <a:lstStyle/>
        <a:p>
          <a:r>
            <a:rPr lang="en-IN"/>
            <a:t>Filters for:</a:t>
          </a:r>
        </a:p>
      </dgm:t>
    </dgm:pt>
    <dgm:pt modelId="{5B5B481A-11ED-4A7B-B5C7-82A2175DD544}" type="parTrans" cxnId="{42CCC257-2494-4A8E-B173-8F8FE1C47BAD}">
      <dgm:prSet/>
      <dgm:spPr/>
      <dgm:t>
        <a:bodyPr/>
        <a:lstStyle/>
        <a:p>
          <a:endParaRPr lang="en-IN"/>
        </a:p>
      </dgm:t>
    </dgm:pt>
    <dgm:pt modelId="{FAD3AB8F-B702-4450-AFD5-F1F945EEAEEC}" type="sibTrans" cxnId="{42CCC257-2494-4A8E-B173-8F8FE1C47BAD}">
      <dgm:prSet/>
      <dgm:spPr/>
      <dgm:t>
        <a:bodyPr/>
        <a:lstStyle/>
        <a:p>
          <a:endParaRPr lang="en-IN"/>
        </a:p>
      </dgm:t>
    </dgm:pt>
    <dgm:pt modelId="{9F2AAF8E-1B37-41D6-8BE1-60D0E637CF2B}">
      <dgm:prSet/>
      <dgm:spPr/>
      <dgm:t>
        <a:bodyPr/>
        <a:lstStyle/>
        <a:p>
          <a:r>
            <a:rPr lang="en-IN"/>
            <a:t>Marketplaces (Amazon, Flipkart, etc.)</a:t>
          </a:r>
        </a:p>
      </dgm:t>
    </dgm:pt>
    <dgm:pt modelId="{329DDA1C-2AF9-4C8E-91AF-79498529C86D}" type="parTrans" cxnId="{63200861-8641-4344-8C5C-2D178B1BD127}">
      <dgm:prSet/>
      <dgm:spPr/>
      <dgm:t>
        <a:bodyPr/>
        <a:lstStyle/>
        <a:p>
          <a:endParaRPr lang="en-IN"/>
        </a:p>
      </dgm:t>
    </dgm:pt>
    <dgm:pt modelId="{EFB9CEAD-66BC-407E-9248-C1E72CFA5F69}" type="sibTrans" cxnId="{63200861-8641-4344-8C5C-2D178B1BD127}">
      <dgm:prSet/>
      <dgm:spPr/>
      <dgm:t>
        <a:bodyPr/>
        <a:lstStyle/>
        <a:p>
          <a:endParaRPr lang="en-IN"/>
        </a:p>
      </dgm:t>
    </dgm:pt>
    <dgm:pt modelId="{11864E1C-2B91-4E52-B141-1ACD7A27F004}">
      <dgm:prSet/>
      <dgm:spPr/>
      <dgm:t>
        <a:bodyPr/>
        <a:lstStyle/>
        <a:p>
          <a:r>
            <a:rPr lang="en-IN"/>
            <a:t>Time periods (Month selection)</a:t>
          </a:r>
        </a:p>
      </dgm:t>
    </dgm:pt>
    <dgm:pt modelId="{819F227F-6385-44B1-BEC1-B3F5FD46DB98}" type="parTrans" cxnId="{D021973E-295A-427B-98D1-72016B62DCBB}">
      <dgm:prSet/>
      <dgm:spPr/>
      <dgm:t>
        <a:bodyPr/>
        <a:lstStyle/>
        <a:p>
          <a:endParaRPr lang="en-IN"/>
        </a:p>
      </dgm:t>
    </dgm:pt>
    <dgm:pt modelId="{DC43D891-EBF1-4430-BEE5-5E7A6ECF8939}" type="sibTrans" cxnId="{D021973E-295A-427B-98D1-72016B62DCBB}">
      <dgm:prSet/>
      <dgm:spPr/>
      <dgm:t>
        <a:bodyPr/>
        <a:lstStyle/>
        <a:p>
          <a:endParaRPr lang="en-IN"/>
        </a:p>
      </dgm:t>
    </dgm:pt>
    <dgm:pt modelId="{3DE5241D-3668-4565-BE66-9189B6045B5F}">
      <dgm:prSet/>
      <dgm:spPr/>
      <dgm:t>
        <a:bodyPr/>
        <a:lstStyle/>
        <a:p>
          <a:r>
            <a:rPr lang="en-IN"/>
            <a:t>User types (New, Returning)</a:t>
          </a:r>
        </a:p>
      </dgm:t>
    </dgm:pt>
    <dgm:pt modelId="{3DE49164-FD99-4603-A93A-F554853FF259}" type="parTrans" cxnId="{18DB7949-6B44-4D7D-8BE0-55706DA1F4AC}">
      <dgm:prSet/>
      <dgm:spPr/>
      <dgm:t>
        <a:bodyPr/>
        <a:lstStyle/>
        <a:p>
          <a:endParaRPr lang="en-IN"/>
        </a:p>
      </dgm:t>
    </dgm:pt>
    <dgm:pt modelId="{27C6F295-8A81-4DD6-87D1-5679F943C8DF}" type="sibTrans" cxnId="{18DB7949-6B44-4D7D-8BE0-55706DA1F4AC}">
      <dgm:prSet/>
      <dgm:spPr/>
      <dgm:t>
        <a:bodyPr/>
        <a:lstStyle/>
        <a:p>
          <a:endParaRPr lang="en-IN"/>
        </a:p>
      </dgm:t>
    </dgm:pt>
    <dgm:pt modelId="{9020EA74-53F0-4BAB-9672-8050A82D0190}">
      <dgm:prSet/>
      <dgm:spPr/>
      <dgm:t>
        <a:bodyPr/>
        <a:lstStyle/>
        <a:p>
          <a:r>
            <a:rPr lang="en-IN"/>
            <a:t>Purpose:</a:t>
          </a:r>
        </a:p>
      </dgm:t>
    </dgm:pt>
    <dgm:pt modelId="{652BAEA1-1D3B-4C08-B593-4E034B887AF3}" type="parTrans" cxnId="{9CD1489E-F6CD-43EF-A663-BD002C7D0700}">
      <dgm:prSet/>
      <dgm:spPr/>
      <dgm:t>
        <a:bodyPr/>
        <a:lstStyle/>
        <a:p>
          <a:endParaRPr lang="en-IN"/>
        </a:p>
      </dgm:t>
    </dgm:pt>
    <dgm:pt modelId="{04C7AF88-A5A0-4700-9897-A7DADC1AFF01}" type="sibTrans" cxnId="{9CD1489E-F6CD-43EF-A663-BD002C7D0700}">
      <dgm:prSet/>
      <dgm:spPr/>
      <dgm:t>
        <a:bodyPr/>
        <a:lstStyle/>
        <a:p>
          <a:endParaRPr lang="en-IN"/>
        </a:p>
      </dgm:t>
    </dgm:pt>
    <dgm:pt modelId="{2A9602F0-2755-452C-B075-7BE1733D77D9}">
      <dgm:prSet/>
      <dgm:spPr/>
      <dgm:t>
        <a:bodyPr/>
        <a:lstStyle/>
        <a:p>
          <a:r>
            <a:rPr lang="en-IN"/>
            <a:t>Interactive insights help in focused analysis and quick decision-making.</a:t>
          </a:r>
        </a:p>
      </dgm:t>
    </dgm:pt>
    <dgm:pt modelId="{0671ED20-5ED6-4737-9599-C8CE4A2F9550}" type="parTrans" cxnId="{534F49C5-37E7-4847-9DF8-928A9209AEA9}">
      <dgm:prSet/>
      <dgm:spPr/>
      <dgm:t>
        <a:bodyPr/>
        <a:lstStyle/>
        <a:p>
          <a:endParaRPr lang="en-IN"/>
        </a:p>
      </dgm:t>
    </dgm:pt>
    <dgm:pt modelId="{6DCE4807-69A3-4965-A7EA-75E352718318}" type="sibTrans" cxnId="{534F49C5-37E7-4847-9DF8-928A9209AEA9}">
      <dgm:prSet/>
      <dgm:spPr/>
      <dgm:t>
        <a:bodyPr/>
        <a:lstStyle/>
        <a:p>
          <a:endParaRPr lang="en-IN"/>
        </a:p>
      </dgm:t>
    </dgm:pt>
    <dgm:pt modelId="{E549F5D9-0A76-4128-9755-6EAA8EDD1880}" type="pres">
      <dgm:prSet presAssocID="{C20D82C3-1173-4477-9BA8-801FD2A20853}" presName="linear" presStyleCnt="0">
        <dgm:presLayoutVars>
          <dgm:animLvl val="lvl"/>
          <dgm:resizeHandles val="exact"/>
        </dgm:presLayoutVars>
      </dgm:prSet>
      <dgm:spPr/>
    </dgm:pt>
    <dgm:pt modelId="{2FB23E80-2F7E-4748-8298-CA07FFC4D903}" type="pres">
      <dgm:prSet presAssocID="{B2DA0F6A-313B-41E5-95EE-C85CFD25165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7B0C950-F4C3-4843-A032-4E20B048F09E}" type="pres">
      <dgm:prSet presAssocID="{FAD3AB8F-B702-4450-AFD5-F1F945EEAEEC}" presName="spacer" presStyleCnt="0"/>
      <dgm:spPr/>
    </dgm:pt>
    <dgm:pt modelId="{B373CA02-5E60-4DE4-8AA5-1DA7477DD329}" type="pres">
      <dgm:prSet presAssocID="{9F2AAF8E-1B37-41D6-8BE1-60D0E637CF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2844BD4-A31C-4554-8500-9594C1BD6508}" type="pres">
      <dgm:prSet presAssocID="{EFB9CEAD-66BC-407E-9248-C1E72CFA5F69}" presName="spacer" presStyleCnt="0"/>
      <dgm:spPr/>
    </dgm:pt>
    <dgm:pt modelId="{97F731A7-AFB7-4318-B4B7-7B9C2C801D52}" type="pres">
      <dgm:prSet presAssocID="{11864E1C-2B91-4E52-B141-1ACD7A27F0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6021562-BB4F-4FB8-AA68-B04F71289AA4}" type="pres">
      <dgm:prSet presAssocID="{DC43D891-EBF1-4430-BEE5-5E7A6ECF8939}" presName="spacer" presStyleCnt="0"/>
      <dgm:spPr/>
    </dgm:pt>
    <dgm:pt modelId="{A8F48EA7-7E35-4D64-AE94-97D5A1CE9153}" type="pres">
      <dgm:prSet presAssocID="{3DE5241D-3668-4565-BE66-9189B6045B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DC7552C-57EE-4182-84CF-E4A77B5C0D4F}" type="pres">
      <dgm:prSet presAssocID="{27C6F295-8A81-4DD6-87D1-5679F943C8DF}" presName="spacer" presStyleCnt="0"/>
      <dgm:spPr/>
    </dgm:pt>
    <dgm:pt modelId="{8374295A-3FDE-492F-97DF-CAA1FD295951}" type="pres">
      <dgm:prSet presAssocID="{9020EA74-53F0-4BAB-9672-8050A82D019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EFBA08E-6E0B-4771-8003-7A568512D799}" type="pres">
      <dgm:prSet presAssocID="{04C7AF88-A5A0-4700-9897-A7DADC1AFF01}" presName="spacer" presStyleCnt="0"/>
      <dgm:spPr/>
    </dgm:pt>
    <dgm:pt modelId="{F9DA8A20-1F62-4F79-9C50-A608E83DB1E1}" type="pres">
      <dgm:prSet presAssocID="{2A9602F0-2755-452C-B075-7BE1733D77D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5DA8F0B-4506-4D09-AD99-1397C16E72F4}" type="presOf" srcId="{9F2AAF8E-1B37-41D6-8BE1-60D0E637CF2B}" destId="{B373CA02-5E60-4DE4-8AA5-1DA7477DD329}" srcOrd="0" destOrd="0" presId="urn:microsoft.com/office/officeart/2005/8/layout/vList2"/>
    <dgm:cxn modelId="{31CF6E28-BCEE-4590-8197-A4C8D0B74402}" type="presOf" srcId="{9020EA74-53F0-4BAB-9672-8050A82D0190}" destId="{8374295A-3FDE-492F-97DF-CAA1FD295951}" srcOrd="0" destOrd="0" presId="urn:microsoft.com/office/officeart/2005/8/layout/vList2"/>
    <dgm:cxn modelId="{D021973E-295A-427B-98D1-72016B62DCBB}" srcId="{C20D82C3-1173-4477-9BA8-801FD2A20853}" destId="{11864E1C-2B91-4E52-B141-1ACD7A27F004}" srcOrd="2" destOrd="0" parTransId="{819F227F-6385-44B1-BEC1-B3F5FD46DB98}" sibTransId="{DC43D891-EBF1-4430-BEE5-5E7A6ECF8939}"/>
    <dgm:cxn modelId="{63200861-8641-4344-8C5C-2D178B1BD127}" srcId="{C20D82C3-1173-4477-9BA8-801FD2A20853}" destId="{9F2AAF8E-1B37-41D6-8BE1-60D0E637CF2B}" srcOrd="1" destOrd="0" parTransId="{329DDA1C-2AF9-4C8E-91AF-79498529C86D}" sibTransId="{EFB9CEAD-66BC-407E-9248-C1E72CFA5F69}"/>
    <dgm:cxn modelId="{18DB7949-6B44-4D7D-8BE0-55706DA1F4AC}" srcId="{C20D82C3-1173-4477-9BA8-801FD2A20853}" destId="{3DE5241D-3668-4565-BE66-9189B6045B5F}" srcOrd="3" destOrd="0" parTransId="{3DE49164-FD99-4603-A93A-F554853FF259}" sibTransId="{27C6F295-8A81-4DD6-87D1-5679F943C8DF}"/>
    <dgm:cxn modelId="{42CCC257-2494-4A8E-B173-8F8FE1C47BAD}" srcId="{C20D82C3-1173-4477-9BA8-801FD2A20853}" destId="{B2DA0F6A-313B-41E5-95EE-C85CFD25165A}" srcOrd="0" destOrd="0" parTransId="{5B5B481A-11ED-4A7B-B5C7-82A2175DD544}" sibTransId="{FAD3AB8F-B702-4450-AFD5-F1F945EEAEEC}"/>
    <dgm:cxn modelId="{9CD1489E-F6CD-43EF-A663-BD002C7D0700}" srcId="{C20D82C3-1173-4477-9BA8-801FD2A20853}" destId="{9020EA74-53F0-4BAB-9672-8050A82D0190}" srcOrd="4" destOrd="0" parTransId="{652BAEA1-1D3B-4C08-B593-4E034B887AF3}" sibTransId="{04C7AF88-A5A0-4700-9897-A7DADC1AFF01}"/>
    <dgm:cxn modelId="{98E12FBD-E5C5-4CE3-9D35-F6C636FB7DE2}" type="presOf" srcId="{3DE5241D-3668-4565-BE66-9189B6045B5F}" destId="{A8F48EA7-7E35-4D64-AE94-97D5A1CE9153}" srcOrd="0" destOrd="0" presId="urn:microsoft.com/office/officeart/2005/8/layout/vList2"/>
    <dgm:cxn modelId="{534F49C5-37E7-4847-9DF8-928A9209AEA9}" srcId="{C20D82C3-1173-4477-9BA8-801FD2A20853}" destId="{2A9602F0-2755-452C-B075-7BE1733D77D9}" srcOrd="5" destOrd="0" parTransId="{0671ED20-5ED6-4737-9599-C8CE4A2F9550}" sibTransId="{6DCE4807-69A3-4965-A7EA-75E352718318}"/>
    <dgm:cxn modelId="{C47F50D3-CAF4-462F-A4EB-A309A359EEF7}" type="presOf" srcId="{C20D82C3-1173-4477-9BA8-801FD2A20853}" destId="{E549F5D9-0A76-4128-9755-6EAA8EDD1880}" srcOrd="0" destOrd="0" presId="urn:microsoft.com/office/officeart/2005/8/layout/vList2"/>
    <dgm:cxn modelId="{356D52DD-E32B-4668-8518-75450BFB82C0}" type="presOf" srcId="{11864E1C-2B91-4E52-B141-1ACD7A27F004}" destId="{97F731A7-AFB7-4318-B4B7-7B9C2C801D52}" srcOrd="0" destOrd="0" presId="urn:microsoft.com/office/officeart/2005/8/layout/vList2"/>
    <dgm:cxn modelId="{55CFA2E0-BE53-476F-8D2F-3306C9324F46}" type="presOf" srcId="{2A9602F0-2755-452C-B075-7BE1733D77D9}" destId="{F9DA8A20-1F62-4F79-9C50-A608E83DB1E1}" srcOrd="0" destOrd="0" presId="urn:microsoft.com/office/officeart/2005/8/layout/vList2"/>
    <dgm:cxn modelId="{9C269EE3-98F0-4373-A0A3-35DFD60C83D9}" type="presOf" srcId="{B2DA0F6A-313B-41E5-95EE-C85CFD25165A}" destId="{2FB23E80-2F7E-4748-8298-CA07FFC4D903}" srcOrd="0" destOrd="0" presId="urn:microsoft.com/office/officeart/2005/8/layout/vList2"/>
    <dgm:cxn modelId="{FE61D340-4B93-4AD7-935A-F544F6812E73}" type="presParOf" srcId="{E549F5D9-0A76-4128-9755-6EAA8EDD1880}" destId="{2FB23E80-2F7E-4748-8298-CA07FFC4D903}" srcOrd="0" destOrd="0" presId="urn:microsoft.com/office/officeart/2005/8/layout/vList2"/>
    <dgm:cxn modelId="{0D847043-0410-4A6B-B072-906C166A7E9B}" type="presParOf" srcId="{E549F5D9-0A76-4128-9755-6EAA8EDD1880}" destId="{77B0C950-F4C3-4843-A032-4E20B048F09E}" srcOrd="1" destOrd="0" presId="urn:microsoft.com/office/officeart/2005/8/layout/vList2"/>
    <dgm:cxn modelId="{B084654C-0FEE-4D61-BB30-74C73105988B}" type="presParOf" srcId="{E549F5D9-0A76-4128-9755-6EAA8EDD1880}" destId="{B373CA02-5E60-4DE4-8AA5-1DA7477DD329}" srcOrd="2" destOrd="0" presId="urn:microsoft.com/office/officeart/2005/8/layout/vList2"/>
    <dgm:cxn modelId="{BAFC4731-8578-4B6B-B98E-5DEEF6DEDC36}" type="presParOf" srcId="{E549F5D9-0A76-4128-9755-6EAA8EDD1880}" destId="{E2844BD4-A31C-4554-8500-9594C1BD6508}" srcOrd="3" destOrd="0" presId="urn:microsoft.com/office/officeart/2005/8/layout/vList2"/>
    <dgm:cxn modelId="{0F361649-EC9F-4FF4-8304-888A3581AF07}" type="presParOf" srcId="{E549F5D9-0A76-4128-9755-6EAA8EDD1880}" destId="{97F731A7-AFB7-4318-B4B7-7B9C2C801D52}" srcOrd="4" destOrd="0" presId="urn:microsoft.com/office/officeart/2005/8/layout/vList2"/>
    <dgm:cxn modelId="{B5B4794E-F97F-48E2-A8F0-93C33213D100}" type="presParOf" srcId="{E549F5D9-0A76-4128-9755-6EAA8EDD1880}" destId="{96021562-BB4F-4FB8-AA68-B04F71289AA4}" srcOrd="5" destOrd="0" presId="urn:microsoft.com/office/officeart/2005/8/layout/vList2"/>
    <dgm:cxn modelId="{16AC7985-5FE0-4A29-8F4D-408A43597E2B}" type="presParOf" srcId="{E549F5D9-0A76-4128-9755-6EAA8EDD1880}" destId="{A8F48EA7-7E35-4D64-AE94-97D5A1CE9153}" srcOrd="6" destOrd="0" presId="urn:microsoft.com/office/officeart/2005/8/layout/vList2"/>
    <dgm:cxn modelId="{6DE393AD-0EA6-4CB5-AC2E-5FDE3E95238F}" type="presParOf" srcId="{E549F5D9-0A76-4128-9755-6EAA8EDD1880}" destId="{1DC7552C-57EE-4182-84CF-E4A77B5C0D4F}" srcOrd="7" destOrd="0" presId="urn:microsoft.com/office/officeart/2005/8/layout/vList2"/>
    <dgm:cxn modelId="{3527BACA-6852-49C7-979B-8ED8CD839280}" type="presParOf" srcId="{E549F5D9-0A76-4128-9755-6EAA8EDD1880}" destId="{8374295A-3FDE-492F-97DF-CAA1FD295951}" srcOrd="8" destOrd="0" presId="urn:microsoft.com/office/officeart/2005/8/layout/vList2"/>
    <dgm:cxn modelId="{B69E95F8-DB4B-40CD-BF58-9AA3BF229799}" type="presParOf" srcId="{E549F5D9-0A76-4128-9755-6EAA8EDD1880}" destId="{CEFBA08E-6E0B-4771-8003-7A568512D799}" srcOrd="9" destOrd="0" presId="urn:microsoft.com/office/officeart/2005/8/layout/vList2"/>
    <dgm:cxn modelId="{2B9677D2-62A5-4795-9512-A7F086C48E28}" type="presParOf" srcId="{E549F5D9-0A76-4128-9755-6EAA8EDD1880}" destId="{F9DA8A20-1F62-4F79-9C50-A608E83DB1E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E0654-B18A-46A1-A261-7C31A3E925B3}">
      <dsp:nvSpPr>
        <dsp:cNvPr id="0" name=""/>
        <dsp:cNvSpPr/>
      </dsp:nvSpPr>
      <dsp:spPr>
        <a:xfrm>
          <a:off x="0" y="1744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Overview of order and sales data</a:t>
          </a:r>
        </a:p>
      </dsp:txBody>
      <dsp:txXfrm>
        <a:off x="22846" y="197344"/>
        <a:ext cx="6753044" cy="422308"/>
      </dsp:txXfrm>
    </dsp:sp>
    <dsp:sp modelId="{20727145-8547-4AE4-8CC4-1FD741B78F88}">
      <dsp:nvSpPr>
        <dsp:cNvPr id="0" name=""/>
        <dsp:cNvSpPr/>
      </dsp:nvSpPr>
      <dsp:spPr>
        <a:xfrm>
          <a:off x="0" y="7000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Key KPIs tracked:</a:t>
          </a:r>
        </a:p>
      </dsp:txBody>
      <dsp:txXfrm>
        <a:off x="22846" y="722944"/>
        <a:ext cx="6753044" cy="422308"/>
      </dsp:txXfrm>
    </dsp:sp>
    <dsp:sp modelId="{FECBD1DB-1452-4613-AA40-A27FBFBDA32F}">
      <dsp:nvSpPr>
        <dsp:cNvPr id="0" name=""/>
        <dsp:cNvSpPr/>
      </dsp:nvSpPr>
      <dsp:spPr>
        <a:xfrm>
          <a:off x="0" y="12256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Total Sales</a:t>
          </a:r>
        </a:p>
      </dsp:txBody>
      <dsp:txXfrm>
        <a:off x="22846" y="1248544"/>
        <a:ext cx="6753044" cy="422308"/>
      </dsp:txXfrm>
    </dsp:sp>
    <dsp:sp modelId="{2B32BEBB-0DA5-4A90-BCD2-13E4A8C61375}">
      <dsp:nvSpPr>
        <dsp:cNvPr id="0" name=""/>
        <dsp:cNvSpPr/>
      </dsp:nvSpPr>
      <dsp:spPr>
        <a:xfrm>
          <a:off x="0" y="17512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Count of Orders</a:t>
          </a:r>
        </a:p>
      </dsp:txBody>
      <dsp:txXfrm>
        <a:off x="22846" y="1774144"/>
        <a:ext cx="6753044" cy="422308"/>
      </dsp:txXfrm>
    </dsp:sp>
    <dsp:sp modelId="{0539DC9D-74DE-45BC-87C8-DFB99FD6E617}">
      <dsp:nvSpPr>
        <dsp:cNvPr id="0" name=""/>
        <dsp:cNvSpPr/>
      </dsp:nvSpPr>
      <dsp:spPr>
        <a:xfrm>
          <a:off x="0" y="22768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B2B Order Count</a:t>
          </a:r>
        </a:p>
      </dsp:txBody>
      <dsp:txXfrm>
        <a:off x="22846" y="2299744"/>
        <a:ext cx="6753044" cy="422308"/>
      </dsp:txXfrm>
    </dsp:sp>
    <dsp:sp modelId="{ACFB2F45-009C-4482-97E0-1B39A00C1A97}">
      <dsp:nvSpPr>
        <dsp:cNvPr id="0" name=""/>
        <dsp:cNvSpPr/>
      </dsp:nvSpPr>
      <dsp:spPr>
        <a:xfrm>
          <a:off x="0" y="2802498"/>
          <a:ext cx="6798736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Segmentation by demographics, channels, states, and time periods</a:t>
          </a:r>
        </a:p>
      </dsp:txBody>
      <dsp:txXfrm>
        <a:off x="22846" y="2825344"/>
        <a:ext cx="6753044" cy="4223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4B21D-4397-4B7F-A1E4-6B8F51481446}">
      <dsp:nvSpPr>
        <dsp:cNvPr id="0" name=""/>
        <dsp:cNvSpPr/>
      </dsp:nvSpPr>
      <dsp:spPr>
        <a:xfrm>
          <a:off x="0" y="10338"/>
          <a:ext cx="6798736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Leverage high-performing channels and regions</a:t>
          </a:r>
        </a:p>
      </dsp:txBody>
      <dsp:txXfrm>
        <a:off x="53002" y="63340"/>
        <a:ext cx="6692732" cy="979756"/>
      </dsp:txXfrm>
    </dsp:sp>
    <dsp:sp modelId="{E5BF77A7-5338-4307-9F6A-67AEA9049D28}">
      <dsp:nvSpPr>
        <dsp:cNvPr id="0" name=""/>
        <dsp:cNvSpPr/>
      </dsp:nvSpPr>
      <dsp:spPr>
        <a:xfrm>
          <a:off x="0" y="1179618"/>
          <a:ext cx="6798736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Focus on dominant age/gender groups for campaigns</a:t>
          </a:r>
        </a:p>
      </dsp:txBody>
      <dsp:txXfrm>
        <a:off x="53002" y="1232620"/>
        <a:ext cx="6692732" cy="979756"/>
      </dsp:txXfrm>
    </dsp:sp>
    <dsp:sp modelId="{7DF29301-3914-4B06-AC97-445A10831E08}">
      <dsp:nvSpPr>
        <dsp:cNvPr id="0" name=""/>
        <dsp:cNvSpPr/>
      </dsp:nvSpPr>
      <dsp:spPr>
        <a:xfrm>
          <a:off x="0" y="2348898"/>
          <a:ext cx="6798736" cy="1085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Monitor monthly trends to optimize inventory and staffing</a:t>
          </a:r>
        </a:p>
      </dsp:txBody>
      <dsp:txXfrm>
        <a:off x="53002" y="2401900"/>
        <a:ext cx="6692732" cy="979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CBE27-A0A8-4302-82F7-7EBA0DFEBA6C}">
      <dsp:nvSpPr>
        <dsp:cNvPr id="0" name=""/>
        <dsp:cNvSpPr/>
      </dsp:nvSpPr>
      <dsp:spPr>
        <a:xfrm>
          <a:off x="0" y="39594"/>
          <a:ext cx="6798736" cy="63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Sales: 21M</a:t>
          </a:r>
        </a:p>
      </dsp:txBody>
      <dsp:txXfrm>
        <a:off x="30949" y="70543"/>
        <a:ext cx="6736838" cy="572095"/>
      </dsp:txXfrm>
    </dsp:sp>
    <dsp:sp modelId="{93506C89-718C-456C-A1C6-D4AA4AB88CEC}">
      <dsp:nvSpPr>
        <dsp:cNvPr id="0" name=""/>
        <dsp:cNvSpPr/>
      </dsp:nvSpPr>
      <dsp:spPr>
        <a:xfrm>
          <a:off x="0" y="722547"/>
          <a:ext cx="6798736" cy="63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Count of B2B Orders: 31K</a:t>
          </a:r>
        </a:p>
      </dsp:txBody>
      <dsp:txXfrm>
        <a:off x="30949" y="753496"/>
        <a:ext cx="6736838" cy="572095"/>
      </dsp:txXfrm>
    </dsp:sp>
    <dsp:sp modelId="{939392E4-0327-4B2B-B7F3-305CE39B122C}">
      <dsp:nvSpPr>
        <dsp:cNvPr id="0" name=""/>
        <dsp:cNvSpPr/>
      </dsp:nvSpPr>
      <dsp:spPr>
        <a:xfrm>
          <a:off x="0" y="1405501"/>
          <a:ext cx="6798736" cy="63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Total Order Count: 31K</a:t>
          </a:r>
        </a:p>
      </dsp:txBody>
      <dsp:txXfrm>
        <a:off x="30949" y="1436450"/>
        <a:ext cx="6736838" cy="572095"/>
      </dsp:txXfrm>
    </dsp:sp>
    <dsp:sp modelId="{064A8130-B5EA-460D-926E-7F221A4D5823}">
      <dsp:nvSpPr>
        <dsp:cNvPr id="0" name=""/>
        <dsp:cNvSpPr/>
      </dsp:nvSpPr>
      <dsp:spPr>
        <a:xfrm>
          <a:off x="0" y="2088455"/>
          <a:ext cx="6798736" cy="63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Insight:</a:t>
          </a:r>
        </a:p>
      </dsp:txBody>
      <dsp:txXfrm>
        <a:off x="30949" y="2119404"/>
        <a:ext cx="6736838" cy="572095"/>
      </dsp:txXfrm>
    </dsp:sp>
    <dsp:sp modelId="{BD82C9DC-965D-4D0E-B840-BE569CEA284D}">
      <dsp:nvSpPr>
        <dsp:cNvPr id="0" name=""/>
        <dsp:cNvSpPr/>
      </dsp:nvSpPr>
      <dsp:spPr>
        <a:xfrm>
          <a:off x="0" y="2771409"/>
          <a:ext cx="6798736" cy="6339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These KPIs indicate overall performance and B2B contribution to order volume.</a:t>
          </a:r>
        </a:p>
      </dsp:txBody>
      <dsp:txXfrm>
        <a:off x="30949" y="2802358"/>
        <a:ext cx="6736838" cy="572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247A5-4D9A-4B48-9588-15D25ED7E940}">
      <dsp:nvSpPr>
        <dsp:cNvPr id="0" name=""/>
        <dsp:cNvSpPr/>
      </dsp:nvSpPr>
      <dsp:spPr>
        <a:xfrm>
          <a:off x="0" y="444498"/>
          <a:ext cx="6798736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Chart: Order ID Count and Sales Amount by Month</a:t>
          </a:r>
        </a:p>
      </dsp:txBody>
      <dsp:txXfrm>
        <a:off x="28557" y="473055"/>
        <a:ext cx="6741622" cy="527886"/>
      </dsp:txXfrm>
    </dsp:sp>
    <dsp:sp modelId="{37E8B1EB-87A5-445B-ADE7-210942CBA058}">
      <dsp:nvSpPr>
        <dsp:cNvPr id="0" name=""/>
        <dsp:cNvSpPr/>
      </dsp:nvSpPr>
      <dsp:spPr>
        <a:xfrm>
          <a:off x="0" y="1101498"/>
          <a:ext cx="6798736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Insight:</a:t>
          </a:r>
        </a:p>
      </dsp:txBody>
      <dsp:txXfrm>
        <a:off x="28557" y="1130055"/>
        <a:ext cx="6741622" cy="527886"/>
      </dsp:txXfrm>
    </dsp:sp>
    <dsp:sp modelId="{CBAD1C5D-382A-4D58-AFFD-28C09FF506EA}">
      <dsp:nvSpPr>
        <dsp:cNvPr id="0" name=""/>
        <dsp:cNvSpPr/>
      </dsp:nvSpPr>
      <dsp:spPr>
        <a:xfrm>
          <a:off x="0" y="1758498"/>
          <a:ext cx="6798736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Shows sales seasonality</a:t>
          </a:r>
        </a:p>
      </dsp:txBody>
      <dsp:txXfrm>
        <a:off x="28557" y="1787055"/>
        <a:ext cx="6741622" cy="527886"/>
      </dsp:txXfrm>
    </dsp:sp>
    <dsp:sp modelId="{07DC1B91-42E5-4D91-A7A8-943ACD8E26FC}">
      <dsp:nvSpPr>
        <dsp:cNvPr id="0" name=""/>
        <dsp:cNvSpPr/>
      </dsp:nvSpPr>
      <dsp:spPr>
        <a:xfrm>
          <a:off x="0" y="2415498"/>
          <a:ext cx="6798736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Identifies peak and low-performing months</a:t>
          </a:r>
        </a:p>
      </dsp:txBody>
      <dsp:txXfrm>
        <a:off x="28557" y="2444055"/>
        <a:ext cx="6741622" cy="527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2ABC8-ACFA-4E7C-B10F-643E52D55976}">
      <dsp:nvSpPr>
        <dsp:cNvPr id="0" name=""/>
        <dsp:cNvSpPr/>
      </dsp:nvSpPr>
      <dsp:spPr>
        <a:xfrm>
          <a:off x="1246244" y="861249"/>
          <a:ext cx="2583747" cy="2583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DC28D-9252-4C6B-8E1F-B66BF9FCC105}">
      <dsp:nvSpPr>
        <dsp:cNvPr id="0" name=""/>
        <dsp:cNvSpPr/>
      </dsp:nvSpPr>
      <dsp:spPr>
        <a:xfrm>
          <a:off x="1615505" y="1230509"/>
          <a:ext cx="1845226" cy="18452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E3EB43-3CAA-4DCA-9971-F4D9D932FF4F}">
      <dsp:nvSpPr>
        <dsp:cNvPr id="0" name=""/>
        <dsp:cNvSpPr/>
      </dsp:nvSpPr>
      <dsp:spPr>
        <a:xfrm>
          <a:off x="1984550" y="1599555"/>
          <a:ext cx="1107135" cy="11071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86F4D-CDE0-4AA9-A201-EEB8D007099D}">
      <dsp:nvSpPr>
        <dsp:cNvPr id="0" name=""/>
        <dsp:cNvSpPr/>
      </dsp:nvSpPr>
      <dsp:spPr>
        <a:xfrm>
          <a:off x="2353596" y="1968600"/>
          <a:ext cx="369045" cy="3690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2CC8A-99EF-450A-8F29-AC7AD7F7FE48}">
      <dsp:nvSpPr>
        <dsp:cNvPr id="0" name=""/>
        <dsp:cNvSpPr/>
      </dsp:nvSpPr>
      <dsp:spPr>
        <a:xfrm>
          <a:off x="4260617" y="0"/>
          <a:ext cx="1291873" cy="617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Chart: Sales Amount by State (Horizontal Bar Chart)</a:t>
          </a:r>
        </a:p>
      </dsp:txBody>
      <dsp:txXfrm>
        <a:off x="4260617" y="0"/>
        <a:ext cx="1291873" cy="617946"/>
      </dsp:txXfrm>
    </dsp:sp>
    <dsp:sp modelId="{D131FC01-E366-4001-A87C-CF15CF0975EB}">
      <dsp:nvSpPr>
        <dsp:cNvPr id="0" name=""/>
        <dsp:cNvSpPr/>
      </dsp:nvSpPr>
      <dsp:spPr>
        <a:xfrm>
          <a:off x="3937648" y="308973"/>
          <a:ext cx="322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713F5-AD99-4B18-8895-EAB19464B3CC}">
      <dsp:nvSpPr>
        <dsp:cNvPr id="0" name=""/>
        <dsp:cNvSpPr/>
      </dsp:nvSpPr>
      <dsp:spPr>
        <a:xfrm rot="5400000">
          <a:off x="2314193" y="512443"/>
          <a:ext cx="1825848" cy="1421061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9CCF6-2994-48DA-8C32-3833BD649A88}">
      <dsp:nvSpPr>
        <dsp:cNvPr id="0" name=""/>
        <dsp:cNvSpPr/>
      </dsp:nvSpPr>
      <dsp:spPr>
        <a:xfrm>
          <a:off x="4260617" y="617946"/>
          <a:ext cx="1291873" cy="617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Insight:</a:t>
          </a:r>
        </a:p>
      </dsp:txBody>
      <dsp:txXfrm>
        <a:off x="4260617" y="617946"/>
        <a:ext cx="1291873" cy="617946"/>
      </dsp:txXfrm>
    </dsp:sp>
    <dsp:sp modelId="{11FE5416-3C67-4B91-BED5-8B08F689726A}">
      <dsp:nvSpPr>
        <dsp:cNvPr id="0" name=""/>
        <dsp:cNvSpPr/>
      </dsp:nvSpPr>
      <dsp:spPr>
        <a:xfrm>
          <a:off x="3937648" y="926919"/>
          <a:ext cx="322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896B8F-168A-4490-949A-85D287AD5C68}">
      <dsp:nvSpPr>
        <dsp:cNvPr id="0" name=""/>
        <dsp:cNvSpPr/>
      </dsp:nvSpPr>
      <dsp:spPr>
        <a:xfrm rot="5400000">
          <a:off x="2630272" y="1120269"/>
          <a:ext cx="1499434" cy="1113164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E100C-3F6C-4CF4-98AE-700F722CCE27}">
      <dsp:nvSpPr>
        <dsp:cNvPr id="0" name=""/>
        <dsp:cNvSpPr/>
      </dsp:nvSpPr>
      <dsp:spPr>
        <a:xfrm>
          <a:off x="4260617" y="1235892"/>
          <a:ext cx="1291873" cy="617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Identifies top-performing states</a:t>
          </a:r>
        </a:p>
      </dsp:txBody>
      <dsp:txXfrm>
        <a:off x="4260617" y="1235892"/>
        <a:ext cx="1291873" cy="617946"/>
      </dsp:txXfrm>
    </dsp:sp>
    <dsp:sp modelId="{B14789E1-3926-4599-A435-2895B911E640}">
      <dsp:nvSpPr>
        <dsp:cNvPr id="0" name=""/>
        <dsp:cNvSpPr/>
      </dsp:nvSpPr>
      <dsp:spPr>
        <a:xfrm>
          <a:off x="3937648" y="1544865"/>
          <a:ext cx="322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6502E-B89E-4077-815D-A76C0820BBD7}">
      <dsp:nvSpPr>
        <dsp:cNvPr id="0" name=""/>
        <dsp:cNvSpPr/>
      </dsp:nvSpPr>
      <dsp:spPr>
        <a:xfrm rot="5400000">
          <a:off x="2936231" y="1686756"/>
          <a:ext cx="1143739" cy="859096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7ED15-EEC1-45EC-A021-87EE44100FA5}">
      <dsp:nvSpPr>
        <dsp:cNvPr id="0" name=""/>
        <dsp:cNvSpPr/>
      </dsp:nvSpPr>
      <dsp:spPr>
        <a:xfrm>
          <a:off x="4260617" y="1853839"/>
          <a:ext cx="1291873" cy="617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13970" bIns="1397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Helps in regional targeting</a:t>
          </a:r>
        </a:p>
      </dsp:txBody>
      <dsp:txXfrm>
        <a:off x="4260617" y="1853839"/>
        <a:ext cx="1291873" cy="617946"/>
      </dsp:txXfrm>
    </dsp:sp>
    <dsp:sp modelId="{B1347CC4-9BC5-4554-8AD2-258373A72A81}">
      <dsp:nvSpPr>
        <dsp:cNvPr id="0" name=""/>
        <dsp:cNvSpPr/>
      </dsp:nvSpPr>
      <dsp:spPr>
        <a:xfrm>
          <a:off x="3937648" y="2162812"/>
          <a:ext cx="3229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71EDCD-5212-4F8C-8BA8-0CCAC7F81BB9}">
      <dsp:nvSpPr>
        <dsp:cNvPr id="0" name=""/>
        <dsp:cNvSpPr/>
      </dsp:nvSpPr>
      <dsp:spPr>
        <a:xfrm rot="5400000">
          <a:off x="3242922" y="2255482"/>
          <a:ext cx="786148" cy="60029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9156C-9D4C-4A53-96B1-287A7024A28E}">
      <dsp:nvSpPr>
        <dsp:cNvPr id="0" name=""/>
        <dsp:cNvSpPr/>
      </dsp:nvSpPr>
      <dsp:spPr>
        <a:xfrm>
          <a:off x="0" y="59298"/>
          <a:ext cx="6798736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Chart: Order ID Count by Age &amp; Gender (Clustered Bar Chart)</a:t>
          </a:r>
        </a:p>
      </dsp:txBody>
      <dsp:txXfrm>
        <a:off x="38381" y="97679"/>
        <a:ext cx="6721974" cy="709478"/>
      </dsp:txXfrm>
    </dsp:sp>
    <dsp:sp modelId="{5670CE86-0354-4CC0-97B1-1A54DE7CD4A3}">
      <dsp:nvSpPr>
        <dsp:cNvPr id="0" name=""/>
        <dsp:cNvSpPr/>
      </dsp:nvSpPr>
      <dsp:spPr>
        <a:xfrm>
          <a:off x="0" y="906018"/>
          <a:ext cx="6798736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Insight:</a:t>
          </a:r>
        </a:p>
      </dsp:txBody>
      <dsp:txXfrm>
        <a:off x="38381" y="944399"/>
        <a:ext cx="6721974" cy="709478"/>
      </dsp:txXfrm>
    </dsp:sp>
    <dsp:sp modelId="{DA616FDD-7AFA-41F1-8AB9-D2456E7EC04F}">
      <dsp:nvSpPr>
        <dsp:cNvPr id="0" name=""/>
        <dsp:cNvSpPr/>
      </dsp:nvSpPr>
      <dsp:spPr>
        <a:xfrm>
          <a:off x="0" y="1752738"/>
          <a:ext cx="6798736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Age groups 25–34 and 35–44 are more active</a:t>
          </a:r>
        </a:p>
      </dsp:txBody>
      <dsp:txXfrm>
        <a:off x="38381" y="1791119"/>
        <a:ext cx="6721974" cy="709478"/>
      </dsp:txXfrm>
    </dsp:sp>
    <dsp:sp modelId="{AB36452C-5A79-4F67-88D4-EB91B0BA71DB}">
      <dsp:nvSpPr>
        <dsp:cNvPr id="0" name=""/>
        <dsp:cNvSpPr/>
      </dsp:nvSpPr>
      <dsp:spPr>
        <a:xfrm>
          <a:off x="0" y="2599458"/>
          <a:ext cx="6798736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Gender differences in order behavior</a:t>
          </a:r>
        </a:p>
      </dsp:txBody>
      <dsp:txXfrm>
        <a:off x="38381" y="2637839"/>
        <a:ext cx="6721974" cy="7094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BEA75-3274-4AC7-9F58-462DC6AB2420}">
      <dsp:nvSpPr>
        <dsp:cNvPr id="0" name=""/>
        <dsp:cNvSpPr/>
      </dsp:nvSpPr>
      <dsp:spPr>
        <a:xfrm>
          <a:off x="0" y="240018"/>
          <a:ext cx="6798736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Chart: Pie chart of Sales Amount by Gender</a:t>
          </a:r>
        </a:p>
      </dsp:txBody>
      <dsp:txXfrm>
        <a:off x="33127" y="273145"/>
        <a:ext cx="6732482" cy="612346"/>
      </dsp:txXfrm>
    </dsp:sp>
    <dsp:sp modelId="{CD56C49F-E390-46A7-9EE2-2E51F85513F2}">
      <dsp:nvSpPr>
        <dsp:cNvPr id="0" name=""/>
        <dsp:cNvSpPr/>
      </dsp:nvSpPr>
      <dsp:spPr>
        <a:xfrm>
          <a:off x="0" y="1002138"/>
          <a:ext cx="6798736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Insight:</a:t>
          </a:r>
        </a:p>
      </dsp:txBody>
      <dsp:txXfrm>
        <a:off x="33127" y="1035265"/>
        <a:ext cx="6732482" cy="612346"/>
      </dsp:txXfrm>
    </dsp:sp>
    <dsp:sp modelId="{5E7F228B-86E2-4EBB-8123-E992B728E197}">
      <dsp:nvSpPr>
        <dsp:cNvPr id="0" name=""/>
        <dsp:cNvSpPr/>
      </dsp:nvSpPr>
      <dsp:spPr>
        <a:xfrm>
          <a:off x="0" y="1764258"/>
          <a:ext cx="6798736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Male customers (61.45%) dominate sales</a:t>
          </a:r>
        </a:p>
      </dsp:txBody>
      <dsp:txXfrm>
        <a:off x="33127" y="1797385"/>
        <a:ext cx="6732482" cy="612346"/>
      </dsp:txXfrm>
    </dsp:sp>
    <dsp:sp modelId="{E55C5AB4-32C8-4333-98BD-E6C421FC9BE0}">
      <dsp:nvSpPr>
        <dsp:cNvPr id="0" name=""/>
        <dsp:cNvSpPr/>
      </dsp:nvSpPr>
      <dsp:spPr>
        <a:xfrm>
          <a:off x="0" y="2526378"/>
          <a:ext cx="6798736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Useful for targeted marketing strategies</a:t>
          </a:r>
        </a:p>
      </dsp:txBody>
      <dsp:txXfrm>
        <a:off x="33127" y="2559505"/>
        <a:ext cx="6732482" cy="6123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15797C-F219-4AE2-8970-709E2B0EF50A}">
      <dsp:nvSpPr>
        <dsp:cNvPr id="0" name=""/>
        <dsp:cNvSpPr/>
      </dsp:nvSpPr>
      <dsp:spPr>
        <a:xfrm>
          <a:off x="0" y="546738"/>
          <a:ext cx="6798736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Chart: Pie chart of Order ID Count by Sales Channel</a:t>
          </a:r>
        </a:p>
      </dsp:txBody>
      <dsp:txXfrm>
        <a:off x="26273" y="573011"/>
        <a:ext cx="6746190" cy="485654"/>
      </dsp:txXfrm>
    </dsp:sp>
    <dsp:sp modelId="{D1F705A2-C455-4C28-B500-5C2A2A6A61FE}">
      <dsp:nvSpPr>
        <dsp:cNvPr id="0" name=""/>
        <dsp:cNvSpPr/>
      </dsp:nvSpPr>
      <dsp:spPr>
        <a:xfrm>
          <a:off x="0" y="1151178"/>
          <a:ext cx="6798736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Insight:</a:t>
          </a:r>
        </a:p>
      </dsp:txBody>
      <dsp:txXfrm>
        <a:off x="26273" y="1177451"/>
        <a:ext cx="6746190" cy="485654"/>
      </dsp:txXfrm>
    </dsp:sp>
    <dsp:sp modelId="{EA873EA9-78E3-4885-81F6-88B50FA1AE0A}">
      <dsp:nvSpPr>
        <dsp:cNvPr id="0" name=""/>
        <dsp:cNvSpPr/>
      </dsp:nvSpPr>
      <dsp:spPr>
        <a:xfrm>
          <a:off x="0" y="1755618"/>
          <a:ext cx="6798736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Most orders placed through mobile/web</a:t>
          </a:r>
        </a:p>
      </dsp:txBody>
      <dsp:txXfrm>
        <a:off x="26273" y="1781891"/>
        <a:ext cx="6746190" cy="485654"/>
      </dsp:txXfrm>
    </dsp:sp>
    <dsp:sp modelId="{EC9AE7BB-7BF4-48E9-8DF2-F86A52E97A8D}">
      <dsp:nvSpPr>
        <dsp:cNvPr id="0" name=""/>
        <dsp:cNvSpPr/>
      </dsp:nvSpPr>
      <dsp:spPr>
        <a:xfrm>
          <a:off x="0" y="2360058"/>
          <a:ext cx="6798736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Potential optimization areas for low-performing channels</a:t>
          </a:r>
        </a:p>
      </dsp:txBody>
      <dsp:txXfrm>
        <a:off x="26273" y="2386331"/>
        <a:ext cx="6746190" cy="485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7C49B-7BED-4DC2-9495-06276BD65C43}">
      <dsp:nvSpPr>
        <dsp:cNvPr id="0" name=""/>
        <dsp:cNvSpPr/>
      </dsp:nvSpPr>
      <dsp:spPr>
        <a:xfrm>
          <a:off x="0" y="291138"/>
          <a:ext cx="6798736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Chart: Pie chart of Order ID by Status</a:t>
          </a:r>
        </a:p>
      </dsp:txBody>
      <dsp:txXfrm>
        <a:off x="31984" y="323122"/>
        <a:ext cx="6734768" cy="591232"/>
      </dsp:txXfrm>
    </dsp:sp>
    <dsp:sp modelId="{2EED4DF5-E09D-4F00-896E-F3ED72122C7F}">
      <dsp:nvSpPr>
        <dsp:cNvPr id="0" name=""/>
        <dsp:cNvSpPr/>
      </dsp:nvSpPr>
      <dsp:spPr>
        <a:xfrm>
          <a:off x="0" y="1026978"/>
          <a:ext cx="6798736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Insight:</a:t>
          </a:r>
        </a:p>
      </dsp:txBody>
      <dsp:txXfrm>
        <a:off x="31984" y="1058962"/>
        <a:ext cx="6734768" cy="591232"/>
      </dsp:txXfrm>
    </dsp:sp>
    <dsp:sp modelId="{80B20173-09B1-4AA9-8122-4616DE4F1120}">
      <dsp:nvSpPr>
        <dsp:cNvPr id="0" name=""/>
        <dsp:cNvSpPr/>
      </dsp:nvSpPr>
      <dsp:spPr>
        <a:xfrm>
          <a:off x="0" y="1762818"/>
          <a:ext cx="6798736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Provides fulfillment and delivery performance</a:t>
          </a:r>
        </a:p>
      </dsp:txBody>
      <dsp:txXfrm>
        <a:off x="31984" y="1794802"/>
        <a:ext cx="6734768" cy="591232"/>
      </dsp:txXfrm>
    </dsp:sp>
    <dsp:sp modelId="{38F431B7-9B1D-4C17-B961-195A8EF947BC}">
      <dsp:nvSpPr>
        <dsp:cNvPr id="0" name=""/>
        <dsp:cNvSpPr/>
      </dsp:nvSpPr>
      <dsp:spPr>
        <a:xfrm>
          <a:off x="0" y="2498658"/>
          <a:ext cx="6798736" cy="655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High “Delivered” rate indicates good logistics</a:t>
          </a:r>
        </a:p>
      </dsp:txBody>
      <dsp:txXfrm>
        <a:off x="31984" y="2530642"/>
        <a:ext cx="6734768" cy="5912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23E80-2F7E-4748-8298-CA07FFC4D903}">
      <dsp:nvSpPr>
        <dsp:cNvPr id="0" name=""/>
        <dsp:cNvSpPr/>
      </dsp:nvSpPr>
      <dsp:spPr>
        <a:xfrm>
          <a:off x="0" y="32929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Filters for:</a:t>
          </a:r>
        </a:p>
      </dsp:txBody>
      <dsp:txXfrm>
        <a:off x="20561" y="349859"/>
        <a:ext cx="6757614" cy="380078"/>
      </dsp:txXfrm>
    </dsp:sp>
    <dsp:sp modelId="{B373CA02-5E60-4DE4-8AA5-1DA7477DD329}">
      <dsp:nvSpPr>
        <dsp:cNvPr id="0" name=""/>
        <dsp:cNvSpPr/>
      </dsp:nvSpPr>
      <dsp:spPr>
        <a:xfrm>
          <a:off x="0" y="80233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Marketplaces (Amazon, Flipkart, etc.)</a:t>
          </a:r>
        </a:p>
      </dsp:txBody>
      <dsp:txXfrm>
        <a:off x="20561" y="822899"/>
        <a:ext cx="6757614" cy="380078"/>
      </dsp:txXfrm>
    </dsp:sp>
    <dsp:sp modelId="{97F731A7-AFB7-4318-B4B7-7B9C2C801D52}">
      <dsp:nvSpPr>
        <dsp:cNvPr id="0" name=""/>
        <dsp:cNvSpPr/>
      </dsp:nvSpPr>
      <dsp:spPr>
        <a:xfrm>
          <a:off x="0" y="127537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Time periods (Month selection)</a:t>
          </a:r>
        </a:p>
      </dsp:txBody>
      <dsp:txXfrm>
        <a:off x="20561" y="1295939"/>
        <a:ext cx="6757614" cy="380078"/>
      </dsp:txXfrm>
    </dsp:sp>
    <dsp:sp modelId="{A8F48EA7-7E35-4D64-AE94-97D5A1CE9153}">
      <dsp:nvSpPr>
        <dsp:cNvPr id="0" name=""/>
        <dsp:cNvSpPr/>
      </dsp:nvSpPr>
      <dsp:spPr>
        <a:xfrm>
          <a:off x="0" y="174841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User types (New, Returning)</a:t>
          </a:r>
        </a:p>
      </dsp:txBody>
      <dsp:txXfrm>
        <a:off x="20561" y="1768979"/>
        <a:ext cx="6757614" cy="380078"/>
      </dsp:txXfrm>
    </dsp:sp>
    <dsp:sp modelId="{8374295A-3FDE-492F-97DF-CAA1FD295951}">
      <dsp:nvSpPr>
        <dsp:cNvPr id="0" name=""/>
        <dsp:cNvSpPr/>
      </dsp:nvSpPr>
      <dsp:spPr>
        <a:xfrm>
          <a:off x="0" y="222145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Purpose:</a:t>
          </a:r>
        </a:p>
      </dsp:txBody>
      <dsp:txXfrm>
        <a:off x="20561" y="2242019"/>
        <a:ext cx="6757614" cy="380078"/>
      </dsp:txXfrm>
    </dsp:sp>
    <dsp:sp modelId="{F9DA8A20-1F62-4F79-9C50-A608E83DB1E1}">
      <dsp:nvSpPr>
        <dsp:cNvPr id="0" name=""/>
        <dsp:cNvSpPr/>
      </dsp:nvSpPr>
      <dsp:spPr>
        <a:xfrm>
          <a:off x="0" y="2694498"/>
          <a:ext cx="6798736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Interactive insights help in focused analysis and quick decision-making.</a:t>
          </a:r>
        </a:p>
      </dsp:txBody>
      <dsp:txXfrm>
        <a:off x="20561" y="2715059"/>
        <a:ext cx="6757614" cy="380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92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6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05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6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25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56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6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325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1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22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1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8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4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0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6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1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2147708"/>
            <a:ext cx="5308866" cy="1479255"/>
          </a:xfrm>
        </p:spPr>
        <p:txBody>
          <a:bodyPr/>
          <a:lstStyle/>
          <a:p>
            <a:r>
              <a:rPr dirty="0"/>
              <a:t>Sales &amp; Orders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901359"/>
            <a:ext cx="5308866" cy="1377651"/>
          </a:xfrm>
        </p:spPr>
        <p:txBody>
          <a:bodyPr>
            <a:normAutofit fontScale="55000" lnSpcReduction="20000"/>
          </a:bodyPr>
          <a:lstStyle/>
          <a:p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Intelligence Overview</a:t>
            </a:r>
          </a:p>
          <a:p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Presented by: </a:t>
            </a:r>
            <a:r>
              <a:rPr 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Vanshaj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chawla</a:t>
            </a:r>
            <a:endParaRPr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r>
              <a:rPr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Date: </a:t>
            </a:r>
            <a:r>
              <a: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5june2025</a:t>
            </a:r>
            <a:endParaRPr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&amp; Interactive Options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4D1687-55FB-430C-A6A0-886471D1B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392157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00D0EB-7F5F-4462-8010-2B52C40B2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80231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4D7A81-4855-490E-8821-D4300EDC0D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8538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Performance Indicators (KPIs)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A13A24-2A4C-41AE-A432-43BAFA21C3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184111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Analysis by Month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FA304-B5C9-4533-A4C6-47319E9D3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0721504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F68B04-DD1A-40CD-9531-76AB83464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268538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Orders by Age Group and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09D5C-AD66-4FFE-AD91-5933041F67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279990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Gender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948879-5D19-4FC8-A920-60218A403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705335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Orders by 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6B5D89-F8AF-4CC1-8E3E-3581C8A18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61085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Status Breakdown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8FD95-88AA-4030-8ADF-2C50A3DAD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618262"/>
              </p:ext>
            </p:extLst>
          </p:nvPr>
        </p:nvGraphicFramePr>
        <p:xfrm>
          <a:off x="1176865" y="2490135"/>
          <a:ext cx="6798736" cy="344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</TotalTime>
  <Words>311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Sales &amp; Orders Performance Dashboard</vt:lpstr>
      <vt:lpstr>Executive Summary</vt:lpstr>
      <vt:lpstr>Key Performance Indicators (KPIs)</vt:lpstr>
      <vt:lpstr>Sales Analysis by Month</vt:lpstr>
      <vt:lpstr>Sales by State</vt:lpstr>
      <vt:lpstr>Orders by Age Group and Gender</vt:lpstr>
      <vt:lpstr>Sales by Gender</vt:lpstr>
      <vt:lpstr>Orders by Channel</vt:lpstr>
      <vt:lpstr>Order Status Breakdown</vt:lpstr>
      <vt:lpstr>Filters &amp; Interactive Options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Orders Performance Dashboard</dc:title>
  <dc:subject/>
  <dc:creator/>
  <cp:keywords/>
  <dc:description>generated using python-pptx</dc:description>
  <cp:lastModifiedBy>VANSHAJ CHAWLA</cp:lastModifiedBy>
  <cp:revision>15</cp:revision>
  <dcterms:created xsi:type="dcterms:W3CDTF">2013-01-27T09:14:16Z</dcterms:created>
  <dcterms:modified xsi:type="dcterms:W3CDTF">2025-06-05T06:57:28Z</dcterms:modified>
  <cp:category/>
</cp:coreProperties>
</file>