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 / How do I spend?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 / How do I save?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 I Spend/Save according to what I Earn?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Detailed Statement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Cumulative Net Worth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5089584-59eb-42b9-a4ac-14a99f6a30b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a6860dc4ba542a8" /><Relationship Type="http://schemas.openxmlformats.org/officeDocument/2006/relationships/slideLayout" Target="/ppt/slideLayouts/slideLayout8.xml" Id="R9755085f28a14253" /><Relationship Type="http://schemas.openxmlformats.org/officeDocument/2006/relationships/hyperlink" Target="https://app.powerbi.com/groups/me/reports/05089584-59eb-42b9-a4ac-14a99f6a30b7/?pbi_source=PowerPoint" TargetMode="External" Id="RelId0" /><Relationship Type="http://schemas.openxmlformats.org/officeDocument/2006/relationships/image" Target="/ppt/media/image4.png" Id="imgId7032251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2accdbafe8846de" /><Relationship Type="http://schemas.openxmlformats.org/officeDocument/2006/relationships/slideLayout" Target="/ppt/slideLayouts/slideLayout8.xml" Id="Rdbb7e298c0854dc8" /><Relationship Type="http://schemas.openxmlformats.org/officeDocument/2006/relationships/hyperlink" Target="https://app.powerbi.com/groups/me/reports/05089584-59eb-42b9-a4ac-14a99f6a30b7/?pbi_source=PowerPoint" TargetMode="External" Id="RelId1" /><Relationship Type="http://schemas.openxmlformats.org/officeDocument/2006/relationships/image" Target="/ppt/media/image5.png" Id="imgId703225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644eee586fa441e" /><Relationship Type="http://schemas.openxmlformats.org/officeDocument/2006/relationships/slideLayout" Target="/ppt/slideLayouts/slideLayout8.xml" Id="R8d8034b51f504530" /><Relationship Type="http://schemas.openxmlformats.org/officeDocument/2006/relationships/hyperlink" Target="https://app.powerbi.com/groups/me/reports/05089584-59eb-42b9-a4ac-14a99f6a30b7/?pbi_source=PowerPoint" TargetMode="External" Id="RelId2" /><Relationship Type="http://schemas.openxmlformats.org/officeDocument/2006/relationships/image" Target="/ppt/media/image6.png" Id="imgId7032251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e3ebbd9e230147a3" /><Relationship Type="http://schemas.openxmlformats.org/officeDocument/2006/relationships/slideLayout" Target="/ppt/slideLayouts/slideLayout8.xml" Id="R165d6a6ea2bb4619" /><Relationship Type="http://schemas.openxmlformats.org/officeDocument/2006/relationships/hyperlink" Target="https://app.powerbi.com/groups/me/reports/05089584-59eb-42b9-a4ac-14a99f6a30b7/?pbi_source=PowerPoint" TargetMode="External" Id="RelId3" /><Relationship Type="http://schemas.openxmlformats.org/officeDocument/2006/relationships/image" Target="/ppt/media/image7.png" Id="imgId703225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Personal Finance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07/12/2024 11:31:10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07/12/2024 11:24:32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cardVisual ,cardVisual ,advancedSlicerVisual ,advancedSlicerVisual ,textbox ,cardVisual ,cardVisual ,cardVisual ,cardVisual ,Where / How do I spend? ,Where / How do I save? ,Do I Spend/Save according to what I Earn? ,textbox ,Detailed Statement ,actionButton ,shape ,shape ,actionButton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03225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 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03225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Total Expns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03225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Total Savings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umulative Net Worth ,actionButt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03225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Cumulative Net Worth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