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9" r:id="rId5"/>
    <p:sldId id="272" r:id="rId6"/>
    <p:sldId id="259" r:id="rId7"/>
    <p:sldId id="260" r:id="rId8"/>
    <p:sldId id="271" r:id="rId9"/>
    <p:sldId id="261" r:id="rId10"/>
    <p:sldId id="262" r:id="rId11"/>
    <p:sldId id="263" r:id="rId12"/>
    <p:sldId id="264" r:id="rId13"/>
    <p:sldId id="265" r:id="rId14"/>
    <p:sldId id="266" r:id="rId15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0" autoAdjust="0"/>
    <p:restoredTop sz="94660"/>
  </p:normalViewPr>
  <p:slideViewPr>
    <p:cSldViewPr>
      <p:cViewPr varScale="1">
        <p:scale>
          <a:sx n="54" d="100"/>
          <a:sy n="54" d="100"/>
        </p:scale>
        <p:origin x="72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D3316-6E81-454D-A945-A2A40D5501B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522A0-69B9-4E18-AAE4-56A1C7610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271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79E24-4B6C-4D25-8630-C9A7E6950FEB}" type="datetime1">
              <a:rPr lang="en-US" smtClean="0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52948" y="119226"/>
            <a:ext cx="2714624" cy="63817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215" y="119226"/>
            <a:ext cx="609599" cy="6381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8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83C0A-6E1D-4547-A24D-23A3D0EB0ED6}" type="datetime1">
              <a:rPr lang="en-US" smtClean="0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215" y="119226"/>
            <a:ext cx="609599" cy="63817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52948" y="119226"/>
            <a:ext cx="2714624" cy="63817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833539" y="2102293"/>
            <a:ext cx="16740505" cy="7862570"/>
          </a:xfrm>
          <a:custGeom>
            <a:avLst/>
            <a:gdLst/>
            <a:ahLst/>
            <a:cxnLst/>
            <a:rect l="l" t="t" r="r" b="b"/>
            <a:pathLst>
              <a:path w="16740505" h="7862570">
                <a:moveTo>
                  <a:pt x="401294" y="7521397"/>
                </a:moveTo>
                <a:lnTo>
                  <a:pt x="399338" y="7510297"/>
                </a:lnTo>
                <a:lnTo>
                  <a:pt x="393827" y="7501737"/>
                </a:lnTo>
                <a:lnTo>
                  <a:pt x="385279" y="7496238"/>
                </a:lnTo>
                <a:lnTo>
                  <a:pt x="374180" y="7494283"/>
                </a:lnTo>
                <a:lnTo>
                  <a:pt x="363080" y="7496238"/>
                </a:lnTo>
                <a:lnTo>
                  <a:pt x="354520" y="7501737"/>
                </a:lnTo>
                <a:lnTo>
                  <a:pt x="349008" y="7510297"/>
                </a:lnTo>
                <a:lnTo>
                  <a:pt x="347065" y="7521397"/>
                </a:lnTo>
                <a:lnTo>
                  <a:pt x="347065" y="7526820"/>
                </a:lnTo>
                <a:lnTo>
                  <a:pt x="352488" y="7537666"/>
                </a:lnTo>
                <a:lnTo>
                  <a:pt x="352488" y="7543089"/>
                </a:lnTo>
                <a:lnTo>
                  <a:pt x="357911" y="7548512"/>
                </a:lnTo>
                <a:lnTo>
                  <a:pt x="374180" y="7548512"/>
                </a:lnTo>
                <a:lnTo>
                  <a:pt x="385279" y="7546568"/>
                </a:lnTo>
                <a:lnTo>
                  <a:pt x="393827" y="7541057"/>
                </a:lnTo>
                <a:lnTo>
                  <a:pt x="399338" y="7532497"/>
                </a:lnTo>
                <a:lnTo>
                  <a:pt x="401294" y="7521397"/>
                </a:lnTo>
                <a:close/>
              </a:path>
              <a:path w="16740505" h="7862570">
                <a:moveTo>
                  <a:pt x="401294" y="7412939"/>
                </a:moveTo>
                <a:lnTo>
                  <a:pt x="399338" y="7401839"/>
                </a:lnTo>
                <a:lnTo>
                  <a:pt x="393827" y="7393279"/>
                </a:lnTo>
                <a:lnTo>
                  <a:pt x="385279" y="7387780"/>
                </a:lnTo>
                <a:lnTo>
                  <a:pt x="374180" y="7385825"/>
                </a:lnTo>
                <a:lnTo>
                  <a:pt x="363080" y="7387780"/>
                </a:lnTo>
                <a:lnTo>
                  <a:pt x="354520" y="7393279"/>
                </a:lnTo>
                <a:lnTo>
                  <a:pt x="349008" y="7401839"/>
                </a:lnTo>
                <a:lnTo>
                  <a:pt x="347065" y="7412939"/>
                </a:lnTo>
                <a:lnTo>
                  <a:pt x="349008" y="7424039"/>
                </a:lnTo>
                <a:lnTo>
                  <a:pt x="354520" y="7432599"/>
                </a:lnTo>
                <a:lnTo>
                  <a:pt x="363080" y="7438110"/>
                </a:lnTo>
                <a:lnTo>
                  <a:pt x="374180" y="7440054"/>
                </a:lnTo>
                <a:lnTo>
                  <a:pt x="382981" y="7438110"/>
                </a:lnTo>
                <a:lnTo>
                  <a:pt x="391795" y="7432599"/>
                </a:lnTo>
                <a:lnTo>
                  <a:pt x="398576" y="7424039"/>
                </a:lnTo>
                <a:lnTo>
                  <a:pt x="401294" y="7412939"/>
                </a:lnTo>
                <a:close/>
              </a:path>
              <a:path w="16740505" h="7862570">
                <a:moveTo>
                  <a:pt x="401294" y="7304481"/>
                </a:moveTo>
                <a:lnTo>
                  <a:pt x="399338" y="7293381"/>
                </a:lnTo>
                <a:lnTo>
                  <a:pt x="393827" y="7284834"/>
                </a:lnTo>
                <a:lnTo>
                  <a:pt x="385279" y="7279322"/>
                </a:lnTo>
                <a:lnTo>
                  <a:pt x="374180" y="7277379"/>
                </a:lnTo>
                <a:lnTo>
                  <a:pt x="363080" y="7279322"/>
                </a:lnTo>
                <a:lnTo>
                  <a:pt x="354520" y="7284834"/>
                </a:lnTo>
                <a:lnTo>
                  <a:pt x="349008" y="7293381"/>
                </a:lnTo>
                <a:lnTo>
                  <a:pt x="347065" y="7304481"/>
                </a:lnTo>
                <a:lnTo>
                  <a:pt x="349008" y="7315581"/>
                </a:lnTo>
                <a:lnTo>
                  <a:pt x="354520" y="7324141"/>
                </a:lnTo>
                <a:lnTo>
                  <a:pt x="363080" y="7329652"/>
                </a:lnTo>
                <a:lnTo>
                  <a:pt x="374180" y="7331596"/>
                </a:lnTo>
                <a:lnTo>
                  <a:pt x="382981" y="7328890"/>
                </a:lnTo>
                <a:lnTo>
                  <a:pt x="391795" y="7322109"/>
                </a:lnTo>
                <a:lnTo>
                  <a:pt x="398576" y="7313295"/>
                </a:lnTo>
                <a:lnTo>
                  <a:pt x="401294" y="7304481"/>
                </a:lnTo>
                <a:close/>
              </a:path>
              <a:path w="16740505" h="7862570">
                <a:moveTo>
                  <a:pt x="401294" y="7190613"/>
                </a:moveTo>
                <a:lnTo>
                  <a:pt x="399338" y="7179513"/>
                </a:lnTo>
                <a:lnTo>
                  <a:pt x="393827" y="7170953"/>
                </a:lnTo>
                <a:lnTo>
                  <a:pt x="385279" y="7165441"/>
                </a:lnTo>
                <a:lnTo>
                  <a:pt x="374180" y="7163498"/>
                </a:lnTo>
                <a:lnTo>
                  <a:pt x="363080" y="7165441"/>
                </a:lnTo>
                <a:lnTo>
                  <a:pt x="354520" y="7170953"/>
                </a:lnTo>
                <a:lnTo>
                  <a:pt x="349008" y="7179513"/>
                </a:lnTo>
                <a:lnTo>
                  <a:pt x="347065" y="7190613"/>
                </a:lnTo>
                <a:lnTo>
                  <a:pt x="349008" y="7201713"/>
                </a:lnTo>
                <a:lnTo>
                  <a:pt x="354520" y="7210272"/>
                </a:lnTo>
                <a:lnTo>
                  <a:pt x="363080" y="7215772"/>
                </a:lnTo>
                <a:lnTo>
                  <a:pt x="374180" y="7217727"/>
                </a:lnTo>
                <a:lnTo>
                  <a:pt x="382981" y="7215772"/>
                </a:lnTo>
                <a:lnTo>
                  <a:pt x="391795" y="7210272"/>
                </a:lnTo>
                <a:lnTo>
                  <a:pt x="398576" y="7201713"/>
                </a:lnTo>
                <a:lnTo>
                  <a:pt x="401294" y="7190613"/>
                </a:lnTo>
                <a:close/>
              </a:path>
              <a:path w="16740505" h="7862570">
                <a:moveTo>
                  <a:pt x="401294" y="7082155"/>
                </a:moveTo>
                <a:lnTo>
                  <a:pt x="399338" y="7071055"/>
                </a:lnTo>
                <a:lnTo>
                  <a:pt x="393827" y="7062495"/>
                </a:lnTo>
                <a:lnTo>
                  <a:pt x="385279" y="7056983"/>
                </a:lnTo>
                <a:lnTo>
                  <a:pt x="374180" y="7055040"/>
                </a:lnTo>
                <a:lnTo>
                  <a:pt x="363080" y="7056983"/>
                </a:lnTo>
                <a:lnTo>
                  <a:pt x="354520" y="7062495"/>
                </a:lnTo>
                <a:lnTo>
                  <a:pt x="349008" y="7071055"/>
                </a:lnTo>
                <a:lnTo>
                  <a:pt x="347065" y="7082155"/>
                </a:lnTo>
                <a:lnTo>
                  <a:pt x="349008" y="7093255"/>
                </a:lnTo>
                <a:lnTo>
                  <a:pt x="354520" y="7101814"/>
                </a:lnTo>
                <a:lnTo>
                  <a:pt x="363080" y="7107314"/>
                </a:lnTo>
                <a:lnTo>
                  <a:pt x="374180" y="7109269"/>
                </a:lnTo>
                <a:lnTo>
                  <a:pt x="382981" y="7107314"/>
                </a:lnTo>
                <a:lnTo>
                  <a:pt x="391795" y="7101814"/>
                </a:lnTo>
                <a:lnTo>
                  <a:pt x="398576" y="7093255"/>
                </a:lnTo>
                <a:lnTo>
                  <a:pt x="401294" y="7082155"/>
                </a:lnTo>
                <a:close/>
              </a:path>
              <a:path w="16740505" h="7862570">
                <a:moveTo>
                  <a:pt x="401294" y="6973697"/>
                </a:moveTo>
                <a:lnTo>
                  <a:pt x="399338" y="6962597"/>
                </a:lnTo>
                <a:lnTo>
                  <a:pt x="393827" y="6954037"/>
                </a:lnTo>
                <a:lnTo>
                  <a:pt x="385279" y="6948538"/>
                </a:lnTo>
                <a:lnTo>
                  <a:pt x="374180" y="6946582"/>
                </a:lnTo>
                <a:lnTo>
                  <a:pt x="363080" y="6948538"/>
                </a:lnTo>
                <a:lnTo>
                  <a:pt x="354520" y="6954037"/>
                </a:lnTo>
                <a:lnTo>
                  <a:pt x="349008" y="6962597"/>
                </a:lnTo>
                <a:lnTo>
                  <a:pt x="347065" y="6973697"/>
                </a:lnTo>
                <a:lnTo>
                  <a:pt x="349008" y="6984797"/>
                </a:lnTo>
                <a:lnTo>
                  <a:pt x="354520" y="6993356"/>
                </a:lnTo>
                <a:lnTo>
                  <a:pt x="363080" y="6998868"/>
                </a:lnTo>
                <a:lnTo>
                  <a:pt x="374180" y="7000811"/>
                </a:lnTo>
                <a:lnTo>
                  <a:pt x="382981" y="6998106"/>
                </a:lnTo>
                <a:lnTo>
                  <a:pt x="391795" y="6991324"/>
                </a:lnTo>
                <a:lnTo>
                  <a:pt x="398576" y="6982511"/>
                </a:lnTo>
                <a:lnTo>
                  <a:pt x="401294" y="6973697"/>
                </a:lnTo>
                <a:close/>
              </a:path>
              <a:path w="16740505" h="7862570">
                <a:moveTo>
                  <a:pt x="401294" y="6859816"/>
                </a:moveTo>
                <a:lnTo>
                  <a:pt x="399338" y="6848716"/>
                </a:lnTo>
                <a:lnTo>
                  <a:pt x="393827" y="6840156"/>
                </a:lnTo>
                <a:lnTo>
                  <a:pt x="385279" y="6834657"/>
                </a:lnTo>
                <a:lnTo>
                  <a:pt x="374180" y="6832701"/>
                </a:lnTo>
                <a:lnTo>
                  <a:pt x="363080" y="6834657"/>
                </a:lnTo>
                <a:lnTo>
                  <a:pt x="354520" y="6840156"/>
                </a:lnTo>
                <a:lnTo>
                  <a:pt x="349008" y="6848716"/>
                </a:lnTo>
                <a:lnTo>
                  <a:pt x="347065" y="6859816"/>
                </a:lnTo>
                <a:lnTo>
                  <a:pt x="349008" y="6870916"/>
                </a:lnTo>
                <a:lnTo>
                  <a:pt x="354520" y="6879476"/>
                </a:lnTo>
                <a:lnTo>
                  <a:pt x="363080" y="6884987"/>
                </a:lnTo>
                <a:lnTo>
                  <a:pt x="374180" y="6886930"/>
                </a:lnTo>
                <a:lnTo>
                  <a:pt x="382981" y="6884987"/>
                </a:lnTo>
                <a:lnTo>
                  <a:pt x="391795" y="6879476"/>
                </a:lnTo>
                <a:lnTo>
                  <a:pt x="398576" y="6870916"/>
                </a:lnTo>
                <a:lnTo>
                  <a:pt x="401294" y="6859816"/>
                </a:lnTo>
                <a:close/>
              </a:path>
              <a:path w="16740505" h="7862570">
                <a:moveTo>
                  <a:pt x="401294" y="6751358"/>
                </a:moveTo>
                <a:lnTo>
                  <a:pt x="399338" y="6740258"/>
                </a:lnTo>
                <a:lnTo>
                  <a:pt x="393827" y="6731711"/>
                </a:lnTo>
                <a:lnTo>
                  <a:pt x="385279" y="6726199"/>
                </a:lnTo>
                <a:lnTo>
                  <a:pt x="374180" y="6724243"/>
                </a:lnTo>
                <a:lnTo>
                  <a:pt x="363080" y="6726199"/>
                </a:lnTo>
                <a:lnTo>
                  <a:pt x="354520" y="6731711"/>
                </a:lnTo>
                <a:lnTo>
                  <a:pt x="349008" y="6740258"/>
                </a:lnTo>
                <a:lnTo>
                  <a:pt x="347065" y="6751358"/>
                </a:lnTo>
                <a:lnTo>
                  <a:pt x="349008" y="6762458"/>
                </a:lnTo>
                <a:lnTo>
                  <a:pt x="354520" y="6771018"/>
                </a:lnTo>
                <a:lnTo>
                  <a:pt x="363080" y="6776529"/>
                </a:lnTo>
                <a:lnTo>
                  <a:pt x="374180" y="6778472"/>
                </a:lnTo>
                <a:lnTo>
                  <a:pt x="382981" y="6776529"/>
                </a:lnTo>
                <a:lnTo>
                  <a:pt x="391795" y="6771018"/>
                </a:lnTo>
                <a:lnTo>
                  <a:pt x="398576" y="6762458"/>
                </a:lnTo>
                <a:lnTo>
                  <a:pt x="401294" y="6751358"/>
                </a:lnTo>
                <a:close/>
              </a:path>
              <a:path w="16740505" h="7862570">
                <a:moveTo>
                  <a:pt x="401294" y="6642913"/>
                </a:moveTo>
                <a:lnTo>
                  <a:pt x="399338" y="6631813"/>
                </a:lnTo>
                <a:lnTo>
                  <a:pt x="393827" y="6623253"/>
                </a:lnTo>
                <a:lnTo>
                  <a:pt x="385279" y="6617741"/>
                </a:lnTo>
                <a:lnTo>
                  <a:pt x="374180" y="6615798"/>
                </a:lnTo>
                <a:lnTo>
                  <a:pt x="363080" y="6617741"/>
                </a:lnTo>
                <a:lnTo>
                  <a:pt x="354520" y="6623253"/>
                </a:lnTo>
                <a:lnTo>
                  <a:pt x="349008" y="6631813"/>
                </a:lnTo>
                <a:lnTo>
                  <a:pt x="347065" y="6642913"/>
                </a:lnTo>
                <a:lnTo>
                  <a:pt x="349008" y="6654012"/>
                </a:lnTo>
                <a:lnTo>
                  <a:pt x="354520" y="6662560"/>
                </a:lnTo>
                <a:lnTo>
                  <a:pt x="363080" y="6668071"/>
                </a:lnTo>
                <a:lnTo>
                  <a:pt x="374180" y="6670027"/>
                </a:lnTo>
                <a:lnTo>
                  <a:pt x="382981" y="6667309"/>
                </a:lnTo>
                <a:lnTo>
                  <a:pt x="391795" y="6660528"/>
                </a:lnTo>
                <a:lnTo>
                  <a:pt x="398576" y="6651714"/>
                </a:lnTo>
                <a:lnTo>
                  <a:pt x="401294" y="6642913"/>
                </a:lnTo>
                <a:close/>
              </a:path>
              <a:path w="16740505" h="7862570">
                <a:moveTo>
                  <a:pt x="401294" y="6529032"/>
                </a:moveTo>
                <a:lnTo>
                  <a:pt x="399338" y="6517932"/>
                </a:lnTo>
                <a:lnTo>
                  <a:pt x="393827" y="6509372"/>
                </a:lnTo>
                <a:lnTo>
                  <a:pt x="385279" y="6503860"/>
                </a:lnTo>
                <a:lnTo>
                  <a:pt x="374180" y="6501917"/>
                </a:lnTo>
                <a:lnTo>
                  <a:pt x="363080" y="6503860"/>
                </a:lnTo>
                <a:lnTo>
                  <a:pt x="354520" y="6509372"/>
                </a:lnTo>
                <a:lnTo>
                  <a:pt x="349008" y="6517932"/>
                </a:lnTo>
                <a:lnTo>
                  <a:pt x="347065" y="6529032"/>
                </a:lnTo>
                <a:lnTo>
                  <a:pt x="349008" y="6540132"/>
                </a:lnTo>
                <a:lnTo>
                  <a:pt x="354520" y="6548691"/>
                </a:lnTo>
                <a:lnTo>
                  <a:pt x="363080" y="6554190"/>
                </a:lnTo>
                <a:lnTo>
                  <a:pt x="374180" y="6556146"/>
                </a:lnTo>
                <a:lnTo>
                  <a:pt x="382981" y="6554190"/>
                </a:lnTo>
                <a:lnTo>
                  <a:pt x="391795" y="6548691"/>
                </a:lnTo>
                <a:lnTo>
                  <a:pt x="398576" y="6540132"/>
                </a:lnTo>
                <a:lnTo>
                  <a:pt x="401294" y="6529032"/>
                </a:lnTo>
                <a:close/>
              </a:path>
              <a:path w="16740505" h="7862570">
                <a:moveTo>
                  <a:pt x="401294" y="6420574"/>
                </a:moveTo>
                <a:lnTo>
                  <a:pt x="399338" y="6409474"/>
                </a:lnTo>
                <a:lnTo>
                  <a:pt x="393827" y="6400914"/>
                </a:lnTo>
                <a:lnTo>
                  <a:pt x="385279" y="6395402"/>
                </a:lnTo>
                <a:lnTo>
                  <a:pt x="374180" y="6393459"/>
                </a:lnTo>
                <a:lnTo>
                  <a:pt x="363080" y="6395402"/>
                </a:lnTo>
                <a:lnTo>
                  <a:pt x="354520" y="6400914"/>
                </a:lnTo>
                <a:lnTo>
                  <a:pt x="349008" y="6409474"/>
                </a:lnTo>
                <a:lnTo>
                  <a:pt x="347065" y="6420574"/>
                </a:lnTo>
                <a:lnTo>
                  <a:pt x="349008" y="6431674"/>
                </a:lnTo>
                <a:lnTo>
                  <a:pt x="354520" y="6440233"/>
                </a:lnTo>
                <a:lnTo>
                  <a:pt x="363080" y="6445732"/>
                </a:lnTo>
                <a:lnTo>
                  <a:pt x="374180" y="6447688"/>
                </a:lnTo>
                <a:lnTo>
                  <a:pt x="382981" y="6445745"/>
                </a:lnTo>
                <a:lnTo>
                  <a:pt x="391795" y="6440233"/>
                </a:lnTo>
                <a:lnTo>
                  <a:pt x="398576" y="6431674"/>
                </a:lnTo>
                <a:lnTo>
                  <a:pt x="401294" y="6420574"/>
                </a:lnTo>
                <a:close/>
              </a:path>
              <a:path w="16740505" h="7862570">
                <a:moveTo>
                  <a:pt x="401294" y="6312116"/>
                </a:moveTo>
                <a:lnTo>
                  <a:pt x="399338" y="6301016"/>
                </a:lnTo>
                <a:lnTo>
                  <a:pt x="393827" y="6292456"/>
                </a:lnTo>
                <a:lnTo>
                  <a:pt x="385279" y="6286957"/>
                </a:lnTo>
                <a:lnTo>
                  <a:pt x="374180" y="6285001"/>
                </a:lnTo>
                <a:lnTo>
                  <a:pt x="363080" y="6286957"/>
                </a:lnTo>
                <a:lnTo>
                  <a:pt x="354520" y="6292456"/>
                </a:lnTo>
                <a:lnTo>
                  <a:pt x="349008" y="6301016"/>
                </a:lnTo>
                <a:lnTo>
                  <a:pt x="347065" y="6312116"/>
                </a:lnTo>
                <a:lnTo>
                  <a:pt x="349008" y="6323216"/>
                </a:lnTo>
                <a:lnTo>
                  <a:pt x="354520" y="6331775"/>
                </a:lnTo>
                <a:lnTo>
                  <a:pt x="363080" y="6337287"/>
                </a:lnTo>
                <a:lnTo>
                  <a:pt x="374180" y="6339230"/>
                </a:lnTo>
                <a:lnTo>
                  <a:pt x="382981" y="6336525"/>
                </a:lnTo>
                <a:lnTo>
                  <a:pt x="391795" y="6329743"/>
                </a:lnTo>
                <a:lnTo>
                  <a:pt x="398576" y="6320930"/>
                </a:lnTo>
                <a:lnTo>
                  <a:pt x="401294" y="6312116"/>
                </a:lnTo>
                <a:close/>
              </a:path>
              <a:path w="16740505" h="7862570">
                <a:moveTo>
                  <a:pt x="401294" y="6198235"/>
                </a:moveTo>
                <a:lnTo>
                  <a:pt x="399338" y="6187135"/>
                </a:lnTo>
                <a:lnTo>
                  <a:pt x="393827" y="6178588"/>
                </a:lnTo>
                <a:lnTo>
                  <a:pt x="385279" y="6173076"/>
                </a:lnTo>
                <a:lnTo>
                  <a:pt x="374180" y="6171120"/>
                </a:lnTo>
                <a:lnTo>
                  <a:pt x="363080" y="6173076"/>
                </a:lnTo>
                <a:lnTo>
                  <a:pt x="354520" y="6178588"/>
                </a:lnTo>
                <a:lnTo>
                  <a:pt x="349008" y="6187135"/>
                </a:lnTo>
                <a:lnTo>
                  <a:pt x="347065" y="6198235"/>
                </a:lnTo>
                <a:lnTo>
                  <a:pt x="349008" y="6209335"/>
                </a:lnTo>
                <a:lnTo>
                  <a:pt x="354520" y="6217894"/>
                </a:lnTo>
                <a:lnTo>
                  <a:pt x="363080" y="6223406"/>
                </a:lnTo>
                <a:lnTo>
                  <a:pt x="374180" y="6225349"/>
                </a:lnTo>
                <a:lnTo>
                  <a:pt x="382981" y="6223406"/>
                </a:lnTo>
                <a:lnTo>
                  <a:pt x="391795" y="6217894"/>
                </a:lnTo>
                <a:lnTo>
                  <a:pt x="398576" y="6209335"/>
                </a:lnTo>
                <a:lnTo>
                  <a:pt x="401294" y="6198235"/>
                </a:lnTo>
                <a:close/>
              </a:path>
              <a:path w="16740505" h="7862570">
                <a:moveTo>
                  <a:pt x="401294" y="6089789"/>
                </a:moveTo>
                <a:lnTo>
                  <a:pt x="399338" y="6078690"/>
                </a:lnTo>
                <a:lnTo>
                  <a:pt x="393827" y="6070130"/>
                </a:lnTo>
                <a:lnTo>
                  <a:pt x="385279" y="6064618"/>
                </a:lnTo>
                <a:lnTo>
                  <a:pt x="374180" y="6062675"/>
                </a:lnTo>
                <a:lnTo>
                  <a:pt x="363080" y="6064618"/>
                </a:lnTo>
                <a:lnTo>
                  <a:pt x="354520" y="6070130"/>
                </a:lnTo>
                <a:lnTo>
                  <a:pt x="349008" y="6078690"/>
                </a:lnTo>
                <a:lnTo>
                  <a:pt x="347065" y="6089789"/>
                </a:lnTo>
                <a:lnTo>
                  <a:pt x="349008" y="6100889"/>
                </a:lnTo>
                <a:lnTo>
                  <a:pt x="354520" y="6109436"/>
                </a:lnTo>
                <a:lnTo>
                  <a:pt x="363080" y="6114948"/>
                </a:lnTo>
                <a:lnTo>
                  <a:pt x="374180" y="6116904"/>
                </a:lnTo>
                <a:lnTo>
                  <a:pt x="382981" y="6114948"/>
                </a:lnTo>
                <a:lnTo>
                  <a:pt x="391795" y="6109436"/>
                </a:lnTo>
                <a:lnTo>
                  <a:pt x="398576" y="6100889"/>
                </a:lnTo>
                <a:lnTo>
                  <a:pt x="401294" y="6089789"/>
                </a:lnTo>
                <a:close/>
              </a:path>
              <a:path w="16740505" h="7862570">
                <a:moveTo>
                  <a:pt x="401294" y="5981331"/>
                </a:moveTo>
                <a:lnTo>
                  <a:pt x="399338" y="5970232"/>
                </a:lnTo>
                <a:lnTo>
                  <a:pt x="393827" y="5961672"/>
                </a:lnTo>
                <a:lnTo>
                  <a:pt x="385279" y="5956160"/>
                </a:lnTo>
                <a:lnTo>
                  <a:pt x="374180" y="5954217"/>
                </a:lnTo>
                <a:lnTo>
                  <a:pt x="363080" y="5956160"/>
                </a:lnTo>
                <a:lnTo>
                  <a:pt x="354520" y="5961672"/>
                </a:lnTo>
                <a:lnTo>
                  <a:pt x="349008" y="5970232"/>
                </a:lnTo>
                <a:lnTo>
                  <a:pt x="347065" y="5981331"/>
                </a:lnTo>
                <a:lnTo>
                  <a:pt x="349008" y="5992431"/>
                </a:lnTo>
                <a:lnTo>
                  <a:pt x="354520" y="6000991"/>
                </a:lnTo>
                <a:lnTo>
                  <a:pt x="363080" y="6006490"/>
                </a:lnTo>
                <a:lnTo>
                  <a:pt x="374180" y="6008446"/>
                </a:lnTo>
                <a:lnTo>
                  <a:pt x="382981" y="6005728"/>
                </a:lnTo>
                <a:lnTo>
                  <a:pt x="391795" y="5998946"/>
                </a:lnTo>
                <a:lnTo>
                  <a:pt x="398576" y="5990145"/>
                </a:lnTo>
                <a:lnTo>
                  <a:pt x="401294" y="5981331"/>
                </a:lnTo>
                <a:close/>
              </a:path>
              <a:path w="16740505" h="7862570">
                <a:moveTo>
                  <a:pt x="401294" y="5867451"/>
                </a:moveTo>
                <a:lnTo>
                  <a:pt x="399338" y="5856351"/>
                </a:lnTo>
                <a:lnTo>
                  <a:pt x="393827" y="5847791"/>
                </a:lnTo>
                <a:lnTo>
                  <a:pt x="385279" y="5842279"/>
                </a:lnTo>
                <a:lnTo>
                  <a:pt x="374180" y="5840336"/>
                </a:lnTo>
                <a:lnTo>
                  <a:pt x="363080" y="5842279"/>
                </a:lnTo>
                <a:lnTo>
                  <a:pt x="354520" y="5847791"/>
                </a:lnTo>
                <a:lnTo>
                  <a:pt x="349008" y="5856351"/>
                </a:lnTo>
                <a:lnTo>
                  <a:pt x="347065" y="5867451"/>
                </a:lnTo>
                <a:lnTo>
                  <a:pt x="349008" y="5878550"/>
                </a:lnTo>
                <a:lnTo>
                  <a:pt x="354520" y="5887110"/>
                </a:lnTo>
                <a:lnTo>
                  <a:pt x="363080" y="5892609"/>
                </a:lnTo>
                <a:lnTo>
                  <a:pt x="374180" y="5894565"/>
                </a:lnTo>
                <a:lnTo>
                  <a:pt x="382981" y="5892609"/>
                </a:lnTo>
                <a:lnTo>
                  <a:pt x="391795" y="5887110"/>
                </a:lnTo>
                <a:lnTo>
                  <a:pt x="398576" y="5878550"/>
                </a:lnTo>
                <a:lnTo>
                  <a:pt x="401294" y="5867451"/>
                </a:lnTo>
                <a:close/>
              </a:path>
              <a:path w="16740505" h="7862570">
                <a:moveTo>
                  <a:pt x="401294" y="5758993"/>
                </a:moveTo>
                <a:lnTo>
                  <a:pt x="399338" y="5747893"/>
                </a:lnTo>
                <a:lnTo>
                  <a:pt x="393827" y="5739333"/>
                </a:lnTo>
                <a:lnTo>
                  <a:pt x="385279" y="5733834"/>
                </a:lnTo>
                <a:lnTo>
                  <a:pt x="374180" y="5731878"/>
                </a:lnTo>
                <a:lnTo>
                  <a:pt x="363080" y="5733834"/>
                </a:lnTo>
                <a:lnTo>
                  <a:pt x="354520" y="5739333"/>
                </a:lnTo>
                <a:lnTo>
                  <a:pt x="349008" y="5747893"/>
                </a:lnTo>
                <a:lnTo>
                  <a:pt x="347065" y="5758993"/>
                </a:lnTo>
                <a:lnTo>
                  <a:pt x="349008" y="5770092"/>
                </a:lnTo>
                <a:lnTo>
                  <a:pt x="354520" y="5778652"/>
                </a:lnTo>
                <a:lnTo>
                  <a:pt x="363080" y="5784164"/>
                </a:lnTo>
                <a:lnTo>
                  <a:pt x="374180" y="5786107"/>
                </a:lnTo>
                <a:lnTo>
                  <a:pt x="382981" y="5784164"/>
                </a:lnTo>
                <a:lnTo>
                  <a:pt x="391795" y="5778652"/>
                </a:lnTo>
                <a:lnTo>
                  <a:pt x="398576" y="5770092"/>
                </a:lnTo>
                <a:lnTo>
                  <a:pt x="401294" y="5758993"/>
                </a:lnTo>
                <a:close/>
              </a:path>
              <a:path w="16740505" h="7862570">
                <a:moveTo>
                  <a:pt x="401294" y="5650535"/>
                </a:moveTo>
                <a:lnTo>
                  <a:pt x="399338" y="5639435"/>
                </a:lnTo>
                <a:lnTo>
                  <a:pt x="393827" y="5630875"/>
                </a:lnTo>
                <a:lnTo>
                  <a:pt x="385279" y="5625376"/>
                </a:lnTo>
                <a:lnTo>
                  <a:pt x="374180" y="5623420"/>
                </a:lnTo>
                <a:lnTo>
                  <a:pt x="363080" y="5625376"/>
                </a:lnTo>
                <a:lnTo>
                  <a:pt x="354520" y="5630875"/>
                </a:lnTo>
                <a:lnTo>
                  <a:pt x="349008" y="5639435"/>
                </a:lnTo>
                <a:lnTo>
                  <a:pt x="347065" y="5650535"/>
                </a:lnTo>
                <a:lnTo>
                  <a:pt x="349008" y="5661634"/>
                </a:lnTo>
                <a:lnTo>
                  <a:pt x="354520" y="5670194"/>
                </a:lnTo>
                <a:lnTo>
                  <a:pt x="363080" y="5675706"/>
                </a:lnTo>
                <a:lnTo>
                  <a:pt x="374180" y="5677649"/>
                </a:lnTo>
                <a:lnTo>
                  <a:pt x="382981" y="5674944"/>
                </a:lnTo>
                <a:lnTo>
                  <a:pt x="391795" y="5668162"/>
                </a:lnTo>
                <a:lnTo>
                  <a:pt x="398576" y="5659348"/>
                </a:lnTo>
                <a:lnTo>
                  <a:pt x="401294" y="5650535"/>
                </a:lnTo>
                <a:close/>
              </a:path>
              <a:path w="16740505" h="7862570">
                <a:moveTo>
                  <a:pt x="401294" y="5536654"/>
                </a:moveTo>
                <a:lnTo>
                  <a:pt x="399338" y="5525554"/>
                </a:lnTo>
                <a:lnTo>
                  <a:pt x="393827" y="5517007"/>
                </a:lnTo>
                <a:lnTo>
                  <a:pt x="385279" y="5511495"/>
                </a:lnTo>
                <a:lnTo>
                  <a:pt x="374180" y="5509552"/>
                </a:lnTo>
                <a:lnTo>
                  <a:pt x="363080" y="5511495"/>
                </a:lnTo>
                <a:lnTo>
                  <a:pt x="354520" y="5517007"/>
                </a:lnTo>
                <a:lnTo>
                  <a:pt x="349008" y="5525554"/>
                </a:lnTo>
                <a:lnTo>
                  <a:pt x="347065" y="5536654"/>
                </a:lnTo>
                <a:lnTo>
                  <a:pt x="349008" y="5547753"/>
                </a:lnTo>
                <a:lnTo>
                  <a:pt x="354520" y="5556313"/>
                </a:lnTo>
                <a:lnTo>
                  <a:pt x="363080" y="5561825"/>
                </a:lnTo>
                <a:lnTo>
                  <a:pt x="374180" y="5563768"/>
                </a:lnTo>
                <a:lnTo>
                  <a:pt x="382981" y="5561825"/>
                </a:lnTo>
                <a:lnTo>
                  <a:pt x="391795" y="5556313"/>
                </a:lnTo>
                <a:lnTo>
                  <a:pt x="398576" y="5547753"/>
                </a:lnTo>
                <a:lnTo>
                  <a:pt x="401294" y="5536654"/>
                </a:lnTo>
                <a:close/>
              </a:path>
              <a:path w="16740505" h="7862570">
                <a:moveTo>
                  <a:pt x="401294" y="5428208"/>
                </a:moveTo>
                <a:lnTo>
                  <a:pt x="399338" y="5417109"/>
                </a:lnTo>
                <a:lnTo>
                  <a:pt x="393827" y="5408549"/>
                </a:lnTo>
                <a:lnTo>
                  <a:pt x="385279" y="5403037"/>
                </a:lnTo>
                <a:lnTo>
                  <a:pt x="374180" y="5401094"/>
                </a:lnTo>
                <a:lnTo>
                  <a:pt x="363080" y="5403037"/>
                </a:lnTo>
                <a:lnTo>
                  <a:pt x="354520" y="5408549"/>
                </a:lnTo>
                <a:lnTo>
                  <a:pt x="349008" y="5417109"/>
                </a:lnTo>
                <a:lnTo>
                  <a:pt x="347065" y="5428208"/>
                </a:lnTo>
                <a:lnTo>
                  <a:pt x="349008" y="5439308"/>
                </a:lnTo>
                <a:lnTo>
                  <a:pt x="354520" y="5447868"/>
                </a:lnTo>
                <a:lnTo>
                  <a:pt x="363080" y="5453367"/>
                </a:lnTo>
                <a:lnTo>
                  <a:pt x="374180" y="5455323"/>
                </a:lnTo>
                <a:lnTo>
                  <a:pt x="382981" y="5453367"/>
                </a:lnTo>
                <a:lnTo>
                  <a:pt x="391795" y="5447868"/>
                </a:lnTo>
                <a:lnTo>
                  <a:pt x="398576" y="5439308"/>
                </a:lnTo>
                <a:lnTo>
                  <a:pt x="401294" y="5428208"/>
                </a:lnTo>
                <a:close/>
              </a:path>
              <a:path w="16740505" h="7862570">
                <a:moveTo>
                  <a:pt x="401294" y="5319750"/>
                </a:moveTo>
                <a:lnTo>
                  <a:pt x="399338" y="5308651"/>
                </a:lnTo>
                <a:lnTo>
                  <a:pt x="393827" y="5300091"/>
                </a:lnTo>
                <a:lnTo>
                  <a:pt x="385279" y="5294579"/>
                </a:lnTo>
                <a:lnTo>
                  <a:pt x="374180" y="5292636"/>
                </a:lnTo>
                <a:lnTo>
                  <a:pt x="363080" y="5294579"/>
                </a:lnTo>
                <a:lnTo>
                  <a:pt x="354520" y="5300091"/>
                </a:lnTo>
                <a:lnTo>
                  <a:pt x="349008" y="5308651"/>
                </a:lnTo>
                <a:lnTo>
                  <a:pt x="347065" y="5319750"/>
                </a:lnTo>
                <a:lnTo>
                  <a:pt x="349008" y="5330850"/>
                </a:lnTo>
                <a:lnTo>
                  <a:pt x="354520" y="5339410"/>
                </a:lnTo>
                <a:lnTo>
                  <a:pt x="363080" y="5344909"/>
                </a:lnTo>
                <a:lnTo>
                  <a:pt x="374180" y="5346865"/>
                </a:lnTo>
                <a:lnTo>
                  <a:pt x="382981" y="5344147"/>
                </a:lnTo>
                <a:lnTo>
                  <a:pt x="391795" y="5337378"/>
                </a:lnTo>
                <a:lnTo>
                  <a:pt x="398576" y="5328564"/>
                </a:lnTo>
                <a:lnTo>
                  <a:pt x="401294" y="5319750"/>
                </a:lnTo>
                <a:close/>
              </a:path>
              <a:path w="16740505" h="7862570">
                <a:moveTo>
                  <a:pt x="401294" y="5205869"/>
                </a:moveTo>
                <a:lnTo>
                  <a:pt x="399338" y="5194770"/>
                </a:lnTo>
                <a:lnTo>
                  <a:pt x="393827" y="5186210"/>
                </a:lnTo>
                <a:lnTo>
                  <a:pt x="385279" y="5180711"/>
                </a:lnTo>
                <a:lnTo>
                  <a:pt x="374180" y="5178755"/>
                </a:lnTo>
                <a:lnTo>
                  <a:pt x="363080" y="5180711"/>
                </a:lnTo>
                <a:lnTo>
                  <a:pt x="354520" y="5186210"/>
                </a:lnTo>
                <a:lnTo>
                  <a:pt x="349008" y="5194770"/>
                </a:lnTo>
                <a:lnTo>
                  <a:pt x="347065" y="5205869"/>
                </a:lnTo>
                <a:lnTo>
                  <a:pt x="349008" y="5216969"/>
                </a:lnTo>
                <a:lnTo>
                  <a:pt x="354520" y="5225529"/>
                </a:lnTo>
                <a:lnTo>
                  <a:pt x="363080" y="5231041"/>
                </a:lnTo>
                <a:lnTo>
                  <a:pt x="374180" y="5232984"/>
                </a:lnTo>
                <a:lnTo>
                  <a:pt x="382981" y="5231041"/>
                </a:lnTo>
                <a:lnTo>
                  <a:pt x="391795" y="5225529"/>
                </a:lnTo>
                <a:lnTo>
                  <a:pt x="398576" y="5216969"/>
                </a:lnTo>
                <a:lnTo>
                  <a:pt x="401294" y="5205869"/>
                </a:lnTo>
                <a:close/>
              </a:path>
              <a:path w="16740505" h="7862570">
                <a:moveTo>
                  <a:pt x="401294" y="5097411"/>
                </a:moveTo>
                <a:lnTo>
                  <a:pt x="399338" y="5086312"/>
                </a:lnTo>
                <a:lnTo>
                  <a:pt x="393827" y="5077752"/>
                </a:lnTo>
                <a:lnTo>
                  <a:pt x="385279" y="5072253"/>
                </a:lnTo>
                <a:lnTo>
                  <a:pt x="374180" y="5070297"/>
                </a:lnTo>
                <a:lnTo>
                  <a:pt x="363080" y="5072253"/>
                </a:lnTo>
                <a:lnTo>
                  <a:pt x="354520" y="5077752"/>
                </a:lnTo>
                <a:lnTo>
                  <a:pt x="349008" y="5086312"/>
                </a:lnTo>
                <a:lnTo>
                  <a:pt x="347065" y="5097411"/>
                </a:lnTo>
                <a:lnTo>
                  <a:pt x="349008" y="5108511"/>
                </a:lnTo>
                <a:lnTo>
                  <a:pt x="354520" y="5117071"/>
                </a:lnTo>
                <a:lnTo>
                  <a:pt x="363080" y="5122583"/>
                </a:lnTo>
                <a:lnTo>
                  <a:pt x="374180" y="5124526"/>
                </a:lnTo>
                <a:lnTo>
                  <a:pt x="382981" y="5122583"/>
                </a:lnTo>
                <a:lnTo>
                  <a:pt x="391795" y="5117071"/>
                </a:lnTo>
                <a:lnTo>
                  <a:pt x="398576" y="5108511"/>
                </a:lnTo>
                <a:lnTo>
                  <a:pt x="401294" y="5097411"/>
                </a:lnTo>
                <a:close/>
              </a:path>
              <a:path w="16740505" h="7862570">
                <a:moveTo>
                  <a:pt x="401294" y="4988953"/>
                </a:moveTo>
                <a:lnTo>
                  <a:pt x="399338" y="4977854"/>
                </a:lnTo>
                <a:lnTo>
                  <a:pt x="393827" y="4969307"/>
                </a:lnTo>
                <a:lnTo>
                  <a:pt x="385279" y="4963795"/>
                </a:lnTo>
                <a:lnTo>
                  <a:pt x="374180" y="4961839"/>
                </a:lnTo>
                <a:lnTo>
                  <a:pt x="363080" y="4963795"/>
                </a:lnTo>
                <a:lnTo>
                  <a:pt x="354520" y="4969307"/>
                </a:lnTo>
                <a:lnTo>
                  <a:pt x="349008" y="4977854"/>
                </a:lnTo>
                <a:lnTo>
                  <a:pt x="347065" y="4988953"/>
                </a:lnTo>
                <a:lnTo>
                  <a:pt x="349008" y="5000053"/>
                </a:lnTo>
                <a:lnTo>
                  <a:pt x="354520" y="5008613"/>
                </a:lnTo>
                <a:lnTo>
                  <a:pt x="363080" y="5014125"/>
                </a:lnTo>
                <a:lnTo>
                  <a:pt x="374180" y="5016068"/>
                </a:lnTo>
                <a:lnTo>
                  <a:pt x="382981" y="5013363"/>
                </a:lnTo>
                <a:lnTo>
                  <a:pt x="391795" y="5006581"/>
                </a:lnTo>
                <a:lnTo>
                  <a:pt x="398576" y="4997767"/>
                </a:lnTo>
                <a:lnTo>
                  <a:pt x="401294" y="4988953"/>
                </a:lnTo>
                <a:close/>
              </a:path>
              <a:path w="16740505" h="7862570">
                <a:moveTo>
                  <a:pt x="401294" y="4875085"/>
                </a:moveTo>
                <a:lnTo>
                  <a:pt x="399338" y="4863985"/>
                </a:lnTo>
                <a:lnTo>
                  <a:pt x="393827" y="4855426"/>
                </a:lnTo>
                <a:lnTo>
                  <a:pt x="385279" y="4849914"/>
                </a:lnTo>
                <a:lnTo>
                  <a:pt x="374180" y="4847971"/>
                </a:lnTo>
                <a:lnTo>
                  <a:pt x="363080" y="4849914"/>
                </a:lnTo>
                <a:lnTo>
                  <a:pt x="354520" y="4855426"/>
                </a:lnTo>
                <a:lnTo>
                  <a:pt x="349008" y="4863985"/>
                </a:lnTo>
                <a:lnTo>
                  <a:pt x="347065" y="4875085"/>
                </a:lnTo>
                <a:lnTo>
                  <a:pt x="349008" y="4886185"/>
                </a:lnTo>
                <a:lnTo>
                  <a:pt x="354520" y="4894732"/>
                </a:lnTo>
                <a:lnTo>
                  <a:pt x="363080" y="4900244"/>
                </a:lnTo>
                <a:lnTo>
                  <a:pt x="374180" y="4902200"/>
                </a:lnTo>
                <a:lnTo>
                  <a:pt x="382981" y="4900244"/>
                </a:lnTo>
                <a:lnTo>
                  <a:pt x="391795" y="4894732"/>
                </a:lnTo>
                <a:lnTo>
                  <a:pt x="398576" y="4886185"/>
                </a:lnTo>
                <a:lnTo>
                  <a:pt x="401294" y="4875085"/>
                </a:lnTo>
                <a:close/>
              </a:path>
              <a:path w="16740505" h="7862570">
                <a:moveTo>
                  <a:pt x="401294" y="4766627"/>
                </a:moveTo>
                <a:lnTo>
                  <a:pt x="399338" y="4755527"/>
                </a:lnTo>
                <a:lnTo>
                  <a:pt x="393827" y="4746968"/>
                </a:lnTo>
                <a:lnTo>
                  <a:pt x="385279" y="4741456"/>
                </a:lnTo>
                <a:lnTo>
                  <a:pt x="374180" y="4739513"/>
                </a:lnTo>
                <a:lnTo>
                  <a:pt x="363080" y="4741456"/>
                </a:lnTo>
                <a:lnTo>
                  <a:pt x="354520" y="4746968"/>
                </a:lnTo>
                <a:lnTo>
                  <a:pt x="349008" y="4755527"/>
                </a:lnTo>
                <a:lnTo>
                  <a:pt x="347065" y="4766627"/>
                </a:lnTo>
                <a:lnTo>
                  <a:pt x="349008" y="4777727"/>
                </a:lnTo>
                <a:lnTo>
                  <a:pt x="354520" y="4786287"/>
                </a:lnTo>
                <a:lnTo>
                  <a:pt x="363080" y="4791786"/>
                </a:lnTo>
                <a:lnTo>
                  <a:pt x="374180" y="4793742"/>
                </a:lnTo>
                <a:lnTo>
                  <a:pt x="382981" y="4791786"/>
                </a:lnTo>
                <a:lnTo>
                  <a:pt x="391795" y="4786287"/>
                </a:lnTo>
                <a:lnTo>
                  <a:pt x="398576" y="4777727"/>
                </a:lnTo>
                <a:lnTo>
                  <a:pt x="401294" y="4766627"/>
                </a:lnTo>
                <a:close/>
              </a:path>
              <a:path w="16740505" h="7862570">
                <a:moveTo>
                  <a:pt x="401294" y="4658169"/>
                </a:moveTo>
                <a:lnTo>
                  <a:pt x="399338" y="4647069"/>
                </a:lnTo>
                <a:lnTo>
                  <a:pt x="393827" y="4638510"/>
                </a:lnTo>
                <a:lnTo>
                  <a:pt x="385279" y="4632998"/>
                </a:lnTo>
                <a:lnTo>
                  <a:pt x="374180" y="4631055"/>
                </a:lnTo>
                <a:lnTo>
                  <a:pt x="363080" y="4632998"/>
                </a:lnTo>
                <a:lnTo>
                  <a:pt x="354520" y="4638510"/>
                </a:lnTo>
                <a:lnTo>
                  <a:pt x="349008" y="4647069"/>
                </a:lnTo>
                <a:lnTo>
                  <a:pt x="347065" y="4658169"/>
                </a:lnTo>
                <a:lnTo>
                  <a:pt x="349008" y="4669269"/>
                </a:lnTo>
                <a:lnTo>
                  <a:pt x="354520" y="4677829"/>
                </a:lnTo>
                <a:lnTo>
                  <a:pt x="363080" y="4683328"/>
                </a:lnTo>
                <a:lnTo>
                  <a:pt x="374180" y="4685284"/>
                </a:lnTo>
                <a:lnTo>
                  <a:pt x="382981" y="4682566"/>
                </a:lnTo>
                <a:lnTo>
                  <a:pt x="391795" y="4675797"/>
                </a:lnTo>
                <a:lnTo>
                  <a:pt x="398576" y="4666983"/>
                </a:lnTo>
                <a:lnTo>
                  <a:pt x="401294" y="4658169"/>
                </a:lnTo>
                <a:close/>
              </a:path>
              <a:path w="16740505" h="7862570">
                <a:moveTo>
                  <a:pt x="401294" y="4544288"/>
                </a:moveTo>
                <a:lnTo>
                  <a:pt x="399338" y="4533189"/>
                </a:lnTo>
                <a:lnTo>
                  <a:pt x="393827" y="4524629"/>
                </a:lnTo>
                <a:lnTo>
                  <a:pt x="385279" y="4519130"/>
                </a:lnTo>
                <a:lnTo>
                  <a:pt x="374180" y="4517174"/>
                </a:lnTo>
                <a:lnTo>
                  <a:pt x="363080" y="4519130"/>
                </a:lnTo>
                <a:lnTo>
                  <a:pt x="354520" y="4524629"/>
                </a:lnTo>
                <a:lnTo>
                  <a:pt x="349008" y="4533189"/>
                </a:lnTo>
                <a:lnTo>
                  <a:pt x="347065" y="4544288"/>
                </a:lnTo>
                <a:lnTo>
                  <a:pt x="349008" y="4555388"/>
                </a:lnTo>
                <a:lnTo>
                  <a:pt x="354520" y="4563948"/>
                </a:lnTo>
                <a:lnTo>
                  <a:pt x="363080" y="4569460"/>
                </a:lnTo>
                <a:lnTo>
                  <a:pt x="374180" y="4571403"/>
                </a:lnTo>
                <a:lnTo>
                  <a:pt x="382981" y="4569460"/>
                </a:lnTo>
                <a:lnTo>
                  <a:pt x="391795" y="4563948"/>
                </a:lnTo>
                <a:lnTo>
                  <a:pt x="398576" y="4555388"/>
                </a:lnTo>
                <a:lnTo>
                  <a:pt x="401294" y="4544288"/>
                </a:lnTo>
                <a:close/>
              </a:path>
              <a:path w="16740505" h="7862570">
                <a:moveTo>
                  <a:pt x="401294" y="4435830"/>
                </a:moveTo>
                <a:lnTo>
                  <a:pt x="399338" y="4424731"/>
                </a:lnTo>
                <a:lnTo>
                  <a:pt x="393827" y="4416183"/>
                </a:lnTo>
                <a:lnTo>
                  <a:pt x="385279" y="4410672"/>
                </a:lnTo>
                <a:lnTo>
                  <a:pt x="374180" y="4408716"/>
                </a:lnTo>
                <a:lnTo>
                  <a:pt x="363080" y="4410672"/>
                </a:lnTo>
                <a:lnTo>
                  <a:pt x="354520" y="4416183"/>
                </a:lnTo>
                <a:lnTo>
                  <a:pt x="349008" y="4424731"/>
                </a:lnTo>
                <a:lnTo>
                  <a:pt x="347065" y="4435830"/>
                </a:lnTo>
                <a:lnTo>
                  <a:pt x="349008" y="4446930"/>
                </a:lnTo>
                <a:lnTo>
                  <a:pt x="354520" y="4455490"/>
                </a:lnTo>
                <a:lnTo>
                  <a:pt x="363080" y="4461002"/>
                </a:lnTo>
                <a:lnTo>
                  <a:pt x="374180" y="4462945"/>
                </a:lnTo>
                <a:lnTo>
                  <a:pt x="382981" y="4461002"/>
                </a:lnTo>
                <a:lnTo>
                  <a:pt x="391795" y="4455490"/>
                </a:lnTo>
                <a:lnTo>
                  <a:pt x="398576" y="4446930"/>
                </a:lnTo>
                <a:lnTo>
                  <a:pt x="401294" y="4435830"/>
                </a:lnTo>
                <a:close/>
              </a:path>
              <a:path w="16740505" h="7862570">
                <a:moveTo>
                  <a:pt x="401294" y="4327385"/>
                </a:moveTo>
                <a:lnTo>
                  <a:pt x="399338" y="4316285"/>
                </a:lnTo>
                <a:lnTo>
                  <a:pt x="393827" y="4307725"/>
                </a:lnTo>
                <a:lnTo>
                  <a:pt x="385279" y="4302214"/>
                </a:lnTo>
                <a:lnTo>
                  <a:pt x="374180" y="4300271"/>
                </a:lnTo>
                <a:lnTo>
                  <a:pt x="363080" y="4302214"/>
                </a:lnTo>
                <a:lnTo>
                  <a:pt x="354520" y="4307725"/>
                </a:lnTo>
                <a:lnTo>
                  <a:pt x="349008" y="4316285"/>
                </a:lnTo>
                <a:lnTo>
                  <a:pt x="347065" y="4327385"/>
                </a:lnTo>
                <a:lnTo>
                  <a:pt x="349008" y="4338485"/>
                </a:lnTo>
                <a:lnTo>
                  <a:pt x="354520" y="4347032"/>
                </a:lnTo>
                <a:lnTo>
                  <a:pt x="363080" y="4352544"/>
                </a:lnTo>
                <a:lnTo>
                  <a:pt x="374180" y="4354487"/>
                </a:lnTo>
                <a:lnTo>
                  <a:pt x="382981" y="4351782"/>
                </a:lnTo>
                <a:lnTo>
                  <a:pt x="391795" y="4345000"/>
                </a:lnTo>
                <a:lnTo>
                  <a:pt x="398576" y="4336186"/>
                </a:lnTo>
                <a:lnTo>
                  <a:pt x="401294" y="4327385"/>
                </a:lnTo>
                <a:close/>
              </a:path>
              <a:path w="16740505" h="7862570">
                <a:moveTo>
                  <a:pt x="401294" y="4213504"/>
                </a:moveTo>
                <a:lnTo>
                  <a:pt x="399338" y="4202404"/>
                </a:lnTo>
                <a:lnTo>
                  <a:pt x="393827" y="4193844"/>
                </a:lnTo>
                <a:lnTo>
                  <a:pt x="385279" y="4188333"/>
                </a:lnTo>
                <a:lnTo>
                  <a:pt x="374180" y="4186390"/>
                </a:lnTo>
                <a:lnTo>
                  <a:pt x="363080" y="4188333"/>
                </a:lnTo>
                <a:lnTo>
                  <a:pt x="354520" y="4193844"/>
                </a:lnTo>
                <a:lnTo>
                  <a:pt x="349008" y="4202404"/>
                </a:lnTo>
                <a:lnTo>
                  <a:pt x="347065" y="4213504"/>
                </a:lnTo>
                <a:lnTo>
                  <a:pt x="349008" y="4224604"/>
                </a:lnTo>
                <a:lnTo>
                  <a:pt x="354520" y="4233164"/>
                </a:lnTo>
                <a:lnTo>
                  <a:pt x="363080" y="4238663"/>
                </a:lnTo>
                <a:lnTo>
                  <a:pt x="374180" y="4240619"/>
                </a:lnTo>
                <a:lnTo>
                  <a:pt x="382981" y="4238663"/>
                </a:lnTo>
                <a:lnTo>
                  <a:pt x="391795" y="4233164"/>
                </a:lnTo>
                <a:lnTo>
                  <a:pt x="398576" y="4224604"/>
                </a:lnTo>
                <a:lnTo>
                  <a:pt x="401294" y="4213504"/>
                </a:lnTo>
                <a:close/>
              </a:path>
              <a:path w="16740505" h="7862570">
                <a:moveTo>
                  <a:pt x="401294" y="4105046"/>
                </a:moveTo>
                <a:lnTo>
                  <a:pt x="399338" y="4093946"/>
                </a:lnTo>
                <a:lnTo>
                  <a:pt x="393827" y="4085386"/>
                </a:lnTo>
                <a:lnTo>
                  <a:pt x="385279" y="4079875"/>
                </a:lnTo>
                <a:lnTo>
                  <a:pt x="374180" y="4077932"/>
                </a:lnTo>
                <a:lnTo>
                  <a:pt x="363080" y="4079875"/>
                </a:lnTo>
                <a:lnTo>
                  <a:pt x="354520" y="4085386"/>
                </a:lnTo>
                <a:lnTo>
                  <a:pt x="349008" y="4093946"/>
                </a:lnTo>
                <a:lnTo>
                  <a:pt x="347065" y="4105046"/>
                </a:lnTo>
                <a:lnTo>
                  <a:pt x="349008" y="4116146"/>
                </a:lnTo>
                <a:lnTo>
                  <a:pt x="354520" y="4124706"/>
                </a:lnTo>
                <a:lnTo>
                  <a:pt x="363080" y="4130205"/>
                </a:lnTo>
                <a:lnTo>
                  <a:pt x="374180" y="4132161"/>
                </a:lnTo>
                <a:lnTo>
                  <a:pt x="382981" y="4130205"/>
                </a:lnTo>
                <a:lnTo>
                  <a:pt x="391795" y="4124706"/>
                </a:lnTo>
                <a:lnTo>
                  <a:pt x="398576" y="4116146"/>
                </a:lnTo>
                <a:lnTo>
                  <a:pt x="401294" y="4105046"/>
                </a:lnTo>
                <a:close/>
              </a:path>
              <a:path w="16740505" h="7862570">
                <a:moveTo>
                  <a:pt x="401294" y="3996588"/>
                </a:moveTo>
                <a:lnTo>
                  <a:pt x="399338" y="3985488"/>
                </a:lnTo>
                <a:lnTo>
                  <a:pt x="393827" y="3976928"/>
                </a:lnTo>
                <a:lnTo>
                  <a:pt x="385279" y="3971429"/>
                </a:lnTo>
                <a:lnTo>
                  <a:pt x="374180" y="3969474"/>
                </a:lnTo>
                <a:lnTo>
                  <a:pt x="363080" y="3971429"/>
                </a:lnTo>
                <a:lnTo>
                  <a:pt x="354520" y="3976928"/>
                </a:lnTo>
                <a:lnTo>
                  <a:pt x="349008" y="3985488"/>
                </a:lnTo>
                <a:lnTo>
                  <a:pt x="347065" y="3996588"/>
                </a:lnTo>
                <a:lnTo>
                  <a:pt x="349008" y="4007688"/>
                </a:lnTo>
                <a:lnTo>
                  <a:pt x="354520" y="4016248"/>
                </a:lnTo>
                <a:lnTo>
                  <a:pt x="363080" y="4021759"/>
                </a:lnTo>
                <a:lnTo>
                  <a:pt x="374180" y="4023703"/>
                </a:lnTo>
                <a:lnTo>
                  <a:pt x="382981" y="4020997"/>
                </a:lnTo>
                <a:lnTo>
                  <a:pt x="391795" y="4014216"/>
                </a:lnTo>
                <a:lnTo>
                  <a:pt x="398576" y="4005402"/>
                </a:lnTo>
                <a:lnTo>
                  <a:pt x="401294" y="3996588"/>
                </a:lnTo>
                <a:close/>
              </a:path>
              <a:path w="16740505" h="7862570">
                <a:moveTo>
                  <a:pt x="401294" y="3882707"/>
                </a:moveTo>
                <a:lnTo>
                  <a:pt x="399338" y="3871607"/>
                </a:lnTo>
                <a:lnTo>
                  <a:pt x="393827" y="3863048"/>
                </a:lnTo>
                <a:lnTo>
                  <a:pt x="385279" y="3857548"/>
                </a:lnTo>
                <a:lnTo>
                  <a:pt x="374180" y="3855593"/>
                </a:lnTo>
                <a:lnTo>
                  <a:pt x="363080" y="3857548"/>
                </a:lnTo>
                <a:lnTo>
                  <a:pt x="354520" y="3863048"/>
                </a:lnTo>
                <a:lnTo>
                  <a:pt x="349008" y="3871607"/>
                </a:lnTo>
                <a:lnTo>
                  <a:pt x="347065" y="3882707"/>
                </a:lnTo>
                <a:lnTo>
                  <a:pt x="349008" y="3893807"/>
                </a:lnTo>
                <a:lnTo>
                  <a:pt x="354520" y="3902367"/>
                </a:lnTo>
                <a:lnTo>
                  <a:pt x="363080" y="3907879"/>
                </a:lnTo>
                <a:lnTo>
                  <a:pt x="374180" y="3909822"/>
                </a:lnTo>
                <a:lnTo>
                  <a:pt x="382981" y="3907879"/>
                </a:lnTo>
                <a:lnTo>
                  <a:pt x="391795" y="3902367"/>
                </a:lnTo>
                <a:lnTo>
                  <a:pt x="398576" y="3893807"/>
                </a:lnTo>
                <a:lnTo>
                  <a:pt x="401294" y="3882707"/>
                </a:lnTo>
                <a:close/>
              </a:path>
              <a:path w="16740505" h="7862570">
                <a:moveTo>
                  <a:pt x="401294" y="3774249"/>
                </a:moveTo>
                <a:lnTo>
                  <a:pt x="399338" y="3763149"/>
                </a:lnTo>
                <a:lnTo>
                  <a:pt x="393827" y="3754602"/>
                </a:lnTo>
                <a:lnTo>
                  <a:pt x="385279" y="3749090"/>
                </a:lnTo>
                <a:lnTo>
                  <a:pt x="374180" y="3747135"/>
                </a:lnTo>
                <a:lnTo>
                  <a:pt x="363080" y="3749090"/>
                </a:lnTo>
                <a:lnTo>
                  <a:pt x="354520" y="3754602"/>
                </a:lnTo>
                <a:lnTo>
                  <a:pt x="349008" y="3763149"/>
                </a:lnTo>
                <a:lnTo>
                  <a:pt x="347065" y="3774249"/>
                </a:lnTo>
                <a:lnTo>
                  <a:pt x="349008" y="3785349"/>
                </a:lnTo>
                <a:lnTo>
                  <a:pt x="354520" y="3793909"/>
                </a:lnTo>
                <a:lnTo>
                  <a:pt x="363080" y="3799421"/>
                </a:lnTo>
                <a:lnTo>
                  <a:pt x="374180" y="3801364"/>
                </a:lnTo>
                <a:lnTo>
                  <a:pt x="382981" y="3799421"/>
                </a:lnTo>
                <a:lnTo>
                  <a:pt x="391795" y="3793909"/>
                </a:lnTo>
                <a:lnTo>
                  <a:pt x="398576" y="3785349"/>
                </a:lnTo>
                <a:lnTo>
                  <a:pt x="401294" y="3774249"/>
                </a:lnTo>
                <a:close/>
              </a:path>
              <a:path w="16740505" h="7862570">
                <a:moveTo>
                  <a:pt x="401294" y="3665804"/>
                </a:moveTo>
                <a:lnTo>
                  <a:pt x="399338" y="3654704"/>
                </a:lnTo>
                <a:lnTo>
                  <a:pt x="393827" y="3646144"/>
                </a:lnTo>
                <a:lnTo>
                  <a:pt x="385279" y="3640632"/>
                </a:lnTo>
                <a:lnTo>
                  <a:pt x="374180" y="3638689"/>
                </a:lnTo>
                <a:lnTo>
                  <a:pt x="363080" y="3640632"/>
                </a:lnTo>
                <a:lnTo>
                  <a:pt x="354520" y="3646144"/>
                </a:lnTo>
                <a:lnTo>
                  <a:pt x="349008" y="3654704"/>
                </a:lnTo>
                <a:lnTo>
                  <a:pt x="347065" y="3665804"/>
                </a:lnTo>
                <a:lnTo>
                  <a:pt x="349008" y="3676904"/>
                </a:lnTo>
                <a:lnTo>
                  <a:pt x="354520" y="3685451"/>
                </a:lnTo>
                <a:lnTo>
                  <a:pt x="363080" y="3690963"/>
                </a:lnTo>
                <a:lnTo>
                  <a:pt x="374180" y="3692918"/>
                </a:lnTo>
                <a:lnTo>
                  <a:pt x="382981" y="3690201"/>
                </a:lnTo>
                <a:lnTo>
                  <a:pt x="391795" y="3683419"/>
                </a:lnTo>
                <a:lnTo>
                  <a:pt x="398576" y="3674618"/>
                </a:lnTo>
                <a:lnTo>
                  <a:pt x="401294" y="3665804"/>
                </a:lnTo>
                <a:close/>
              </a:path>
              <a:path w="16740505" h="7862570">
                <a:moveTo>
                  <a:pt x="401294" y="3551923"/>
                </a:moveTo>
                <a:lnTo>
                  <a:pt x="399338" y="3540823"/>
                </a:lnTo>
                <a:lnTo>
                  <a:pt x="393827" y="3532263"/>
                </a:lnTo>
                <a:lnTo>
                  <a:pt x="385279" y="3526752"/>
                </a:lnTo>
                <a:lnTo>
                  <a:pt x="374180" y="3524808"/>
                </a:lnTo>
                <a:lnTo>
                  <a:pt x="363080" y="3526752"/>
                </a:lnTo>
                <a:lnTo>
                  <a:pt x="354520" y="3532263"/>
                </a:lnTo>
                <a:lnTo>
                  <a:pt x="349008" y="3540823"/>
                </a:lnTo>
                <a:lnTo>
                  <a:pt x="347065" y="3551923"/>
                </a:lnTo>
                <a:lnTo>
                  <a:pt x="349008" y="3563023"/>
                </a:lnTo>
                <a:lnTo>
                  <a:pt x="354520" y="3571583"/>
                </a:lnTo>
                <a:lnTo>
                  <a:pt x="363080" y="3577082"/>
                </a:lnTo>
                <a:lnTo>
                  <a:pt x="374180" y="3579037"/>
                </a:lnTo>
                <a:lnTo>
                  <a:pt x="382981" y="3577082"/>
                </a:lnTo>
                <a:lnTo>
                  <a:pt x="391795" y="3571583"/>
                </a:lnTo>
                <a:lnTo>
                  <a:pt x="398576" y="3563023"/>
                </a:lnTo>
                <a:lnTo>
                  <a:pt x="401294" y="3551923"/>
                </a:lnTo>
                <a:close/>
              </a:path>
              <a:path w="16740505" h="7862570">
                <a:moveTo>
                  <a:pt x="401294" y="3443465"/>
                </a:moveTo>
                <a:lnTo>
                  <a:pt x="399338" y="3432365"/>
                </a:lnTo>
                <a:lnTo>
                  <a:pt x="393827" y="3423805"/>
                </a:lnTo>
                <a:lnTo>
                  <a:pt x="385279" y="3418306"/>
                </a:lnTo>
                <a:lnTo>
                  <a:pt x="374180" y="3416350"/>
                </a:lnTo>
                <a:lnTo>
                  <a:pt x="363080" y="3418306"/>
                </a:lnTo>
                <a:lnTo>
                  <a:pt x="354520" y="3423805"/>
                </a:lnTo>
                <a:lnTo>
                  <a:pt x="349008" y="3432365"/>
                </a:lnTo>
                <a:lnTo>
                  <a:pt x="347065" y="3443465"/>
                </a:lnTo>
                <a:lnTo>
                  <a:pt x="349008" y="3454565"/>
                </a:lnTo>
                <a:lnTo>
                  <a:pt x="354520" y="3463125"/>
                </a:lnTo>
                <a:lnTo>
                  <a:pt x="363080" y="3468636"/>
                </a:lnTo>
                <a:lnTo>
                  <a:pt x="374180" y="3470579"/>
                </a:lnTo>
                <a:lnTo>
                  <a:pt x="382981" y="3468636"/>
                </a:lnTo>
                <a:lnTo>
                  <a:pt x="391795" y="3463125"/>
                </a:lnTo>
                <a:lnTo>
                  <a:pt x="398576" y="3454565"/>
                </a:lnTo>
                <a:lnTo>
                  <a:pt x="401294" y="3443465"/>
                </a:lnTo>
                <a:close/>
              </a:path>
              <a:path w="16740505" h="7862570">
                <a:moveTo>
                  <a:pt x="401294" y="3335007"/>
                </a:moveTo>
                <a:lnTo>
                  <a:pt x="399338" y="3323907"/>
                </a:lnTo>
                <a:lnTo>
                  <a:pt x="393827" y="3315347"/>
                </a:lnTo>
                <a:lnTo>
                  <a:pt x="385279" y="3309848"/>
                </a:lnTo>
                <a:lnTo>
                  <a:pt x="374180" y="3307892"/>
                </a:lnTo>
                <a:lnTo>
                  <a:pt x="363080" y="3309848"/>
                </a:lnTo>
                <a:lnTo>
                  <a:pt x="354520" y="3315347"/>
                </a:lnTo>
                <a:lnTo>
                  <a:pt x="349008" y="3323907"/>
                </a:lnTo>
                <a:lnTo>
                  <a:pt x="347065" y="3335007"/>
                </a:lnTo>
                <a:lnTo>
                  <a:pt x="349008" y="3346107"/>
                </a:lnTo>
                <a:lnTo>
                  <a:pt x="354520" y="3354667"/>
                </a:lnTo>
                <a:lnTo>
                  <a:pt x="363080" y="3360178"/>
                </a:lnTo>
                <a:lnTo>
                  <a:pt x="374180" y="3362121"/>
                </a:lnTo>
                <a:lnTo>
                  <a:pt x="382981" y="3359416"/>
                </a:lnTo>
                <a:lnTo>
                  <a:pt x="391795" y="3352635"/>
                </a:lnTo>
                <a:lnTo>
                  <a:pt x="398576" y="3343821"/>
                </a:lnTo>
                <a:lnTo>
                  <a:pt x="401294" y="3335007"/>
                </a:lnTo>
                <a:close/>
              </a:path>
              <a:path w="16740505" h="7862570">
                <a:moveTo>
                  <a:pt x="401294" y="3221126"/>
                </a:moveTo>
                <a:lnTo>
                  <a:pt x="399338" y="3210026"/>
                </a:lnTo>
                <a:lnTo>
                  <a:pt x="393827" y="3201479"/>
                </a:lnTo>
                <a:lnTo>
                  <a:pt x="385279" y="3195967"/>
                </a:lnTo>
                <a:lnTo>
                  <a:pt x="374180" y="3194012"/>
                </a:lnTo>
                <a:lnTo>
                  <a:pt x="363080" y="3195967"/>
                </a:lnTo>
                <a:lnTo>
                  <a:pt x="354520" y="3201479"/>
                </a:lnTo>
                <a:lnTo>
                  <a:pt x="349008" y="3210026"/>
                </a:lnTo>
                <a:lnTo>
                  <a:pt x="347065" y="3221126"/>
                </a:lnTo>
                <a:lnTo>
                  <a:pt x="349008" y="3232226"/>
                </a:lnTo>
                <a:lnTo>
                  <a:pt x="354520" y="3240786"/>
                </a:lnTo>
                <a:lnTo>
                  <a:pt x="363080" y="3246297"/>
                </a:lnTo>
                <a:lnTo>
                  <a:pt x="374180" y="3248241"/>
                </a:lnTo>
                <a:lnTo>
                  <a:pt x="382981" y="3246297"/>
                </a:lnTo>
                <a:lnTo>
                  <a:pt x="391795" y="3240786"/>
                </a:lnTo>
                <a:lnTo>
                  <a:pt x="398576" y="3232226"/>
                </a:lnTo>
                <a:lnTo>
                  <a:pt x="401294" y="3221126"/>
                </a:lnTo>
                <a:close/>
              </a:path>
              <a:path w="16740505" h="7862570">
                <a:moveTo>
                  <a:pt x="401294" y="3112681"/>
                </a:moveTo>
                <a:lnTo>
                  <a:pt x="399338" y="3101581"/>
                </a:lnTo>
                <a:lnTo>
                  <a:pt x="393827" y="3093021"/>
                </a:lnTo>
                <a:lnTo>
                  <a:pt x="385279" y="3087509"/>
                </a:lnTo>
                <a:lnTo>
                  <a:pt x="374180" y="3085566"/>
                </a:lnTo>
                <a:lnTo>
                  <a:pt x="363080" y="3087509"/>
                </a:lnTo>
                <a:lnTo>
                  <a:pt x="354520" y="3093021"/>
                </a:lnTo>
                <a:lnTo>
                  <a:pt x="349008" y="3101581"/>
                </a:lnTo>
                <a:lnTo>
                  <a:pt x="347065" y="3112681"/>
                </a:lnTo>
                <a:lnTo>
                  <a:pt x="349008" y="3123781"/>
                </a:lnTo>
                <a:lnTo>
                  <a:pt x="354520" y="3132328"/>
                </a:lnTo>
                <a:lnTo>
                  <a:pt x="363080" y="3137839"/>
                </a:lnTo>
                <a:lnTo>
                  <a:pt x="374180" y="3139795"/>
                </a:lnTo>
                <a:lnTo>
                  <a:pt x="382981" y="3137839"/>
                </a:lnTo>
                <a:lnTo>
                  <a:pt x="391795" y="3132328"/>
                </a:lnTo>
                <a:lnTo>
                  <a:pt x="398576" y="3123781"/>
                </a:lnTo>
                <a:lnTo>
                  <a:pt x="401294" y="3112681"/>
                </a:lnTo>
                <a:close/>
              </a:path>
              <a:path w="16740505" h="7862570">
                <a:moveTo>
                  <a:pt x="401294" y="3004223"/>
                </a:moveTo>
                <a:lnTo>
                  <a:pt x="399338" y="2993123"/>
                </a:lnTo>
                <a:lnTo>
                  <a:pt x="393827" y="2984563"/>
                </a:lnTo>
                <a:lnTo>
                  <a:pt x="385279" y="2979051"/>
                </a:lnTo>
                <a:lnTo>
                  <a:pt x="374180" y="2977108"/>
                </a:lnTo>
                <a:lnTo>
                  <a:pt x="363080" y="2979051"/>
                </a:lnTo>
                <a:lnTo>
                  <a:pt x="354520" y="2984563"/>
                </a:lnTo>
                <a:lnTo>
                  <a:pt x="349008" y="2993123"/>
                </a:lnTo>
                <a:lnTo>
                  <a:pt x="347065" y="3004223"/>
                </a:lnTo>
                <a:lnTo>
                  <a:pt x="349008" y="3015323"/>
                </a:lnTo>
                <a:lnTo>
                  <a:pt x="354520" y="3023882"/>
                </a:lnTo>
                <a:lnTo>
                  <a:pt x="363080" y="3029381"/>
                </a:lnTo>
                <a:lnTo>
                  <a:pt x="374180" y="3031337"/>
                </a:lnTo>
                <a:lnTo>
                  <a:pt x="382981" y="3028619"/>
                </a:lnTo>
                <a:lnTo>
                  <a:pt x="391795" y="3021838"/>
                </a:lnTo>
                <a:lnTo>
                  <a:pt x="398576" y="3013037"/>
                </a:lnTo>
                <a:lnTo>
                  <a:pt x="401294" y="3004223"/>
                </a:lnTo>
                <a:close/>
              </a:path>
              <a:path w="16740505" h="7862570">
                <a:moveTo>
                  <a:pt x="401294" y="2890342"/>
                </a:moveTo>
                <a:lnTo>
                  <a:pt x="399338" y="2879242"/>
                </a:lnTo>
                <a:lnTo>
                  <a:pt x="393827" y="2870682"/>
                </a:lnTo>
                <a:lnTo>
                  <a:pt x="385279" y="2865170"/>
                </a:lnTo>
                <a:lnTo>
                  <a:pt x="374180" y="2863227"/>
                </a:lnTo>
                <a:lnTo>
                  <a:pt x="363080" y="2865170"/>
                </a:lnTo>
                <a:lnTo>
                  <a:pt x="354520" y="2870682"/>
                </a:lnTo>
                <a:lnTo>
                  <a:pt x="349008" y="2879242"/>
                </a:lnTo>
                <a:lnTo>
                  <a:pt x="347065" y="2890342"/>
                </a:lnTo>
                <a:lnTo>
                  <a:pt x="349008" y="2901442"/>
                </a:lnTo>
                <a:lnTo>
                  <a:pt x="354520" y="2910001"/>
                </a:lnTo>
                <a:lnTo>
                  <a:pt x="363080" y="2915501"/>
                </a:lnTo>
                <a:lnTo>
                  <a:pt x="374180" y="2917456"/>
                </a:lnTo>
                <a:lnTo>
                  <a:pt x="382981" y="2915501"/>
                </a:lnTo>
                <a:lnTo>
                  <a:pt x="391795" y="2910001"/>
                </a:lnTo>
                <a:lnTo>
                  <a:pt x="398576" y="2901442"/>
                </a:lnTo>
                <a:lnTo>
                  <a:pt x="401294" y="2890342"/>
                </a:lnTo>
                <a:close/>
              </a:path>
              <a:path w="16740505" h="7862570">
                <a:moveTo>
                  <a:pt x="401294" y="2781884"/>
                </a:moveTo>
                <a:lnTo>
                  <a:pt x="399338" y="2770784"/>
                </a:lnTo>
                <a:lnTo>
                  <a:pt x="393827" y="2762224"/>
                </a:lnTo>
                <a:lnTo>
                  <a:pt x="385279" y="2756725"/>
                </a:lnTo>
                <a:lnTo>
                  <a:pt x="374180" y="2754769"/>
                </a:lnTo>
                <a:lnTo>
                  <a:pt x="363080" y="2756725"/>
                </a:lnTo>
                <a:lnTo>
                  <a:pt x="354520" y="2762224"/>
                </a:lnTo>
                <a:lnTo>
                  <a:pt x="349008" y="2770784"/>
                </a:lnTo>
                <a:lnTo>
                  <a:pt x="347065" y="2781884"/>
                </a:lnTo>
                <a:lnTo>
                  <a:pt x="349008" y="2792984"/>
                </a:lnTo>
                <a:lnTo>
                  <a:pt x="354520" y="2801543"/>
                </a:lnTo>
                <a:lnTo>
                  <a:pt x="363080" y="2807055"/>
                </a:lnTo>
                <a:lnTo>
                  <a:pt x="374180" y="2808998"/>
                </a:lnTo>
                <a:lnTo>
                  <a:pt x="382981" y="2807055"/>
                </a:lnTo>
                <a:lnTo>
                  <a:pt x="391795" y="2801543"/>
                </a:lnTo>
                <a:lnTo>
                  <a:pt x="398576" y="2792984"/>
                </a:lnTo>
                <a:lnTo>
                  <a:pt x="401294" y="2781884"/>
                </a:lnTo>
                <a:close/>
              </a:path>
              <a:path w="16740505" h="7862570">
                <a:moveTo>
                  <a:pt x="401294" y="2673426"/>
                </a:moveTo>
                <a:lnTo>
                  <a:pt x="399338" y="2662326"/>
                </a:lnTo>
                <a:lnTo>
                  <a:pt x="393827" y="2653766"/>
                </a:lnTo>
                <a:lnTo>
                  <a:pt x="385279" y="2648267"/>
                </a:lnTo>
                <a:lnTo>
                  <a:pt x="374180" y="2646311"/>
                </a:lnTo>
                <a:lnTo>
                  <a:pt x="363080" y="2648267"/>
                </a:lnTo>
                <a:lnTo>
                  <a:pt x="354520" y="2653766"/>
                </a:lnTo>
                <a:lnTo>
                  <a:pt x="349008" y="2662326"/>
                </a:lnTo>
                <a:lnTo>
                  <a:pt x="347065" y="2673426"/>
                </a:lnTo>
                <a:lnTo>
                  <a:pt x="349008" y="2684526"/>
                </a:lnTo>
                <a:lnTo>
                  <a:pt x="354520" y="2693085"/>
                </a:lnTo>
                <a:lnTo>
                  <a:pt x="363080" y="2698597"/>
                </a:lnTo>
                <a:lnTo>
                  <a:pt x="374180" y="2700540"/>
                </a:lnTo>
                <a:lnTo>
                  <a:pt x="382981" y="2697835"/>
                </a:lnTo>
                <a:lnTo>
                  <a:pt x="391795" y="2691053"/>
                </a:lnTo>
                <a:lnTo>
                  <a:pt x="398576" y="2682240"/>
                </a:lnTo>
                <a:lnTo>
                  <a:pt x="401294" y="2673426"/>
                </a:lnTo>
                <a:close/>
              </a:path>
              <a:path w="16740505" h="7862570">
                <a:moveTo>
                  <a:pt x="401294" y="2559558"/>
                </a:moveTo>
                <a:lnTo>
                  <a:pt x="399338" y="2548458"/>
                </a:lnTo>
                <a:lnTo>
                  <a:pt x="393827" y="2539898"/>
                </a:lnTo>
                <a:lnTo>
                  <a:pt x="385279" y="2534386"/>
                </a:lnTo>
                <a:lnTo>
                  <a:pt x="374180" y="2532443"/>
                </a:lnTo>
                <a:lnTo>
                  <a:pt x="363080" y="2534386"/>
                </a:lnTo>
                <a:lnTo>
                  <a:pt x="354520" y="2539898"/>
                </a:lnTo>
                <a:lnTo>
                  <a:pt x="349008" y="2548458"/>
                </a:lnTo>
                <a:lnTo>
                  <a:pt x="347065" y="2559558"/>
                </a:lnTo>
                <a:lnTo>
                  <a:pt x="349008" y="2570657"/>
                </a:lnTo>
                <a:lnTo>
                  <a:pt x="354520" y="2579205"/>
                </a:lnTo>
                <a:lnTo>
                  <a:pt x="363080" y="2584716"/>
                </a:lnTo>
                <a:lnTo>
                  <a:pt x="374180" y="2586659"/>
                </a:lnTo>
                <a:lnTo>
                  <a:pt x="382981" y="2584716"/>
                </a:lnTo>
                <a:lnTo>
                  <a:pt x="391795" y="2579205"/>
                </a:lnTo>
                <a:lnTo>
                  <a:pt x="398576" y="2570657"/>
                </a:lnTo>
                <a:lnTo>
                  <a:pt x="401294" y="2559558"/>
                </a:lnTo>
                <a:close/>
              </a:path>
              <a:path w="16740505" h="7862570">
                <a:moveTo>
                  <a:pt x="401294" y="2451100"/>
                </a:moveTo>
                <a:lnTo>
                  <a:pt x="399338" y="2440000"/>
                </a:lnTo>
                <a:lnTo>
                  <a:pt x="393827" y="2431440"/>
                </a:lnTo>
                <a:lnTo>
                  <a:pt x="385279" y="2425928"/>
                </a:lnTo>
                <a:lnTo>
                  <a:pt x="374180" y="2423985"/>
                </a:lnTo>
                <a:lnTo>
                  <a:pt x="363080" y="2425928"/>
                </a:lnTo>
                <a:lnTo>
                  <a:pt x="354520" y="2431440"/>
                </a:lnTo>
                <a:lnTo>
                  <a:pt x="349008" y="2440000"/>
                </a:lnTo>
                <a:lnTo>
                  <a:pt x="347065" y="2451100"/>
                </a:lnTo>
                <a:lnTo>
                  <a:pt x="349008" y="2462199"/>
                </a:lnTo>
                <a:lnTo>
                  <a:pt x="354520" y="2470759"/>
                </a:lnTo>
                <a:lnTo>
                  <a:pt x="363080" y="2476258"/>
                </a:lnTo>
                <a:lnTo>
                  <a:pt x="374180" y="2478214"/>
                </a:lnTo>
                <a:lnTo>
                  <a:pt x="382981" y="2476258"/>
                </a:lnTo>
                <a:lnTo>
                  <a:pt x="391795" y="2470759"/>
                </a:lnTo>
                <a:lnTo>
                  <a:pt x="398576" y="2462199"/>
                </a:lnTo>
                <a:lnTo>
                  <a:pt x="401294" y="2451100"/>
                </a:lnTo>
                <a:close/>
              </a:path>
              <a:path w="16740505" h="7862570">
                <a:moveTo>
                  <a:pt x="401294" y="2342642"/>
                </a:moveTo>
                <a:lnTo>
                  <a:pt x="399338" y="2331542"/>
                </a:lnTo>
                <a:lnTo>
                  <a:pt x="393827" y="2322982"/>
                </a:lnTo>
                <a:lnTo>
                  <a:pt x="385279" y="2317470"/>
                </a:lnTo>
                <a:lnTo>
                  <a:pt x="374180" y="2315527"/>
                </a:lnTo>
                <a:lnTo>
                  <a:pt x="363080" y="2317470"/>
                </a:lnTo>
                <a:lnTo>
                  <a:pt x="354520" y="2322982"/>
                </a:lnTo>
                <a:lnTo>
                  <a:pt x="349008" y="2331542"/>
                </a:lnTo>
                <a:lnTo>
                  <a:pt x="347065" y="2342642"/>
                </a:lnTo>
                <a:lnTo>
                  <a:pt x="349008" y="2353741"/>
                </a:lnTo>
                <a:lnTo>
                  <a:pt x="354520" y="2362301"/>
                </a:lnTo>
                <a:lnTo>
                  <a:pt x="363080" y="2367800"/>
                </a:lnTo>
                <a:lnTo>
                  <a:pt x="374180" y="2369756"/>
                </a:lnTo>
                <a:lnTo>
                  <a:pt x="382981" y="2367800"/>
                </a:lnTo>
                <a:lnTo>
                  <a:pt x="391795" y="2362301"/>
                </a:lnTo>
                <a:lnTo>
                  <a:pt x="398576" y="2353741"/>
                </a:lnTo>
                <a:lnTo>
                  <a:pt x="401294" y="2342642"/>
                </a:lnTo>
                <a:close/>
              </a:path>
              <a:path w="16740505" h="7862570">
                <a:moveTo>
                  <a:pt x="401294" y="2228761"/>
                </a:moveTo>
                <a:lnTo>
                  <a:pt x="399338" y="2217661"/>
                </a:lnTo>
                <a:lnTo>
                  <a:pt x="393827" y="2209101"/>
                </a:lnTo>
                <a:lnTo>
                  <a:pt x="385279" y="2203602"/>
                </a:lnTo>
                <a:lnTo>
                  <a:pt x="374180" y="2201646"/>
                </a:lnTo>
                <a:lnTo>
                  <a:pt x="363080" y="2203602"/>
                </a:lnTo>
                <a:lnTo>
                  <a:pt x="354520" y="2209101"/>
                </a:lnTo>
                <a:lnTo>
                  <a:pt x="349008" y="2217661"/>
                </a:lnTo>
                <a:lnTo>
                  <a:pt x="347065" y="2228761"/>
                </a:lnTo>
                <a:lnTo>
                  <a:pt x="349008" y="2239861"/>
                </a:lnTo>
                <a:lnTo>
                  <a:pt x="354520" y="2248420"/>
                </a:lnTo>
                <a:lnTo>
                  <a:pt x="363080" y="2253932"/>
                </a:lnTo>
                <a:lnTo>
                  <a:pt x="374180" y="2255875"/>
                </a:lnTo>
                <a:lnTo>
                  <a:pt x="382981" y="2253932"/>
                </a:lnTo>
                <a:lnTo>
                  <a:pt x="391795" y="2248420"/>
                </a:lnTo>
                <a:lnTo>
                  <a:pt x="398576" y="2239861"/>
                </a:lnTo>
                <a:lnTo>
                  <a:pt x="401294" y="2228761"/>
                </a:lnTo>
                <a:close/>
              </a:path>
              <a:path w="16740505" h="7862570">
                <a:moveTo>
                  <a:pt x="401294" y="2120303"/>
                </a:moveTo>
                <a:lnTo>
                  <a:pt x="399338" y="2109203"/>
                </a:lnTo>
                <a:lnTo>
                  <a:pt x="393827" y="2100643"/>
                </a:lnTo>
                <a:lnTo>
                  <a:pt x="385279" y="2095144"/>
                </a:lnTo>
                <a:lnTo>
                  <a:pt x="374180" y="2093188"/>
                </a:lnTo>
                <a:lnTo>
                  <a:pt x="363080" y="2095144"/>
                </a:lnTo>
                <a:lnTo>
                  <a:pt x="354520" y="2100643"/>
                </a:lnTo>
                <a:lnTo>
                  <a:pt x="349008" y="2109203"/>
                </a:lnTo>
                <a:lnTo>
                  <a:pt x="347065" y="2120303"/>
                </a:lnTo>
                <a:lnTo>
                  <a:pt x="349008" y="2131403"/>
                </a:lnTo>
                <a:lnTo>
                  <a:pt x="354520" y="2139962"/>
                </a:lnTo>
                <a:lnTo>
                  <a:pt x="363080" y="2145474"/>
                </a:lnTo>
                <a:lnTo>
                  <a:pt x="374180" y="2147417"/>
                </a:lnTo>
                <a:lnTo>
                  <a:pt x="382981" y="2145474"/>
                </a:lnTo>
                <a:lnTo>
                  <a:pt x="391795" y="2139962"/>
                </a:lnTo>
                <a:lnTo>
                  <a:pt x="398576" y="2131403"/>
                </a:lnTo>
                <a:lnTo>
                  <a:pt x="401294" y="2120303"/>
                </a:lnTo>
                <a:close/>
              </a:path>
              <a:path w="16740505" h="7862570">
                <a:moveTo>
                  <a:pt x="401294" y="2011845"/>
                </a:moveTo>
                <a:lnTo>
                  <a:pt x="399338" y="2000745"/>
                </a:lnTo>
                <a:lnTo>
                  <a:pt x="393827" y="1992198"/>
                </a:lnTo>
                <a:lnTo>
                  <a:pt x="385279" y="1986686"/>
                </a:lnTo>
                <a:lnTo>
                  <a:pt x="374180" y="1984730"/>
                </a:lnTo>
                <a:lnTo>
                  <a:pt x="363080" y="1986686"/>
                </a:lnTo>
                <a:lnTo>
                  <a:pt x="354520" y="1992198"/>
                </a:lnTo>
                <a:lnTo>
                  <a:pt x="349008" y="2000745"/>
                </a:lnTo>
                <a:lnTo>
                  <a:pt x="347065" y="2011845"/>
                </a:lnTo>
                <a:lnTo>
                  <a:pt x="349008" y="2022944"/>
                </a:lnTo>
                <a:lnTo>
                  <a:pt x="354520" y="2031504"/>
                </a:lnTo>
                <a:lnTo>
                  <a:pt x="363080" y="2037016"/>
                </a:lnTo>
                <a:lnTo>
                  <a:pt x="374180" y="2038959"/>
                </a:lnTo>
                <a:lnTo>
                  <a:pt x="382981" y="2037016"/>
                </a:lnTo>
                <a:lnTo>
                  <a:pt x="391795" y="2031504"/>
                </a:lnTo>
                <a:lnTo>
                  <a:pt x="398576" y="2022944"/>
                </a:lnTo>
                <a:lnTo>
                  <a:pt x="401294" y="2011845"/>
                </a:lnTo>
                <a:close/>
              </a:path>
              <a:path w="16740505" h="7862570">
                <a:moveTo>
                  <a:pt x="401294" y="1897976"/>
                </a:moveTo>
                <a:lnTo>
                  <a:pt x="399338" y="1886877"/>
                </a:lnTo>
                <a:lnTo>
                  <a:pt x="393827" y="1878317"/>
                </a:lnTo>
                <a:lnTo>
                  <a:pt x="385279" y="1872805"/>
                </a:lnTo>
                <a:lnTo>
                  <a:pt x="374180" y="1870862"/>
                </a:lnTo>
                <a:lnTo>
                  <a:pt x="363080" y="1872805"/>
                </a:lnTo>
                <a:lnTo>
                  <a:pt x="354520" y="1878317"/>
                </a:lnTo>
                <a:lnTo>
                  <a:pt x="349008" y="1886877"/>
                </a:lnTo>
                <a:lnTo>
                  <a:pt x="347065" y="1897976"/>
                </a:lnTo>
                <a:lnTo>
                  <a:pt x="349008" y="1909076"/>
                </a:lnTo>
                <a:lnTo>
                  <a:pt x="354520" y="1917623"/>
                </a:lnTo>
                <a:lnTo>
                  <a:pt x="363080" y="1923135"/>
                </a:lnTo>
                <a:lnTo>
                  <a:pt x="374180" y="1925091"/>
                </a:lnTo>
                <a:lnTo>
                  <a:pt x="382981" y="1923135"/>
                </a:lnTo>
                <a:lnTo>
                  <a:pt x="391795" y="1917623"/>
                </a:lnTo>
                <a:lnTo>
                  <a:pt x="398576" y="1909076"/>
                </a:lnTo>
                <a:lnTo>
                  <a:pt x="401294" y="1897976"/>
                </a:lnTo>
                <a:close/>
              </a:path>
              <a:path w="16740505" h="7862570">
                <a:moveTo>
                  <a:pt x="401294" y="1789518"/>
                </a:moveTo>
                <a:lnTo>
                  <a:pt x="399338" y="1778419"/>
                </a:lnTo>
                <a:lnTo>
                  <a:pt x="393827" y="1769859"/>
                </a:lnTo>
                <a:lnTo>
                  <a:pt x="385279" y="1764347"/>
                </a:lnTo>
                <a:lnTo>
                  <a:pt x="374180" y="1762404"/>
                </a:lnTo>
                <a:lnTo>
                  <a:pt x="363080" y="1764347"/>
                </a:lnTo>
                <a:lnTo>
                  <a:pt x="354520" y="1769859"/>
                </a:lnTo>
                <a:lnTo>
                  <a:pt x="349008" y="1778419"/>
                </a:lnTo>
                <a:lnTo>
                  <a:pt x="347065" y="1789518"/>
                </a:lnTo>
                <a:lnTo>
                  <a:pt x="349008" y="1800618"/>
                </a:lnTo>
                <a:lnTo>
                  <a:pt x="354520" y="1809178"/>
                </a:lnTo>
                <a:lnTo>
                  <a:pt x="363080" y="1814677"/>
                </a:lnTo>
                <a:lnTo>
                  <a:pt x="374180" y="1816633"/>
                </a:lnTo>
                <a:lnTo>
                  <a:pt x="382981" y="1814677"/>
                </a:lnTo>
                <a:lnTo>
                  <a:pt x="391795" y="1809178"/>
                </a:lnTo>
                <a:lnTo>
                  <a:pt x="398576" y="1800618"/>
                </a:lnTo>
                <a:lnTo>
                  <a:pt x="401294" y="1789518"/>
                </a:lnTo>
                <a:close/>
              </a:path>
              <a:path w="16740505" h="7862570">
                <a:moveTo>
                  <a:pt x="401294" y="1681060"/>
                </a:moveTo>
                <a:lnTo>
                  <a:pt x="399338" y="1669961"/>
                </a:lnTo>
                <a:lnTo>
                  <a:pt x="393827" y="1661401"/>
                </a:lnTo>
                <a:lnTo>
                  <a:pt x="385279" y="1655889"/>
                </a:lnTo>
                <a:lnTo>
                  <a:pt x="374180" y="1653946"/>
                </a:lnTo>
                <a:lnTo>
                  <a:pt x="363080" y="1655889"/>
                </a:lnTo>
                <a:lnTo>
                  <a:pt x="354520" y="1661401"/>
                </a:lnTo>
                <a:lnTo>
                  <a:pt x="349008" y="1669961"/>
                </a:lnTo>
                <a:lnTo>
                  <a:pt x="347065" y="1681060"/>
                </a:lnTo>
                <a:lnTo>
                  <a:pt x="349008" y="1692160"/>
                </a:lnTo>
                <a:lnTo>
                  <a:pt x="354520" y="1700720"/>
                </a:lnTo>
                <a:lnTo>
                  <a:pt x="363080" y="1706232"/>
                </a:lnTo>
                <a:lnTo>
                  <a:pt x="374180" y="1708175"/>
                </a:lnTo>
                <a:lnTo>
                  <a:pt x="382981" y="1706232"/>
                </a:lnTo>
                <a:lnTo>
                  <a:pt x="391795" y="1700720"/>
                </a:lnTo>
                <a:lnTo>
                  <a:pt x="398576" y="1692160"/>
                </a:lnTo>
                <a:lnTo>
                  <a:pt x="401294" y="1681060"/>
                </a:lnTo>
                <a:close/>
              </a:path>
              <a:path w="16740505" h="7862570">
                <a:moveTo>
                  <a:pt x="401294" y="1567180"/>
                </a:moveTo>
                <a:lnTo>
                  <a:pt x="399338" y="1556080"/>
                </a:lnTo>
                <a:lnTo>
                  <a:pt x="393827" y="1547520"/>
                </a:lnTo>
                <a:lnTo>
                  <a:pt x="385279" y="1542021"/>
                </a:lnTo>
                <a:lnTo>
                  <a:pt x="374180" y="1540065"/>
                </a:lnTo>
                <a:lnTo>
                  <a:pt x="363080" y="1542021"/>
                </a:lnTo>
                <a:lnTo>
                  <a:pt x="354520" y="1547520"/>
                </a:lnTo>
                <a:lnTo>
                  <a:pt x="349008" y="1556080"/>
                </a:lnTo>
                <a:lnTo>
                  <a:pt x="347065" y="1567180"/>
                </a:lnTo>
                <a:lnTo>
                  <a:pt x="349008" y="1578279"/>
                </a:lnTo>
                <a:lnTo>
                  <a:pt x="354520" y="1586839"/>
                </a:lnTo>
                <a:lnTo>
                  <a:pt x="363080" y="1592351"/>
                </a:lnTo>
                <a:lnTo>
                  <a:pt x="374180" y="1594294"/>
                </a:lnTo>
                <a:lnTo>
                  <a:pt x="382981" y="1592351"/>
                </a:lnTo>
                <a:lnTo>
                  <a:pt x="391795" y="1586839"/>
                </a:lnTo>
                <a:lnTo>
                  <a:pt x="398576" y="1578279"/>
                </a:lnTo>
                <a:lnTo>
                  <a:pt x="401294" y="1567180"/>
                </a:lnTo>
                <a:close/>
              </a:path>
              <a:path w="16740505" h="7862570">
                <a:moveTo>
                  <a:pt x="401294" y="1458722"/>
                </a:moveTo>
                <a:lnTo>
                  <a:pt x="399338" y="1447622"/>
                </a:lnTo>
                <a:lnTo>
                  <a:pt x="393827" y="1439075"/>
                </a:lnTo>
                <a:lnTo>
                  <a:pt x="385279" y="1433563"/>
                </a:lnTo>
                <a:lnTo>
                  <a:pt x="374180" y="1431607"/>
                </a:lnTo>
                <a:lnTo>
                  <a:pt x="363080" y="1433563"/>
                </a:lnTo>
                <a:lnTo>
                  <a:pt x="354520" y="1439075"/>
                </a:lnTo>
                <a:lnTo>
                  <a:pt x="349008" y="1447622"/>
                </a:lnTo>
                <a:lnTo>
                  <a:pt x="347065" y="1458722"/>
                </a:lnTo>
                <a:lnTo>
                  <a:pt x="349008" y="1469821"/>
                </a:lnTo>
                <a:lnTo>
                  <a:pt x="354520" y="1478381"/>
                </a:lnTo>
                <a:lnTo>
                  <a:pt x="363080" y="1483893"/>
                </a:lnTo>
                <a:lnTo>
                  <a:pt x="374180" y="1485836"/>
                </a:lnTo>
                <a:lnTo>
                  <a:pt x="382981" y="1483893"/>
                </a:lnTo>
                <a:lnTo>
                  <a:pt x="391795" y="1478381"/>
                </a:lnTo>
                <a:lnTo>
                  <a:pt x="398576" y="1469821"/>
                </a:lnTo>
                <a:lnTo>
                  <a:pt x="401294" y="1458722"/>
                </a:lnTo>
                <a:close/>
              </a:path>
              <a:path w="16740505" h="7862570">
                <a:moveTo>
                  <a:pt x="401294" y="1350276"/>
                </a:moveTo>
                <a:lnTo>
                  <a:pt x="399338" y="1339176"/>
                </a:lnTo>
                <a:lnTo>
                  <a:pt x="393827" y="1330617"/>
                </a:lnTo>
                <a:lnTo>
                  <a:pt x="385279" y="1325105"/>
                </a:lnTo>
                <a:lnTo>
                  <a:pt x="374180" y="1323162"/>
                </a:lnTo>
                <a:lnTo>
                  <a:pt x="363080" y="1325105"/>
                </a:lnTo>
                <a:lnTo>
                  <a:pt x="354520" y="1330617"/>
                </a:lnTo>
                <a:lnTo>
                  <a:pt x="349008" y="1339176"/>
                </a:lnTo>
                <a:lnTo>
                  <a:pt x="347065" y="1350276"/>
                </a:lnTo>
                <a:lnTo>
                  <a:pt x="349008" y="1361376"/>
                </a:lnTo>
                <a:lnTo>
                  <a:pt x="354520" y="1369923"/>
                </a:lnTo>
                <a:lnTo>
                  <a:pt x="363080" y="1375435"/>
                </a:lnTo>
                <a:lnTo>
                  <a:pt x="374180" y="1377391"/>
                </a:lnTo>
                <a:lnTo>
                  <a:pt x="382981" y="1375435"/>
                </a:lnTo>
                <a:lnTo>
                  <a:pt x="391795" y="1369923"/>
                </a:lnTo>
                <a:lnTo>
                  <a:pt x="398576" y="1361376"/>
                </a:lnTo>
                <a:lnTo>
                  <a:pt x="401294" y="1350276"/>
                </a:lnTo>
                <a:close/>
              </a:path>
              <a:path w="16740505" h="7862570">
                <a:moveTo>
                  <a:pt x="401294" y="1236395"/>
                </a:moveTo>
                <a:lnTo>
                  <a:pt x="399338" y="1225296"/>
                </a:lnTo>
                <a:lnTo>
                  <a:pt x="393827" y="1216736"/>
                </a:lnTo>
                <a:lnTo>
                  <a:pt x="385279" y="1211224"/>
                </a:lnTo>
                <a:lnTo>
                  <a:pt x="374180" y="1209281"/>
                </a:lnTo>
                <a:lnTo>
                  <a:pt x="363080" y="1211224"/>
                </a:lnTo>
                <a:lnTo>
                  <a:pt x="354520" y="1216736"/>
                </a:lnTo>
                <a:lnTo>
                  <a:pt x="349008" y="1225296"/>
                </a:lnTo>
                <a:lnTo>
                  <a:pt x="347065" y="1236395"/>
                </a:lnTo>
                <a:lnTo>
                  <a:pt x="349008" y="1247495"/>
                </a:lnTo>
                <a:lnTo>
                  <a:pt x="354520" y="1256055"/>
                </a:lnTo>
                <a:lnTo>
                  <a:pt x="363080" y="1261554"/>
                </a:lnTo>
                <a:lnTo>
                  <a:pt x="374180" y="1263510"/>
                </a:lnTo>
                <a:lnTo>
                  <a:pt x="382981" y="1261554"/>
                </a:lnTo>
                <a:lnTo>
                  <a:pt x="391795" y="1256055"/>
                </a:lnTo>
                <a:lnTo>
                  <a:pt x="398576" y="1247495"/>
                </a:lnTo>
                <a:lnTo>
                  <a:pt x="401294" y="1236395"/>
                </a:lnTo>
                <a:close/>
              </a:path>
              <a:path w="16740505" h="7862570">
                <a:moveTo>
                  <a:pt x="401294" y="1127937"/>
                </a:moveTo>
                <a:lnTo>
                  <a:pt x="399338" y="1116838"/>
                </a:lnTo>
                <a:lnTo>
                  <a:pt x="393827" y="1108278"/>
                </a:lnTo>
                <a:lnTo>
                  <a:pt x="385279" y="1102766"/>
                </a:lnTo>
                <a:lnTo>
                  <a:pt x="374180" y="1100823"/>
                </a:lnTo>
                <a:lnTo>
                  <a:pt x="363080" y="1102766"/>
                </a:lnTo>
                <a:lnTo>
                  <a:pt x="354520" y="1108278"/>
                </a:lnTo>
                <a:lnTo>
                  <a:pt x="349008" y="1116838"/>
                </a:lnTo>
                <a:lnTo>
                  <a:pt x="347065" y="1127937"/>
                </a:lnTo>
                <a:lnTo>
                  <a:pt x="349008" y="1139037"/>
                </a:lnTo>
                <a:lnTo>
                  <a:pt x="354520" y="1147597"/>
                </a:lnTo>
                <a:lnTo>
                  <a:pt x="363080" y="1153096"/>
                </a:lnTo>
                <a:lnTo>
                  <a:pt x="374180" y="1155052"/>
                </a:lnTo>
                <a:lnTo>
                  <a:pt x="382981" y="1153096"/>
                </a:lnTo>
                <a:lnTo>
                  <a:pt x="391795" y="1147597"/>
                </a:lnTo>
                <a:lnTo>
                  <a:pt x="398576" y="1139037"/>
                </a:lnTo>
                <a:lnTo>
                  <a:pt x="401294" y="1127937"/>
                </a:lnTo>
                <a:close/>
              </a:path>
              <a:path w="16740505" h="7862570">
                <a:moveTo>
                  <a:pt x="401294" y="1019479"/>
                </a:moveTo>
                <a:lnTo>
                  <a:pt x="399338" y="1008380"/>
                </a:lnTo>
                <a:lnTo>
                  <a:pt x="393827" y="999820"/>
                </a:lnTo>
                <a:lnTo>
                  <a:pt x="385279" y="994321"/>
                </a:lnTo>
                <a:lnTo>
                  <a:pt x="374180" y="992365"/>
                </a:lnTo>
                <a:lnTo>
                  <a:pt x="363080" y="994321"/>
                </a:lnTo>
                <a:lnTo>
                  <a:pt x="354520" y="999820"/>
                </a:lnTo>
                <a:lnTo>
                  <a:pt x="349008" y="1008380"/>
                </a:lnTo>
                <a:lnTo>
                  <a:pt x="347065" y="1019479"/>
                </a:lnTo>
                <a:lnTo>
                  <a:pt x="349008" y="1030579"/>
                </a:lnTo>
                <a:lnTo>
                  <a:pt x="354520" y="1039139"/>
                </a:lnTo>
                <a:lnTo>
                  <a:pt x="363080" y="1044651"/>
                </a:lnTo>
                <a:lnTo>
                  <a:pt x="374180" y="1046594"/>
                </a:lnTo>
                <a:lnTo>
                  <a:pt x="382981" y="1044651"/>
                </a:lnTo>
                <a:lnTo>
                  <a:pt x="391795" y="1039139"/>
                </a:lnTo>
                <a:lnTo>
                  <a:pt x="398576" y="1030579"/>
                </a:lnTo>
                <a:lnTo>
                  <a:pt x="401294" y="1019479"/>
                </a:lnTo>
                <a:close/>
              </a:path>
              <a:path w="16740505" h="7862570">
                <a:moveTo>
                  <a:pt x="401294" y="905598"/>
                </a:moveTo>
                <a:lnTo>
                  <a:pt x="399338" y="894499"/>
                </a:lnTo>
                <a:lnTo>
                  <a:pt x="393827" y="885939"/>
                </a:lnTo>
                <a:lnTo>
                  <a:pt x="385279" y="880440"/>
                </a:lnTo>
                <a:lnTo>
                  <a:pt x="374180" y="878484"/>
                </a:lnTo>
                <a:lnTo>
                  <a:pt x="363080" y="880440"/>
                </a:lnTo>
                <a:lnTo>
                  <a:pt x="354520" y="885939"/>
                </a:lnTo>
                <a:lnTo>
                  <a:pt x="349008" y="894499"/>
                </a:lnTo>
                <a:lnTo>
                  <a:pt x="347065" y="905598"/>
                </a:lnTo>
                <a:lnTo>
                  <a:pt x="349008" y="916698"/>
                </a:lnTo>
                <a:lnTo>
                  <a:pt x="354520" y="925258"/>
                </a:lnTo>
                <a:lnTo>
                  <a:pt x="363080" y="930770"/>
                </a:lnTo>
                <a:lnTo>
                  <a:pt x="374180" y="932713"/>
                </a:lnTo>
                <a:lnTo>
                  <a:pt x="382981" y="930770"/>
                </a:lnTo>
                <a:lnTo>
                  <a:pt x="391795" y="925258"/>
                </a:lnTo>
                <a:lnTo>
                  <a:pt x="398576" y="916698"/>
                </a:lnTo>
                <a:lnTo>
                  <a:pt x="401294" y="905598"/>
                </a:lnTo>
                <a:close/>
              </a:path>
              <a:path w="16740505" h="7862570">
                <a:moveTo>
                  <a:pt x="401294" y="797140"/>
                </a:moveTo>
                <a:lnTo>
                  <a:pt x="399338" y="786041"/>
                </a:lnTo>
                <a:lnTo>
                  <a:pt x="393827" y="777494"/>
                </a:lnTo>
                <a:lnTo>
                  <a:pt x="385279" y="771982"/>
                </a:lnTo>
                <a:lnTo>
                  <a:pt x="374180" y="770039"/>
                </a:lnTo>
                <a:lnTo>
                  <a:pt x="363080" y="771982"/>
                </a:lnTo>
                <a:lnTo>
                  <a:pt x="354520" y="777494"/>
                </a:lnTo>
                <a:lnTo>
                  <a:pt x="349008" y="786041"/>
                </a:lnTo>
                <a:lnTo>
                  <a:pt x="347065" y="797140"/>
                </a:lnTo>
                <a:lnTo>
                  <a:pt x="349008" y="808240"/>
                </a:lnTo>
                <a:lnTo>
                  <a:pt x="354520" y="816800"/>
                </a:lnTo>
                <a:lnTo>
                  <a:pt x="363080" y="822312"/>
                </a:lnTo>
                <a:lnTo>
                  <a:pt x="374180" y="824255"/>
                </a:lnTo>
                <a:lnTo>
                  <a:pt x="382981" y="822312"/>
                </a:lnTo>
                <a:lnTo>
                  <a:pt x="391795" y="816800"/>
                </a:lnTo>
                <a:lnTo>
                  <a:pt x="398576" y="808240"/>
                </a:lnTo>
                <a:lnTo>
                  <a:pt x="401294" y="797140"/>
                </a:lnTo>
                <a:close/>
              </a:path>
              <a:path w="16740505" h="7862570">
                <a:moveTo>
                  <a:pt x="401294" y="688695"/>
                </a:moveTo>
                <a:lnTo>
                  <a:pt x="399338" y="677595"/>
                </a:lnTo>
                <a:lnTo>
                  <a:pt x="393827" y="669036"/>
                </a:lnTo>
                <a:lnTo>
                  <a:pt x="385279" y="663524"/>
                </a:lnTo>
                <a:lnTo>
                  <a:pt x="374180" y="661581"/>
                </a:lnTo>
                <a:lnTo>
                  <a:pt x="363080" y="663524"/>
                </a:lnTo>
                <a:lnTo>
                  <a:pt x="354520" y="669036"/>
                </a:lnTo>
                <a:lnTo>
                  <a:pt x="349008" y="677595"/>
                </a:lnTo>
                <a:lnTo>
                  <a:pt x="347065" y="688695"/>
                </a:lnTo>
                <a:lnTo>
                  <a:pt x="349008" y="699795"/>
                </a:lnTo>
                <a:lnTo>
                  <a:pt x="354520" y="708355"/>
                </a:lnTo>
                <a:lnTo>
                  <a:pt x="363080" y="713854"/>
                </a:lnTo>
                <a:lnTo>
                  <a:pt x="374180" y="715810"/>
                </a:lnTo>
                <a:lnTo>
                  <a:pt x="382981" y="713854"/>
                </a:lnTo>
                <a:lnTo>
                  <a:pt x="391795" y="708355"/>
                </a:lnTo>
                <a:lnTo>
                  <a:pt x="398576" y="699795"/>
                </a:lnTo>
                <a:lnTo>
                  <a:pt x="401294" y="688695"/>
                </a:lnTo>
                <a:close/>
              </a:path>
              <a:path w="16740505" h="7862570">
                <a:moveTo>
                  <a:pt x="401294" y="574814"/>
                </a:moveTo>
                <a:lnTo>
                  <a:pt x="399338" y="563714"/>
                </a:lnTo>
                <a:lnTo>
                  <a:pt x="393827" y="555155"/>
                </a:lnTo>
                <a:lnTo>
                  <a:pt x="385279" y="549643"/>
                </a:lnTo>
                <a:lnTo>
                  <a:pt x="374180" y="547700"/>
                </a:lnTo>
                <a:lnTo>
                  <a:pt x="363080" y="549643"/>
                </a:lnTo>
                <a:lnTo>
                  <a:pt x="354520" y="555155"/>
                </a:lnTo>
                <a:lnTo>
                  <a:pt x="349008" y="563714"/>
                </a:lnTo>
                <a:lnTo>
                  <a:pt x="347065" y="574814"/>
                </a:lnTo>
                <a:lnTo>
                  <a:pt x="349008" y="585914"/>
                </a:lnTo>
                <a:lnTo>
                  <a:pt x="354520" y="594474"/>
                </a:lnTo>
                <a:lnTo>
                  <a:pt x="363080" y="599973"/>
                </a:lnTo>
                <a:lnTo>
                  <a:pt x="374180" y="601929"/>
                </a:lnTo>
                <a:lnTo>
                  <a:pt x="382981" y="599973"/>
                </a:lnTo>
                <a:lnTo>
                  <a:pt x="391795" y="594474"/>
                </a:lnTo>
                <a:lnTo>
                  <a:pt x="398576" y="585914"/>
                </a:lnTo>
                <a:lnTo>
                  <a:pt x="401294" y="574814"/>
                </a:lnTo>
                <a:close/>
              </a:path>
              <a:path w="16740505" h="7862570">
                <a:moveTo>
                  <a:pt x="401294" y="466356"/>
                </a:moveTo>
                <a:lnTo>
                  <a:pt x="399338" y="455256"/>
                </a:lnTo>
                <a:lnTo>
                  <a:pt x="393827" y="446697"/>
                </a:lnTo>
                <a:lnTo>
                  <a:pt x="385279" y="441198"/>
                </a:lnTo>
                <a:lnTo>
                  <a:pt x="374180" y="439242"/>
                </a:lnTo>
                <a:lnTo>
                  <a:pt x="363080" y="441198"/>
                </a:lnTo>
                <a:lnTo>
                  <a:pt x="354520" y="446697"/>
                </a:lnTo>
                <a:lnTo>
                  <a:pt x="349008" y="455256"/>
                </a:lnTo>
                <a:lnTo>
                  <a:pt x="347065" y="466356"/>
                </a:lnTo>
                <a:lnTo>
                  <a:pt x="349008" y="477456"/>
                </a:lnTo>
                <a:lnTo>
                  <a:pt x="354520" y="486016"/>
                </a:lnTo>
                <a:lnTo>
                  <a:pt x="363080" y="491528"/>
                </a:lnTo>
                <a:lnTo>
                  <a:pt x="374180" y="493471"/>
                </a:lnTo>
                <a:lnTo>
                  <a:pt x="382981" y="491528"/>
                </a:lnTo>
                <a:lnTo>
                  <a:pt x="391795" y="486016"/>
                </a:lnTo>
                <a:lnTo>
                  <a:pt x="398576" y="477456"/>
                </a:lnTo>
                <a:lnTo>
                  <a:pt x="401294" y="466356"/>
                </a:lnTo>
                <a:close/>
              </a:path>
              <a:path w="16740505" h="7862570">
                <a:moveTo>
                  <a:pt x="401294" y="357898"/>
                </a:moveTo>
                <a:lnTo>
                  <a:pt x="399338" y="346798"/>
                </a:lnTo>
                <a:lnTo>
                  <a:pt x="393827" y="338239"/>
                </a:lnTo>
                <a:lnTo>
                  <a:pt x="385279" y="332740"/>
                </a:lnTo>
                <a:lnTo>
                  <a:pt x="374180" y="330784"/>
                </a:lnTo>
                <a:lnTo>
                  <a:pt x="368757" y="330784"/>
                </a:lnTo>
                <a:lnTo>
                  <a:pt x="357911" y="336207"/>
                </a:lnTo>
                <a:lnTo>
                  <a:pt x="352488" y="336207"/>
                </a:lnTo>
                <a:lnTo>
                  <a:pt x="347065" y="341630"/>
                </a:lnTo>
                <a:lnTo>
                  <a:pt x="347065" y="357898"/>
                </a:lnTo>
                <a:lnTo>
                  <a:pt x="349008" y="368998"/>
                </a:lnTo>
                <a:lnTo>
                  <a:pt x="354520" y="377558"/>
                </a:lnTo>
                <a:lnTo>
                  <a:pt x="363080" y="383070"/>
                </a:lnTo>
                <a:lnTo>
                  <a:pt x="374180" y="385013"/>
                </a:lnTo>
                <a:lnTo>
                  <a:pt x="382981" y="383070"/>
                </a:lnTo>
                <a:lnTo>
                  <a:pt x="383527" y="382727"/>
                </a:lnTo>
                <a:lnTo>
                  <a:pt x="385279" y="382308"/>
                </a:lnTo>
                <a:lnTo>
                  <a:pt x="389267" y="379145"/>
                </a:lnTo>
                <a:lnTo>
                  <a:pt x="391795" y="377558"/>
                </a:lnTo>
                <a:lnTo>
                  <a:pt x="392696" y="376428"/>
                </a:lnTo>
                <a:lnTo>
                  <a:pt x="393827" y="375526"/>
                </a:lnTo>
                <a:lnTo>
                  <a:pt x="395414" y="372999"/>
                </a:lnTo>
                <a:lnTo>
                  <a:pt x="398576" y="368998"/>
                </a:lnTo>
                <a:lnTo>
                  <a:pt x="399008" y="367245"/>
                </a:lnTo>
                <a:lnTo>
                  <a:pt x="399338" y="366712"/>
                </a:lnTo>
                <a:lnTo>
                  <a:pt x="401294" y="357898"/>
                </a:lnTo>
                <a:close/>
              </a:path>
              <a:path w="16740505" h="7862570">
                <a:moveTo>
                  <a:pt x="509739" y="7521397"/>
                </a:moveTo>
                <a:lnTo>
                  <a:pt x="507796" y="7510297"/>
                </a:lnTo>
                <a:lnTo>
                  <a:pt x="502285" y="7501737"/>
                </a:lnTo>
                <a:lnTo>
                  <a:pt x="493725" y="7496238"/>
                </a:lnTo>
                <a:lnTo>
                  <a:pt x="482625" y="7494283"/>
                </a:lnTo>
                <a:lnTo>
                  <a:pt x="471525" y="7496238"/>
                </a:lnTo>
                <a:lnTo>
                  <a:pt x="462978" y="7501737"/>
                </a:lnTo>
                <a:lnTo>
                  <a:pt x="457466" y="7510297"/>
                </a:lnTo>
                <a:lnTo>
                  <a:pt x="455510" y="7521397"/>
                </a:lnTo>
                <a:lnTo>
                  <a:pt x="457466" y="7532497"/>
                </a:lnTo>
                <a:lnTo>
                  <a:pt x="462978" y="7541057"/>
                </a:lnTo>
                <a:lnTo>
                  <a:pt x="471525" y="7546568"/>
                </a:lnTo>
                <a:lnTo>
                  <a:pt x="482625" y="7548512"/>
                </a:lnTo>
                <a:lnTo>
                  <a:pt x="493725" y="7546568"/>
                </a:lnTo>
                <a:lnTo>
                  <a:pt x="502285" y="7541057"/>
                </a:lnTo>
                <a:lnTo>
                  <a:pt x="507796" y="7532497"/>
                </a:lnTo>
                <a:lnTo>
                  <a:pt x="509739" y="7521397"/>
                </a:lnTo>
                <a:close/>
              </a:path>
              <a:path w="16740505" h="7862570">
                <a:moveTo>
                  <a:pt x="509739" y="357898"/>
                </a:moveTo>
                <a:lnTo>
                  <a:pt x="507796" y="346798"/>
                </a:lnTo>
                <a:lnTo>
                  <a:pt x="502285" y="338239"/>
                </a:lnTo>
                <a:lnTo>
                  <a:pt x="493725" y="332740"/>
                </a:lnTo>
                <a:lnTo>
                  <a:pt x="482625" y="330784"/>
                </a:lnTo>
                <a:lnTo>
                  <a:pt x="471525" y="332740"/>
                </a:lnTo>
                <a:lnTo>
                  <a:pt x="462978" y="338239"/>
                </a:lnTo>
                <a:lnTo>
                  <a:pt x="457466" y="346798"/>
                </a:lnTo>
                <a:lnTo>
                  <a:pt x="455510" y="357898"/>
                </a:lnTo>
                <a:lnTo>
                  <a:pt x="457466" y="368998"/>
                </a:lnTo>
                <a:lnTo>
                  <a:pt x="462978" y="377558"/>
                </a:lnTo>
                <a:lnTo>
                  <a:pt x="471525" y="383070"/>
                </a:lnTo>
                <a:lnTo>
                  <a:pt x="482625" y="385013"/>
                </a:lnTo>
                <a:lnTo>
                  <a:pt x="493725" y="383070"/>
                </a:lnTo>
                <a:lnTo>
                  <a:pt x="502285" y="377558"/>
                </a:lnTo>
                <a:lnTo>
                  <a:pt x="507796" y="368998"/>
                </a:lnTo>
                <a:lnTo>
                  <a:pt x="509739" y="357898"/>
                </a:lnTo>
                <a:close/>
              </a:path>
              <a:path w="16740505" h="7862570">
                <a:moveTo>
                  <a:pt x="618197" y="7521397"/>
                </a:moveTo>
                <a:lnTo>
                  <a:pt x="616254" y="7510297"/>
                </a:lnTo>
                <a:lnTo>
                  <a:pt x="610743" y="7501737"/>
                </a:lnTo>
                <a:lnTo>
                  <a:pt x="602183" y="7496238"/>
                </a:lnTo>
                <a:lnTo>
                  <a:pt x="591083" y="7494283"/>
                </a:lnTo>
                <a:lnTo>
                  <a:pt x="579983" y="7496238"/>
                </a:lnTo>
                <a:lnTo>
                  <a:pt x="571423" y="7501737"/>
                </a:lnTo>
                <a:lnTo>
                  <a:pt x="565924" y="7510297"/>
                </a:lnTo>
                <a:lnTo>
                  <a:pt x="563968" y="7521397"/>
                </a:lnTo>
                <a:lnTo>
                  <a:pt x="565924" y="7532497"/>
                </a:lnTo>
                <a:lnTo>
                  <a:pt x="571423" y="7541057"/>
                </a:lnTo>
                <a:lnTo>
                  <a:pt x="579983" y="7546568"/>
                </a:lnTo>
                <a:lnTo>
                  <a:pt x="591083" y="7548512"/>
                </a:lnTo>
                <a:lnTo>
                  <a:pt x="602183" y="7546568"/>
                </a:lnTo>
                <a:lnTo>
                  <a:pt x="610743" y="7541057"/>
                </a:lnTo>
                <a:lnTo>
                  <a:pt x="616254" y="7532497"/>
                </a:lnTo>
                <a:lnTo>
                  <a:pt x="618197" y="7521397"/>
                </a:lnTo>
                <a:close/>
              </a:path>
              <a:path w="16740505" h="7862570">
                <a:moveTo>
                  <a:pt x="618197" y="357898"/>
                </a:moveTo>
                <a:lnTo>
                  <a:pt x="616254" y="346798"/>
                </a:lnTo>
                <a:lnTo>
                  <a:pt x="610743" y="338239"/>
                </a:lnTo>
                <a:lnTo>
                  <a:pt x="602183" y="332740"/>
                </a:lnTo>
                <a:lnTo>
                  <a:pt x="591083" y="330784"/>
                </a:lnTo>
                <a:lnTo>
                  <a:pt x="579983" y="332740"/>
                </a:lnTo>
                <a:lnTo>
                  <a:pt x="571423" y="338239"/>
                </a:lnTo>
                <a:lnTo>
                  <a:pt x="565924" y="346798"/>
                </a:lnTo>
                <a:lnTo>
                  <a:pt x="563968" y="357898"/>
                </a:lnTo>
                <a:lnTo>
                  <a:pt x="565924" y="368998"/>
                </a:lnTo>
                <a:lnTo>
                  <a:pt x="571423" y="377558"/>
                </a:lnTo>
                <a:lnTo>
                  <a:pt x="579983" y="383070"/>
                </a:lnTo>
                <a:lnTo>
                  <a:pt x="591083" y="385013"/>
                </a:lnTo>
                <a:lnTo>
                  <a:pt x="602183" y="383070"/>
                </a:lnTo>
                <a:lnTo>
                  <a:pt x="610743" y="377558"/>
                </a:lnTo>
                <a:lnTo>
                  <a:pt x="616254" y="368998"/>
                </a:lnTo>
                <a:lnTo>
                  <a:pt x="618197" y="357898"/>
                </a:lnTo>
                <a:close/>
              </a:path>
              <a:path w="16740505" h="7862570">
                <a:moveTo>
                  <a:pt x="726655" y="357898"/>
                </a:moveTo>
                <a:lnTo>
                  <a:pt x="724789" y="346798"/>
                </a:lnTo>
                <a:lnTo>
                  <a:pt x="719874" y="338239"/>
                </a:lnTo>
                <a:lnTo>
                  <a:pt x="712927" y="332740"/>
                </a:lnTo>
                <a:lnTo>
                  <a:pt x="704964" y="330784"/>
                </a:lnTo>
                <a:lnTo>
                  <a:pt x="693864" y="332740"/>
                </a:lnTo>
                <a:lnTo>
                  <a:pt x="685304" y="338239"/>
                </a:lnTo>
                <a:lnTo>
                  <a:pt x="679805" y="346798"/>
                </a:lnTo>
                <a:lnTo>
                  <a:pt x="677849" y="357898"/>
                </a:lnTo>
                <a:lnTo>
                  <a:pt x="678954" y="368998"/>
                </a:lnTo>
                <a:lnTo>
                  <a:pt x="682599" y="377558"/>
                </a:lnTo>
                <a:lnTo>
                  <a:pt x="689292" y="383070"/>
                </a:lnTo>
                <a:lnTo>
                  <a:pt x="699541" y="385013"/>
                </a:lnTo>
                <a:lnTo>
                  <a:pt x="710641" y="383070"/>
                </a:lnTo>
                <a:lnTo>
                  <a:pt x="719201" y="377558"/>
                </a:lnTo>
                <a:lnTo>
                  <a:pt x="724712" y="368998"/>
                </a:lnTo>
                <a:lnTo>
                  <a:pt x="726655" y="357898"/>
                </a:lnTo>
                <a:close/>
              </a:path>
              <a:path w="16740505" h="7862570">
                <a:moveTo>
                  <a:pt x="732078" y="7521397"/>
                </a:moveTo>
                <a:lnTo>
                  <a:pt x="729361" y="7510297"/>
                </a:lnTo>
                <a:lnTo>
                  <a:pt x="722591" y="7501737"/>
                </a:lnTo>
                <a:lnTo>
                  <a:pt x="713778" y="7496238"/>
                </a:lnTo>
                <a:lnTo>
                  <a:pt x="704964" y="7494283"/>
                </a:lnTo>
                <a:lnTo>
                  <a:pt x="693864" y="7496238"/>
                </a:lnTo>
                <a:lnTo>
                  <a:pt x="685304" y="7501737"/>
                </a:lnTo>
                <a:lnTo>
                  <a:pt x="679805" y="7510297"/>
                </a:lnTo>
                <a:lnTo>
                  <a:pt x="677849" y="7521397"/>
                </a:lnTo>
                <a:lnTo>
                  <a:pt x="679805" y="7532497"/>
                </a:lnTo>
                <a:lnTo>
                  <a:pt x="685304" y="7541057"/>
                </a:lnTo>
                <a:lnTo>
                  <a:pt x="693864" y="7546568"/>
                </a:lnTo>
                <a:lnTo>
                  <a:pt x="704964" y="7548512"/>
                </a:lnTo>
                <a:lnTo>
                  <a:pt x="716064" y="7546568"/>
                </a:lnTo>
                <a:lnTo>
                  <a:pt x="724623" y="7541057"/>
                </a:lnTo>
                <a:lnTo>
                  <a:pt x="730135" y="7532497"/>
                </a:lnTo>
                <a:lnTo>
                  <a:pt x="732078" y="7521397"/>
                </a:lnTo>
                <a:close/>
              </a:path>
              <a:path w="16740505" h="7862570">
                <a:moveTo>
                  <a:pt x="835113" y="357898"/>
                </a:moveTo>
                <a:lnTo>
                  <a:pt x="834009" y="346798"/>
                </a:lnTo>
                <a:lnTo>
                  <a:pt x="830364" y="338239"/>
                </a:lnTo>
                <a:lnTo>
                  <a:pt x="823671" y="332740"/>
                </a:lnTo>
                <a:lnTo>
                  <a:pt x="813422" y="330784"/>
                </a:lnTo>
                <a:lnTo>
                  <a:pt x="802322" y="332740"/>
                </a:lnTo>
                <a:lnTo>
                  <a:pt x="793762" y="338239"/>
                </a:lnTo>
                <a:lnTo>
                  <a:pt x="788250" y="346798"/>
                </a:lnTo>
                <a:lnTo>
                  <a:pt x="786307" y="357898"/>
                </a:lnTo>
                <a:lnTo>
                  <a:pt x="788174" y="368998"/>
                </a:lnTo>
                <a:lnTo>
                  <a:pt x="793089" y="377558"/>
                </a:lnTo>
                <a:lnTo>
                  <a:pt x="800036" y="383070"/>
                </a:lnTo>
                <a:lnTo>
                  <a:pt x="807999" y="385013"/>
                </a:lnTo>
                <a:lnTo>
                  <a:pt x="819099" y="383070"/>
                </a:lnTo>
                <a:lnTo>
                  <a:pt x="827659" y="377558"/>
                </a:lnTo>
                <a:lnTo>
                  <a:pt x="833158" y="368998"/>
                </a:lnTo>
                <a:lnTo>
                  <a:pt x="835113" y="357898"/>
                </a:lnTo>
                <a:close/>
              </a:path>
              <a:path w="16740505" h="7862570">
                <a:moveTo>
                  <a:pt x="840536" y="7521397"/>
                </a:moveTo>
                <a:lnTo>
                  <a:pt x="838581" y="7510297"/>
                </a:lnTo>
                <a:lnTo>
                  <a:pt x="833081" y="7501737"/>
                </a:lnTo>
                <a:lnTo>
                  <a:pt x="824522" y="7496238"/>
                </a:lnTo>
                <a:lnTo>
                  <a:pt x="813422" y="7494283"/>
                </a:lnTo>
                <a:lnTo>
                  <a:pt x="802322" y="7496238"/>
                </a:lnTo>
                <a:lnTo>
                  <a:pt x="793762" y="7501737"/>
                </a:lnTo>
                <a:lnTo>
                  <a:pt x="788250" y="7510297"/>
                </a:lnTo>
                <a:lnTo>
                  <a:pt x="786307" y="7521397"/>
                </a:lnTo>
                <a:lnTo>
                  <a:pt x="788250" y="7532497"/>
                </a:lnTo>
                <a:lnTo>
                  <a:pt x="793762" y="7541057"/>
                </a:lnTo>
                <a:lnTo>
                  <a:pt x="802322" y="7546568"/>
                </a:lnTo>
                <a:lnTo>
                  <a:pt x="813422" y="7548512"/>
                </a:lnTo>
                <a:lnTo>
                  <a:pt x="824522" y="7546568"/>
                </a:lnTo>
                <a:lnTo>
                  <a:pt x="833081" y="7541057"/>
                </a:lnTo>
                <a:lnTo>
                  <a:pt x="838581" y="7532497"/>
                </a:lnTo>
                <a:lnTo>
                  <a:pt x="840536" y="7521397"/>
                </a:lnTo>
                <a:close/>
              </a:path>
              <a:path w="16740505" h="7862570">
                <a:moveTo>
                  <a:pt x="948994" y="7521397"/>
                </a:moveTo>
                <a:lnTo>
                  <a:pt x="947039" y="7510297"/>
                </a:lnTo>
                <a:lnTo>
                  <a:pt x="941527" y="7501737"/>
                </a:lnTo>
                <a:lnTo>
                  <a:pt x="932980" y="7496238"/>
                </a:lnTo>
                <a:lnTo>
                  <a:pt x="921880" y="7494283"/>
                </a:lnTo>
                <a:lnTo>
                  <a:pt x="910780" y="7496238"/>
                </a:lnTo>
                <a:lnTo>
                  <a:pt x="902220" y="7501737"/>
                </a:lnTo>
                <a:lnTo>
                  <a:pt x="896708" y="7510297"/>
                </a:lnTo>
                <a:lnTo>
                  <a:pt x="894765" y="7521397"/>
                </a:lnTo>
                <a:lnTo>
                  <a:pt x="896708" y="7532497"/>
                </a:lnTo>
                <a:lnTo>
                  <a:pt x="902220" y="7541057"/>
                </a:lnTo>
                <a:lnTo>
                  <a:pt x="910780" y="7546568"/>
                </a:lnTo>
                <a:lnTo>
                  <a:pt x="921880" y="7548512"/>
                </a:lnTo>
                <a:lnTo>
                  <a:pt x="932980" y="7546568"/>
                </a:lnTo>
                <a:lnTo>
                  <a:pt x="941527" y="7541057"/>
                </a:lnTo>
                <a:lnTo>
                  <a:pt x="947039" y="7532497"/>
                </a:lnTo>
                <a:lnTo>
                  <a:pt x="948994" y="7521397"/>
                </a:lnTo>
                <a:close/>
              </a:path>
              <a:path w="16740505" h="7862570">
                <a:moveTo>
                  <a:pt x="948994" y="357898"/>
                </a:moveTo>
                <a:lnTo>
                  <a:pt x="947039" y="346798"/>
                </a:lnTo>
                <a:lnTo>
                  <a:pt x="941527" y="338239"/>
                </a:lnTo>
                <a:lnTo>
                  <a:pt x="932980" y="332740"/>
                </a:lnTo>
                <a:lnTo>
                  <a:pt x="921880" y="330784"/>
                </a:lnTo>
                <a:lnTo>
                  <a:pt x="910780" y="332740"/>
                </a:lnTo>
                <a:lnTo>
                  <a:pt x="902220" y="338239"/>
                </a:lnTo>
                <a:lnTo>
                  <a:pt x="896708" y="346798"/>
                </a:lnTo>
                <a:lnTo>
                  <a:pt x="894765" y="357898"/>
                </a:lnTo>
                <a:lnTo>
                  <a:pt x="896708" y="368998"/>
                </a:lnTo>
                <a:lnTo>
                  <a:pt x="902220" y="377558"/>
                </a:lnTo>
                <a:lnTo>
                  <a:pt x="910780" y="383070"/>
                </a:lnTo>
                <a:lnTo>
                  <a:pt x="921880" y="385013"/>
                </a:lnTo>
                <a:lnTo>
                  <a:pt x="932980" y="383070"/>
                </a:lnTo>
                <a:lnTo>
                  <a:pt x="941527" y="377558"/>
                </a:lnTo>
                <a:lnTo>
                  <a:pt x="947039" y="368998"/>
                </a:lnTo>
                <a:lnTo>
                  <a:pt x="948994" y="357898"/>
                </a:lnTo>
                <a:close/>
              </a:path>
              <a:path w="16740505" h="7862570">
                <a:moveTo>
                  <a:pt x="1057440" y="7521397"/>
                </a:moveTo>
                <a:lnTo>
                  <a:pt x="1055497" y="7510297"/>
                </a:lnTo>
                <a:lnTo>
                  <a:pt x="1049985" y="7501737"/>
                </a:lnTo>
                <a:lnTo>
                  <a:pt x="1041425" y="7496238"/>
                </a:lnTo>
                <a:lnTo>
                  <a:pt x="1030325" y="7494283"/>
                </a:lnTo>
                <a:lnTo>
                  <a:pt x="1019225" y="7496238"/>
                </a:lnTo>
                <a:lnTo>
                  <a:pt x="1010678" y="7501737"/>
                </a:lnTo>
                <a:lnTo>
                  <a:pt x="1005166" y="7510297"/>
                </a:lnTo>
                <a:lnTo>
                  <a:pt x="1003223" y="7521397"/>
                </a:lnTo>
                <a:lnTo>
                  <a:pt x="1005166" y="7532497"/>
                </a:lnTo>
                <a:lnTo>
                  <a:pt x="1010678" y="7541057"/>
                </a:lnTo>
                <a:lnTo>
                  <a:pt x="1019225" y="7546568"/>
                </a:lnTo>
                <a:lnTo>
                  <a:pt x="1030325" y="7548512"/>
                </a:lnTo>
                <a:lnTo>
                  <a:pt x="1041425" y="7546568"/>
                </a:lnTo>
                <a:lnTo>
                  <a:pt x="1049985" y="7541057"/>
                </a:lnTo>
                <a:lnTo>
                  <a:pt x="1055497" y="7532497"/>
                </a:lnTo>
                <a:lnTo>
                  <a:pt x="1057440" y="7521397"/>
                </a:lnTo>
                <a:close/>
              </a:path>
              <a:path w="16740505" h="7862570">
                <a:moveTo>
                  <a:pt x="1057440" y="357898"/>
                </a:moveTo>
                <a:lnTo>
                  <a:pt x="1055497" y="346798"/>
                </a:lnTo>
                <a:lnTo>
                  <a:pt x="1049985" y="338239"/>
                </a:lnTo>
                <a:lnTo>
                  <a:pt x="1041425" y="332740"/>
                </a:lnTo>
                <a:lnTo>
                  <a:pt x="1030325" y="330784"/>
                </a:lnTo>
                <a:lnTo>
                  <a:pt x="1019225" y="332740"/>
                </a:lnTo>
                <a:lnTo>
                  <a:pt x="1010678" y="338239"/>
                </a:lnTo>
                <a:lnTo>
                  <a:pt x="1005166" y="346798"/>
                </a:lnTo>
                <a:lnTo>
                  <a:pt x="1003223" y="357898"/>
                </a:lnTo>
                <a:lnTo>
                  <a:pt x="1005166" y="368998"/>
                </a:lnTo>
                <a:lnTo>
                  <a:pt x="1010678" y="377558"/>
                </a:lnTo>
                <a:lnTo>
                  <a:pt x="1019225" y="383070"/>
                </a:lnTo>
                <a:lnTo>
                  <a:pt x="1030325" y="385013"/>
                </a:lnTo>
                <a:lnTo>
                  <a:pt x="1041425" y="383070"/>
                </a:lnTo>
                <a:lnTo>
                  <a:pt x="1049985" y="377558"/>
                </a:lnTo>
                <a:lnTo>
                  <a:pt x="1055497" y="368998"/>
                </a:lnTo>
                <a:lnTo>
                  <a:pt x="1057440" y="357898"/>
                </a:lnTo>
                <a:close/>
              </a:path>
              <a:path w="16740505" h="7862570">
                <a:moveTo>
                  <a:pt x="1165898" y="7521397"/>
                </a:moveTo>
                <a:lnTo>
                  <a:pt x="1163955" y="7510297"/>
                </a:lnTo>
                <a:lnTo>
                  <a:pt x="1158443" y="7501737"/>
                </a:lnTo>
                <a:lnTo>
                  <a:pt x="1149883" y="7496238"/>
                </a:lnTo>
                <a:lnTo>
                  <a:pt x="1138783" y="7494283"/>
                </a:lnTo>
                <a:lnTo>
                  <a:pt x="1127683" y="7496238"/>
                </a:lnTo>
                <a:lnTo>
                  <a:pt x="1119124" y="7501737"/>
                </a:lnTo>
                <a:lnTo>
                  <a:pt x="1113624" y="7510297"/>
                </a:lnTo>
                <a:lnTo>
                  <a:pt x="1111669" y="7521397"/>
                </a:lnTo>
                <a:lnTo>
                  <a:pt x="1113624" y="7532497"/>
                </a:lnTo>
                <a:lnTo>
                  <a:pt x="1119124" y="7541057"/>
                </a:lnTo>
                <a:lnTo>
                  <a:pt x="1127683" y="7546568"/>
                </a:lnTo>
                <a:lnTo>
                  <a:pt x="1138783" y="7548512"/>
                </a:lnTo>
                <a:lnTo>
                  <a:pt x="1149883" y="7546568"/>
                </a:lnTo>
                <a:lnTo>
                  <a:pt x="1158443" y="7541057"/>
                </a:lnTo>
                <a:lnTo>
                  <a:pt x="1163955" y="7532497"/>
                </a:lnTo>
                <a:lnTo>
                  <a:pt x="1165898" y="7521397"/>
                </a:lnTo>
                <a:close/>
              </a:path>
              <a:path w="16740505" h="7862570">
                <a:moveTo>
                  <a:pt x="1165898" y="357898"/>
                </a:moveTo>
                <a:lnTo>
                  <a:pt x="1163955" y="346798"/>
                </a:lnTo>
                <a:lnTo>
                  <a:pt x="1158443" y="338239"/>
                </a:lnTo>
                <a:lnTo>
                  <a:pt x="1149883" y="332740"/>
                </a:lnTo>
                <a:lnTo>
                  <a:pt x="1138783" y="330784"/>
                </a:lnTo>
                <a:lnTo>
                  <a:pt x="1127683" y="332740"/>
                </a:lnTo>
                <a:lnTo>
                  <a:pt x="1119124" y="338239"/>
                </a:lnTo>
                <a:lnTo>
                  <a:pt x="1113624" y="346798"/>
                </a:lnTo>
                <a:lnTo>
                  <a:pt x="1111669" y="357898"/>
                </a:lnTo>
                <a:lnTo>
                  <a:pt x="1113624" y="368998"/>
                </a:lnTo>
                <a:lnTo>
                  <a:pt x="1119124" y="377558"/>
                </a:lnTo>
                <a:lnTo>
                  <a:pt x="1127683" y="383070"/>
                </a:lnTo>
                <a:lnTo>
                  <a:pt x="1138783" y="385013"/>
                </a:lnTo>
                <a:lnTo>
                  <a:pt x="1149883" y="383070"/>
                </a:lnTo>
                <a:lnTo>
                  <a:pt x="1158443" y="377558"/>
                </a:lnTo>
                <a:lnTo>
                  <a:pt x="1163955" y="368998"/>
                </a:lnTo>
                <a:lnTo>
                  <a:pt x="1165898" y="357898"/>
                </a:lnTo>
                <a:close/>
              </a:path>
              <a:path w="16740505" h="7862570">
                <a:moveTo>
                  <a:pt x="1274356" y="357898"/>
                </a:moveTo>
                <a:lnTo>
                  <a:pt x="1272413" y="346798"/>
                </a:lnTo>
                <a:lnTo>
                  <a:pt x="1266901" y="338239"/>
                </a:lnTo>
                <a:lnTo>
                  <a:pt x="1258341" y="332740"/>
                </a:lnTo>
                <a:lnTo>
                  <a:pt x="1247241" y="330784"/>
                </a:lnTo>
                <a:lnTo>
                  <a:pt x="1236141" y="332740"/>
                </a:lnTo>
                <a:lnTo>
                  <a:pt x="1227582" y="338239"/>
                </a:lnTo>
                <a:lnTo>
                  <a:pt x="1222082" y="346798"/>
                </a:lnTo>
                <a:lnTo>
                  <a:pt x="1220127" y="357898"/>
                </a:lnTo>
                <a:lnTo>
                  <a:pt x="1222844" y="368998"/>
                </a:lnTo>
                <a:lnTo>
                  <a:pt x="1229614" y="377558"/>
                </a:lnTo>
                <a:lnTo>
                  <a:pt x="1238427" y="383070"/>
                </a:lnTo>
                <a:lnTo>
                  <a:pt x="1247241" y="385013"/>
                </a:lnTo>
                <a:lnTo>
                  <a:pt x="1258341" y="383070"/>
                </a:lnTo>
                <a:lnTo>
                  <a:pt x="1266901" y="377558"/>
                </a:lnTo>
                <a:lnTo>
                  <a:pt x="1272413" y="368998"/>
                </a:lnTo>
                <a:lnTo>
                  <a:pt x="1274356" y="357898"/>
                </a:lnTo>
                <a:close/>
              </a:path>
              <a:path w="16740505" h="7862570">
                <a:moveTo>
                  <a:pt x="1279779" y="7521397"/>
                </a:moveTo>
                <a:lnTo>
                  <a:pt x="1277073" y="7510297"/>
                </a:lnTo>
                <a:lnTo>
                  <a:pt x="1270292" y="7501737"/>
                </a:lnTo>
                <a:lnTo>
                  <a:pt x="1261478" y="7496238"/>
                </a:lnTo>
                <a:lnTo>
                  <a:pt x="1252664" y="7494283"/>
                </a:lnTo>
                <a:lnTo>
                  <a:pt x="1241564" y="7496238"/>
                </a:lnTo>
                <a:lnTo>
                  <a:pt x="1233004" y="7501737"/>
                </a:lnTo>
                <a:lnTo>
                  <a:pt x="1227505" y="7510297"/>
                </a:lnTo>
                <a:lnTo>
                  <a:pt x="1225550" y="7521397"/>
                </a:lnTo>
                <a:lnTo>
                  <a:pt x="1227505" y="7532497"/>
                </a:lnTo>
                <a:lnTo>
                  <a:pt x="1233004" y="7541057"/>
                </a:lnTo>
                <a:lnTo>
                  <a:pt x="1241564" y="7546568"/>
                </a:lnTo>
                <a:lnTo>
                  <a:pt x="1252664" y="7548512"/>
                </a:lnTo>
                <a:lnTo>
                  <a:pt x="1263764" y="7546568"/>
                </a:lnTo>
                <a:lnTo>
                  <a:pt x="1272324" y="7541057"/>
                </a:lnTo>
                <a:lnTo>
                  <a:pt x="1277835" y="7532497"/>
                </a:lnTo>
                <a:lnTo>
                  <a:pt x="1279779" y="7521397"/>
                </a:lnTo>
                <a:close/>
              </a:path>
              <a:path w="16740505" h="7862570">
                <a:moveTo>
                  <a:pt x="1388237" y="7521397"/>
                </a:moveTo>
                <a:lnTo>
                  <a:pt x="1386281" y="7510297"/>
                </a:lnTo>
                <a:lnTo>
                  <a:pt x="1380782" y="7501737"/>
                </a:lnTo>
                <a:lnTo>
                  <a:pt x="1372222" y="7496238"/>
                </a:lnTo>
                <a:lnTo>
                  <a:pt x="1361122" y="7494283"/>
                </a:lnTo>
                <a:lnTo>
                  <a:pt x="1350022" y="7496238"/>
                </a:lnTo>
                <a:lnTo>
                  <a:pt x="1341462" y="7501737"/>
                </a:lnTo>
                <a:lnTo>
                  <a:pt x="1335951" y="7510297"/>
                </a:lnTo>
                <a:lnTo>
                  <a:pt x="1334008" y="7521397"/>
                </a:lnTo>
                <a:lnTo>
                  <a:pt x="1335951" y="7532497"/>
                </a:lnTo>
                <a:lnTo>
                  <a:pt x="1341462" y="7541057"/>
                </a:lnTo>
                <a:lnTo>
                  <a:pt x="1350022" y="7546568"/>
                </a:lnTo>
                <a:lnTo>
                  <a:pt x="1361122" y="7548512"/>
                </a:lnTo>
                <a:lnTo>
                  <a:pt x="1372222" y="7546568"/>
                </a:lnTo>
                <a:lnTo>
                  <a:pt x="1380782" y="7541057"/>
                </a:lnTo>
                <a:lnTo>
                  <a:pt x="1386281" y="7532497"/>
                </a:lnTo>
                <a:lnTo>
                  <a:pt x="1388237" y="7521397"/>
                </a:lnTo>
                <a:close/>
              </a:path>
              <a:path w="16740505" h="7862570">
                <a:moveTo>
                  <a:pt x="1388237" y="357898"/>
                </a:moveTo>
                <a:lnTo>
                  <a:pt x="1386281" y="346798"/>
                </a:lnTo>
                <a:lnTo>
                  <a:pt x="1380782" y="338239"/>
                </a:lnTo>
                <a:lnTo>
                  <a:pt x="1372222" y="332740"/>
                </a:lnTo>
                <a:lnTo>
                  <a:pt x="1361122" y="330784"/>
                </a:lnTo>
                <a:lnTo>
                  <a:pt x="1350022" y="332740"/>
                </a:lnTo>
                <a:lnTo>
                  <a:pt x="1341462" y="338239"/>
                </a:lnTo>
                <a:lnTo>
                  <a:pt x="1335951" y="346798"/>
                </a:lnTo>
                <a:lnTo>
                  <a:pt x="1334008" y="357898"/>
                </a:lnTo>
                <a:lnTo>
                  <a:pt x="1335951" y="368998"/>
                </a:lnTo>
                <a:lnTo>
                  <a:pt x="1341462" y="377558"/>
                </a:lnTo>
                <a:lnTo>
                  <a:pt x="1350022" y="383070"/>
                </a:lnTo>
                <a:lnTo>
                  <a:pt x="1361122" y="385013"/>
                </a:lnTo>
                <a:lnTo>
                  <a:pt x="1372222" y="383070"/>
                </a:lnTo>
                <a:lnTo>
                  <a:pt x="1380782" y="377558"/>
                </a:lnTo>
                <a:lnTo>
                  <a:pt x="1386281" y="368998"/>
                </a:lnTo>
                <a:lnTo>
                  <a:pt x="1388237" y="357898"/>
                </a:lnTo>
                <a:close/>
              </a:path>
              <a:path w="16740505" h="7862570">
                <a:moveTo>
                  <a:pt x="1496695" y="7521397"/>
                </a:moveTo>
                <a:lnTo>
                  <a:pt x="1494739" y="7510297"/>
                </a:lnTo>
                <a:lnTo>
                  <a:pt x="1489240" y="7501737"/>
                </a:lnTo>
                <a:lnTo>
                  <a:pt x="1480680" y="7496238"/>
                </a:lnTo>
                <a:lnTo>
                  <a:pt x="1469580" y="7494283"/>
                </a:lnTo>
                <a:lnTo>
                  <a:pt x="1458480" y="7496238"/>
                </a:lnTo>
                <a:lnTo>
                  <a:pt x="1449920" y="7501737"/>
                </a:lnTo>
                <a:lnTo>
                  <a:pt x="1444409" y="7510297"/>
                </a:lnTo>
                <a:lnTo>
                  <a:pt x="1442466" y="7521397"/>
                </a:lnTo>
                <a:lnTo>
                  <a:pt x="1444409" y="7532497"/>
                </a:lnTo>
                <a:lnTo>
                  <a:pt x="1449920" y="7541057"/>
                </a:lnTo>
                <a:lnTo>
                  <a:pt x="1458480" y="7546568"/>
                </a:lnTo>
                <a:lnTo>
                  <a:pt x="1469580" y="7548512"/>
                </a:lnTo>
                <a:lnTo>
                  <a:pt x="1480680" y="7546568"/>
                </a:lnTo>
                <a:lnTo>
                  <a:pt x="1489240" y="7541057"/>
                </a:lnTo>
                <a:lnTo>
                  <a:pt x="1494739" y="7532497"/>
                </a:lnTo>
                <a:lnTo>
                  <a:pt x="1496695" y="7521397"/>
                </a:lnTo>
                <a:close/>
              </a:path>
              <a:path w="16740505" h="7862570">
                <a:moveTo>
                  <a:pt x="1496695" y="357898"/>
                </a:moveTo>
                <a:lnTo>
                  <a:pt x="1494739" y="346798"/>
                </a:lnTo>
                <a:lnTo>
                  <a:pt x="1489240" y="338239"/>
                </a:lnTo>
                <a:lnTo>
                  <a:pt x="1480680" y="332740"/>
                </a:lnTo>
                <a:lnTo>
                  <a:pt x="1469580" y="330784"/>
                </a:lnTo>
                <a:lnTo>
                  <a:pt x="1458480" y="332740"/>
                </a:lnTo>
                <a:lnTo>
                  <a:pt x="1449920" y="338239"/>
                </a:lnTo>
                <a:lnTo>
                  <a:pt x="1444409" y="346798"/>
                </a:lnTo>
                <a:lnTo>
                  <a:pt x="1442466" y="357898"/>
                </a:lnTo>
                <a:lnTo>
                  <a:pt x="1444409" y="368998"/>
                </a:lnTo>
                <a:lnTo>
                  <a:pt x="1449920" y="377558"/>
                </a:lnTo>
                <a:lnTo>
                  <a:pt x="1458480" y="383070"/>
                </a:lnTo>
                <a:lnTo>
                  <a:pt x="1469580" y="385013"/>
                </a:lnTo>
                <a:lnTo>
                  <a:pt x="1480680" y="383070"/>
                </a:lnTo>
                <a:lnTo>
                  <a:pt x="1489240" y="377558"/>
                </a:lnTo>
                <a:lnTo>
                  <a:pt x="1494739" y="368998"/>
                </a:lnTo>
                <a:lnTo>
                  <a:pt x="1496695" y="357898"/>
                </a:lnTo>
                <a:close/>
              </a:path>
              <a:path w="16740505" h="7862570">
                <a:moveTo>
                  <a:pt x="1605140" y="7521397"/>
                </a:moveTo>
                <a:lnTo>
                  <a:pt x="1603197" y="7510297"/>
                </a:lnTo>
                <a:lnTo>
                  <a:pt x="1597685" y="7501737"/>
                </a:lnTo>
                <a:lnTo>
                  <a:pt x="1589138" y="7496238"/>
                </a:lnTo>
                <a:lnTo>
                  <a:pt x="1578038" y="7494283"/>
                </a:lnTo>
                <a:lnTo>
                  <a:pt x="1566938" y="7496238"/>
                </a:lnTo>
                <a:lnTo>
                  <a:pt x="1558378" y="7501737"/>
                </a:lnTo>
                <a:lnTo>
                  <a:pt x="1552867" y="7510297"/>
                </a:lnTo>
                <a:lnTo>
                  <a:pt x="1550924" y="7521397"/>
                </a:lnTo>
                <a:lnTo>
                  <a:pt x="1552867" y="7532497"/>
                </a:lnTo>
                <a:lnTo>
                  <a:pt x="1558378" y="7541057"/>
                </a:lnTo>
                <a:lnTo>
                  <a:pt x="1566938" y="7546568"/>
                </a:lnTo>
                <a:lnTo>
                  <a:pt x="1578038" y="7548512"/>
                </a:lnTo>
                <a:lnTo>
                  <a:pt x="1589138" y="7546568"/>
                </a:lnTo>
                <a:lnTo>
                  <a:pt x="1597685" y="7541057"/>
                </a:lnTo>
                <a:lnTo>
                  <a:pt x="1603197" y="7532497"/>
                </a:lnTo>
                <a:lnTo>
                  <a:pt x="1605140" y="7521397"/>
                </a:lnTo>
                <a:close/>
              </a:path>
              <a:path w="16740505" h="7862570">
                <a:moveTo>
                  <a:pt x="1605140" y="357898"/>
                </a:moveTo>
                <a:lnTo>
                  <a:pt x="1603197" y="346798"/>
                </a:lnTo>
                <a:lnTo>
                  <a:pt x="1597685" y="338239"/>
                </a:lnTo>
                <a:lnTo>
                  <a:pt x="1589138" y="332740"/>
                </a:lnTo>
                <a:lnTo>
                  <a:pt x="1578038" y="330784"/>
                </a:lnTo>
                <a:lnTo>
                  <a:pt x="1566938" y="332740"/>
                </a:lnTo>
                <a:lnTo>
                  <a:pt x="1558378" y="338239"/>
                </a:lnTo>
                <a:lnTo>
                  <a:pt x="1552867" y="346798"/>
                </a:lnTo>
                <a:lnTo>
                  <a:pt x="1550924" y="357898"/>
                </a:lnTo>
                <a:lnTo>
                  <a:pt x="1552867" y="368998"/>
                </a:lnTo>
                <a:lnTo>
                  <a:pt x="1558378" y="377558"/>
                </a:lnTo>
                <a:lnTo>
                  <a:pt x="1566938" y="383070"/>
                </a:lnTo>
                <a:lnTo>
                  <a:pt x="1578038" y="385013"/>
                </a:lnTo>
                <a:lnTo>
                  <a:pt x="1589138" y="383070"/>
                </a:lnTo>
                <a:lnTo>
                  <a:pt x="1597685" y="377558"/>
                </a:lnTo>
                <a:lnTo>
                  <a:pt x="1603197" y="368998"/>
                </a:lnTo>
                <a:lnTo>
                  <a:pt x="1605140" y="357898"/>
                </a:lnTo>
                <a:close/>
              </a:path>
              <a:path w="16740505" h="7862570">
                <a:moveTo>
                  <a:pt x="1713598" y="357898"/>
                </a:moveTo>
                <a:lnTo>
                  <a:pt x="1711655" y="346798"/>
                </a:lnTo>
                <a:lnTo>
                  <a:pt x="1706143" y="338239"/>
                </a:lnTo>
                <a:lnTo>
                  <a:pt x="1697583" y="332740"/>
                </a:lnTo>
                <a:lnTo>
                  <a:pt x="1686483" y="330784"/>
                </a:lnTo>
                <a:lnTo>
                  <a:pt x="1675384" y="332740"/>
                </a:lnTo>
                <a:lnTo>
                  <a:pt x="1666836" y="338239"/>
                </a:lnTo>
                <a:lnTo>
                  <a:pt x="1661325" y="346798"/>
                </a:lnTo>
                <a:lnTo>
                  <a:pt x="1659369" y="357898"/>
                </a:lnTo>
                <a:lnTo>
                  <a:pt x="1662087" y="368998"/>
                </a:lnTo>
                <a:lnTo>
                  <a:pt x="1668868" y="377558"/>
                </a:lnTo>
                <a:lnTo>
                  <a:pt x="1677682" y="383070"/>
                </a:lnTo>
                <a:lnTo>
                  <a:pt x="1686483" y="385013"/>
                </a:lnTo>
                <a:lnTo>
                  <a:pt x="1697583" y="383070"/>
                </a:lnTo>
                <a:lnTo>
                  <a:pt x="1706143" y="377558"/>
                </a:lnTo>
                <a:lnTo>
                  <a:pt x="1711655" y="368998"/>
                </a:lnTo>
                <a:lnTo>
                  <a:pt x="1713598" y="357898"/>
                </a:lnTo>
                <a:close/>
              </a:path>
              <a:path w="16740505" h="7862570">
                <a:moveTo>
                  <a:pt x="1719021" y="7521397"/>
                </a:moveTo>
                <a:lnTo>
                  <a:pt x="1716316" y="7510297"/>
                </a:lnTo>
                <a:lnTo>
                  <a:pt x="1709534" y="7501737"/>
                </a:lnTo>
                <a:lnTo>
                  <a:pt x="1700720" y="7496238"/>
                </a:lnTo>
                <a:lnTo>
                  <a:pt x="1691906" y="7494283"/>
                </a:lnTo>
                <a:lnTo>
                  <a:pt x="1680806" y="7496238"/>
                </a:lnTo>
                <a:lnTo>
                  <a:pt x="1672259" y="7501737"/>
                </a:lnTo>
                <a:lnTo>
                  <a:pt x="1666748" y="7510297"/>
                </a:lnTo>
                <a:lnTo>
                  <a:pt x="1664792" y="7521397"/>
                </a:lnTo>
                <a:lnTo>
                  <a:pt x="1666748" y="7532497"/>
                </a:lnTo>
                <a:lnTo>
                  <a:pt x="1672259" y="7541057"/>
                </a:lnTo>
                <a:lnTo>
                  <a:pt x="1680806" y="7546568"/>
                </a:lnTo>
                <a:lnTo>
                  <a:pt x="1691906" y="7548512"/>
                </a:lnTo>
                <a:lnTo>
                  <a:pt x="1703006" y="7546568"/>
                </a:lnTo>
                <a:lnTo>
                  <a:pt x="1711566" y="7541057"/>
                </a:lnTo>
                <a:lnTo>
                  <a:pt x="1717078" y="7532497"/>
                </a:lnTo>
                <a:lnTo>
                  <a:pt x="1719021" y="7521397"/>
                </a:lnTo>
                <a:close/>
              </a:path>
              <a:path w="16740505" h="7862570">
                <a:moveTo>
                  <a:pt x="1827479" y="7521397"/>
                </a:moveTo>
                <a:lnTo>
                  <a:pt x="1825536" y="7510297"/>
                </a:lnTo>
                <a:lnTo>
                  <a:pt x="1820024" y="7501737"/>
                </a:lnTo>
                <a:lnTo>
                  <a:pt x="1811464" y="7496238"/>
                </a:lnTo>
                <a:lnTo>
                  <a:pt x="1800364" y="7494283"/>
                </a:lnTo>
                <a:lnTo>
                  <a:pt x="1789264" y="7496238"/>
                </a:lnTo>
                <a:lnTo>
                  <a:pt x="1780705" y="7501737"/>
                </a:lnTo>
                <a:lnTo>
                  <a:pt x="1775206" y="7510297"/>
                </a:lnTo>
                <a:lnTo>
                  <a:pt x="1773250" y="7521397"/>
                </a:lnTo>
                <a:lnTo>
                  <a:pt x="1775206" y="7532497"/>
                </a:lnTo>
                <a:lnTo>
                  <a:pt x="1780705" y="7541057"/>
                </a:lnTo>
                <a:lnTo>
                  <a:pt x="1789264" y="7546568"/>
                </a:lnTo>
                <a:lnTo>
                  <a:pt x="1800364" y="7548512"/>
                </a:lnTo>
                <a:lnTo>
                  <a:pt x="1811464" y="7546568"/>
                </a:lnTo>
                <a:lnTo>
                  <a:pt x="1820024" y="7541057"/>
                </a:lnTo>
                <a:lnTo>
                  <a:pt x="1825536" y="7532497"/>
                </a:lnTo>
                <a:lnTo>
                  <a:pt x="1827479" y="7521397"/>
                </a:lnTo>
                <a:close/>
              </a:path>
              <a:path w="16740505" h="7862570">
                <a:moveTo>
                  <a:pt x="1827479" y="357898"/>
                </a:moveTo>
                <a:lnTo>
                  <a:pt x="1825536" y="346798"/>
                </a:lnTo>
                <a:lnTo>
                  <a:pt x="1820024" y="338239"/>
                </a:lnTo>
                <a:lnTo>
                  <a:pt x="1811464" y="332740"/>
                </a:lnTo>
                <a:lnTo>
                  <a:pt x="1800364" y="330784"/>
                </a:lnTo>
                <a:lnTo>
                  <a:pt x="1789264" y="332740"/>
                </a:lnTo>
                <a:lnTo>
                  <a:pt x="1780705" y="338239"/>
                </a:lnTo>
                <a:lnTo>
                  <a:pt x="1775206" y="346798"/>
                </a:lnTo>
                <a:lnTo>
                  <a:pt x="1773250" y="357898"/>
                </a:lnTo>
                <a:lnTo>
                  <a:pt x="1775206" y="368998"/>
                </a:lnTo>
                <a:lnTo>
                  <a:pt x="1780705" y="377558"/>
                </a:lnTo>
                <a:lnTo>
                  <a:pt x="1789264" y="383070"/>
                </a:lnTo>
                <a:lnTo>
                  <a:pt x="1800364" y="385013"/>
                </a:lnTo>
                <a:lnTo>
                  <a:pt x="1811464" y="383070"/>
                </a:lnTo>
                <a:lnTo>
                  <a:pt x="1820024" y="377558"/>
                </a:lnTo>
                <a:lnTo>
                  <a:pt x="1825536" y="368998"/>
                </a:lnTo>
                <a:lnTo>
                  <a:pt x="1827479" y="357898"/>
                </a:lnTo>
                <a:close/>
              </a:path>
              <a:path w="16740505" h="7862570">
                <a:moveTo>
                  <a:pt x="1935937" y="7521397"/>
                </a:moveTo>
                <a:lnTo>
                  <a:pt x="1933981" y="7510297"/>
                </a:lnTo>
                <a:lnTo>
                  <a:pt x="1928482" y="7501737"/>
                </a:lnTo>
                <a:lnTo>
                  <a:pt x="1919922" y="7496238"/>
                </a:lnTo>
                <a:lnTo>
                  <a:pt x="1908822" y="7494283"/>
                </a:lnTo>
                <a:lnTo>
                  <a:pt x="1897722" y="7496238"/>
                </a:lnTo>
                <a:lnTo>
                  <a:pt x="1889163" y="7501737"/>
                </a:lnTo>
                <a:lnTo>
                  <a:pt x="1883651" y="7510297"/>
                </a:lnTo>
                <a:lnTo>
                  <a:pt x="1881708" y="7521397"/>
                </a:lnTo>
                <a:lnTo>
                  <a:pt x="1883651" y="7532497"/>
                </a:lnTo>
                <a:lnTo>
                  <a:pt x="1889163" y="7541057"/>
                </a:lnTo>
                <a:lnTo>
                  <a:pt x="1897722" y="7546568"/>
                </a:lnTo>
                <a:lnTo>
                  <a:pt x="1908822" y="7548512"/>
                </a:lnTo>
                <a:lnTo>
                  <a:pt x="1919922" y="7546568"/>
                </a:lnTo>
                <a:lnTo>
                  <a:pt x="1928482" y="7541057"/>
                </a:lnTo>
                <a:lnTo>
                  <a:pt x="1933981" y="7532497"/>
                </a:lnTo>
                <a:lnTo>
                  <a:pt x="1935937" y="7521397"/>
                </a:lnTo>
                <a:close/>
              </a:path>
              <a:path w="16740505" h="7862570">
                <a:moveTo>
                  <a:pt x="1935937" y="357898"/>
                </a:moveTo>
                <a:lnTo>
                  <a:pt x="1933981" y="346798"/>
                </a:lnTo>
                <a:lnTo>
                  <a:pt x="1928482" y="338239"/>
                </a:lnTo>
                <a:lnTo>
                  <a:pt x="1919922" y="332740"/>
                </a:lnTo>
                <a:lnTo>
                  <a:pt x="1908822" y="330784"/>
                </a:lnTo>
                <a:lnTo>
                  <a:pt x="1897722" y="332740"/>
                </a:lnTo>
                <a:lnTo>
                  <a:pt x="1889163" y="338239"/>
                </a:lnTo>
                <a:lnTo>
                  <a:pt x="1883651" y="346798"/>
                </a:lnTo>
                <a:lnTo>
                  <a:pt x="1881708" y="357898"/>
                </a:lnTo>
                <a:lnTo>
                  <a:pt x="1883651" y="368998"/>
                </a:lnTo>
                <a:lnTo>
                  <a:pt x="1889163" y="377558"/>
                </a:lnTo>
                <a:lnTo>
                  <a:pt x="1897722" y="383070"/>
                </a:lnTo>
                <a:lnTo>
                  <a:pt x="1908822" y="385013"/>
                </a:lnTo>
                <a:lnTo>
                  <a:pt x="1919922" y="383070"/>
                </a:lnTo>
                <a:lnTo>
                  <a:pt x="1928482" y="377558"/>
                </a:lnTo>
                <a:lnTo>
                  <a:pt x="1933981" y="368998"/>
                </a:lnTo>
                <a:lnTo>
                  <a:pt x="1935937" y="357898"/>
                </a:lnTo>
                <a:close/>
              </a:path>
              <a:path w="16740505" h="7862570">
                <a:moveTo>
                  <a:pt x="2044395" y="7521397"/>
                </a:moveTo>
                <a:lnTo>
                  <a:pt x="2042439" y="7510297"/>
                </a:lnTo>
                <a:lnTo>
                  <a:pt x="2036940" y="7501737"/>
                </a:lnTo>
                <a:lnTo>
                  <a:pt x="2028380" y="7496238"/>
                </a:lnTo>
                <a:lnTo>
                  <a:pt x="2017280" y="7494283"/>
                </a:lnTo>
                <a:lnTo>
                  <a:pt x="2006180" y="7496238"/>
                </a:lnTo>
                <a:lnTo>
                  <a:pt x="1997621" y="7501737"/>
                </a:lnTo>
                <a:lnTo>
                  <a:pt x="1992109" y="7510297"/>
                </a:lnTo>
                <a:lnTo>
                  <a:pt x="1990166" y="7521397"/>
                </a:lnTo>
                <a:lnTo>
                  <a:pt x="1992109" y="7532497"/>
                </a:lnTo>
                <a:lnTo>
                  <a:pt x="1997621" y="7541057"/>
                </a:lnTo>
                <a:lnTo>
                  <a:pt x="2006180" y="7546568"/>
                </a:lnTo>
                <a:lnTo>
                  <a:pt x="2017280" y="7548512"/>
                </a:lnTo>
                <a:lnTo>
                  <a:pt x="2028380" y="7546568"/>
                </a:lnTo>
                <a:lnTo>
                  <a:pt x="2036940" y="7541057"/>
                </a:lnTo>
                <a:lnTo>
                  <a:pt x="2042439" y="7532497"/>
                </a:lnTo>
                <a:lnTo>
                  <a:pt x="2044395" y="7521397"/>
                </a:lnTo>
                <a:close/>
              </a:path>
              <a:path w="16740505" h="7862570">
                <a:moveTo>
                  <a:pt x="2044395" y="357898"/>
                </a:moveTo>
                <a:lnTo>
                  <a:pt x="2042439" y="346798"/>
                </a:lnTo>
                <a:lnTo>
                  <a:pt x="2036940" y="338239"/>
                </a:lnTo>
                <a:lnTo>
                  <a:pt x="2028380" y="332740"/>
                </a:lnTo>
                <a:lnTo>
                  <a:pt x="2017280" y="330784"/>
                </a:lnTo>
                <a:lnTo>
                  <a:pt x="2006180" y="332740"/>
                </a:lnTo>
                <a:lnTo>
                  <a:pt x="1997621" y="338239"/>
                </a:lnTo>
                <a:lnTo>
                  <a:pt x="1992109" y="346798"/>
                </a:lnTo>
                <a:lnTo>
                  <a:pt x="1990166" y="357898"/>
                </a:lnTo>
                <a:lnTo>
                  <a:pt x="1992109" y="368998"/>
                </a:lnTo>
                <a:lnTo>
                  <a:pt x="1997621" y="377558"/>
                </a:lnTo>
                <a:lnTo>
                  <a:pt x="2006180" y="383070"/>
                </a:lnTo>
                <a:lnTo>
                  <a:pt x="2017280" y="385013"/>
                </a:lnTo>
                <a:lnTo>
                  <a:pt x="2028380" y="383070"/>
                </a:lnTo>
                <a:lnTo>
                  <a:pt x="2036940" y="377558"/>
                </a:lnTo>
                <a:lnTo>
                  <a:pt x="2042439" y="368998"/>
                </a:lnTo>
                <a:lnTo>
                  <a:pt x="2044395" y="357898"/>
                </a:lnTo>
                <a:close/>
              </a:path>
              <a:path w="16740505" h="7862570">
                <a:moveTo>
                  <a:pt x="2152853" y="357898"/>
                </a:moveTo>
                <a:lnTo>
                  <a:pt x="2150897" y="346798"/>
                </a:lnTo>
                <a:lnTo>
                  <a:pt x="2145385" y="338239"/>
                </a:lnTo>
                <a:lnTo>
                  <a:pt x="2136838" y="332740"/>
                </a:lnTo>
                <a:lnTo>
                  <a:pt x="2125738" y="330784"/>
                </a:lnTo>
                <a:lnTo>
                  <a:pt x="2114639" y="332740"/>
                </a:lnTo>
                <a:lnTo>
                  <a:pt x="2106079" y="338239"/>
                </a:lnTo>
                <a:lnTo>
                  <a:pt x="2100567" y="346798"/>
                </a:lnTo>
                <a:lnTo>
                  <a:pt x="2098624" y="357898"/>
                </a:lnTo>
                <a:lnTo>
                  <a:pt x="2101329" y="368998"/>
                </a:lnTo>
                <a:lnTo>
                  <a:pt x="2108111" y="377558"/>
                </a:lnTo>
                <a:lnTo>
                  <a:pt x="2116925" y="383070"/>
                </a:lnTo>
                <a:lnTo>
                  <a:pt x="2125738" y="385013"/>
                </a:lnTo>
                <a:lnTo>
                  <a:pt x="2136838" y="383070"/>
                </a:lnTo>
                <a:lnTo>
                  <a:pt x="2145385" y="377558"/>
                </a:lnTo>
                <a:lnTo>
                  <a:pt x="2150897" y="368998"/>
                </a:lnTo>
                <a:lnTo>
                  <a:pt x="2152853" y="357898"/>
                </a:lnTo>
                <a:close/>
              </a:path>
              <a:path w="16740505" h="7862570">
                <a:moveTo>
                  <a:pt x="2158276" y="7521397"/>
                </a:moveTo>
                <a:lnTo>
                  <a:pt x="2155558" y="7510297"/>
                </a:lnTo>
                <a:lnTo>
                  <a:pt x="2148776" y="7501737"/>
                </a:lnTo>
                <a:lnTo>
                  <a:pt x="2139962" y="7496238"/>
                </a:lnTo>
                <a:lnTo>
                  <a:pt x="2131161" y="7494283"/>
                </a:lnTo>
                <a:lnTo>
                  <a:pt x="2120061" y="7496238"/>
                </a:lnTo>
                <a:lnTo>
                  <a:pt x="2111502" y="7501737"/>
                </a:lnTo>
                <a:lnTo>
                  <a:pt x="2105990" y="7510297"/>
                </a:lnTo>
                <a:lnTo>
                  <a:pt x="2104047" y="7521397"/>
                </a:lnTo>
                <a:lnTo>
                  <a:pt x="2105990" y="7532497"/>
                </a:lnTo>
                <a:lnTo>
                  <a:pt x="2111502" y="7541057"/>
                </a:lnTo>
                <a:lnTo>
                  <a:pt x="2120061" y="7546568"/>
                </a:lnTo>
                <a:lnTo>
                  <a:pt x="2131161" y="7548512"/>
                </a:lnTo>
                <a:lnTo>
                  <a:pt x="2142261" y="7546568"/>
                </a:lnTo>
                <a:lnTo>
                  <a:pt x="2150808" y="7541057"/>
                </a:lnTo>
                <a:lnTo>
                  <a:pt x="2156320" y="7532497"/>
                </a:lnTo>
                <a:lnTo>
                  <a:pt x="2158276" y="7521397"/>
                </a:lnTo>
                <a:close/>
              </a:path>
              <a:path w="16740505" h="7862570">
                <a:moveTo>
                  <a:pt x="2266721" y="7521397"/>
                </a:moveTo>
                <a:lnTo>
                  <a:pt x="2264778" y="7510297"/>
                </a:lnTo>
                <a:lnTo>
                  <a:pt x="2259266" y="7501737"/>
                </a:lnTo>
                <a:lnTo>
                  <a:pt x="2250706" y="7496238"/>
                </a:lnTo>
                <a:lnTo>
                  <a:pt x="2239607" y="7494283"/>
                </a:lnTo>
                <a:lnTo>
                  <a:pt x="2228507" y="7496238"/>
                </a:lnTo>
                <a:lnTo>
                  <a:pt x="2219960" y="7501737"/>
                </a:lnTo>
                <a:lnTo>
                  <a:pt x="2214448" y="7510297"/>
                </a:lnTo>
                <a:lnTo>
                  <a:pt x="2212492" y="7521397"/>
                </a:lnTo>
                <a:lnTo>
                  <a:pt x="2214448" y="7532497"/>
                </a:lnTo>
                <a:lnTo>
                  <a:pt x="2219960" y="7541057"/>
                </a:lnTo>
                <a:lnTo>
                  <a:pt x="2228507" y="7546568"/>
                </a:lnTo>
                <a:lnTo>
                  <a:pt x="2239607" y="7548512"/>
                </a:lnTo>
                <a:lnTo>
                  <a:pt x="2250706" y="7546568"/>
                </a:lnTo>
                <a:lnTo>
                  <a:pt x="2259266" y="7541057"/>
                </a:lnTo>
                <a:lnTo>
                  <a:pt x="2264778" y="7532497"/>
                </a:lnTo>
                <a:lnTo>
                  <a:pt x="2266721" y="7521397"/>
                </a:lnTo>
                <a:close/>
              </a:path>
              <a:path w="16740505" h="7862570">
                <a:moveTo>
                  <a:pt x="2266721" y="357898"/>
                </a:moveTo>
                <a:lnTo>
                  <a:pt x="2264778" y="346798"/>
                </a:lnTo>
                <a:lnTo>
                  <a:pt x="2259266" y="338239"/>
                </a:lnTo>
                <a:lnTo>
                  <a:pt x="2250706" y="332740"/>
                </a:lnTo>
                <a:lnTo>
                  <a:pt x="2239607" y="330784"/>
                </a:lnTo>
                <a:lnTo>
                  <a:pt x="2228507" y="332740"/>
                </a:lnTo>
                <a:lnTo>
                  <a:pt x="2219960" y="338239"/>
                </a:lnTo>
                <a:lnTo>
                  <a:pt x="2214448" y="346798"/>
                </a:lnTo>
                <a:lnTo>
                  <a:pt x="2212492" y="357898"/>
                </a:lnTo>
                <a:lnTo>
                  <a:pt x="2214448" y="368998"/>
                </a:lnTo>
                <a:lnTo>
                  <a:pt x="2219960" y="377558"/>
                </a:lnTo>
                <a:lnTo>
                  <a:pt x="2228507" y="383070"/>
                </a:lnTo>
                <a:lnTo>
                  <a:pt x="2239607" y="385013"/>
                </a:lnTo>
                <a:lnTo>
                  <a:pt x="2250706" y="383070"/>
                </a:lnTo>
                <a:lnTo>
                  <a:pt x="2259266" y="377558"/>
                </a:lnTo>
                <a:lnTo>
                  <a:pt x="2264778" y="368998"/>
                </a:lnTo>
                <a:lnTo>
                  <a:pt x="2266721" y="357898"/>
                </a:lnTo>
                <a:close/>
              </a:path>
              <a:path w="16740505" h="7862570">
                <a:moveTo>
                  <a:pt x="2375179" y="7521397"/>
                </a:moveTo>
                <a:lnTo>
                  <a:pt x="2373236" y="7510297"/>
                </a:lnTo>
                <a:lnTo>
                  <a:pt x="2367724" y="7501737"/>
                </a:lnTo>
                <a:lnTo>
                  <a:pt x="2359164" y="7496238"/>
                </a:lnTo>
                <a:lnTo>
                  <a:pt x="2348065" y="7494283"/>
                </a:lnTo>
                <a:lnTo>
                  <a:pt x="2336965" y="7496238"/>
                </a:lnTo>
                <a:lnTo>
                  <a:pt x="2328405" y="7501737"/>
                </a:lnTo>
                <a:lnTo>
                  <a:pt x="2322906" y="7510297"/>
                </a:lnTo>
                <a:lnTo>
                  <a:pt x="2320950" y="7521397"/>
                </a:lnTo>
                <a:lnTo>
                  <a:pt x="2322906" y="7532497"/>
                </a:lnTo>
                <a:lnTo>
                  <a:pt x="2328405" y="7541057"/>
                </a:lnTo>
                <a:lnTo>
                  <a:pt x="2336965" y="7546568"/>
                </a:lnTo>
                <a:lnTo>
                  <a:pt x="2348065" y="7548512"/>
                </a:lnTo>
                <a:lnTo>
                  <a:pt x="2359164" y="7546568"/>
                </a:lnTo>
                <a:lnTo>
                  <a:pt x="2367724" y="7541057"/>
                </a:lnTo>
                <a:lnTo>
                  <a:pt x="2373236" y="7532497"/>
                </a:lnTo>
                <a:lnTo>
                  <a:pt x="2375179" y="7521397"/>
                </a:lnTo>
                <a:close/>
              </a:path>
              <a:path w="16740505" h="7862570">
                <a:moveTo>
                  <a:pt x="2375179" y="357898"/>
                </a:moveTo>
                <a:lnTo>
                  <a:pt x="2373236" y="346798"/>
                </a:lnTo>
                <a:lnTo>
                  <a:pt x="2367724" y="338239"/>
                </a:lnTo>
                <a:lnTo>
                  <a:pt x="2359164" y="332740"/>
                </a:lnTo>
                <a:lnTo>
                  <a:pt x="2348065" y="330784"/>
                </a:lnTo>
                <a:lnTo>
                  <a:pt x="2336965" y="332740"/>
                </a:lnTo>
                <a:lnTo>
                  <a:pt x="2328405" y="338239"/>
                </a:lnTo>
                <a:lnTo>
                  <a:pt x="2322906" y="346798"/>
                </a:lnTo>
                <a:lnTo>
                  <a:pt x="2320950" y="357898"/>
                </a:lnTo>
                <a:lnTo>
                  <a:pt x="2322906" y="368998"/>
                </a:lnTo>
                <a:lnTo>
                  <a:pt x="2328405" y="377558"/>
                </a:lnTo>
                <a:lnTo>
                  <a:pt x="2336965" y="383070"/>
                </a:lnTo>
                <a:lnTo>
                  <a:pt x="2348065" y="385013"/>
                </a:lnTo>
                <a:lnTo>
                  <a:pt x="2359164" y="383070"/>
                </a:lnTo>
                <a:lnTo>
                  <a:pt x="2367724" y="377558"/>
                </a:lnTo>
                <a:lnTo>
                  <a:pt x="2373236" y="368998"/>
                </a:lnTo>
                <a:lnTo>
                  <a:pt x="2375179" y="357898"/>
                </a:lnTo>
                <a:close/>
              </a:path>
              <a:path w="16740505" h="7862570">
                <a:moveTo>
                  <a:pt x="2483637" y="7521397"/>
                </a:moveTo>
                <a:lnTo>
                  <a:pt x="2481694" y="7510297"/>
                </a:lnTo>
                <a:lnTo>
                  <a:pt x="2476182" y="7501737"/>
                </a:lnTo>
                <a:lnTo>
                  <a:pt x="2467622" y="7496238"/>
                </a:lnTo>
                <a:lnTo>
                  <a:pt x="2456523" y="7494283"/>
                </a:lnTo>
                <a:lnTo>
                  <a:pt x="2445423" y="7496238"/>
                </a:lnTo>
                <a:lnTo>
                  <a:pt x="2436863" y="7501737"/>
                </a:lnTo>
                <a:lnTo>
                  <a:pt x="2431364" y="7510297"/>
                </a:lnTo>
                <a:lnTo>
                  <a:pt x="2429408" y="7521397"/>
                </a:lnTo>
                <a:lnTo>
                  <a:pt x="2431364" y="7532497"/>
                </a:lnTo>
                <a:lnTo>
                  <a:pt x="2436863" y="7541057"/>
                </a:lnTo>
                <a:lnTo>
                  <a:pt x="2445423" y="7546568"/>
                </a:lnTo>
                <a:lnTo>
                  <a:pt x="2456523" y="7548512"/>
                </a:lnTo>
                <a:lnTo>
                  <a:pt x="2467622" y="7546568"/>
                </a:lnTo>
                <a:lnTo>
                  <a:pt x="2476182" y="7541057"/>
                </a:lnTo>
                <a:lnTo>
                  <a:pt x="2481694" y="7532497"/>
                </a:lnTo>
                <a:lnTo>
                  <a:pt x="2483637" y="7521397"/>
                </a:lnTo>
                <a:close/>
              </a:path>
              <a:path w="16740505" h="7862570">
                <a:moveTo>
                  <a:pt x="2483637" y="357898"/>
                </a:moveTo>
                <a:lnTo>
                  <a:pt x="2481694" y="346798"/>
                </a:lnTo>
                <a:lnTo>
                  <a:pt x="2476182" y="338239"/>
                </a:lnTo>
                <a:lnTo>
                  <a:pt x="2467622" y="332740"/>
                </a:lnTo>
                <a:lnTo>
                  <a:pt x="2456523" y="330784"/>
                </a:lnTo>
                <a:lnTo>
                  <a:pt x="2445423" y="332740"/>
                </a:lnTo>
                <a:lnTo>
                  <a:pt x="2436863" y="338239"/>
                </a:lnTo>
                <a:lnTo>
                  <a:pt x="2431364" y="346798"/>
                </a:lnTo>
                <a:lnTo>
                  <a:pt x="2429408" y="357898"/>
                </a:lnTo>
                <a:lnTo>
                  <a:pt x="2431364" y="368998"/>
                </a:lnTo>
                <a:lnTo>
                  <a:pt x="2436863" y="377558"/>
                </a:lnTo>
                <a:lnTo>
                  <a:pt x="2445423" y="383070"/>
                </a:lnTo>
                <a:lnTo>
                  <a:pt x="2456523" y="385013"/>
                </a:lnTo>
                <a:lnTo>
                  <a:pt x="2467622" y="383070"/>
                </a:lnTo>
                <a:lnTo>
                  <a:pt x="2476182" y="377558"/>
                </a:lnTo>
                <a:lnTo>
                  <a:pt x="2481694" y="368998"/>
                </a:lnTo>
                <a:lnTo>
                  <a:pt x="2483637" y="357898"/>
                </a:lnTo>
                <a:close/>
              </a:path>
              <a:path w="16740505" h="7862570">
                <a:moveTo>
                  <a:pt x="2592095" y="357898"/>
                </a:moveTo>
                <a:lnTo>
                  <a:pt x="2590139" y="346798"/>
                </a:lnTo>
                <a:lnTo>
                  <a:pt x="2584640" y="338239"/>
                </a:lnTo>
                <a:lnTo>
                  <a:pt x="2576080" y="332740"/>
                </a:lnTo>
                <a:lnTo>
                  <a:pt x="2564981" y="330784"/>
                </a:lnTo>
                <a:lnTo>
                  <a:pt x="2553881" y="332740"/>
                </a:lnTo>
                <a:lnTo>
                  <a:pt x="2545321" y="338239"/>
                </a:lnTo>
                <a:lnTo>
                  <a:pt x="2539809" y="346798"/>
                </a:lnTo>
                <a:lnTo>
                  <a:pt x="2537866" y="357898"/>
                </a:lnTo>
                <a:lnTo>
                  <a:pt x="2539809" y="368998"/>
                </a:lnTo>
                <a:lnTo>
                  <a:pt x="2545321" y="377558"/>
                </a:lnTo>
                <a:lnTo>
                  <a:pt x="2553881" y="383070"/>
                </a:lnTo>
                <a:lnTo>
                  <a:pt x="2564981" y="385013"/>
                </a:lnTo>
                <a:lnTo>
                  <a:pt x="2576080" y="383070"/>
                </a:lnTo>
                <a:lnTo>
                  <a:pt x="2584640" y="377558"/>
                </a:lnTo>
                <a:lnTo>
                  <a:pt x="2590139" y="368998"/>
                </a:lnTo>
                <a:lnTo>
                  <a:pt x="2592095" y="357898"/>
                </a:lnTo>
                <a:close/>
              </a:path>
              <a:path w="16740505" h="7862570">
                <a:moveTo>
                  <a:pt x="2597518" y="7521397"/>
                </a:moveTo>
                <a:lnTo>
                  <a:pt x="2594800" y="7510297"/>
                </a:lnTo>
                <a:lnTo>
                  <a:pt x="2588031" y="7501737"/>
                </a:lnTo>
                <a:lnTo>
                  <a:pt x="2579217" y="7496238"/>
                </a:lnTo>
                <a:lnTo>
                  <a:pt x="2570403" y="7494283"/>
                </a:lnTo>
                <a:lnTo>
                  <a:pt x="2559304" y="7496238"/>
                </a:lnTo>
                <a:lnTo>
                  <a:pt x="2550744" y="7501737"/>
                </a:lnTo>
                <a:lnTo>
                  <a:pt x="2545232" y="7510297"/>
                </a:lnTo>
                <a:lnTo>
                  <a:pt x="2543289" y="7521397"/>
                </a:lnTo>
                <a:lnTo>
                  <a:pt x="2545232" y="7532497"/>
                </a:lnTo>
                <a:lnTo>
                  <a:pt x="2550744" y="7541057"/>
                </a:lnTo>
                <a:lnTo>
                  <a:pt x="2559304" y="7546568"/>
                </a:lnTo>
                <a:lnTo>
                  <a:pt x="2570403" y="7548512"/>
                </a:lnTo>
                <a:lnTo>
                  <a:pt x="2581503" y="7546568"/>
                </a:lnTo>
                <a:lnTo>
                  <a:pt x="2590063" y="7541057"/>
                </a:lnTo>
                <a:lnTo>
                  <a:pt x="2595562" y="7532497"/>
                </a:lnTo>
                <a:lnTo>
                  <a:pt x="2597518" y="7521397"/>
                </a:lnTo>
                <a:close/>
              </a:path>
              <a:path w="16740505" h="7862570">
                <a:moveTo>
                  <a:pt x="2700553" y="357898"/>
                </a:moveTo>
                <a:lnTo>
                  <a:pt x="2698597" y="346798"/>
                </a:lnTo>
                <a:lnTo>
                  <a:pt x="2693098" y="338239"/>
                </a:lnTo>
                <a:lnTo>
                  <a:pt x="2684538" y="332740"/>
                </a:lnTo>
                <a:lnTo>
                  <a:pt x="2673439" y="330784"/>
                </a:lnTo>
                <a:lnTo>
                  <a:pt x="2662339" y="332740"/>
                </a:lnTo>
                <a:lnTo>
                  <a:pt x="2653779" y="338239"/>
                </a:lnTo>
                <a:lnTo>
                  <a:pt x="2648267" y="346798"/>
                </a:lnTo>
                <a:lnTo>
                  <a:pt x="2646324" y="357898"/>
                </a:lnTo>
                <a:lnTo>
                  <a:pt x="2649029" y="368998"/>
                </a:lnTo>
                <a:lnTo>
                  <a:pt x="2655811" y="377558"/>
                </a:lnTo>
                <a:lnTo>
                  <a:pt x="2664625" y="383070"/>
                </a:lnTo>
                <a:lnTo>
                  <a:pt x="2673439" y="385013"/>
                </a:lnTo>
                <a:lnTo>
                  <a:pt x="2684538" y="383070"/>
                </a:lnTo>
                <a:lnTo>
                  <a:pt x="2693098" y="377558"/>
                </a:lnTo>
                <a:lnTo>
                  <a:pt x="2698597" y="368998"/>
                </a:lnTo>
                <a:lnTo>
                  <a:pt x="2700553" y="357898"/>
                </a:lnTo>
                <a:close/>
              </a:path>
              <a:path w="16740505" h="7862570">
                <a:moveTo>
                  <a:pt x="2705976" y="7521397"/>
                </a:moveTo>
                <a:lnTo>
                  <a:pt x="2704020" y="7510297"/>
                </a:lnTo>
                <a:lnTo>
                  <a:pt x="2698521" y="7501737"/>
                </a:lnTo>
                <a:lnTo>
                  <a:pt x="2689961" y="7496238"/>
                </a:lnTo>
                <a:lnTo>
                  <a:pt x="2678861" y="7494283"/>
                </a:lnTo>
                <a:lnTo>
                  <a:pt x="2667762" y="7496238"/>
                </a:lnTo>
                <a:lnTo>
                  <a:pt x="2659202" y="7501737"/>
                </a:lnTo>
                <a:lnTo>
                  <a:pt x="2653690" y="7510297"/>
                </a:lnTo>
                <a:lnTo>
                  <a:pt x="2651747" y="7521397"/>
                </a:lnTo>
                <a:lnTo>
                  <a:pt x="2653690" y="7532497"/>
                </a:lnTo>
                <a:lnTo>
                  <a:pt x="2659202" y="7541057"/>
                </a:lnTo>
                <a:lnTo>
                  <a:pt x="2667762" y="7546568"/>
                </a:lnTo>
                <a:lnTo>
                  <a:pt x="2678861" y="7548512"/>
                </a:lnTo>
                <a:lnTo>
                  <a:pt x="2689961" y="7546568"/>
                </a:lnTo>
                <a:lnTo>
                  <a:pt x="2698521" y="7541057"/>
                </a:lnTo>
                <a:lnTo>
                  <a:pt x="2704020" y="7532497"/>
                </a:lnTo>
                <a:lnTo>
                  <a:pt x="2705976" y="7521397"/>
                </a:lnTo>
                <a:close/>
              </a:path>
              <a:path w="16740505" h="7862570">
                <a:moveTo>
                  <a:pt x="2814421" y="7521397"/>
                </a:moveTo>
                <a:lnTo>
                  <a:pt x="2812478" y="7510297"/>
                </a:lnTo>
                <a:lnTo>
                  <a:pt x="2806966" y="7501737"/>
                </a:lnTo>
                <a:lnTo>
                  <a:pt x="2798419" y="7496238"/>
                </a:lnTo>
                <a:lnTo>
                  <a:pt x="2787319" y="7494283"/>
                </a:lnTo>
                <a:lnTo>
                  <a:pt x="2776220" y="7496238"/>
                </a:lnTo>
                <a:lnTo>
                  <a:pt x="2767660" y="7501737"/>
                </a:lnTo>
                <a:lnTo>
                  <a:pt x="2762148" y="7510297"/>
                </a:lnTo>
                <a:lnTo>
                  <a:pt x="2760205" y="7521397"/>
                </a:lnTo>
                <a:lnTo>
                  <a:pt x="2762148" y="7532497"/>
                </a:lnTo>
                <a:lnTo>
                  <a:pt x="2767660" y="7541057"/>
                </a:lnTo>
                <a:lnTo>
                  <a:pt x="2776220" y="7546568"/>
                </a:lnTo>
                <a:lnTo>
                  <a:pt x="2787319" y="7548512"/>
                </a:lnTo>
                <a:lnTo>
                  <a:pt x="2798419" y="7546568"/>
                </a:lnTo>
                <a:lnTo>
                  <a:pt x="2806966" y="7541057"/>
                </a:lnTo>
                <a:lnTo>
                  <a:pt x="2812478" y="7532497"/>
                </a:lnTo>
                <a:lnTo>
                  <a:pt x="2814421" y="7521397"/>
                </a:lnTo>
                <a:close/>
              </a:path>
              <a:path w="16740505" h="7862570">
                <a:moveTo>
                  <a:pt x="2814421" y="357898"/>
                </a:moveTo>
                <a:lnTo>
                  <a:pt x="2812478" y="346798"/>
                </a:lnTo>
                <a:lnTo>
                  <a:pt x="2806966" y="338239"/>
                </a:lnTo>
                <a:lnTo>
                  <a:pt x="2798419" y="332740"/>
                </a:lnTo>
                <a:lnTo>
                  <a:pt x="2787319" y="330784"/>
                </a:lnTo>
                <a:lnTo>
                  <a:pt x="2776220" y="332740"/>
                </a:lnTo>
                <a:lnTo>
                  <a:pt x="2767660" y="338239"/>
                </a:lnTo>
                <a:lnTo>
                  <a:pt x="2762148" y="346798"/>
                </a:lnTo>
                <a:lnTo>
                  <a:pt x="2760205" y="357898"/>
                </a:lnTo>
                <a:lnTo>
                  <a:pt x="2762148" y="368998"/>
                </a:lnTo>
                <a:lnTo>
                  <a:pt x="2767660" y="377558"/>
                </a:lnTo>
                <a:lnTo>
                  <a:pt x="2776220" y="383070"/>
                </a:lnTo>
                <a:lnTo>
                  <a:pt x="2787319" y="385013"/>
                </a:lnTo>
                <a:lnTo>
                  <a:pt x="2798419" y="383070"/>
                </a:lnTo>
                <a:lnTo>
                  <a:pt x="2806966" y="377558"/>
                </a:lnTo>
                <a:lnTo>
                  <a:pt x="2812478" y="368998"/>
                </a:lnTo>
                <a:lnTo>
                  <a:pt x="2814421" y="357898"/>
                </a:lnTo>
                <a:close/>
              </a:path>
              <a:path w="16740505" h="7862570">
                <a:moveTo>
                  <a:pt x="2922879" y="7521397"/>
                </a:moveTo>
                <a:lnTo>
                  <a:pt x="2920936" y="7510297"/>
                </a:lnTo>
                <a:lnTo>
                  <a:pt x="2915424" y="7501737"/>
                </a:lnTo>
                <a:lnTo>
                  <a:pt x="2906865" y="7496238"/>
                </a:lnTo>
                <a:lnTo>
                  <a:pt x="2895765" y="7494283"/>
                </a:lnTo>
                <a:lnTo>
                  <a:pt x="2884665" y="7496238"/>
                </a:lnTo>
                <a:lnTo>
                  <a:pt x="2876105" y="7501737"/>
                </a:lnTo>
                <a:lnTo>
                  <a:pt x="2870606" y="7510297"/>
                </a:lnTo>
                <a:lnTo>
                  <a:pt x="2868650" y="7521397"/>
                </a:lnTo>
                <a:lnTo>
                  <a:pt x="2870606" y="7532497"/>
                </a:lnTo>
                <a:lnTo>
                  <a:pt x="2876105" y="7541057"/>
                </a:lnTo>
                <a:lnTo>
                  <a:pt x="2884665" y="7546568"/>
                </a:lnTo>
                <a:lnTo>
                  <a:pt x="2895765" y="7548512"/>
                </a:lnTo>
                <a:lnTo>
                  <a:pt x="2906865" y="7546568"/>
                </a:lnTo>
                <a:lnTo>
                  <a:pt x="2915424" y="7541057"/>
                </a:lnTo>
                <a:lnTo>
                  <a:pt x="2920936" y="7532497"/>
                </a:lnTo>
                <a:lnTo>
                  <a:pt x="2922879" y="7521397"/>
                </a:lnTo>
                <a:close/>
              </a:path>
              <a:path w="16740505" h="7862570">
                <a:moveTo>
                  <a:pt x="2922879" y="357898"/>
                </a:moveTo>
                <a:lnTo>
                  <a:pt x="2920936" y="346798"/>
                </a:lnTo>
                <a:lnTo>
                  <a:pt x="2915424" y="338239"/>
                </a:lnTo>
                <a:lnTo>
                  <a:pt x="2906865" y="332740"/>
                </a:lnTo>
                <a:lnTo>
                  <a:pt x="2895765" y="330784"/>
                </a:lnTo>
                <a:lnTo>
                  <a:pt x="2884665" y="332740"/>
                </a:lnTo>
                <a:lnTo>
                  <a:pt x="2876105" y="338239"/>
                </a:lnTo>
                <a:lnTo>
                  <a:pt x="2870606" y="346798"/>
                </a:lnTo>
                <a:lnTo>
                  <a:pt x="2868650" y="357898"/>
                </a:lnTo>
                <a:lnTo>
                  <a:pt x="2870606" y="368998"/>
                </a:lnTo>
                <a:lnTo>
                  <a:pt x="2876105" y="377558"/>
                </a:lnTo>
                <a:lnTo>
                  <a:pt x="2884665" y="383070"/>
                </a:lnTo>
                <a:lnTo>
                  <a:pt x="2895765" y="385013"/>
                </a:lnTo>
                <a:lnTo>
                  <a:pt x="2906865" y="383070"/>
                </a:lnTo>
                <a:lnTo>
                  <a:pt x="2915424" y="377558"/>
                </a:lnTo>
                <a:lnTo>
                  <a:pt x="2920936" y="368998"/>
                </a:lnTo>
                <a:lnTo>
                  <a:pt x="2922879" y="357898"/>
                </a:lnTo>
                <a:close/>
              </a:path>
              <a:path w="16740505" h="7862570">
                <a:moveTo>
                  <a:pt x="3031337" y="7521397"/>
                </a:moveTo>
                <a:lnTo>
                  <a:pt x="3029394" y="7510297"/>
                </a:lnTo>
                <a:lnTo>
                  <a:pt x="3023882" y="7501737"/>
                </a:lnTo>
                <a:lnTo>
                  <a:pt x="3015323" y="7496238"/>
                </a:lnTo>
                <a:lnTo>
                  <a:pt x="3004223" y="7494283"/>
                </a:lnTo>
                <a:lnTo>
                  <a:pt x="2993123" y="7496238"/>
                </a:lnTo>
                <a:lnTo>
                  <a:pt x="2984563" y="7501737"/>
                </a:lnTo>
                <a:lnTo>
                  <a:pt x="2979064" y="7510297"/>
                </a:lnTo>
                <a:lnTo>
                  <a:pt x="2977108" y="7521397"/>
                </a:lnTo>
                <a:lnTo>
                  <a:pt x="2979064" y="7532497"/>
                </a:lnTo>
                <a:lnTo>
                  <a:pt x="2984563" y="7541057"/>
                </a:lnTo>
                <a:lnTo>
                  <a:pt x="2993123" y="7546568"/>
                </a:lnTo>
                <a:lnTo>
                  <a:pt x="3004223" y="7548512"/>
                </a:lnTo>
                <a:lnTo>
                  <a:pt x="3015323" y="7546568"/>
                </a:lnTo>
                <a:lnTo>
                  <a:pt x="3023882" y="7541057"/>
                </a:lnTo>
                <a:lnTo>
                  <a:pt x="3029394" y="7532497"/>
                </a:lnTo>
                <a:lnTo>
                  <a:pt x="3031337" y="7521397"/>
                </a:lnTo>
                <a:close/>
              </a:path>
              <a:path w="16740505" h="7862570">
                <a:moveTo>
                  <a:pt x="3031337" y="357898"/>
                </a:moveTo>
                <a:lnTo>
                  <a:pt x="3029394" y="346798"/>
                </a:lnTo>
                <a:lnTo>
                  <a:pt x="3023882" y="338239"/>
                </a:lnTo>
                <a:lnTo>
                  <a:pt x="3015323" y="332740"/>
                </a:lnTo>
                <a:lnTo>
                  <a:pt x="3004223" y="330784"/>
                </a:lnTo>
                <a:lnTo>
                  <a:pt x="2993123" y="332740"/>
                </a:lnTo>
                <a:lnTo>
                  <a:pt x="2984563" y="338239"/>
                </a:lnTo>
                <a:lnTo>
                  <a:pt x="2979064" y="346798"/>
                </a:lnTo>
                <a:lnTo>
                  <a:pt x="2977108" y="357898"/>
                </a:lnTo>
                <a:lnTo>
                  <a:pt x="2979064" y="368998"/>
                </a:lnTo>
                <a:lnTo>
                  <a:pt x="2984563" y="377558"/>
                </a:lnTo>
                <a:lnTo>
                  <a:pt x="2993123" y="383070"/>
                </a:lnTo>
                <a:lnTo>
                  <a:pt x="3004223" y="385013"/>
                </a:lnTo>
                <a:lnTo>
                  <a:pt x="3015323" y="383070"/>
                </a:lnTo>
                <a:lnTo>
                  <a:pt x="3023882" y="377558"/>
                </a:lnTo>
                <a:lnTo>
                  <a:pt x="3029394" y="368998"/>
                </a:lnTo>
                <a:lnTo>
                  <a:pt x="3031337" y="357898"/>
                </a:lnTo>
                <a:close/>
              </a:path>
              <a:path w="16740505" h="7862570">
                <a:moveTo>
                  <a:pt x="3139795" y="357898"/>
                </a:moveTo>
                <a:lnTo>
                  <a:pt x="3137839" y="346798"/>
                </a:lnTo>
                <a:lnTo>
                  <a:pt x="3132340" y="338239"/>
                </a:lnTo>
                <a:lnTo>
                  <a:pt x="3123781" y="332740"/>
                </a:lnTo>
                <a:lnTo>
                  <a:pt x="3112681" y="330784"/>
                </a:lnTo>
                <a:lnTo>
                  <a:pt x="3101581" y="332740"/>
                </a:lnTo>
                <a:lnTo>
                  <a:pt x="3093021" y="338239"/>
                </a:lnTo>
                <a:lnTo>
                  <a:pt x="3087509" y="346798"/>
                </a:lnTo>
                <a:lnTo>
                  <a:pt x="3085566" y="357898"/>
                </a:lnTo>
                <a:lnTo>
                  <a:pt x="3088271" y="368998"/>
                </a:lnTo>
                <a:lnTo>
                  <a:pt x="3095053" y="377558"/>
                </a:lnTo>
                <a:lnTo>
                  <a:pt x="3103867" y="383070"/>
                </a:lnTo>
                <a:lnTo>
                  <a:pt x="3112681" y="385013"/>
                </a:lnTo>
                <a:lnTo>
                  <a:pt x="3123781" y="383070"/>
                </a:lnTo>
                <a:lnTo>
                  <a:pt x="3132340" y="377558"/>
                </a:lnTo>
                <a:lnTo>
                  <a:pt x="3137839" y="368998"/>
                </a:lnTo>
                <a:lnTo>
                  <a:pt x="3139795" y="357898"/>
                </a:lnTo>
                <a:close/>
              </a:path>
              <a:path w="16740505" h="7862570">
                <a:moveTo>
                  <a:pt x="3145218" y="7521397"/>
                </a:moveTo>
                <a:lnTo>
                  <a:pt x="3142500" y="7510297"/>
                </a:lnTo>
                <a:lnTo>
                  <a:pt x="3135731" y="7501737"/>
                </a:lnTo>
                <a:lnTo>
                  <a:pt x="3126917" y="7496238"/>
                </a:lnTo>
                <a:lnTo>
                  <a:pt x="3118104" y="7494283"/>
                </a:lnTo>
                <a:lnTo>
                  <a:pt x="3107004" y="7496238"/>
                </a:lnTo>
                <a:lnTo>
                  <a:pt x="3098444" y="7501737"/>
                </a:lnTo>
                <a:lnTo>
                  <a:pt x="3092932" y="7510297"/>
                </a:lnTo>
                <a:lnTo>
                  <a:pt x="3090989" y="7521397"/>
                </a:lnTo>
                <a:lnTo>
                  <a:pt x="3092932" y="7532497"/>
                </a:lnTo>
                <a:lnTo>
                  <a:pt x="3098444" y="7541057"/>
                </a:lnTo>
                <a:lnTo>
                  <a:pt x="3107004" y="7546568"/>
                </a:lnTo>
                <a:lnTo>
                  <a:pt x="3118104" y="7548512"/>
                </a:lnTo>
                <a:lnTo>
                  <a:pt x="3129203" y="7546568"/>
                </a:lnTo>
                <a:lnTo>
                  <a:pt x="3137763" y="7541057"/>
                </a:lnTo>
                <a:lnTo>
                  <a:pt x="3143262" y="7532497"/>
                </a:lnTo>
                <a:lnTo>
                  <a:pt x="3145218" y="7521397"/>
                </a:lnTo>
                <a:close/>
              </a:path>
              <a:path w="16740505" h="7862570">
                <a:moveTo>
                  <a:pt x="3253676" y="7521397"/>
                </a:moveTo>
                <a:lnTo>
                  <a:pt x="3251720" y="7510297"/>
                </a:lnTo>
                <a:lnTo>
                  <a:pt x="3246221" y="7501737"/>
                </a:lnTo>
                <a:lnTo>
                  <a:pt x="3237661" y="7496238"/>
                </a:lnTo>
                <a:lnTo>
                  <a:pt x="3226562" y="7494283"/>
                </a:lnTo>
                <a:lnTo>
                  <a:pt x="3215462" y="7496238"/>
                </a:lnTo>
                <a:lnTo>
                  <a:pt x="3206902" y="7501737"/>
                </a:lnTo>
                <a:lnTo>
                  <a:pt x="3201390" y="7510297"/>
                </a:lnTo>
                <a:lnTo>
                  <a:pt x="3199447" y="7521397"/>
                </a:lnTo>
                <a:lnTo>
                  <a:pt x="3201390" y="7532497"/>
                </a:lnTo>
                <a:lnTo>
                  <a:pt x="3206902" y="7541057"/>
                </a:lnTo>
                <a:lnTo>
                  <a:pt x="3215462" y="7546568"/>
                </a:lnTo>
                <a:lnTo>
                  <a:pt x="3226562" y="7548512"/>
                </a:lnTo>
                <a:lnTo>
                  <a:pt x="3237661" y="7546568"/>
                </a:lnTo>
                <a:lnTo>
                  <a:pt x="3246221" y="7541057"/>
                </a:lnTo>
                <a:lnTo>
                  <a:pt x="3251720" y="7532497"/>
                </a:lnTo>
                <a:lnTo>
                  <a:pt x="3253676" y="7521397"/>
                </a:lnTo>
                <a:close/>
              </a:path>
              <a:path w="16740505" h="7862570">
                <a:moveTo>
                  <a:pt x="3253676" y="357898"/>
                </a:moveTo>
                <a:lnTo>
                  <a:pt x="3251720" y="346798"/>
                </a:lnTo>
                <a:lnTo>
                  <a:pt x="3246221" y="338239"/>
                </a:lnTo>
                <a:lnTo>
                  <a:pt x="3237661" y="332740"/>
                </a:lnTo>
                <a:lnTo>
                  <a:pt x="3226562" y="330784"/>
                </a:lnTo>
                <a:lnTo>
                  <a:pt x="3215462" y="332740"/>
                </a:lnTo>
                <a:lnTo>
                  <a:pt x="3206902" y="338239"/>
                </a:lnTo>
                <a:lnTo>
                  <a:pt x="3201390" y="346798"/>
                </a:lnTo>
                <a:lnTo>
                  <a:pt x="3199447" y="357898"/>
                </a:lnTo>
                <a:lnTo>
                  <a:pt x="3201390" y="368998"/>
                </a:lnTo>
                <a:lnTo>
                  <a:pt x="3206902" y="377558"/>
                </a:lnTo>
                <a:lnTo>
                  <a:pt x="3215462" y="383070"/>
                </a:lnTo>
                <a:lnTo>
                  <a:pt x="3226562" y="385013"/>
                </a:lnTo>
                <a:lnTo>
                  <a:pt x="3237661" y="383070"/>
                </a:lnTo>
                <a:lnTo>
                  <a:pt x="3246221" y="377558"/>
                </a:lnTo>
                <a:lnTo>
                  <a:pt x="3251720" y="368998"/>
                </a:lnTo>
                <a:lnTo>
                  <a:pt x="3253676" y="357898"/>
                </a:lnTo>
                <a:close/>
              </a:path>
              <a:path w="16740505" h="7862570">
                <a:moveTo>
                  <a:pt x="3362134" y="7521397"/>
                </a:moveTo>
                <a:lnTo>
                  <a:pt x="3360178" y="7510297"/>
                </a:lnTo>
                <a:lnTo>
                  <a:pt x="3354667" y="7501737"/>
                </a:lnTo>
                <a:lnTo>
                  <a:pt x="3346119" y="7496238"/>
                </a:lnTo>
                <a:lnTo>
                  <a:pt x="3335020" y="7494283"/>
                </a:lnTo>
                <a:lnTo>
                  <a:pt x="3323920" y="7496238"/>
                </a:lnTo>
                <a:lnTo>
                  <a:pt x="3315360" y="7501737"/>
                </a:lnTo>
                <a:lnTo>
                  <a:pt x="3309848" y="7510297"/>
                </a:lnTo>
                <a:lnTo>
                  <a:pt x="3307905" y="7521397"/>
                </a:lnTo>
                <a:lnTo>
                  <a:pt x="3309848" y="7532497"/>
                </a:lnTo>
                <a:lnTo>
                  <a:pt x="3315360" y="7541057"/>
                </a:lnTo>
                <a:lnTo>
                  <a:pt x="3323920" y="7546568"/>
                </a:lnTo>
                <a:lnTo>
                  <a:pt x="3335020" y="7548512"/>
                </a:lnTo>
                <a:lnTo>
                  <a:pt x="3346119" y="7546568"/>
                </a:lnTo>
                <a:lnTo>
                  <a:pt x="3354667" y="7541057"/>
                </a:lnTo>
                <a:lnTo>
                  <a:pt x="3360178" y="7532497"/>
                </a:lnTo>
                <a:lnTo>
                  <a:pt x="3362134" y="7521397"/>
                </a:lnTo>
                <a:close/>
              </a:path>
              <a:path w="16740505" h="7862570">
                <a:moveTo>
                  <a:pt x="3362134" y="357898"/>
                </a:moveTo>
                <a:lnTo>
                  <a:pt x="3360178" y="346798"/>
                </a:lnTo>
                <a:lnTo>
                  <a:pt x="3354667" y="338239"/>
                </a:lnTo>
                <a:lnTo>
                  <a:pt x="3346119" y="332740"/>
                </a:lnTo>
                <a:lnTo>
                  <a:pt x="3335020" y="330784"/>
                </a:lnTo>
                <a:lnTo>
                  <a:pt x="3323920" y="332740"/>
                </a:lnTo>
                <a:lnTo>
                  <a:pt x="3315360" y="338239"/>
                </a:lnTo>
                <a:lnTo>
                  <a:pt x="3309848" y="346798"/>
                </a:lnTo>
                <a:lnTo>
                  <a:pt x="3307905" y="357898"/>
                </a:lnTo>
                <a:lnTo>
                  <a:pt x="3309848" y="368998"/>
                </a:lnTo>
                <a:lnTo>
                  <a:pt x="3315360" y="377558"/>
                </a:lnTo>
                <a:lnTo>
                  <a:pt x="3323920" y="383070"/>
                </a:lnTo>
                <a:lnTo>
                  <a:pt x="3335020" y="385013"/>
                </a:lnTo>
                <a:lnTo>
                  <a:pt x="3346119" y="383070"/>
                </a:lnTo>
                <a:lnTo>
                  <a:pt x="3354667" y="377558"/>
                </a:lnTo>
                <a:lnTo>
                  <a:pt x="3360178" y="368998"/>
                </a:lnTo>
                <a:lnTo>
                  <a:pt x="3362134" y="357898"/>
                </a:lnTo>
                <a:close/>
              </a:path>
              <a:path w="16740505" h="7862570">
                <a:moveTo>
                  <a:pt x="3470579" y="7521397"/>
                </a:moveTo>
                <a:lnTo>
                  <a:pt x="3468636" y="7510297"/>
                </a:lnTo>
                <a:lnTo>
                  <a:pt x="3463125" y="7501737"/>
                </a:lnTo>
                <a:lnTo>
                  <a:pt x="3454565" y="7496238"/>
                </a:lnTo>
                <a:lnTo>
                  <a:pt x="3443465" y="7494283"/>
                </a:lnTo>
                <a:lnTo>
                  <a:pt x="3432365" y="7496238"/>
                </a:lnTo>
                <a:lnTo>
                  <a:pt x="3423818" y="7501737"/>
                </a:lnTo>
                <a:lnTo>
                  <a:pt x="3418306" y="7510297"/>
                </a:lnTo>
                <a:lnTo>
                  <a:pt x="3416350" y="7521397"/>
                </a:lnTo>
                <a:lnTo>
                  <a:pt x="3418306" y="7532497"/>
                </a:lnTo>
                <a:lnTo>
                  <a:pt x="3423818" y="7541057"/>
                </a:lnTo>
                <a:lnTo>
                  <a:pt x="3432365" y="7546568"/>
                </a:lnTo>
                <a:lnTo>
                  <a:pt x="3443465" y="7548512"/>
                </a:lnTo>
                <a:lnTo>
                  <a:pt x="3454565" y="7546568"/>
                </a:lnTo>
                <a:lnTo>
                  <a:pt x="3463125" y="7541057"/>
                </a:lnTo>
                <a:lnTo>
                  <a:pt x="3468636" y="7532497"/>
                </a:lnTo>
                <a:lnTo>
                  <a:pt x="3470579" y="7521397"/>
                </a:lnTo>
                <a:close/>
              </a:path>
              <a:path w="16740505" h="7862570">
                <a:moveTo>
                  <a:pt x="3470579" y="357898"/>
                </a:moveTo>
                <a:lnTo>
                  <a:pt x="3468636" y="346798"/>
                </a:lnTo>
                <a:lnTo>
                  <a:pt x="3463125" y="338239"/>
                </a:lnTo>
                <a:lnTo>
                  <a:pt x="3454565" y="332740"/>
                </a:lnTo>
                <a:lnTo>
                  <a:pt x="3443465" y="330784"/>
                </a:lnTo>
                <a:lnTo>
                  <a:pt x="3432365" y="332740"/>
                </a:lnTo>
                <a:lnTo>
                  <a:pt x="3423818" y="338239"/>
                </a:lnTo>
                <a:lnTo>
                  <a:pt x="3418306" y="346798"/>
                </a:lnTo>
                <a:lnTo>
                  <a:pt x="3416350" y="357898"/>
                </a:lnTo>
                <a:lnTo>
                  <a:pt x="3418306" y="368998"/>
                </a:lnTo>
                <a:lnTo>
                  <a:pt x="3423818" y="377558"/>
                </a:lnTo>
                <a:lnTo>
                  <a:pt x="3432365" y="383070"/>
                </a:lnTo>
                <a:lnTo>
                  <a:pt x="3443465" y="385013"/>
                </a:lnTo>
                <a:lnTo>
                  <a:pt x="3454565" y="383070"/>
                </a:lnTo>
                <a:lnTo>
                  <a:pt x="3463125" y="377558"/>
                </a:lnTo>
                <a:lnTo>
                  <a:pt x="3468636" y="368998"/>
                </a:lnTo>
                <a:lnTo>
                  <a:pt x="3470579" y="357898"/>
                </a:lnTo>
                <a:close/>
              </a:path>
              <a:path w="16740505" h="7862570">
                <a:moveTo>
                  <a:pt x="3579037" y="357898"/>
                </a:moveTo>
                <a:lnTo>
                  <a:pt x="3577094" y="346798"/>
                </a:lnTo>
                <a:lnTo>
                  <a:pt x="3571583" y="338239"/>
                </a:lnTo>
                <a:lnTo>
                  <a:pt x="3563023" y="332740"/>
                </a:lnTo>
                <a:lnTo>
                  <a:pt x="3551923" y="330784"/>
                </a:lnTo>
                <a:lnTo>
                  <a:pt x="3540823" y="332740"/>
                </a:lnTo>
                <a:lnTo>
                  <a:pt x="3532263" y="338239"/>
                </a:lnTo>
                <a:lnTo>
                  <a:pt x="3526764" y="346798"/>
                </a:lnTo>
                <a:lnTo>
                  <a:pt x="3524808" y="357898"/>
                </a:lnTo>
                <a:lnTo>
                  <a:pt x="3527526" y="368998"/>
                </a:lnTo>
                <a:lnTo>
                  <a:pt x="3534295" y="377558"/>
                </a:lnTo>
                <a:lnTo>
                  <a:pt x="3543109" y="383070"/>
                </a:lnTo>
                <a:lnTo>
                  <a:pt x="3551923" y="385013"/>
                </a:lnTo>
                <a:lnTo>
                  <a:pt x="3563023" y="383070"/>
                </a:lnTo>
                <a:lnTo>
                  <a:pt x="3571583" y="377558"/>
                </a:lnTo>
                <a:lnTo>
                  <a:pt x="3577094" y="368998"/>
                </a:lnTo>
                <a:lnTo>
                  <a:pt x="3579037" y="357898"/>
                </a:lnTo>
                <a:close/>
              </a:path>
              <a:path w="16740505" h="7862570">
                <a:moveTo>
                  <a:pt x="3584460" y="7521397"/>
                </a:moveTo>
                <a:lnTo>
                  <a:pt x="3581755" y="7510297"/>
                </a:lnTo>
                <a:lnTo>
                  <a:pt x="3574973" y="7501737"/>
                </a:lnTo>
                <a:lnTo>
                  <a:pt x="3566160" y="7496238"/>
                </a:lnTo>
                <a:lnTo>
                  <a:pt x="3557346" y="7494283"/>
                </a:lnTo>
                <a:lnTo>
                  <a:pt x="3546246" y="7496238"/>
                </a:lnTo>
                <a:lnTo>
                  <a:pt x="3537686" y="7501737"/>
                </a:lnTo>
                <a:lnTo>
                  <a:pt x="3532187" y="7510297"/>
                </a:lnTo>
                <a:lnTo>
                  <a:pt x="3530231" y="7521397"/>
                </a:lnTo>
                <a:lnTo>
                  <a:pt x="3532187" y="7532497"/>
                </a:lnTo>
                <a:lnTo>
                  <a:pt x="3537686" y="7541057"/>
                </a:lnTo>
                <a:lnTo>
                  <a:pt x="3546246" y="7546568"/>
                </a:lnTo>
                <a:lnTo>
                  <a:pt x="3557346" y="7548512"/>
                </a:lnTo>
                <a:lnTo>
                  <a:pt x="3568446" y="7546568"/>
                </a:lnTo>
                <a:lnTo>
                  <a:pt x="3577005" y="7541057"/>
                </a:lnTo>
                <a:lnTo>
                  <a:pt x="3582517" y="7532497"/>
                </a:lnTo>
                <a:lnTo>
                  <a:pt x="3584460" y="7521397"/>
                </a:lnTo>
                <a:close/>
              </a:path>
              <a:path w="16740505" h="7862570">
                <a:moveTo>
                  <a:pt x="3692918" y="7521397"/>
                </a:moveTo>
                <a:lnTo>
                  <a:pt x="3690975" y="7510297"/>
                </a:lnTo>
                <a:lnTo>
                  <a:pt x="3685463" y="7501737"/>
                </a:lnTo>
                <a:lnTo>
                  <a:pt x="3676904" y="7496238"/>
                </a:lnTo>
                <a:lnTo>
                  <a:pt x="3665804" y="7494283"/>
                </a:lnTo>
                <a:lnTo>
                  <a:pt x="3654704" y="7496238"/>
                </a:lnTo>
                <a:lnTo>
                  <a:pt x="3646144" y="7501737"/>
                </a:lnTo>
                <a:lnTo>
                  <a:pt x="3640645" y="7510297"/>
                </a:lnTo>
                <a:lnTo>
                  <a:pt x="3638689" y="7521397"/>
                </a:lnTo>
                <a:lnTo>
                  <a:pt x="3640645" y="7532497"/>
                </a:lnTo>
                <a:lnTo>
                  <a:pt x="3646144" y="7541057"/>
                </a:lnTo>
                <a:lnTo>
                  <a:pt x="3654704" y="7546568"/>
                </a:lnTo>
                <a:lnTo>
                  <a:pt x="3665804" y="7548512"/>
                </a:lnTo>
                <a:lnTo>
                  <a:pt x="3676904" y="7546568"/>
                </a:lnTo>
                <a:lnTo>
                  <a:pt x="3685463" y="7541057"/>
                </a:lnTo>
                <a:lnTo>
                  <a:pt x="3690975" y="7532497"/>
                </a:lnTo>
                <a:lnTo>
                  <a:pt x="3692918" y="7521397"/>
                </a:lnTo>
                <a:close/>
              </a:path>
              <a:path w="16740505" h="7862570">
                <a:moveTo>
                  <a:pt x="3692918" y="357898"/>
                </a:moveTo>
                <a:lnTo>
                  <a:pt x="3690975" y="346798"/>
                </a:lnTo>
                <a:lnTo>
                  <a:pt x="3685463" y="338239"/>
                </a:lnTo>
                <a:lnTo>
                  <a:pt x="3676904" y="332740"/>
                </a:lnTo>
                <a:lnTo>
                  <a:pt x="3665804" y="330784"/>
                </a:lnTo>
                <a:lnTo>
                  <a:pt x="3654704" y="332740"/>
                </a:lnTo>
                <a:lnTo>
                  <a:pt x="3646144" y="338239"/>
                </a:lnTo>
                <a:lnTo>
                  <a:pt x="3640645" y="346798"/>
                </a:lnTo>
                <a:lnTo>
                  <a:pt x="3638689" y="357898"/>
                </a:lnTo>
                <a:lnTo>
                  <a:pt x="3640645" y="368998"/>
                </a:lnTo>
                <a:lnTo>
                  <a:pt x="3646144" y="377558"/>
                </a:lnTo>
                <a:lnTo>
                  <a:pt x="3654704" y="383070"/>
                </a:lnTo>
                <a:lnTo>
                  <a:pt x="3665804" y="385013"/>
                </a:lnTo>
                <a:lnTo>
                  <a:pt x="3676904" y="383070"/>
                </a:lnTo>
                <a:lnTo>
                  <a:pt x="3685463" y="377558"/>
                </a:lnTo>
                <a:lnTo>
                  <a:pt x="3690975" y="368998"/>
                </a:lnTo>
                <a:lnTo>
                  <a:pt x="3692918" y="357898"/>
                </a:lnTo>
                <a:close/>
              </a:path>
              <a:path w="16740505" h="7862570">
                <a:moveTo>
                  <a:pt x="3801376" y="7521397"/>
                </a:moveTo>
                <a:lnTo>
                  <a:pt x="3799421" y="7510297"/>
                </a:lnTo>
                <a:lnTo>
                  <a:pt x="3793921" y="7501737"/>
                </a:lnTo>
                <a:lnTo>
                  <a:pt x="3785362" y="7496238"/>
                </a:lnTo>
                <a:lnTo>
                  <a:pt x="3774262" y="7494283"/>
                </a:lnTo>
                <a:lnTo>
                  <a:pt x="3763162" y="7496238"/>
                </a:lnTo>
                <a:lnTo>
                  <a:pt x="3754602" y="7501737"/>
                </a:lnTo>
                <a:lnTo>
                  <a:pt x="3749090" y="7510297"/>
                </a:lnTo>
                <a:lnTo>
                  <a:pt x="3747147" y="7521397"/>
                </a:lnTo>
                <a:lnTo>
                  <a:pt x="3749090" y="7532497"/>
                </a:lnTo>
                <a:lnTo>
                  <a:pt x="3754602" y="7541057"/>
                </a:lnTo>
                <a:lnTo>
                  <a:pt x="3763162" y="7546568"/>
                </a:lnTo>
                <a:lnTo>
                  <a:pt x="3774262" y="7548512"/>
                </a:lnTo>
                <a:lnTo>
                  <a:pt x="3785362" y="7546568"/>
                </a:lnTo>
                <a:lnTo>
                  <a:pt x="3793921" y="7541057"/>
                </a:lnTo>
                <a:lnTo>
                  <a:pt x="3799421" y="7532497"/>
                </a:lnTo>
                <a:lnTo>
                  <a:pt x="3801376" y="7521397"/>
                </a:lnTo>
                <a:close/>
              </a:path>
              <a:path w="16740505" h="7862570">
                <a:moveTo>
                  <a:pt x="3801376" y="357898"/>
                </a:moveTo>
                <a:lnTo>
                  <a:pt x="3799421" y="346798"/>
                </a:lnTo>
                <a:lnTo>
                  <a:pt x="3793921" y="338239"/>
                </a:lnTo>
                <a:lnTo>
                  <a:pt x="3785362" y="332740"/>
                </a:lnTo>
                <a:lnTo>
                  <a:pt x="3774262" y="330784"/>
                </a:lnTo>
                <a:lnTo>
                  <a:pt x="3763162" y="332740"/>
                </a:lnTo>
                <a:lnTo>
                  <a:pt x="3754602" y="338239"/>
                </a:lnTo>
                <a:lnTo>
                  <a:pt x="3749090" y="346798"/>
                </a:lnTo>
                <a:lnTo>
                  <a:pt x="3747147" y="357898"/>
                </a:lnTo>
                <a:lnTo>
                  <a:pt x="3749090" y="368998"/>
                </a:lnTo>
                <a:lnTo>
                  <a:pt x="3754602" y="377558"/>
                </a:lnTo>
                <a:lnTo>
                  <a:pt x="3763162" y="383070"/>
                </a:lnTo>
                <a:lnTo>
                  <a:pt x="3774262" y="385013"/>
                </a:lnTo>
                <a:lnTo>
                  <a:pt x="3785362" y="383070"/>
                </a:lnTo>
                <a:lnTo>
                  <a:pt x="3793921" y="377558"/>
                </a:lnTo>
                <a:lnTo>
                  <a:pt x="3799421" y="368998"/>
                </a:lnTo>
                <a:lnTo>
                  <a:pt x="3801376" y="357898"/>
                </a:lnTo>
                <a:close/>
              </a:path>
              <a:path w="16740505" h="7862570">
                <a:moveTo>
                  <a:pt x="3909834" y="7521397"/>
                </a:moveTo>
                <a:lnTo>
                  <a:pt x="3907879" y="7510297"/>
                </a:lnTo>
                <a:lnTo>
                  <a:pt x="3902367" y="7501737"/>
                </a:lnTo>
                <a:lnTo>
                  <a:pt x="3893820" y="7496238"/>
                </a:lnTo>
                <a:lnTo>
                  <a:pt x="3882720" y="7494283"/>
                </a:lnTo>
                <a:lnTo>
                  <a:pt x="3871620" y="7496238"/>
                </a:lnTo>
                <a:lnTo>
                  <a:pt x="3863060" y="7501737"/>
                </a:lnTo>
                <a:lnTo>
                  <a:pt x="3857548" y="7510297"/>
                </a:lnTo>
                <a:lnTo>
                  <a:pt x="3855605" y="7521397"/>
                </a:lnTo>
                <a:lnTo>
                  <a:pt x="3857548" y="7532497"/>
                </a:lnTo>
                <a:lnTo>
                  <a:pt x="3863060" y="7541057"/>
                </a:lnTo>
                <a:lnTo>
                  <a:pt x="3871620" y="7546568"/>
                </a:lnTo>
                <a:lnTo>
                  <a:pt x="3882720" y="7548512"/>
                </a:lnTo>
                <a:lnTo>
                  <a:pt x="3893820" y="7546568"/>
                </a:lnTo>
                <a:lnTo>
                  <a:pt x="3902367" y="7541057"/>
                </a:lnTo>
                <a:lnTo>
                  <a:pt x="3907879" y="7532497"/>
                </a:lnTo>
                <a:lnTo>
                  <a:pt x="3909834" y="7521397"/>
                </a:lnTo>
                <a:close/>
              </a:path>
              <a:path w="16740505" h="7862570">
                <a:moveTo>
                  <a:pt x="3909834" y="357898"/>
                </a:moveTo>
                <a:lnTo>
                  <a:pt x="3907879" y="346798"/>
                </a:lnTo>
                <a:lnTo>
                  <a:pt x="3902367" y="338239"/>
                </a:lnTo>
                <a:lnTo>
                  <a:pt x="3893820" y="332740"/>
                </a:lnTo>
                <a:lnTo>
                  <a:pt x="3882720" y="330784"/>
                </a:lnTo>
                <a:lnTo>
                  <a:pt x="3871620" y="332740"/>
                </a:lnTo>
                <a:lnTo>
                  <a:pt x="3863060" y="338239"/>
                </a:lnTo>
                <a:lnTo>
                  <a:pt x="3857548" y="346798"/>
                </a:lnTo>
                <a:lnTo>
                  <a:pt x="3855605" y="357898"/>
                </a:lnTo>
                <a:lnTo>
                  <a:pt x="3857548" y="368998"/>
                </a:lnTo>
                <a:lnTo>
                  <a:pt x="3863060" y="377558"/>
                </a:lnTo>
                <a:lnTo>
                  <a:pt x="3871620" y="383070"/>
                </a:lnTo>
                <a:lnTo>
                  <a:pt x="3882720" y="385013"/>
                </a:lnTo>
                <a:lnTo>
                  <a:pt x="3893820" y="383070"/>
                </a:lnTo>
                <a:lnTo>
                  <a:pt x="3902367" y="377558"/>
                </a:lnTo>
                <a:lnTo>
                  <a:pt x="3907879" y="368998"/>
                </a:lnTo>
                <a:lnTo>
                  <a:pt x="3909834" y="357898"/>
                </a:lnTo>
                <a:close/>
              </a:path>
              <a:path w="16740505" h="7862570">
                <a:moveTo>
                  <a:pt x="4018280" y="357898"/>
                </a:moveTo>
                <a:lnTo>
                  <a:pt x="4016337" y="346798"/>
                </a:lnTo>
                <a:lnTo>
                  <a:pt x="4010825" y="338239"/>
                </a:lnTo>
                <a:lnTo>
                  <a:pt x="4002265" y="332740"/>
                </a:lnTo>
                <a:lnTo>
                  <a:pt x="3991165" y="330784"/>
                </a:lnTo>
                <a:lnTo>
                  <a:pt x="3980065" y="332740"/>
                </a:lnTo>
                <a:lnTo>
                  <a:pt x="3971518" y="338239"/>
                </a:lnTo>
                <a:lnTo>
                  <a:pt x="3966006" y="346798"/>
                </a:lnTo>
                <a:lnTo>
                  <a:pt x="3964063" y="357898"/>
                </a:lnTo>
                <a:lnTo>
                  <a:pt x="3966768" y="368998"/>
                </a:lnTo>
                <a:lnTo>
                  <a:pt x="3973550" y="377558"/>
                </a:lnTo>
                <a:lnTo>
                  <a:pt x="3982364" y="383070"/>
                </a:lnTo>
                <a:lnTo>
                  <a:pt x="3991165" y="385013"/>
                </a:lnTo>
                <a:lnTo>
                  <a:pt x="4002265" y="383070"/>
                </a:lnTo>
                <a:lnTo>
                  <a:pt x="4010825" y="377558"/>
                </a:lnTo>
                <a:lnTo>
                  <a:pt x="4016337" y="368998"/>
                </a:lnTo>
                <a:lnTo>
                  <a:pt x="4018280" y="357898"/>
                </a:lnTo>
                <a:close/>
              </a:path>
              <a:path w="16740505" h="7862570">
                <a:moveTo>
                  <a:pt x="4023703" y="7521397"/>
                </a:moveTo>
                <a:lnTo>
                  <a:pt x="4020997" y="7510297"/>
                </a:lnTo>
                <a:lnTo>
                  <a:pt x="4014216" y="7501737"/>
                </a:lnTo>
                <a:lnTo>
                  <a:pt x="4005402" y="7496238"/>
                </a:lnTo>
                <a:lnTo>
                  <a:pt x="3996588" y="7494283"/>
                </a:lnTo>
                <a:lnTo>
                  <a:pt x="3985488" y="7496238"/>
                </a:lnTo>
                <a:lnTo>
                  <a:pt x="3976941" y="7501737"/>
                </a:lnTo>
                <a:lnTo>
                  <a:pt x="3971429" y="7510297"/>
                </a:lnTo>
                <a:lnTo>
                  <a:pt x="3969474" y="7521397"/>
                </a:lnTo>
                <a:lnTo>
                  <a:pt x="3971429" y="7532497"/>
                </a:lnTo>
                <a:lnTo>
                  <a:pt x="3976941" y="7541057"/>
                </a:lnTo>
                <a:lnTo>
                  <a:pt x="3985488" y="7546568"/>
                </a:lnTo>
                <a:lnTo>
                  <a:pt x="3996588" y="7548512"/>
                </a:lnTo>
                <a:lnTo>
                  <a:pt x="4007688" y="7546568"/>
                </a:lnTo>
                <a:lnTo>
                  <a:pt x="4016248" y="7541057"/>
                </a:lnTo>
                <a:lnTo>
                  <a:pt x="4021759" y="7532497"/>
                </a:lnTo>
                <a:lnTo>
                  <a:pt x="4023703" y="7521397"/>
                </a:lnTo>
                <a:close/>
              </a:path>
              <a:path w="16740505" h="7862570">
                <a:moveTo>
                  <a:pt x="4132161" y="7521397"/>
                </a:moveTo>
                <a:lnTo>
                  <a:pt x="4130217" y="7510297"/>
                </a:lnTo>
                <a:lnTo>
                  <a:pt x="4124706" y="7501737"/>
                </a:lnTo>
                <a:lnTo>
                  <a:pt x="4116146" y="7496238"/>
                </a:lnTo>
                <a:lnTo>
                  <a:pt x="4105046" y="7494283"/>
                </a:lnTo>
                <a:lnTo>
                  <a:pt x="4093946" y="7496238"/>
                </a:lnTo>
                <a:lnTo>
                  <a:pt x="4085386" y="7501737"/>
                </a:lnTo>
                <a:lnTo>
                  <a:pt x="4079887" y="7510297"/>
                </a:lnTo>
                <a:lnTo>
                  <a:pt x="4077932" y="7521397"/>
                </a:lnTo>
                <a:lnTo>
                  <a:pt x="4079887" y="7532497"/>
                </a:lnTo>
                <a:lnTo>
                  <a:pt x="4085386" y="7541057"/>
                </a:lnTo>
                <a:lnTo>
                  <a:pt x="4093946" y="7546568"/>
                </a:lnTo>
                <a:lnTo>
                  <a:pt x="4105046" y="7548512"/>
                </a:lnTo>
                <a:lnTo>
                  <a:pt x="4116146" y="7546568"/>
                </a:lnTo>
                <a:lnTo>
                  <a:pt x="4124706" y="7541057"/>
                </a:lnTo>
                <a:lnTo>
                  <a:pt x="4130217" y="7532497"/>
                </a:lnTo>
                <a:lnTo>
                  <a:pt x="4132161" y="7521397"/>
                </a:lnTo>
                <a:close/>
              </a:path>
              <a:path w="16740505" h="7862570">
                <a:moveTo>
                  <a:pt x="4132161" y="357898"/>
                </a:moveTo>
                <a:lnTo>
                  <a:pt x="4130217" y="346798"/>
                </a:lnTo>
                <a:lnTo>
                  <a:pt x="4124706" y="338239"/>
                </a:lnTo>
                <a:lnTo>
                  <a:pt x="4116146" y="332740"/>
                </a:lnTo>
                <a:lnTo>
                  <a:pt x="4105046" y="330784"/>
                </a:lnTo>
                <a:lnTo>
                  <a:pt x="4093946" y="332740"/>
                </a:lnTo>
                <a:lnTo>
                  <a:pt x="4085386" y="338239"/>
                </a:lnTo>
                <a:lnTo>
                  <a:pt x="4079887" y="346798"/>
                </a:lnTo>
                <a:lnTo>
                  <a:pt x="4077932" y="357898"/>
                </a:lnTo>
                <a:lnTo>
                  <a:pt x="4079887" y="368998"/>
                </a:lnTo>
                <a:lnTo>
                  <a:pt x="4085386" y="377558"/>
                </a:lnTo>
                <a:lnTo>
                  <a:pt x="4093946" y="383070"/>
                </a:lnTo>
                <a:lnTo>
                  <a:pt x="4105046" y="385013"/>
                </a:lnTo>
                <a:lnTo>
                  <a:pt x="4116146" y="383070"/>
                </a:lnTo>
                <a:lnTo>
                  <a:pt x="4124706" y="377558"/>
                </a:lnTo>
                <a:lnTo>
                  <a:pt x="4130217" y="368998"/>
                </a:lnTo>
                <a:lnTo>
                  <a:pt x="4132161" y="357898"/>
                </a:lnTo>
                <a:close/>
              </a:path>
              <a:path w="16740505" h="7862570">
                <a:moveTo>
                  <a:pt x="4240619" y="7521397"/>
                </a:moveTo>
                <a:lnTo>
                  <a:pt x="4238676" y="7510297"/>
                </a:lnTo>
                <a:lnTo>
                  <a:pt x="4233164" y="7501737"/>
                </a:lnTo>
                <a:lnTo>
                  <a:pt x="4224604" y="7496238"/>
                </a:lnTo>
                <a:lnTo>
                  <a:pt x="4213504" y="7494283"/>
                </a:lnTo>
                <a:lnTo>
                  <a:pt x="4202404" y="7496238"/>
                </a:lnTo>
                <a:lnTo>
                  <a:pt x="4193844" y="7501737"/>
                </a:lnTo>
                <a:lnTo>
                  <a:pt x="4188345" y="7510297"/>
                </a:lnTo>
                <a:lnTo>
                  <a:pt x="4186390" y="7521397"/>
                </a:lnTo>
                <a:lnTo>
                  <a:pt x="4188345" y="7532497"/>
                </a:lnTo>
                <a:lnTo>
                  <a:pt x="4193844" y="7541057"/>
                </a:lnTo>
                <a:lnTo>
                  <a:pt x="4202404" y="7546568"/>
                </a:lnTo>
                <a:lnTo>
                  <a:pt x="4213504" y="7548512"/>
                </a:lnTo>
                <a:lnTo>
                  <a:pt x="4224604" y="7546568"/>
                </a:lnTo>
                <a:lnTo>
                  <a:pt x="4233164" y="7541057"/>
                </a:lnTo>
                <a:lnTo>
                  <a:pt x="4238676" y="7532497"/>
                </a:lnTo>
                <a:lnTo>
                  <a:pt x="4240619" y="7521397"/>
                </a:lnTo>
                <a:close/>
              </a:path>
              <a:path w="16740505" h="7862570">
                <a:moveTo>
                  <a:pt x="4240619" y="357898"/>
                </a:moveTo>
                <a:lnTo>
                  <a:pt x="4238676" y="346798"/>
                </a:lnTo>
                <a:lnTo>
                  <a:pt x="4233164" y="338239"/>
                </a:lnTo>
                <a:lnTo>
                  <a:pt x="4224604" y="332740"/>
                </a:lnTo>
                <a:lnTo>
                  <a:pt x="4213504" y="330784"/>
                </a:lnTo>
                <a:lnTo>
                  <a:pt x="4202404" y="332740"/>
                </a:lnTo>
                <a:lnTo>
                  <a:pt x="4193844" y="338239"/>
                </a:lnTo>
                <a:lnTo>
                  <a:pt x="4188345" y="346798"/>
                </a:lnTo>
                <a:lnTo>
                  <a:pt x="4186390" y="357898"/>
                </a:lnTo>
                <a:lnTo>
                  <a:pt x="4188345" y="368998"/>
                </a:lnTo>
                <a:lnTo>
                  <a:pt x="4193844" y="377558"/>
                </a:lnTo>
                <a:lnTo>
                  <a:pt x="4202404" y="383070"/>
                </a:lnTo>
                <a:lnTo>
                  <a:pt x="4213504" y="385013"/>
                </a:lnTo>
                <a:lnTo>
                  <a:pt x="4224604" y="383070"/>
                </a:lnTo>
                <a:lnTo>
                  <a:pt x="4233164" y="377558"/>
                </a:lnTo>
                <a:lnTo>
                  <a:pt x="4238676" y="368998"/>
                </a:lnTo>
                <a:lnTo>
                  <a:pt x="4240619" y="357898"/>
                </a:lnTo>
                <a:close/>
              </a:path>
              <a:path w="16740505" h="7862570">
                <a:moveTo>
                  <a:pt x="4349077" y="7521397"/>
                </a:moveTo>
                <a:lnTo>
                  <a:pt x="4347121" y="7510297"/>
                </a:lnTo>
                <a:lnTo>
                  <a:pt x="4341622" y="7501737"/>
                </a:lnTo>
                <a:lnTo>
                  <a:pt x="4333062" y="7496238"/>
                </a:lnTo>
                <a:lnTo>
                  <a:pt x="4321962" y="7494283"/>
                </a:lnTo>
                <a:lnTo>
                  <a:pt x="4310862" y="7496238"/>
                </a:lnTo>
                <a:lnTo>
                  <a:pt x="4302303" y="7501737"/>
                </a:lnTo>
                <a:lnTo>
                  <a:pt x="4296791" y="7510297"/>
                </a:lnTo>
                <a:lnTo>
                  <a:pt x="4294848" y="7521397"/>
                </a:lnTo>
                <a:lnTo>
                  <a:pt x="4296791" y="7532497"/>
                </a:lnTo>
                <a:lnTo>
                  <a:pt x="4302303" y="7541057"/>
                </a:lnTo>
                <a:lnTo>
                  <a:pt x="4310862" y="7546568"/>
                </a:lnTo>
                <a:lnTo>
                  <a:pt x="4321962" y="7548512"/>
                </a:lnTo>
                <a:lnTo>
                  <a:pt x="4333062" y="7546568"/>
                </a:lnTo>
                <a:lnTo>
                  <a:pt x="4341622" y="7541057"/>
                </a:lnTo>
                <a:lnTo>
                  <a:pt x="4347121" y="7532497"/>
                </a:lnTo>
                <a:lnTo>
                  <a:pt x="4349077" y="7521397"/>
                </a:lnTo>
                <a:close/>
              </a:path>
              <a:path w="16740505" h="7862570">
                <a:moveTo>
                  <a:pt x="4349077" y="357898"/>
                </a:moveTo>
                <a:lnTo>
                  <a:pt x="4347121" y="346798"/>
                </a:lnTo>
                <a:lnTo>
                  <a:pt x="4341622" y="338239"/>
                </a:lnTo>
                <a:lnTo>
                  <a:pt x="4333062" y="332740"/>
                </a:lnTo>
                <a:lnTo>
                  <a:pt x="4321962" y="330784"/>
                </a:lnTo>
                <a:lnTo>
                  <a:pt x="4310862" y="332740"/>
                </a:lnTo>
                <a:lnTo>
                  <a:pt x="4302303" y="338239"/>
                </a:lnTo>
                <a:lnTo>
                  <a:pt x="4296791" y="346798"/>
                </a:lnTo>
                <a:lnTo>
                  <a:pt x="4294848" y="357898"/>
                </a:lnTo>
                <a:lnTo>
                  <a:pt x="4296791" y="368998"/>
                </a:lnTo>
                <a:lnTo>
                  <a:pt x="4302303" y="377558"/>
                </a:lnTo>
                <a:lnTo>
                  <a:pt x="4310862" y="383070"/>
                </a:lnTo>
                <a:lnTo>
                  <a:pt x="4321962" y="385013"/>
                </a:lnTo>
                <a:lnTo>
                  <a:pt x="4333062" y="383070"/>
                </a:lnTo>
                <a:lnTo>
                  <a:pt x="4341622" y="377558"/>
                </a:lnTo>
                <a:lnTo>
                  <a:pt x="4347121" y="368998"/>
                </a:lnTo>
                <a:lnTo>
                  <a:pt x="4349077" y="357898"/>
                </a:lnTo>
                <a:close/>
              </a:path>
              <a:path w="16740505" h="7862570">
                <a:moveTo>
                  <a:pt x="4457535" y="357898"/>
                </a:moveTo>
                <a:lnTo>
                  <a:pt x="4455668" y="346798"/>
                </a:lnTo>
                <a:lnTo>
                  <a:pt x="4450753" y="338239"/>
                </a:lnTo>
                <a:lnTo>
                  <a:pt x="4443806" y="332740"/>
                </a:lnTo>
                <a:lnTo>
                  <a:pt x="4435843" y="330784"/>
                </a:lnTo>
                <a:lnTo>
                  <a:pt x="4424743" y="332740"/>
                </a:lnTo>
                <a:lnTo>
                  <a:pt x="4416183" y="338239"/>
                </a:lnTo>
                <a:lnTo>
                  <a:pt x="4410672" y="346798"/>
                </a:lnTo>
                <a:lnTo>
                  <a:pt x="4408729" y="357898"/>
                </a:lnTo>
                <a:lnTo>
                  <a:pt x="4409833" y="368998"/>
                </a:lnTo>
                <a:lnTo>
                  <a:pt x="4413466" y="377558"/>
                </a:lnTo>
                <a:lnTo>
                  <a:pt x="4420159" y="383070"/>
                </a:lnTo>
                <a:lnTo>
                  <a:pt x="4430420" y="385013"/>
                </a:lnTo>
                <a:lnTo>
                  <a:pt x="4441520" y="383070"/>
                </a:lnTo>
                <a:lnTo>
                  <a:pt x="4450080" y="377558"/>
                </a:lnTo>
                <a:lnTo>
                  <a:pt x="4455579" y="368998"/>
                </a:lnTo>
                <a:lnTo>
                  <a:pt x="4457535" y="357898"/>
                </a:lnTo>
                <a:close/>
              </a:path>
              <a:path w="16740505" h="7862570">
                <a:moveTo>
                  <a:pt x="4462958" y="7521397"/>
                </a:moveTo>
                <a:lnTo>
                  <a:pt x="4460240" y="7510297"/>
                </a:lnTo>
                <a:lnTo>
                  <a:pt x="4453458" y="7501737"/>
                </a:lnTo>
                <a:lnTo>
                  <a:pt x="4444657" y="7496238"/>
                </a:lnTo>
                <a:lnTo>
                  <a:pt x="4435843" y="7494283"/>
                </a:lnTo>
                <a:lnTo>
                  <a:pt x="4424743" y="7496238"/>
                </a:lnTo>
                <a:lnTo>
                  <a:pt x="4416183" y="7501737"/>
                </a:lnTo>
                <a:lnTo>
                  <a:pt x="4410672" y="7510297"/>
                </a:lnTo>
                <a:lnTo>
                  <a:pt x="4408729" y="7521397"/>
                </a:lnTo>
                <a:lnTo>
                  <a:pt x="4410672" y="7532497"/>
                </a:lnTo>
                <a:lnTo>
                  <a:pt x="4416183" y="7541057"/>
                </a:lnTo>
                <a:lnTo>
                  <a:pt x="4424743" y="7546568"/>
                </a:lnTo>
                <a:lnTo>
                  <a:pt x="4435843" y="7548512"/>
                </a:lnTo>
                <a:lnTo>
                  <a:pt x="4446943" y="7546568"/>
                </a:lnTo>
                <a:lnTo>
                  <a:pt x="4455503" y="7541057"/>
                </a:lnTo>
                <a:lnTo>
                  <a:pt x="4461002" y="7532497"/>
                </a:lnTo>
                <a:lnTo>
                  <a:pt x="4462958" y="7521397"/>
                </a:lnTo>
                <a:close/>
              </a:path>
              <a:path w="16740505" h="7862570">
                <a:moveTo>
                  <a:pt x="4565980" y="357898"/>
                </a:moveTo>
                <a:lnTo>
                  <a:pt x="4564037" y="346798"/>
                </a:lnTo>
                <a:lnTo>
                  <a:pt x="4558525" y="338239"/>
                </a:lnTo>
                <a:lnTo>
                  <a:pt x="4549978" y="332740"/>
                </a:lnTo>
                <a:lnTo>
                  <a:pt x="4538878" y="330784"/>
                </a:lnTo>
                <a:lnTo>
                  <a:pt x="4527778" y="332740"/>
                </a:lnTo>
                <a:lnTo>
                  <a:pt x="4519219" y="338239"/>
                </a:lnTo>
                <a:lnTo>
                  <a:pt x="4513707" y="346798"/>
                </a:lnTo>
                <a:lnTo>
                  <a:pt x="4511764" y="357898"/>
                </a:lnTo>
                <a:lnTo>
                  <a:pt x="4514469" y="368998"/>
                </a:lnTo>
                <a:lnTo>
                  <a:pt x="4521251" y="377558"/>
                </a:lnTo>
                <a:lnTo>
                  <a:pt x="4530064" y="383070"/>
                </a:lnTo>
                <a:lnTo>
                  <a:pt x="4538878" y="385013"/>
                </a:lnTo>
                <a:lnTo>
                  <a:pt x="4549978" y="383070"/>
                </a:lnTo>
                <a:lnTo>
                  <a:pt x="4558525" y="377558"/>
                </a:lnTo>
                <a:lnTo>
                  <a:pt x="4564037" y="368998"/>
                </a:lnTo>
                <a:lnTo>
                  <a:pt x="4565980" y="357898"/>
                </a:lnTo>
                <a:close/>
              </a:path>
              <a:path w="16740505" h="7862570">
                <a:moveTo>
                  <a:pt x="4571403" y="7521397"/>
                </a:moveTo>
                <a:lnTo>
                  <a:pt x="4569460" y="7510297"/>
                </a:lnTo>
                <a:lnTo>
                  <a:pt x="4563948" y="7501737"/>
                </a:lnTo>
                <a:lnTo>
                  <a:pt x="4555401" y="7496238"/>
                </a:lnTo>
                <a:lnTo>
                  <a:pt x="4544301" y="7494283"/>
                </a:lnTo>
                <a:lnTo>
                  <a:pt x="4533201" y="7496238"/>
                </a:lnTo>
                <a:lnTo>
                  <a:pt x="4524641" y="7501737"/>
                </a:lnTo>
                <a:lnTo>
                  <a:pt x="4519130" y="7510297"/>
                </a:lnTo>
                <a:lnTo>
                  <a:pt x="4517187" y="7521397"/>
                </a:lnTo>
                <a:lnTo>
                  <a:pt x="4519130" y="7532497"/>
                </a:lnTo>
                <a:lnTo>
                  <a:pt x="4524641" y="7541057"/>
                </a:lnTo>
                <a:lnTo>
                  <a:pt x="4533201" y="7546568"/>
                </a:lnTo>
                <a:lnTo>
                  <a:pt x="4544301" y="7548512"/>
                </a:lnTo>
                <a:lnTo>
                  <a:pt x="4555401" y="7546568"/>
                </a:lnTo>
                <a:lnTo>
                  <a:pt x="4563948" y="7541057"/>
                </a:lnTo>
                <a:lnTo>
                  <a:pt x="4569460" y="7532497"/>
                </a:lnTo>
                <a:lnTo>
                  <a:pt x="4571403" y="7521397"/>
                </a:lnTo>
                <a:close/>
              </a:path>
              <a:path w="16740505" h="7862570">
                <a:moveTo>
                  <a:pt x="4679861" y="7521397"/>
                </a:moveTo>
                <a:lnTo>
                  <a:pt x="4677918" y="7510297"/>
                </a:lnTo>
                <a:lnTo>
                  <a:pt x="4672406" y="7501737"/>
                </a:lnTo>
                <a:lnTo>
                  <a:pt x="4663846" y="7496238"/>
                </a:lnTo>
                <a:lnTo>
                  <a:pt x="4652746" y="7494283"/>
                </a:lnTo>
                <a:lnTo>
                  <a:pt x="4641647" y="7496238"/>
                </a:lnTo>
                <a:lnTo>
                  <a:pt x="4633099" y="7501737"/>
                </a:lnTo>
                <a:lnTo>
                  <a:pt x="4627588" y="7510297"/>
                </a:lnTo>
                <a:lnTo>
                  <a:pt x="4625632" y="7521397"/>
                </a:lnTo>
                <a:lnTo>
                  <a:pt x="4627588" y="7532497"/>
                </a:lnTo>
                <a:lnTo>
                  <a:pt x="4633099" y="7541057"/>
                </a:lnTo>
                <a:lnTo>
                  <a:pt x="4641647" y="7546568"/>
                </a:lnTo>
                <a:lnTo>
                  <a:pt x="4652746" y="7548512"/>
                </a:lnTo>
                <a:lnTo>
                  <a:pt x="4663846" y="7546568"/>
                </a:lnTo>
                <a:lnTo>
                  <a:pt x="4672406" y="7541057"/>
                </a:lnTo>
                <a:lnTo>
                  <a:pt x="4677918" y="7532497"/>
                </a:lnTo>
                <a:lnTo>
                  <a:pt x="4679861" y="7521397"/>
                </a:lnTo>
                <a:close/>
              </a:path>
              <a:path w="16740505" h="7862570">
                <a:moveTo>
                  <a:pt x="4679861" y="357898"/>
                </a:moveTo>
                <a:lnTo>
                  <a:pt x="4677918" y="346798"/>
                </a:lnTo>
                <a:lnTo>
                  <a:pt x="4672406" y="338239"/>
                </a:lnTo>
                <a:lnTo>
                  <a:pt x="4663846" y="332740"/>
                </a:lnTo>
                <a:lnTo>
                  <a:pt x="4652746" y="330784"/>
                </a:lnTo>
                <a:lnTo>
                  <a:pt x="4641647" y="332740"/>
                </a:lnTo>
                <a:lnTo>
                  <a:pt x="4633099" y="338239"/>
                </a:lnTo>
                <a:lnTo>
                  <a:pt x="4627588" y="346798"/>
                </a:lnTo>
                <a:lnTo>
                  <a:pt x="4625632" y="357898"/>
                </a:lnTo>
                <a:lnTo>
                  <a:pt x="4627588" y="368998"/>
                </a:lnTo>
                <a:lnTo>
                  <a:pt x="4633099" y="377558"/>
                </a:lnTo>
                <a:lnTo>
                  <a:pt x="4641647" y="383070"/>
                </a:lnTo>
                <a:lnTo>
                  <a:pt x="4652746" y="385013"/>
                </a:lnTo>
                <a:lnTo>
                  <a:pt x="4663846" y="383070"/>
                </a:lnTo>
                <a:lnTo>
                  <a:pt x="4672406" y="377558"/>
                </a:lnTo>
                <a:lnTo>
                  <a:pt x="4677918" y="368998"/>
                </a:lnTo>
                <a:lnTo>
                  <a:pt x="4679861" y="357898"/>
                </a:lnTo>
                <a:close/>
              </a:path>
              <a:path w="16740505" h="7862570">
                <a:moveTo>
                  <a:pt x="4788319" y="7521397"/>
                </a:moveTo>
                <a:lnTo>
                  <a:pt x="4786376" y="7510297"/>
                </a:lnTo>
                <a:lnTo>
                  <a:pt x="4780864" y="7501737"/>
                </a:lnTo>
                <a:lnTo>
                  <a:pt x="4772304" y="7496238"/>
                </a:lnTo>
                <a:lnTo>
                  <a:pt x="4761204" y="7494283"/>
                </a:lnTo>
                <a:lnTo>
                  <a:pt x="4750105" y="7496238"/>
                </a:lnTo>
                <a:lnTo>
                  <a:pt x="4741545" y="7501737"/>
                </a:lnTo>
                <a:lnTo>
                  <a:pt x="4736046" y="7510297"/>
                </a:lnTo>
                <a:lnTo>
                  <a:pt x="4734090" y="7521397"/>
                </a:lnTo>
                <a:lnTo>
                  <a:pt x="4736046" y="7532497"/>
                </a:lnTo>
                <a:lnTo>
                  <a:pt x="4741545" y="7541057"/>
                </a:lnTo>
                <a:lnTo>
                  <a:pt x="4750105" y="7546568"/>
                </a:lnTo>
                <a:lnTo>
                  <a:pt x="4761204" y="7548512"/>
                </a:lnTo>
                <a:lnTo>
                  <a:pt x="4772304" y="7546568"/>
                </a:lnTo>
                <a:lnTo>
                  <a:pt x="4780864" y="7541057"/>
                </a:lnTo>
                <a:lnTo>
                  <a:pt x="4786376" y="7532497"/>
                </a:lnTo>
                <a:lnTo>
                  <a:pt x="4788319" y="7521397"/>
                </a:lnTo>
                <a:close/>
              </a:path>
              <a:path w="16740505" h="7862570">
                <a:moveTo>
                  <a:pt x="4788319" y="357898"/>
                </a:moveTo>
                <a:lnTo>
                  <a:pt x="4786376" y="346798"/>
                </a:lnTo>
                <a:lnTo>
                  <a:pt x="4780864" y="338239"/>
                </a:lnTo>
                <a:lnTo>
                  <a:pt x="4772304" y="332740"/>
                </a:lnTo>
                <a:lnTo>
                  <a:pt x="4761204" y="330784"/>
                </a:lnTo>
                <a:lnTo>
                  <a:pt x="4750105" y="332740"/>
                </a:lnTo>
                <a:lnTo>
                  <a:pt x="4741545" y="338239"/>
                </a:lnTo>
                <a:lnTo>
                  <a:pt x="4736046" y="346798"/>
                </a:lnTo>
                <a:lnTo>
                  <a:pt x="4734090" y="357898"/>
                </a:lnTo>
                <a:lnTo>
                  <a:pt x="4736046" y="368998"/>
                </a:lnTo>
                <a:lnTo>
                  <a:pt x="4741545" y="377558"/>
                </a:lnTo>
                <a:lnTo>
                  <a:pt x="4750105" y="383070"/>
                </a:lnTo>
                <a:lnTo>
                  <a:pt x="4761204" y="385013"/>
                </a:lnTo>
                <a:lnTo>
                  <a:pt x="4772304" y="383070"/>
                </a:lnTo>
                <a:lnTo>
                  <a:pt x="4780864" y="377558"/>
                </a:lnTo>
                <a:lnTo>
                  <a:pt x="4786376" y="368998"/>
                </a:lnTo>
                <a:lnTo>
                  <a:pt x="4788319" y="357898"/>
                </a:lnTo>
                <a:close/>
              </a:path>
              <a:path w="16740505" h="7862570">
                <a:moveTo>
                  <a:pt x="4896777" y="357898"/>
                </a:moveTo>
                <a:lnTo>
                  <a:pt x="4894821" y="346798"/>
                </a:lnTo>
                <a:lnTo>
                  <a:pt x="4889322" y="338239"/>
                </a:lnTo>
                <a:lnTo>
                  <a:pt x="4880762" y="332740"/>
                </a:lnTo>
                <a:lnTo>
                  <a:pt x="4869662" y="330784"/>
                </a:lnTo>
                <a:lnTo>
                  <a:pt x="4858563" y="332740"/>
                </a:lnTo>
                <a:lnTo>
                  <a:pt x="4850003" y="338239"/>
                </a:lnTo>
                <a:lnTo>
                  <a:pt x="4844491" y="346798"/>
                </a:lnTo>
                <a:lnTo>
                  <a:pt x="4842548" y="357898"/>
                </a:lnTo>
                <a:lnTo>
                  <a:pt x="4844491" y="368998"/>
                </a:lnTo>
                <a:lnTo>
                  <a:pt x="4850003" y="377558"/>
                </a:lnTo>
                <a:lnTo>
                  <a:pt x="4858563" y="383070"/>
                </a:lnTo>
                <a:lnTo>
                  <a:pt x="4869662" y="385013"/>
                </a:lnTo>
                <a:lnTo>
                  <a:pt x="4880762" y="383070"/>
                </a:lnTo>
                <a:lnTo>
                  <a:pt x="4889322" y="377558"/>
                </a:lnTo>
                <a:lnTo>
                  <a:pt x="4894821" y="368998"/>
                </a:lnTo>
                <a:lnTo>
                  <a:pt x="4896777" y="357898"/>
                </a:lnTo>
                <a:close/>
              </a:path>
              <a:path w="16740505" h="7862570">
                <a:moveTo>
                  <a:pt x="4902200" y="7521397"/>
                </a:moveTo>
                <a:lnTo>
                  <a:pt x="4899482" y="7510297"/>
                </a:lnTo>
                <a:lnTo>
                  <a:pt x="4892713" y="7501737"/>
                </a:lnTo>
                <a:lnTo>
                  <a:pt x="4883899" y="7496238"/>
                </a:lnTo>
                <a:lnTo>
                  <a:pt x="4875085" y="7494283"/>
                </a:lnTo>
                <a:lnTo>
                  <a:pt x="4863985" y="7496238"/>
                </a:lnTo>
                <a:lnTo>
                  <a:pt x="4855426" y="7501737"/>
                </a:lnTo>
                <a:lnTo>
                  <a:pt x="4849914" y="7510297"/>
                </a:lnTo>
                <a:lnTo>
                  <a:pt x="4847971" y="7521397"/>
                </a:lnTo>
                <a:lnTo>
                  <a:pt x="4849914" y="7532497"/>
                </a:lnTo>
                <a:lnTo>
                  <a:pt x="4855426" y="7541057"/>
                </a:lnTo>
                <a:lnTo>
                  <a:pt x="4863985" y="7546568"/>
                </a:lnTo>
                <a:lnTo>
                  <a:pt x="4875085" y="7548512"/>
                </a:lnTo>
                <a:lnTo>
                  <a:pt x="4886185" y="7546568"/>
                </a:lnTo>
                <a:lnTo>
                  <a:pt x="4894745" y="7541057"/>
                </a:lnTo>
                <a:lnTo>
                  <a:pt x="4900244" y="7532497"/>
                </a:lnTo>
                <a:lnTo>
                  <a:pt x="4902200" y="7521397"/>
                </a:lnTo>
                <a:close/>
              </a:path>
              <a:path w="16740505" h="7862570">
                <a:moveTo>
                  <a:pt x="5005235" y="357898"/>
                </a:moveTo>
                <a:lnTo>
                  <a:pt x="5003279" y="346798"/>
                </a:lnTo>
                <a:lnTo>
                  <a:pt x="4997780" y="338239"/>
                </a:lnTo>
                <a:lnTo>
                  <a:pt x="4989220" y="332740"/>
                </a:lnTo>
                <a:lnTo>
                  <a:pt x="4978120" y="330784"/>
                </a:lnTo>
                <a:lnTo>
                  <a:pt x="4967021" y="332740"/>
                </a:lnTo>
                <a:lnTo>
                  <a:pt x="4958461" y="338239"/>
                </a:lnTo>
                <a:lnTo>
                  <a:pt x="4952949" y="346798"/>
                </a:lnTo>
                <a:lnTo>
                  <a:pt x="4951006" y="357898"/>
                </a:lnTo>
                <a:lnTo>
                  <a:pt x="4953711" y="368998"/>
                </a:lnTo>
                <a:lnTo>
                  <a:pt x="4960493" y="377558"/>
                </a:lnTo>
                <a:lnTo>
                  <a:pt x="4969307" y="383070"/>
                </a:lnTo>
                <a:lnTo>
                  <a:pt x="4978120" y="385013"/>
                </a:lnTo>
                <a:lnTo>
                  <a:pt x="4989220" y="383070"/>
                </a:lnTo>
                <a:lnTo>
                  <a:pt x="4997780" y="377558"/>
                </a:lnTo>
                <a:lnTo>
                  <a:pt x="5003279" y="368998"/>
                </a:lnTo>
                <a:lnTo>
                  <a:pt x="5005235" y="357898"/>
                </a:lnTo>
                <a:close/>
              </a:path>
              <a:path w="16740505" h="7862570">
                <a:moveTo>
                  <a:pt x="5010658" y="7521397"/>
                </a:moveTo>
                <a:lnTo>
                  <a:pt x="5008702" y="7510297"/>
                </a:lnTo>
                <a:lnTo>
                  <a:pt x="5003203" y="7501737"/>
                </a:lnTo>
                <a:lnTo>
                  <a:pt x="4994643" y="7496238"/>
                </a:lnTo>
                <a:lnTo>
                  <a:pt x="4983543" y="7494283"/>
                </a:lnTo>
                <a:lnTo>
                  <a:pt x="4972443" y="7496238"/>
                </a:lnTo>
                <a:lnTo>
                  <a:pt x="4963884" y="7501737"/>
                </a:lnTo>
                <a:lnTo>
                  <a:pt x="4958372" y="7510297"/>
                </a:lnTo>
                <a:lnTo>
                  <a:pt x="4956429" y="7521397"/>
                </a:lnTo>
                <a:lnTo>
                  <a:pt x="4958372" y="7532497"/>
                </a:lnTo>
                <a:lnTo>
                  <a:pt x="4963884" y="7541057"/>
                </a:lnTo>
                <a:lnTo>
                  <a:pt x="4972443" y="7546568"/>
                </a:lnTo>
                <a:lnTo>
                  <a:pt x="4983543" y="7548512"/>
                </a:lnTo>
                <a:lnTo>
                  <a:pt x="4994643" y="7546568"/>
                </a:lnTo>
                <a:lnTo>
                  <a:pt x="5003203" y="7541057"/>
                </a:lnTo>
                <a:lnTo>
                  <a:pt x="5008702" y="7532497"/>
                </a:lnTo>
                <a:lnTo>
                  <a:pt x="5010658" y="7521397"/>
                </a:lnTo>
                <a:close/>
              </a:path>
              <a:path w="16740505" h="7862570">
                <a:moveTo>
                  <a:pt x="5119116" y="7521397"/>
                </a:moveTo>
                <a:lnTo>
                  <a:pt x="5117160" y="7510297"/>
                </a:lnTo>
                <a:lnTo>
                  <a:pt x="5111648" y="7501737"/>
                </a:lnTo>
                <a:lnTo>
                  <a:pt x="5103101" y="7496238"/>
                </a:lnTo>
                <a:lnTo>
                  <a:pt x="5092001" y="7494283"/>
                </a:lnTo>
                <a:lnTo>
                  <a:pt x="5080901" y="7496238"/>
                </a:lnTo>
                <a:lnTo>
                  <a:pt x="5072342" y="7501737"/>
                </a:lnTo>
                <a:lnTo>
                  <a:pt x="5066830" y="7510297"/>
                </a:lnTo>
                <a:lnTo>
                  <a:pt x="5064887" y="7521397"/>
                </a:lnTo>
                <a:lnTo>
                  <a:pt x="5066830" y="7532497"/>
                </a:lnTo>
                <a:lnTo>
                  <a:pt x="5072342" y="7541057"/>
                </a:lnTo>
                <a:lnTo>
                  <a:pt x="5080901" y="7546568"/>
                </a:lnTo>
                <a:lnTo>
                  <a:pt x="5092001" y="7548512"/>
                </a:lnTo>
                <a:lnTo>
                  <a:pt x="5103101" y="7546568"/>
                </a:lnTo>
                <a:lnTo>
                  <a:pt x="5111648" y="7541057"/>
                </a:lnTo>
                <a:lnTo>
                  <a:pt x="5117160" y="7532497"/>
                </a:lnTo>
                <a:lnTo>
                  <a:pt x="5119116" y="7521397"/>
                </a:lnTo>
                <a:close/>
              </a:path>
              <a:path w="16740505" h="7862570">
                <a:moveTo>
                  <a:pt x="5119116" y="357898"/>
                </a:moveTo>
                <a:lnTo>
                  <a:pt x="5117160" y="346798"/>
                </a:lnTo>
                <a:lnTo>
                  <a:pt x="5111648" y="338239"/>
                </a:lnTo>
                <a:lnTo>
                  <a:pt x="5103101" y="332740"/>
                </a:lnTo>
                <a:lnTo>
                  <a:pt x="5092001" y="330784"/>
                </a:lnTo>
                <a:lnTo>
                  <a:pt x="5080901" y="332740"/>
                </a:lnTo>
                <a:lnTo>
                  <a:pt x="5072342" y="338239"/>
                </a:lnTo>
                <a:lnTo>
                  <a:pt x="5066830" y="346798"/>
                </a:lnTo>
                <a:lnTo>
                  <a:pt x="5064887" y="357898"/>
                </a:lnTo>
                <a:lnTo>
                  <a:pt x="5066830" y="368998"/>
                </a:lnTo>
                <a:lnTo>
                  <a:pt x="5072342" y="377558"/>
                </a:lnTo>
                <a:lnTo>
                  <a:pt x="5080901" y="383070"/>
                </a:lnTo>
                <a:lnTo>
                  <a:pt x="5092001" y="385013"/>
                </a:lnTo>
                <a:lnTo>
                  <a:pt x="5103101" y="383070"/>
                </a:lnTo>
                <a:lnTo>
                  <a:pt x="5111648" y="377558"/>
                </a:lnTo>
                <a:lnTo>
                  <a:pt x="5117160" y="368998"/>
                </a:lnTo>
                <a:lnTo>
                  <a:pt x="5119116" y="357898"/>
                </a:lnTo>
                <a:close/>
              </a:path>
              <a:path w="16740505" h="7862570">
                <a:moveTo>
                  <a:pt x="5227561" y="7521397"/>
                </a:moveTo>
                <a:lnTo>
                  <a:pt x="5225618" y="7510297"/>
                </a:lnTo>
                <a:lnTo>
                  <a:pt x="5220106" y="7501737"/>
                </a:lnTo>
                <a:lnTo>
                  <a:pt x="5211546" y="7496238"/>
                </a:lnTo>
                <a:lnTo>
                  <a:pt x="5200447" y="7494283"/>
                </a:lnTo>
                <a:lnTo>
                  <a:pt x="5189347" y="7496238"/>
                </a:lnTo>
                <a:lnTo>
                  <a:pt x="5180800" y="7501737"/>
                </a:lnTo>
                <a:lnTo>
                  <a:pt x="5175288" y="7510297"/>
                </a:lnTo>
                <a:lnTo>
                  <a:pt x="5173332" y="7521397"/>
                </a:lnTo>
                <a:lnTo>
                  <a:pt x="5175288" y="7532497"/>
                </a:lnTo>
                <a:lnTo>
                  <a:pt x="5180800" y="7541057"/>
                </a:lnTo>
                <a:lnTo>
                  <a:pt x="5189347" y="7546568"/>
                </a:lnTo>
                <a:lnTo>
                  <a:pt x="5200447" y="7548512"/>
                </a:lnTo>
                <a:lnTo>
                  <a:pt x="5211546" y="7546568"/>
                </a:lnTo>
                <a:lnTo>
                  <a:pt x="5220106" y="7541057"/>
                </a:lnTo>
                <a:lnTo>
                  <a:pt x="5225618" y="7532497"/>
                </a:lnTo>
                <a:lnTo>
                  <a:pt x="5227561" y="7521397"/>
                </a:lnTo>
                <a:close/>
              </a:path>
              <a:path w="16740505" h="7862570">
                <a:moveTo>
                  <a:pt x="5227561" y="357898"/>
                </a:moveTo>
                <a:lnTo>
                  <a:pt x="5225618" y="346798"/>
                </a:lnTo>
                <a:lnTo>
                  <a:pt x="5220106" y="338239"/>
                </a:lnTo>
                <a:lnTo>
                  <a:pt x="5211546" y="332740"/>
                </a:lnTo>
                <a:lnTo>
                  <a:pt x="5200447" y="330784"/>
                </a:lnTo>
                <a:lnTo>
                  <a:pt x="5189347" y="332740"/>
                </a:lnTo>
                <a:lnTo>
                  <a:pt x="5180800" y="338239"/>
                </a:lnTo>
                <a:lnTo>
                  <a:pt x="5175288" y="346798"/>
                </a:lnTo>
                <a:lnTo>
                  <a:pt x="5173332" y="357898"/>
                </a:lnTo>
                <a:lnTo>
                  <a:pt x="5175288" y="368998"/>
                </a:lnTo>
                <a:lnTo>
                  <a:pt x="5180800" y="377558"/>
                </a:lnTo>
                <a:lnTo>
                  <a:pt x="5189347" y="383070"/>
                </a:lnTo>
                <a:lnTo>
                  <a:pt x="5200447" y="385013"/>
                </a:lnTo>
                <a:lnTo>
                  <a:pt x="5211546" y="383070"/>
                </a:lnTo>
                <a:lnTo>
                  <a:pt x="5220106" y="377558"/>
                </a:lnTo>
                <a:lnTo>
                  <a:pt x="5225618" y="368998"/>
                </a:lnTo>
                <a:lnTo>
                  <a:pt x="5227561" y="357898"/>
                </a:lnTo>
                <a:close/>
              </a:path>
              <a:path w="16740505" h="7862570">
                <a:moveTo>
                  <a:pt x="5336019" y="7521397"/>
                </a:moveTo>
                <a:lnTo>
                  <a:pt x="5334076" y="7510297"/>
                </a:lnTo>
                <a:lnTo>
                  <a:pt x="5328564" y="7501737"/>
                </a:lnTo>
                <a:lnTo>
                  <a:pt x="5320004" y="7496238"/>
                </a:lnTo>
                <a:lnTo>
                  <a:pt x="5308905" y="7494283"/>
                </a:lnTo>
                <a:lnTo>
                  <a:pt x="5297805" y="7496238"/>
                </a:lnTo>
                <a:lnTo>
                  <a:pt x="5289245" y="7501737"/>
                </a:lnTo>
                <a:lnTo>
                  <a:pt x="5283746" y="7510297"/>
                </a:lnTo>
                <a:lnTo>
                  <a:pt x="5281790" y="7521397"/>
                </a:lnTo>
                <a:lnTo>
                  <a:pt x="5283746" y="7532497"/>
                </a:lnTo>
                <a:lnTo>
                  <a:pt x="5289245" y="7541057"/>
                </a:lnTo>
                <a:lnTo>
                  <a:pt x="5297805" y="7546568"/>
                </a:lnTo>
                <a:lnTo>
                  <a:pt x="5308905" y="7548512"/>
                </a:lnTo>
                <a:lnTo>
                  <a:pt x="5320004" y="7546568"/>
                </a:lnTo>
                <a:lnTo>
                  <a:pt x="5328564" y="7541057"/>
                </a:lnTo>
                <a:lnTo>
                  <a:pt x="5334076" y="7532497"/>
                </a:lnTo>
                <a:lnTo>
                  <a:pt x="5336019" y="7521397"/>
                </a:lnTo>
                <a:close/>
              </a:path>
              <a:path w="16740505" h="7862570">
                <a:moveTo>
                  <a:pt x="5336019" y="357898"/>
                </a:moveTo>
                <a:lnTo>
                  <a:pt x="5334076" y="346798"/>
                </a:lnTo>
                <a:lnTo>
                  <a:pt x="5328564" y="338239"/>
                </a:lnTo>
                <a:lnTo>
                  <a:pt x="5320004" y="332740"/>
                </a:lnTo>
                <a:lnTo>
                  <a:pt x="5308905" y="330784"/>
                </a:lnTo>
                <a:lnTo>
                  <a:pt x="5297805" y="332740"/>
                </a:lnTo>
                <a:lnTo>
                  <a:pt x="5289245" y="338239"/>
                </a:lnTo>
                <a:lnTo>
                  <a:pt x="5283746" y="346798"/>
                </a:lnTo>
                <a:lnTo>
                  <a:pt x="5281790" y="357898"/>
                </a:lnTo>
                <a:lnTo>
                  <a:pt x="5283746" y="368998"/>
                </a:lnTo>
                <a:lnTo>
                  <a:pt x="5289245" y="377558"/>
                </a:lnTo>
                <a:lnTo>
                  <a:pt x="5297805" y="383070"/>
                </a:lnTo>
                <a:lnTo>
                  <a:pt x="5308905" y="385013"/>
                </a:lnTo>
                <a:lnTo>
                  <a:pt x="5320004" y="383070"/>
                </a:lnTo>
                <a:lnTo>
                  <a:pt x="5328564" y="377558"/>
                </a:lnTo>
                <a:lnTo>
                  <a:pt x="5334076" y="368998"/>
                </a:lnTo>
                <a:lnTo>
                  <a:pt x="5336019" y="357898"/>
                </a:lnTo>
                <a:close/>
              </a:path>
              <a:path w="16740505" h="7862570">
                <a:moveTo>
                  <a:pt x="5444477" y="357898"/>
                </a:moveTo>
                <a:lnTo>
                  <a:pt x="5442534" y="346798"/>
                </a:lnTo>
                <a:lnTo>
                  <a:pt x="5437022" y="338239"/>
                </a:lnTo>
                <a:lnTo>
                  <a:pt x="5428462" y="332740"/>
                </a:lnTo>
                <a:lnTo>
                  <a:pt x="5417363" y="330784"/>
                </a:lnTo>
                <a:lnTo>
                  <a:pt x="5406263" y="332740"/>
                </a:lnTo>
                <a:lnTo>
                  <a:pt x="5397703" y="338239"/>
                </a:lnTo>
                <a:lnTo>
                  <a:pt x="5392204" y="346798"/>
                </a:lnTo>
                <a:lnTo>
                  <a:pt x="5390248" y="357898"/>
                </a:lnTo>
                <a:lnTo>
                  <a:pt x="5392966" y="368998"/>
                </a:lnTo>
                <a:lnTo>
                  <a:pt x="5399735" y="377558"/>
                </a:lnTo>
                <a:lnTo>
                  <a:pt x="5408549" y="383070"/>
                </a:lnTo>
                <a:lnTo>
                  <a:pt x="5417363" y="385013"/>
                </a:lnTo>
                <a:lnTo>
                  <a:pt x="5428462" y="383070"/>
                </a:lnTo>
                <a:lnTo>
                  <a:pt x="5437022" y="377558"/>
                </a:lnTo>
                <a:lnTo>
                  <a:pt x="5442534" y="368998"/>
                </a:lnTo>
                <a:lnTo>
                  <a:pt x="5444477" y="357898"/>
                </a:lnTo>
                <a:close/>
              </a:path>
              <a:path w="16740505" h="7862570">
                <a:moveTo>
                  <a:pt x="5449900" y="7521397"/>
                </a:moveTo>
                <a:lnTo>
                  <a:pt x="5447195" y="7510297"/>
                </a:lnTo>
                <a:lnTo>
                  <a:pt x="5440413" y="7501737"/>
                </a:lnTo>
                <a:lnTo>
                  <a:pt x="5431599" y="7496238"/>
                </a:lnTo>
                <a:lnTo>
                  <a:pt x="5422785" y="7494283"/>
                </a:lnTo>
                <a:lnTo>
                  <a:pt x="5411686" y="7496238"/>
                </a:lnTo>
                <a:lnTo>
                  <a:pt x="5403126" y="7501737"/>
                </a:lnTo>
                <a:lnTo>
                  <a:pt x="5397627" y="7510297"/>
                </a:lnTo>
                <a:lnTo>
                  <a:pt x="5395671" y="7521397"/>
                </a:lnTo>
                <a:lnTo>
                  <a:pt x="5397627" y="7532497"/>
                </a:lnTo>
                <a:lnTo>
                  <a:pt x="5403126" y="7541057"/>
                </a:lnTo>
                <a:lnTo>
                  <a:pt x="5411686" y="7546568"/>
                </a:lnTo>
                <a:lnTo>
                  <a:pt x="5422785" y="7548512"/>
                </a:lnTo>
                <a:lnTo>
                  <a:pt x="5433885" y="7546568"/>
                </a:lnTo>
                <a:lnTo>
                  <a:pt x="5442445" y="7541057"/>
                </a:lnTo>
                <a:lnTo>
                  <a:pt x="5447957" y="7532497"/>
                </a:lnTo>
                <a:lnTo>
                  <a:pt x="5449900" y="7521397"/>
                </a:lnTo>
                <a:close/>
              </a:path>
              <a:path w="16740505" h="7862570">
                <a:moveTo>
                  <a:pt x="5558358" y="7521397"/>
                </a:moveTo>
                <a:lnTo>
                  <a:pt x="5556402" y="7510297"/>
                </a:lnTo>
                <a:lnTo>
                  <a:pt x="5550903" y="7501737"/>
                </a:lnTo>
                <a:lnTo>
                  <a:pt x="5542343" y="7496238"/>
                </a:lnTo>
                <a:lnTo>
                  <a:pt x="5531243" y="7494283"/>
                </a:lnTo>
                <a:lnTo>
                  <a:pt x="5520144" y="7496238"/>
                </a:lnTo>
                <a:lnTo>
                  <a:pt x="5511584" y="7501737"/>
                </a:lnTo>
                <a:lnTo>
                  <a:pt x="5506072" y="7510297"/>
                </a:lnTo>
                <a:lnTo>
                  <a:pt x="5504129" y="7521397"/>
                </a:lnTo>
                <a:lnTo>
                  <a:pt x="5506072" y="7532497"/>
                </a:lnTo>
                <a:lnTo>
                  <a:pt x="5511584" y="7541057"/>
                </a:lnTo>
                <a:lnTo>
                  <a:pt x="5520144" y="7546568"/>
                </a:lnTo>
                <a:lnTo>
                  <a:pt x="5531243" y="7548512"/>
                </a:lnTo>
                <a:lnTo>
                  <a:pt x="5542343" y="7546568"/>
                </a:lnTo>
                <a:lnTo>
                  <a:pt x="5550903" y="7541057"/>
                </a:lnTo>
                <a:lnTo>
                  <a:pt x="5556402" y="7532497"/>
                </a:lnTo>
                <a:lnTo>
                  <a:pt x="5558358" y="7521397"/>
                </a:lnTo>
                <a:close/>
              </a:path>
              <a:path w="16740505" h="7862570">
                <a:moveTo>
                  <a:pt x="5558358" y="357898"/>
                </a:moveTo>
                <a:lnTo>
                  <a:pt x="5556402" y="346798"/>
                </a:lnTo>
                <a:lnTo>
                  <a:pt x="5550903" y="338239"/>
                </a:lnTo>
                <a:lnTo>
                  <a:pt x="5542343" y="332740"/>
                </a:lnTo>
                <a:lnTo>
                  <a:pt x="5531243" y="330784"/>
                </a:lnTo>
                <a:lnTo>
                  <a:pt x="5520144" y="332740"/>
                </a:lnTo>
                <a:lnTo>
                  <a:pt x="5511584" y="338239"/>
                </a:lnTo>
                <a:lnTo>
                  <a:pt x="5506072" y="346798"/>
                </a:lnTo>
                <a:lnTo>
                  <a:pt x="5504129" y="357898"/>
                </a:lnTo>
                <a:lnTo>
                  <a:pt x="5506072" y="368998"/>
                </a:lnTo>
                <a:lnTo>
                  <a:pt x="5511584" y="377558"/>
                </a:lnTo>
                <a:lnTo>
                  <a:pt x="5520144" y="383070"/>
                </a:lnTo>
                <a:lnTo>
                  <a:pt x="5531243" y="385013"/>
                </a:lnTo>
                <a:lnTo>
                  <a:pt x="5542343" y="383070"/>
                </a:lnTo>
                <a:lnTo>
                  <a:pt x="5550903" y="377558"/>
                </a:lnTo>
                <a:lnTo>
                  <a:pt x="5556402" y="368998"/>
                </a:lnTo>
                <a:lnTo>
                  <a:pt x="5558358" y="357898"/>
                </a:lnTo>
                <a:close/>
              </a:path>
              <a:path w="16740505" h="7862570">
                <a:moveTo>
                  <a:pt x="5666816" y="7521397"/>
                </a:moveTo>
                <a:lnTo>
                  <a:pt x="5664860" y="7510297"/>
                </a:lnTo>
                <a:lnTo>
                  <a:pt x="5659361" y="7501737"/>
                </a:lnTo>
                <a:lnTo>
                  <a:pt x="5650801" y="7496238"/>
                </a:lnTo>
                <a:lnTo>
                  <a:pt x="5639701" y="7494283"/>
                </a:lnTo>
                <a:lnTo>
                  <a:pt x="5628602" y="7496238"/>
                </a:lnTo>
                <a:lnTo>
                  <a:pt x="5620042" y="7501737"/>
                </a:lnTo>
                <a:lnTo>
                  <a:pt x="5614530" y="7510297"/>
                </a:lnTo>
                <a:lnTo>
                  <a:pt x="5612587" y="7521397"/>
                </a:lnTo>
                <a:lnTo>
                  <a:pt x="5614530" y="7532497"/>
                </a:lnTo>
                <a:lnTo>
                  <a:pt x="5620042" y="7541057"/>
                </a:lnTo>
                <a:lnTo>
                  <a:pt x="5628602" y="7546568"/>
                </a:lnTo>
                <a:lnTo>
                  <a:pt x="5639701" y="7548512"/>
                </a:lnTo>
                <a:lnTo>
                  <a:pt x="5650801" y="7546568"/>
                </a:lnTo>
                <a:lnTo>
                  <a:pt x="5659361" y="7541057"/>
                </a:lnTo>
                <a:lnTo>
                  <a:pt x="5664860" y="7532497"/>
                </a:lnTo>
                <a:lnTo>
                  <a:pt x="5666816" y="7521397"/>
                </a:lnTo>
                <a:close/>
              </a:path>
              <a:path w="16740505" h="7862570">
                <a:moveTo>
                  <a:pt x="5666816" y="357898"/>
                </a:moveTo>
                <a:lnTo>
                  <a:pt x="5664860" y="346798"/>
                </a:lnTo>
                <a:lnTo>
                  <a:pt x="5659361" y="338239"/>
                </a:lnTo>
                <a:lnTo>
                  <a:pt x="5650801" y="332740"/>
                </a:lnTo>
                <a:lnTo>
                  <a:pt x="5639701" y="330784"/>
                </a:lnTo>
                <a:lnTo>
                  <a:pt x="5628602" y="332740"/>
                </a:lnTo>
                <a:lnTo>
                  <a:pt x="5620042" y="338239"/>
                </a:lnTo>
                <a:lnTo>
                  <a:pt x="5614530" y="346798"/>
                </a:lnTo>
                <a:lnTo>
                  <a:pt x="5612587" y="357898"/>
                </a:lnTo>
                <a:lnTo>
                  <a:pt x="5614530" y="368998"/>
                </a:lnTo>
                <a:lnTo>
                  <a:pt x="5620042" y="377558"/>
                </a:lnTo>
                <a:lnTo>
                  <a:pt x="5628602" y="383070"/>
                </a:lnTo>
                <a:lnTo>
                  <a:pt x="5639701" y="385013"/>
                </a:lnTo>
                <a:lnTo>
                  <a:pt x="5650801" y="383070"/>
                </a:lnTo>
                <a:lnTo>
                  <a:pt x="5659361" y="377558"/>
                </a:lnTo>
                <a:lnTo>
                  <a:pt x="5664860" y="368998"/>
                </a:lnTo>
                <a:lnTo>
                  <a:pt x="5666816" y="357898"/>
                </a:lnTo>
                <a:close/>
              </a:path>
              <a:path w="16740505" h="7862570">
                <a:moveTo>
                  <a:pt x="5775261" y="7521397"/>
                </a:moveTo>
                <a:lnTo>
                  <a:pt x="5773318" y="7510297"/>
                </a:lnTo>
                <a:lnTo>
                  <a:pt x="5767806" y="7501737"/>
                </a:lnTo>
                <a:lnTo>
                  <a:pt x="5759247" y="7496238"/>
                </a:lnTo>
                <a:lnTo>
                  <a:pt x="5748147" y="7494283"/>
                </a:lnTo>
                <a:lnTo>
                  <a:pt x="5737047" y="7496238"/>
                </a:lnTo>
                <a:lnTo>
                  <a:pt x="5728500" y="7501737"/>
                </a:lnTo>
                <a:lnTo>
                  <a:pt x="5722988" y="7510297"/>
                </a:lnTo>
                <a:lnTo>
                  <a:pt x="5721045" y="7521397"/>
                </a:lnTo>
                <a:lnTo>
                  <a:pt x="5722988" y="7532497"/>
                </a:lnTo>
                <a:lnTo>
                  <a:pt x="5728500" y="7541057"/>
                </a:lnTo>
                <a:lnTo>
                  <a:pt x="5737047" y="7546568"/>
                </a:lnTo>
                <a:lnTo>
                  <a:pt x="5748147" y="7548512"/>
                </a:lnTo>
                <a:lnTo>
                  <a:pt x="5759247" y="7546568"/>
                </a:lnTo>
                <a:lnTo>
                  <a:pt x="5767806" y="7541057"/>
                </a:lnTo>
                <a:lnTo>
                  <a:pt x="5773318" y="7532497"/>
                </a:lnTo>
                <a:lnTo>
                  <a:pt x="5775261" y="7521397"/>
                </a:lnTo>
                <a:close/>
              </a:path>
              <a:path w="16740505" h="7862570">
                <a:moveTo>
                  <a:pt x="5775261" y="357898"/>
                </a:moveTo>
                <a:lnTo>
                  <a:pt x="5773318" y="346798"/>
                </a:lnTo>
                <a:lnTo>
                  <a:pt x="5767806" y="338239"/>
                </a:lnTo>
                <a:lnTo>
                  <a:pt x="5759247" y="332740"/>
                </a:lnTo>
                <a:lnTo>
                  <a:pt x="5748147" y="330784"/>
                </a:lnTo>
                <a:lnTo>
                  <a:pt x="5737047" y="332740"/>
                </a:lnTo>
                <a:lnTo>
                  <a:pt x="5728500" y="338239"/>
                </a:lnTo>
                <a:lnTo>
                  <a:pt x="5722988" y="346798"/>
                </a:lnTo>
                <a:lnTo>
                  <a:pt x="5721045" y="357898"/>
                </a:lnTo>
                <a:lnTo>
                  <a:pt x="5722988" y="368998"/>
                </a:lnTo>
                <a:lnTo>
                  <a:pt x="5728500" y="377558"/>
                </a:lnTo>
                <a:lnTo>
                  <a:pt x="5737047" y="383070"/>
                </a:lnTo>
                <a:lnTo>
                  <a:pt x="5748147" y="385013"/>
                </a:lnTo>
                <a:lnTo>
                  <a:pt x="5759247" y="383070"/>
                </a:lnTo>
                <a:lnTo>
                  <a:pt x="5767806" y="377558"/>
                </a:lnTo>
                <a:lnTo>
                  <a:pt x="5773318" y="368998"/>
                </a:lnTo>
                <a:lnTo>
                  <a:pt x="5775261" y="357898"/>
                </a:lnTo>
                <a:close/>
              </a:path>
              <a:path w="16740505" h="7862570">
                <a:moveTo>
                  <a:pt x="5883719" y="357898"/>
                </a:moveTo>
                <a:lnTo>
                  <a:pt x="5881776" y="346798"/>
                </a:lnTo>
                <a:lnTo>
                  <a:pt x="5876264" y="338239"/>
                </a:lnTo>
                <a:lnTo>
                  <a:pt x="5867705" y="332740"/>
                </a:lnTo>
                <a:lnTo>
                  <a:pt x="5856605" y="330784"/>
                </a:lnTo>
                <a:lnTo>
                  <a:pt x="5845505" y="332740"/>
                </a:lnTo>
                <a:lnTo>
                  <a:pt x="5836945" y="338239"/>
                </a:lnTo>
                <a:lnTo>
                  <a:pt x="5831446" y="346798"/>
                </a:lnTo>
                <a:lnTo>
                  <a:pt x="5829490" y="357898"/>
                </a:lnTo>
                <a:lnTo>
                  <a:pt x="5832208" y="368998"/>
                </a:lnTo>
                <a:lnTo>
                  <a:pt x="5838990" y="377558"/>
                </a:lnTo>
                <a:lnTo>
                  <a:pt x="5847791" y="383070"/>
                </a:lnTo>
                <a:lnTo>
                  <a:pt x="5856605" y="385013"/>
                </a:lnTo>
                <a:lnTo>
                  <a:pt x="5867705" y="383070"/>
                </a:lnTo>
                <a:lnTo>
                  <a:pt x="5876264" y="377558"/>
                </a:lnTo>
                <a:lnTo>
                  <a:pt x="5881776" y="368998"/>
                </a:lnTo>
                <a:lnTo>
                  <a:pt x="5883719" y="357898"/>
                </a:lnTo>
                <a:close/>
              </a:path>
              <a:path w="16740505" h="7862570">
                <a:moveTo>
                  <a:pt x="5889142" y="7521397"/>
                </a:moveTo>
                <a:lnTo>
                  <a:pt x="5886437" y="7510297"/>
                </a:lnTo>
                <a:lnTo>
                  <a:pt x="5879655" y="7501737"/>
                </a:lnTo>
                <a:lnTo>
                  <a:pt x="5870841" y="7496238"/>
                </a:lnTo>
                <a:lnTo>
                  <a:pt x="5862028" y="7494283"/>
                </a:lnTo>
                <a:lnTo>
                  <a:pt x="5850928" y="7496238"/>
                </a:lnTo>
                <a:lnTo>
                  <a:pt x="5842368" y="7501737"/>
                </a:lnTo>
                <a:lnTo>
                  <a:pt x="5836869" y="7510297"/>
                </a:lnTo>
                <a:lnTo>
                  <a:pt x="5834913" y="7521397"/>
                </a:lnTo>
                <a:lnTo>
                  <a:pt x="5836869" y="7532497"/>
                </a:lnTo>
                <a:lnTo>
                  <a:pt x="5842368" y="7541057"/>
                </a:lnTo>
                <a:lnTo>
                  <a:pt x="5850928" y="7546568"/>
                </a:lnTo>
                <a:lnTo>
                  <a:pt x="5862028" y="7548512"/>
                </a:lnTo>
                <a:lnTo>
                  <a:pt x="5873127" y="7546568"/>
                </a:lnTo>
                <a:lnTo>
                  <a:pt x="5881687" y="7541057"/>
                </a:lnTo>
                <a:lnTo>
                  <a:pt x="5887199" y="7532497"/>
                </a:lnTo>
                <a:lnTo>
                  <a:pt x="5889142" y="7521397"/>
                </a:lnTo>
                <a:close/>
              </a:path>
              <a:path w="16740505" h="7862570">
                <a:moveTo>
                  <a:pt x="5997600" y="7521397"/>
                </a:moveTo>
                <a:lnTo>
                  <a:pt x="5995657" y="7510297"/>
                </a:lnTo>
                <a:lnTo>
                  <a:pt x="5990145" y="7501737"/>
                </a:lnTo>
                <a:lnTo>
                  <a:pt x="5981585" y="7496238"/>
                </a:lnTo>
                <a:lnTo>
                  <a:pt x="5970486" y="7494283"/>
                </a:lnTo>
                <a:lnTo>
                  <a:pt x="5959386" y="7496238"/>
                </a:lnTo>
                <a:lnTo>
                  <a:pt x="5950826" y="7501737"/>
                </a:lnTo>
                <a:lnTo>
                  <a:pt x="5945327" y="7510297"/>
                </a:lnTo>
                <a:lnTo>
                  <a:pt x="5943371" y="7521397"/>
                </a:lnTo>
                <a:lnTo>
                  <a:pt x="5945327" y="7532497"/>
                </a:lnTo>
                <a:lnTo>
                  <a:pt x="5950826" y="7541057"/>
                </a:lnTo>
                <a:lnTo>
                  <a:pt x="5959386" y="7546568"/>
                </a:lnTo>
                <a:lnTo>
                  <a:pt x="5970486" y="7548512"/>
                </a:lnTo>
                <a:lnTo>
                  <a:pt x="5981585" y="7546568"/>
                </a:lnTo>
                <a:lnTo>
                  <a:pt x="5990145" y="7541057"/>
                </a:lnTo>
                <a:lnTo>
                  <a:pt x="5995657" y="7532497"/>
                </a:lnTo>
                <a:lnTo>
                  <a:pt x="5997600" y="7521397"/>
                </a:lnTo>
                <a:close/>
              </a:path>
              <a:path w="16740505" h="7862570">
                <a:moveTo>
                  <a:pt x="5997600" y="357898"/>
                </a:moveTo>
                <a:lnTo>
                  <a:pt x="5995657" y="346798"/>
                </a:lnTo>
                <a:lnTo>
                  <a:pt x="5990145" y="338239"/>
                </a:lnTo>
                <a:lnTo>
                  <a:pt x="5981585" y="332740"/>
                </a:lnTo>
                <a:lnTo>
                  <a:pt x="5970486" y="330784"/>
                </a:lnTo>
                <a:lnTo>
                  <a:pt x="5959386" y="332740"/>
                </a:lnTo>
                <a:lnTo>
                  <a:pt x="5950826" y="338239"/>
                </a:lnTo>
                <a:lnTo>
                  <a:pt x="5945327" y="346798"/>
                </a:lnTo>
                <a:lnTo>
                  <a:pt x="5943371" y="357898"/>
                </a:lnTo>
                <a:lnTo>
                  <a:pt x="5945327" y="368998"/>
                </a:lnTo>
                <a:lnTo>
                  <a:pt x="5950826" y="377558"/>
                </a:lnTo>
                <a:lnTo>
                  <a:pt x="5959386" y="383070"/>
                </a:lnTo>
                <a:lnTo>
                  <a:pt x="5970486" y="385013"/>
                </a:lnTo>
                <a:lnTo>
                  <a:pt x="5981585" y="383070"/>
                </a:lnTo>
                <a:lnTo>
                  <a:pt x="5990145" y="377558"/>
                </a:lnTo>
                <a:lnTo>
                  <a:pt x="5995657" y="368998"/>
                </a:lnTo>
                <a:lnTo>
                  <a:pt x="5997600" y="357898"/>
                </a:lnTo>
                <a:close/>
              </a:path>
              <a:path w="16740505" h="7862570">
                <a:moveTo>
                  <a:pt x="6106058" y="7521397"/>
                </a:moveTo>
                <a:lnTo>
                  <a:pt x="6104102" y="7510297"/>
                </a:lnTo>
                <a:lnTo>
                  <a:pt x="6098603" y="7501737"/>
                </a:lnTo>
                <a:lnTo>
                  <a:pt x="6090043" y="7496238"/>
                </a:lnTo>
                <a:lnTo>
                  <a:pt x="6078944" y="7494283"/>
                </a:lnTo>
                <a:lnTo>
                  <a:pt x="6067844" y="7496238"/>
                </a:lnTo>
                <a:lnTo>
                  <a:pt x="6059284" y="7501737"/>
                </a:lnTo>
                <a:lnTo>
                  <a:pt x="6053772" y="7510297"/>
                </a:lnTo>
                <a:lnTo>
                  <a:pt x="6051829" y="7521397"/>
                </a:lnTo>
                <a:lnTo>
                  <a:pt x="6053772" y="7532497"/>
                </a:lnTo>
                <a:lnTo>
                  <a:pt x="6059284" y="7541057"/>
                </a:lnTo>
                <a:lnTo>
                  <a:pt x="6067844" y="7546568"/>
                </a:lnTo>
                <a:lnTo>
                  <a:pt x="6078944" y="7548512"/>
                </a:lnTo>
                <a:lnTo>
                  <a:pt x="6090043" y="7546568"/>
                </a:lnTo>
                <a:lnTo>
                  <a:pt x="6098603" y="7541057"/>
                </a:lnTo>
                <a:lnTo>
                  <a:pt x="6104102" y="7532497"/>
                </a:lnTo>
                <a:lnTo>
                  <a:pt x="6106058" y="7521397"/>
                </a:lnTo>
                <a:close/>
              </a:path>
              <a:path w="16740505" h="7862570">
                <a:moveTo>
                  <a:pt x="6106058" y="357898"/>
                </a:moveTo>
                <a:lnTo>
                  <a:pt x="6104102" y="346798"/>
                </a:lnTo>
                <a:lnTo>
                  <a:pt x="6098603" y="338239"/>
                </a:lnTo>
                <a:lnTo>
                  <a:pt x="6090043" y="332740"/>
                </a:lnTo>
                <a:lnTo>
                  <a:pt x="6078944" y="330784"/>
                </a:lnTo>
                <a:lnTo>
                  <a:pt x="6067844" y="332740"/>
                </a:lnTo>
                <a:lnTo>
                  <a:pt x="6059284" y="338239"/>
                </a:lnTo>
                <a:lnTo>
                  <a:pt x="6053772" y="346798"/>
                </a:lnTo>
                <a:lnTo>
                  <a:pt x="6051829" y="357898"/>
                </a:lnTo>
                <a:lnTo>
                  <a:pt x="6053772" y="368998"/>
                </a:lnTo>
                <a:lnTo>
                  <a:pt x="6059284" y="377558"/>
                </a:lnTo>
                <a:lnTo>
                  <a:pt x="6067844" y="383070"/>
                </a:lnTo>
                <a:lnTo>
                  <a:pt x="6078944" y="385013"/>
                </a:lnTo>
                <a:lnTo>
                  <a:pt x="6090043" y="383070"/>
                </a:lnTo>
                <a:lnTo>
                  <a:pt x="6098603" y="377558"/>
                </a:lnTo>
                <a:lnTo>
                  <a:pt x="6104102" y="368998"/>
                </a:lnTo>
                <a:lnTo>
                  <a:pt x="6106058" y="357898"/>
                </a:lnTo>
                <a:close/>
              </a:path>
              <a:path w="16740505" h="7862570">
                <a:moveTo>
                  <a:pt x="6214516" y="7521397"/>
                </a:moveTo>
                <a:lnTo>
                  <a:pt x="6212560" y="7510297"/>
                </a:lnTo>
                <a:lnTo>
                  <a:pt x="6207061" y="7501737"/>
                </a:lnTo>
                <a:lnTo>
                  <a:pt x="6198501" y="7496238"/>
                </a:lnTo>
                <a:lnTo>
                  <a:pt x="6187402" y="7494283"/>
                </a:lnTo>
                <a:lnTo>
                  <a:pt x="6176302" y="7496238"/>
                </a:lnTo>
                <a:lnTo>
                  <a:pt x="6167742" y="7501737"/>
                </a:lnTo>
                <a:lnTo>
                  <a:pt x="6162230" y="7510297"/>
                </a:lnTo>
                <a:lnTo>
                  <a:pt x="6160287" y="7521397"/>
                </a:lnTo>
                <a:lnTo>
                  <a:pt x="6162230" y="7532497"/>
                </a:lnTo>
                <a:lnTo>
                  <a:pt x="6167742" y="7541057"/>
                </a:lnTo>
                <a:lnTo>
                  <a:pt x="6176302" y="7546568"/>
                </a:lnTo>
                <a:lnTo>
                  <a:pt x="6187402" y="7548512"/>
                </a:lnTo>
                <a:lnTo>
                  <a:pt x="6198501" y="7546568"/>
                </a:lnTo>
                <a:lnTo>
                  <a:pt x="6207061" y="7541057"/>
                </a:lnTo>
                <a:lnTo>
                  <a:pt x="6212560" y="7532497"/>
                </a:lnTo>
                <a:lnTo>
                  <a:pt x="6214516" y="7521397"/>
                </a:lnTo>
                <a:close/>
              </a:path>
              <a:path w="16740505" h="7862570">
                <a:moveTo>
                  <a:pt x="6214516" y="357898"/>
                </a:moveTo>
                <a:lnTo>
                  <a:pt x="6212560" y="346798"/>
                </a:lnTo>
                <a:lnTo>
                  <a:pt x="6207061" y="338239"/>
                </a:lnTo>
                <a:lnTo>
                  <a:pt x="6198501" y="332740"/>
                </a:lnTo>
                <a:lnTo>
                  <a:pt x="6187402" y="330784"/>
                </a:lnTo>
                <a:lnTo>
                  <a:pt x="6176302" y="332740"/>
                </a:lnTo>
                <a:lnTo>
                  <a:pt x="6167742" y="338239"/>
                </a:lnTo>
                <a:lnTo>
                  <a:pt x="6162230" y="346798"/>
                </a:lnTo>
                <a:lnTo>
                  <a:pt x="6160287" y="357898"/>
                </a:lnTo>
                <a:lnTo>
                  <a:pt x="6162230" y="368998"/>
                </a:lnTo>
                <a:lnTo>
                  <a:pt x="6167742" y="377558"/>
                </a:lnTo>
                <a:lnTo>
                  <a:pt x="6176302" y="383070"/>
                </a:lnTo>
                <a:lnTo>
                  <a:pt x="6187402" y="385013"/>
                </a:lnTo>
                <a:lnTo>
                  <a:pt x="6198501" y="383070"/>
                </a:lnTo>
                <a:lnTo>
                  <a:pt x="6207061" y="377558"/>
                </a:lnTo>
                <a:lnTo>
                  <a:pt x="6212560" y="368998"/>
                </a:lnTo>
                <a:lnTo>
                  <a:pt x="6214516" y="357898"/>
                </a:lnTo>
                <a:close/>
              </a:path>
              <a:path w="16740505" h="7862570">
                <a:moveTo>
                  <a:pt x="6322974" y="357898"/>
                </a:moveTo>
                <a:lnTo>
                  <a:pt x="6321018" y="346798"/>
                </a:lnTo>
                <a:lnTo>
                  <a:pt x="6315507" y="338239"/>
                </a:lnTo>
                <a:lnTo>
                  <a:pt x="6306959" y="332740"/>
                </a:lnTo>
                <a:lnTo>
                  <a:pt x="6295860" y="330784"/>
                </a:lnTo>
                <a:lnTo>
                  <a:pt x="6284760" y="332740"/>
                </a:lnTo>
                <a:lnTo>
                  <a:pt x="6276200" y="338239"/>
                </a:lnTo>
                <a:lnTo>
                  <a:pt x="6270688" y="346798"/>
                </a:lnTo>
                <a:lnTo>
                  <a:pt x="6268745" y="357898"/>
                </a:lnTo>
                <a:lnTo>
                  <a:pt x="6271450" y="368998"/>
                </a:lnTo>
                <a:lnTo>
                  <a:pt x="6278232" y="377558"/>
                </a:lnTo>
                <a:lnTo>
                  <a:pt x="6287046" y="383070"/>
                </a:lnTo>
                <a:lnTo>
                  <a:pt x="6295860" y="385013"/>
                </a:lnTo>
                <a:lnTo>
                  <a:pt x="6306959" y="383070"/>
                </a:lnTo>
                <a:lnTo>
                  <a:pt x="6315507" y="377558"/>
                </a:lnTo>
                <a:lnTo>
                  <a:pt x="6321018" y="368998"/>
                </a:lnTo>
                <a:lnTo>
                  <a:pt x="6322974" y="357898"/>
                </a:lnTo>
                <a:close/>
              </a:path>
              <a:path w="16740505" h="7862570">
                <a:moveTo>
                  <a:pt x="6328384" y="7521397"/>
                </a:moveTo>
                <a:lnTo>
                  <a:pt x="6325679" y="7510297"/>
                </a:lnTo>
                <a:lnTo>
                  <a:pt x="6318898" y="7501737"/>
                </a:lnTo>
                <a:lnTo>
                  <a:pt x="6310084" y="7496238"/>
                </a:lnTo>
                <a:lnTo>
                  <a:pt x="6301283" y="7494283"/>
                </a:lnTo>
                <a:lnTo>
                  <a:pt x="6290183" y="7496238"/>
                </a:lnTo>
                <a:lnTo>
                  <a:pt x="6281623" y="7501737"/>
                </a:lnTo>
                <a:lnTo>
                  <a:pt x="6276111" y="7510297"/>
                </a:lnTo>
                <a:lnTo>
                  <a:pt x="6274168" y="7521397"/>
                </a:lnTo>
                <a:lnTo>
                  <a:pt x="6276111" y="7532497"/>
                </a:lnTo>
                <a:lnTo>
                  <a:pt x="6281623" y="7541057"/>
                </a:lnTo>
                <a:lnTo>
                  <a:pt x="6290183" y="7546568"/>
                </a:lnTo>
                <a:lnTo>
                  <a:pt x="6301283" y="7548512"/>
                </a:lnTo>
                <a:lnTo>
                  <a:pt x="6312382" y="7546568"/>
                </a:lnTo>
                <a:lnTo>
                  <a:pt x="6320930" y="7541057"/>
                </a:lnTo>
                <a:lnTo>
                  <a:pt x="6326441" y="7532497"/>
                </a:lnTo>
                <a:lnTo>
                  <a:pt x="6328384" y="7521397"/>
                </a:lnTo>
                <a:close/>
              </a:path>
              <a:path w="16740505" h="7862570">
                <a:moveTo>
                  <a:pt x="6436842" y="7521397"/>
                </a:moveTo>
                <a:lnTo>
                  <a:pt x="6434899" y="7510297"/>
                </a:lnTo>
                <a:lnTo>
                  <a:pt x="6429388" y="7501737"/>
                </a:lnTo>
                <a:lnTo>
                  <a:pt x="6420828" y="7496238"/>
                </a:lnTo>
                <a:lnTo>
                  <a:pt x="6409728" y="7494283"/>
                </a:lnTo>
                <a:lnTo>
                  <a:pt x="6398628" y="7496238"/>
                </a:lnTo>
                <a:lnTo>
                  <a:pt x="6390081" y="7501737"/>
                </a:lnTo>
                <a:lnTo>
                  <a:pt x="6384569" y="7510297"/>
                </a:lnTo>
                <a:lnTo>
                  <a:pt x="6382613" y="7521397"/>
                </a:lnTo>
                <a:lnTo>
                  <a:pt x="6384569" y="7532497"/>
                </a:lnTo>
                <a:lnTo>
                  <a:pt x="6390081" y="7541057"/>
                </a:lnTo>
                <a:lnTo>
                  <a:pt x="6398628" y="7546568"/>
                </a:lnTo>
                <a:lnTo>
                  <a:pt x="6409728" y="7548512"/>
                </a:lnTo>
                <a:lnTo>
                  <a:pt x="6420828" y="7546568"/>
                </a:lnTo>
                <a:lnTo>
                  <a:pt x="6429388" y="7541057"/>
                </a:lnTo>
                <a:lnTo>
                  <a:pt x="6434899" y="7532497"/>
                </a:lnTo>
                <a:lnTo>
                  <a:pt x="6436842" y="7521397"/>
                </a:lnTo>
                <a:close/>
              </a:path>
              <a:path w="16740505" h="7862570">
                <a:moveTo>
                  <a:pt x="6436842" y="357898"/>
                </a:moveTo>
                <a:lnTo>
                  <a:pt x="6434899" y="346798"/>
                </a:lnTo>
                <a:lnTo>
                  <a:pt x="6429388" y="338239"/>
                </a:lnTo>
                <a:lnTo>
                  <a:pt x="6420828" y="332740"/>
                </a:lnTo>
                <a:lnTo>
                  <a:pt x="6409728" y="330784"/>
                </a:lnTo>
                <a:lnTo>
                  <a:pt x="6398628" y="332740"/>
                </a:lnTo>
                <a:lnTo>
                  <a:pt x="6390081" y="338239"/>
                </a:lnTo>
                <a:lnTo>
                  <a:pt x="6384569" y="346798"/>
                </a:lnTo>
                <a:lnTo>
                  <a:pt x="6382613" y="357898"/>
                </a:lnTo>
                <a:lnTo>
                  <a:pt x="6384569" y="368998"/>
                </a:lnTo>
                <a:lnTo>
                  <a:pt x="6390081" y="377558"/>
                </a:lnTo>
                <a:lnTo>
                  <a:pt x="6398628" y="383070"/>
                </a:lnTo>
                <a:lnTo>
                  <a:pt x="6409728" y="385013"/>
                </a:lnTo>
                <a:lnTo>
                  <a:pt x="6420828" y="383070"/>
                </a:lnTo>
                <a:lnTo>
                  <a:pt x="6429388" y="377558"/>
                </a:lnTo>
                <a:lnTo>
                  <a:pt x="6434899" y="368998"/>
                </a:lnTo>
                <a:lnTo>
                  <a:pt x="6436842" y="357898"/>
                </a:lnTo>
                <a:close/>
              </a:path>
              <a:path w="16740505" h="7862570">
                <a:moveTo>
                  <a:pt x="6545300" y="7521397"/>
                </a:moveTo>
                <a:lnTo>
                  <a:pt x="6543357" y="7510297"/>
                </a:lnTo>
                <a:lnTo>
                  <a:pt x="6537846" y="7501737"/>
                </a:lnTo>
                <a:lnTo>
                  <a:pt x="6529286" y="7496238"/>
                </a:lnTo>
                <a:lnTo>
                  <a:pt x="6518186" y="7494283"/>
                </a:lnTo>
                <a:lnTo>
                  <a:pt x="6507086" y="7496238"/>
                </a:lnTo>
                <a:lnTo>
                  <a:pt x="6498526" y="7501737"/>
                </a:lnTo>
                <a:lnTo>
                  <a:pt x="6493027" y="7510297"/>
                </a:lnTo>
                <a:lnTo>
                  <a:pt x="6491071" y="7521397"/>
                </a:lnTo>
                <a:lnTo>
                  <a:pt x="6493027" y="7532497"/>
                </a:lnTo>
                <a:lnTo>
                  <a:pt x="6498526" y="7541057"/>
                </a:lnTo>
                <a:lnTo>
                  <a:pt x="6507086" y="7546568"/>
                </a:lnTo>
                <a:lnTo>
                  <a:pt x="6518186" y="7548512"/>
                </a:lnTo>
                <a:lnTo>
                  <a:pt x="6529286" y="7546568"/>
                </a:lnTo>
                <a:lnTo>
                  <a:pt x="6537846" y="7541057"/>
                </a:lnTo>
                <a:lnTo>
                  <a:pt x="6543357" y="7532497"/>
                </a:lnTo>
                <a:lnTo>
                  <a:pt x="6545300" y="7521397"/>
                </a:lnTo>
                <a:close/>
              </a:path>
              <a:path w="16740505" h="7862570">
                <a:moveTo>
                  <a:pt x="6545300" y="357898"/>
                </a:moveTo>
                <a:lnTo>
                  <a:pt x="6543357" y="346798"/>
                </a:lnTo>
                <a:lnTo>
                  <a:pt x="6537846" y="338239"/>
                </a:lnTo>
                <a:lnTo>
                  <a:pt x="6529286" y="332740"/>
                </a:lnTo>
                <a:lnTo>
                  <a:pt x="6518186" y="330784"/>
                </a:lnTo>
                <a:lnTo>
                  <a:pt x="6507086" y="332740"/>
                </a:lnTo>
                <a:lnTo>
                  <a:pt x="6498526" y="338239"/>
                </a:lnTo>
                <a:lnTo>
                  <a:pt x="6493027" y="346798"/>
                </a:lnTo>
                <a:lnTo>
                  <a:pt x="6491071" y="357898"/>
                </a:lnTo>
                <a:lnTo>
                  <a:pt x="6493027" y="368998"/>
                </a:lnTo>
                <a:lnTo>
                  <a:pt x="6498526" y="377558"/>
                </a:lnTo>
                <a:lnTo>
                  <a:pt x="6507086" y="383070"/>
                </a:lnTo>
                <a:lnTo>
                  <a:pt x="6518186" y="385013"/>
                </a:lnTo>
                <a:lnTo>
                  <a:pt x="6529286" y="383070"/>
                </a:lnTo>
                <a:lnTo>
                  <a:pt x="6537846" y="377558"/>
                </a:lnTo>
                <a:lnTo>
                  <a:pt x="6543357" y="368998"/>
                </a:lnTo>
                <a:lnTo>
                  <a:pt x="6545300" y="357898"/>
                </a:lnTo>
                <a:close/>
              </a:path>
              <a:path w="16740505" h="7862570">
                <a:moveTo>
                  <a:pt x="6653758" y="7521397"/>
                </a:moveTo>
                <a:lnTo>
                  <a:pt x="6651815" y="7510297"/>
                </a:lnTo>
                <a:lnTo>
                  <a:pt x="6646304" y="7501737"/>
                </a:lnTo>
                <a:lnTo>
                  <a:pt x="6637744" y="7496238"/>
                </a:lnTo>
                <a:lnTo>
                  <a:pt x="6626644" y="7494283"/>
                </a:lnTo>
                <a:lnTo>
                  <a:pt x="6615544" y="7496238"/>
                </a:lnTo>
                <a:lnTo>
                  <a:pt x="6606984" y="7501737"/>
                </a:lnTo>
                <a:lnTo>
                  <a:pt x="6601473" y="7510297"/>
                </a:lnTo>
                <a:lnTo>
                  <a:pt x="6599529" y="7521397"/>
                </a:lnTo>
                <a:lnTo>
                  <a:pt x="6601473" y="7532497"/>
                </a:lnTo>
                <a:lnTo>
                  <a:pt x="6606984" y="7541057"/>
                </a:lnTo>
                <a:lnTo>
                  <a:pt x="6615544" y="7546568"/>
                </a:lnTo>
                <a:lnTo>
                  <a:pt x="6626644" y="7548512"/>
                </a:lnTo>
                <a:lnTo>
                  <a:pt x="6637744" y="7546568"/>
                </a:lnTo>
                <a:lnTo>
                  <a:pt x="6646304" y="7541057"/>
                </a:lnTo>
                <a:lnTo>
                  <a:pt x="6651815" y="7532497"/>
                </a:lnTo>
                <a:lnTo>
                  <a:pt x="6653758" y="7521397"/>
                </a:lnTo>
                <a:close/>
              </a:path>
              <a:path w="16740505" h="7862570">
                <a:moveTo>
                  <a:pt x="6653758" y="357898"/>
                </a:moveTo>
                <a:lnTo>
                  <a:pt x="6651815" y="346798"/>
                </a:lnTo>
                <a:lnTo>
                  <a:pt x="6646304" y="338239"/>
                </a:lnTo>
                <a:lnTo>
                  <a:pt x="6637744" y="332740"/>
                </a:lnTo>
                <a:lnTo>
                  <a:pt x="6626644" y="330784"/>
                </a:lnTo>
                <a:lnTo>
                  <a:pt x="6615544" y="332740"/>
                </a:lnTo>
                <a:lnTo>
                  <a:pt x="6606984" y="338239"/>
                </a:lnTo>
                <a:lnTo>
                  <a:pt x="6601473" y="346798"/>
                </a:lnTo>
                <a:lnTo>
                  <a:pt x="6599529" y="357898"/>
                </a:lnTo>
                <a:lnTo>
                  <a:pt x="6601473" y="368998"/>
                </a:lnTo>
                <a:lnTo>
                  <a:pt x="6606984" y="377558"/>
                </a:lnTo>
                <a:lnTo>
                  <a:pt x="6615544" y="383070"/>
                </a:lnTo>
                <a:lnTo>
                  <a:pt x="6626644" y="385013"/>
                </a:lnTo>
                <a:lnTo>
                  <a:pt x="6637744" y="383070"/>
                </a:lnTo>
                <a:lnTo>
                  <a:pt x="6646304" y="377558"/>
                </a:lnTo>
                <a:lnTo>
                  <a:pt x="6651815" y="368998"/>
                </a:lnTo>
                <a:lnTo>
                  <a:pt x="6653758" y="357898"/>
                </a:lnTo>
                <a:close/>
              </a:path>
              <a:path w="16740505" h="7862570">
                <a:moveTo>
                  <a:pt x="6762216" y="357898"/>
                </a:moveTo>
                <a:lnTo>
                  <a:pt x="6760261" y="346798"/>
                </a:lnTo>
                <a:lnTo>
                  <a:pt x="6754762" y="338239"/>
                </a:lnTo>
                <a:lnTo>
                  <a:pt x="6746202" y="332740"/>
                </a:lnTo>
                <a:lnTo>
                  <a:pt x="6735102" y="330784"/>
                </a:lnTo>
                <a:lnTo>
                  <a:pt x="6724002" y="332740"/>
                </a:lnTo>
                <a:lnTo>
                  <a:pt x="6715442" y="338239"/>
                </a:lnTo>
                <a:lnTo>
                  <a:pt x="6709931" y="346798"/>
                </a:lnTo>
                <a:lnTo>
                  <a:pt x="6707987" y="357898"/>
                </a:lnTo>
                <a:lnTo>
                  <a:pt x="6709931" y="368998"/>
                </a:lnTo>
                <a:lnTo>
                  <a:pt x="6715442" y="377558"/>
                </a:lnTo>
                <a:lnTo>
                  <a:pt x="6724002" y="383070"/>
                </a:lnTo>
                <a:lnTo>
                  <a:pt x="6735102" y="385013"/>
                </a:lnTo>
                <a:lnTo>
                  <a:pt x="6746202" y="383070"/>
                </a:lnTo>
                <a:lnTo>
                  <a:pt x="6754762" y="377558"/>
                </a:lnTo>
                <a:lnTo>
                  <a:pt x="6760261" y="368998"/>
                </a:lnTo>
                <a:lnTo>
                  <a:pt x="6762216" y="357898"/>
                </a:lnTo>
                <a:close/>
              </a:path>
              <a:path w="16740505" h="7862570">
                <a:moveTo>
                  <a:pt x="6767639" y="7521397"/>
                </a:moveTo>
                <a:lnTo>
                  <a:pt x="6764922" y="7510297"/>
                </a:lnTo>
                <a:lnTo>
                  <a:pt x="6758152" y="7501737"/>
                </a:lnTo>
                <a:lnTo>
                  <a:pt x="6749339" y="7496238"/>
                </a:lnTo>
                <a:lnTo>
                  <a:pt x="6740525" y="7494283"/>
                </a:lnTo>
                <a:lnTo>
                  <a:pt x="6729425" y="7496238"/>
                </a:lnTo>
                <a:lnTo>
                  <a:pt x="6720865" y="7501737"/>
                </a:lnTo>
                <a:lnTo>
                  <a:pt x="6715353" y="7510297"/>
                </a:lnTo>
                <a:lnTo>
                  <a:pt x="6713410" y="7521397"/>
                </a:lnTo>
                <a:lnTo>
                  <a:pt x="6715353" y="7532497"/>
                </a:lnTo>
                <a:lnTo>
                  <a:pt x="6720865" y="7541057"/>
                </a:lnTo>
                <a:lnTo>
                  <a:pt x="6729425" y="7546568"/>
                </a:lnTo>
                <a:lnTo>
                  <a:pt x="6740525" y="7548512"/>
                </a:lnTo>
                <a:lnTo>
                  <a:pt x="6751625" y="7546568"/>
                </a:lnTo>
                <a:lnTo>
                  <a:pt x="6760184" y="7541057"/>
                </a:lnTo>
                <a:lnTo>
                  <a:pt x="6765684" y="7532497"/>
                </a:lnTo>
                <a:lnTo>
                  <a:pt x="6767639" y="7521397"/>
                </a:lnTo>
                <a:close/>
              </a:path>
              <a:path w="16740505" h="7862570">
                <a:moveTo>
                  <a:pt x="6870674" y="357898"/>
                </a:moveTo>
                <a:lnTo>
                  <a:pt x="6868719" y="346798"/>
                </a:lnTo>
                <a:lnTo>
                  <a:pt x="6863207" y="338239"/>
                </a:lnTo>
                <a:lnTo>
                  <a:pt x="6854660" y="332740"/>
                </a:lnTo>
                <a:lnTo>
                  <a:pt x="6843560" y="330784"/>
                </a:lnTo>
                <a:lnTo>
                  <a:pt x="6832460" y="332740"/>
                </a:lnTo>
                <a:lnTo>
                  <a:pt x="6823900" y="338239"/>
                </a:lnTo>
                <a:lnTo>
                  <a:pt x="6818389" y="346798"/>
                </a:lnTo>
                <a:lnTo>
                  <a:pt x="6816445" y="357898"/>
                </a:lnTo>
                <a:lnTo>
                  <a:pt x="6819151" y="368998"/>
                </a:lnTo>
                <a:lnTo>
                  <a:pt x="6825932" y="377558"/>
                </a:lnTo>
                <a:lnTo>
                  <a:pt x="6834746" y="383070"/>
                </a:lnTo>
                <a:lnTo>
                  <a:pt x="6843560" y="385013"/>
                </a:lnTo>
                <a:lnTo>
                  <a:pt x="6854660" y="383070"/>
                </a:lnTo>
                <a:lnTo>
                  <a:pt x="6863207" y="377558"/>
                </a:lnTo>
                <a:lnTo>
                  <a:pt x="6868719" y="368998"/>
                </a:lnTo>
                <a:lnTo>
                  <a:pt x="6870674" y="357898"/>
                </a:lnTo>
                <a:close/>
              </a:path>
              <a:path w="16740505" h="7862570">
                <a:moveTo>
                  <a:pt x="6876097" y="7521397"/>
                </a:moveTo>
                <a:lnTo>
                  <a:pt x="6874142" y="7510297"/>
                </a:lnTo>
                <a:lnTo>
                  <a:pt x="6868630" y="7501737"/>
                </a:lnTo>
                <a:lnTo>
                  <a:pt x="6860083" y="7496238"/>
                </a:lnTo>
                <a:lnTo>
                  <a:pt x="6848983" y="7494283"/>
                </a:lnTo>
                <a:lnTo>
                  <a:pt x="6837883" y="7496238"/>
                </a:lnTo>
                <a:lnTo>
                  <a:pt x="6829323" y="7501737"/>
                </a:lnTo>
                <a:lnTo>
                  <a:pt x="6823811" y="7510297"/>
                </a:lnTo>
                <a:lnTo>
                  <a:pt x="6821868" y="7521397"/>
                </a:lnTo>
                <a:lnTo>
                  <a:pt x="6823811" y="7532497"/>
                </a:lnTo>
                <a:lnTo>
                  <a:pt x="6829323" y="7541057"/>
                </a:lnTo>
                <a:lnTo>
                  <a:pt x="6837883" y="7546568"/>
                </a:lnTo>
                <a:lnTo>
                  <a:pt x="6848983" y="7548512"/>
                </a:lnTo>
                <a:lnTo>
                  <a:pt x="6860083" y="7546568"/>
                </a:lnTo>
                <a:lnTo>
                  <a:pt x="6868630" y="7541057"/>
                </a:lnTo>
                <a:lnTo>
                  <a:pt x="6874142" y="7532497"/>
                </a:lnTo>
                <a:lnTo>
                  <a:pt x="6876097" y="7521397"/>
                </a:lnTo>
                <a:close/>
              </a:path>
              <a:path w="16740505" h="7862570">
                <a:moveTo>
                  <a:pt x="6984543" y="7521397"/>
                </a:moveTo>
                <a:lnTo>
                  <a:pt x="6982600" y="7510297"/>
                </a:lnTo>
                <a:lnTo>
                  <a:pt x="6977088" y="7501737"/>
                </a:lnTo>
                <a:lnTo>
                  <a:pt x="6968528" y="7496238"/>
                </a:lnTo>
                <a:lnTo>
                  <a:pt x="6957428" y="7494283"/>
                </a:lnTo>
                <a:lnTo>
                  <a:pt x="6946328" y="7496238"/>
                </a:lnTo>
                <a:lnTo>
                  <a:pt x="6937781" y="7501737"/>
                </a:lnTo>
                <a:lnTo>
                  <a:pt x="6932269" y="7510297"/>
                </a:lnTo>
                <a:lnTo>
                  <a:pt x="6930326" y="7521397"/>
                </a:lnTo>
                <a:lnTo>
                  <a:pt x="6932269" y="7532497"/>
                </a:lnTo>
                <a:lnTo>
                  <a:pt x="6937781" y="7541057"/>
                </a:lnTo>
                <a:lnTo>
                  <a:pt x="6946328" y="7546568"/>
                </a:lnTo>
                <a:lnTo>
                  <a:pt x="6957428" y="7548512"/>
                </a:lnTo>
                <a:lnTo>
                  <a:pt x="6968528" y="7546568"/>
                </a:lnTo>
                <a:lnTo>
                  <a:pt x="6977088" y="7541057"/>
                </a:lnTo>
                <a:lnTo>
                  <a:pt x="6982600" y="7532497"/>
                </a:lnTo>
                <a:lnTo>
                  <a:pt x="6984543" y="7521397"/>
                </a:lnTo>
                <a:close/>
              </a:path>
              <a:path w="16740505" h="7862570">
                <a:moveTo>
                  <a:pt x="6984543" y="357898"/>
                </a:moveTo>
                <a:lnTo>
                  <a:pt x="6982600" y="346798"/>
                </a:lnTo>
                <a:lnTo>
                  <a:pt x="6977088" y="338239"/>
                </a:lnTo>
                <a:lnTo>
                  <a:pt x="6968528" y="332740"/>
                </a:lnTo>
                <a:lnTo>
                  <a:pt x="6957428" y="330784"/>
                </a:lnTo>
                <a:lnTo>
                  <a:pt x="6946328" y="332740"/>
                </a:lnTo>
                <a:lnTo>
                  <a:pt x="6937781" y="338239"/>
                </a:lnTo>
                <a:lnTo>
                  <a:pt x="6932269" y="346798"/>
                </a:lnTo>
                <a:lnTo>
                  <a:pt x="6930326" y="357898"/>
                </a:lnTo>
                <a:lnTo>
                  <a:pt x="6932269" y="368998"/>
                </a:lnTo>
                <a:lnTo>
                  <a:pt x="6937781" y="377558"/>
                </a:lnTo>
                <a:lnTo>
                  <a:pt x="6946328" y="383070"/>
                </a:lnTo>
                <a:lnTo>
                  <a:pt x="6957428" y="385013"/>
                </a:lnTo>
                <a:lnTo>
                  <a:pt x="6968528" y="383070"/>
                </a:lnTo>
                <a:lnTo>
                  <a:pt x="6977088" y="377558"/>
                </a:lnTo>
                <a:lnTo>
                  <a:pt x="6982600" y="368998"/>
                </a:lnTo>
                <a:lnTo>
                  <a:pt x="6984543" y="357898"/>
                </a:lnTo>
                <a:close/>
              </a:path>
              <a:path w="16740505" h="7862570">
                <a:moveTo>
                  <a:pt x="7093001" y="7521397"/>
                </a:moveTo>
                <a:lnTo>
                  <a:pt x="7091058" y="7510297"/>
                </a:lnTo>
                <a:lnTo>
                  <a:pt x="7085546" y="7501737"/>
                </a:lnTo>
                <a:lnTo>
                  <a:pt x="7076986" y="7496238"/>
                </a:lnTo>
                <a:lnTo>
                  <a:pt x="7065886" y="7494283"/>
                </a:lnTo>
                <a:lnTo>
                  <a:pt x="7054786" y="7496238"/>
                </a:lnTo>
                <a:lnTo>
                  <a:pt x="7046227" y="7501737"/>
                </a:lnTo>
                <a:lnTo>
                  <a:pt x="7040727" y="7510297"/>
                </a:lnTo>
                <a:lnTo>
                  <a:pt x="7038772" y="7521397"/>
                </a:lnTo>
                <a:lnTo>
                  <a:pt x="7040727" y="7532497"/>
                </a:lnTo>
                <a:lnTo>
                  <a:pt x="7046227" y="7541057"/>
                </a:lnTo>
                <a:lnTo>
                  <a:pt x="7054786" y="7546568"/>
                </a:lnTo>
                <a:lnTo>
                  <a:pt x="7065886" y="7548512"/>
                </a:lnTo>
                <a:lnTo>
                  <a:pt x="7076986" y="7546568"/>
                </a:lnTo>
                <a:lnTo>
                  <a:pt x="7085546" y="7541057"/>
                </a:lnTo>
                <a:lnTo>
                  <a:pt x="7091058" y="7532497"/>
                </a:lnTo>
                <a:lnTo>
                  <a:pt x="7093001" y="7521397"/>
                </a:lnTo>
                <a:close/>
              </a:path>
              <a:path w="16740505" h="7862570">
                <a:moveTo>
                  <a:pt x="7093001" y="357898"/>
                </a:moveTo>
                <a:lnTo>
                  <a:pt x="7091058" y="346798"/>
                </a:lnTo>
                <a:lnTo>
                  <a:pt x="7085546" y="338239"/>
                </a:lnTo>
                <a:lnTo>
                  <a:pt x="7076986" y="332740"/>
                </a:lnTo>
                <a:lnTo>
                  <a:pt x="7065886" y="330784"/>
                </a:lnTo>
                <a:lnTo>
                  <a:pt x="7054786" y="332740"/>
                </a:lnTo>
                <a:lnTo>
                  <a:pt x="7046227" y="338239"/>
                </a:lnTo>
                <a:lnTo>
                  <a:pt x="7040727" y="346798"/>
                </a:lnTo>
                <a:lnTo>
                  <a:pt x="7038772" y="357898"/>
                </a:lnTo>
                <a:lnTo>
                  <a:pt x="7040727" y="368998"/>
                </a:lnTo>
                <a:lnTo>
                  <a:pt x="7046227" y="377558"/>
                </a:lnTo>
                <a:lnTo>
                  <a:pt x="7054786" y="383070"/>
                </a:lnTo>
                <a:lnTo>
                  <a:pt x="7065886" y="385013"/>
                </a:lnTo>
                <a:lnTo>
                  <a:pt x="7076986" y="383070"/>
                </a:lnTo>
                <a:lnTo>
                  <a:pt x="7085546" y="377558"/>
                </a:lnTo>
                <a:lnTo>
                  <a:pt x="7091058" y="368998"/>
                </a:lnTo>
                <a:lnTo>
                  <a:pt x="7093001" y="357898"/>
                </a:lnTo>
                <a:close/>
              </a:path>
              <a:path w="16740505" h="7862570">
                <a:moveTo>
                  <a:pt x="7201459" y="7521397"/>
                </a:moveTo>
                <a:lnTo>
                  <a:pt x="7199516" y="7510297"/>
                </a:lnTo>
                <a:lnTo>
                  <a:pt x="7194004" y="7501737"/>
                </a:lnTo>
                <a:lnTo>
                  <a:pt x="7185444" y="7496238"/>
                </a:lnTo>
                <a:lnTo>
                  <a:pt x="7174344" y="7494283"/>
                </a:lnTo>
                <a:lnTo>
                  <a:pt x="7163244" y="7496238"/>
                </a:lnTo>
                <a:lnTo>
                  <a:pt x="7154685" y="7501737"/>
                </a:lnTo>
                <a:lnTo>
                  <a:pt x="7149185" y="7510297"/>
                </a:lnTo>
                <a:lnTo>
                  <a:pt x="7147230" y="7521397"/>
                </a:lnTo>
                <a:lnTo>
                  <a:pt x="7149185" y="7532497"/>
                </a:lnTo>
                <a:lnTo>
                  <a:pt x="7154685" y="7541057"/>
                </a:lnTo>
                <a:lnTo>
                  <a:pt x="7163244" y="7546568"/>
                </a:lnTo>
                <a:lnTo>
                  <a:pt x="7174344" y="7548512"/>
                </a:lnTo>
                <a:lnTo>
                  <a:pt x="7185444" y="7546568"/>
                </a:lnTo>
                <a:lnTo>
                  <a:pt x="7194004" y="7541057"/>
                </a:lnTo>
                <a:lnTo>
                  <a:pt x="7199516" y="7532497"/>
                </a:lnTo>
                <a:lnTo>
                  <a:pt x="7201459" y="7521397"/>
                </a:lnTo>
                <a:close/>
              </a:path>
              <a:path w="16740505" h="7862570">
                <a:moveTo>
                  <a:pt x="7201459" y="357898"/>
                </a:moveTo>
                <a:lnTo>
                  <a:pt x="7199516" y="346798"/>
                </a:lnTo>
                <a:lnTo>
                  <a:pt x="7194004" y="338239"/>
                </a:lnTo>
                <a:lnTo>
                  <a:pt x="7185444" y="332740"/>
                </a:lnTo>
                <a:lnTo>
                  <a:pt x="7174344" y="330784"/>
                </a:lnTo>
                <a:lnTo>
                  <a:pt x="7163244" y="332740"/>
                </a:lnTo>
                <a:lnTo>
                  <a:pt x="7154685" y="338239"/>
                </a:lnTo>
                <a:lnTo>
                  <a:pt x="7149185" y="346798"/>
                </a:lnTo>
                <a:lnTo>
                  <a:pt x="7147230" y="357898"/>
                </a:lnTo>
                <a:lnTo>
                  <a:pt x="7149185" y="368998"/>
                </a:lnTo>
                <a:lnTo>
                  <a:pt x="7154685" y="377558"/>
                </a:lnTo>
                <a:lnTo>
                  <a:pt x="7163244" y="383070"/>
                </a:lnTo>
                <a:lnTo>
                  <a:pt x="7174344" y="385013"/>
                </a:lnTo>
                <a:lnTo>
                  <a:pt x="7185444" y="383070"/>
                </a:lnTo>
                <a:lnTo>
                  <a:pt x="7194004" y="377558"/>
                </a:lnTo>
                <a:lnTo>
                  <a:pt x="7199516" y="368998"/>
                </a:lnTo>
                <a:lnTo>
                  <a:pt x="7201459" y="357898"/>
                </a:lnTo>
                <a:close/>
              </a:path>
              <a:path w="16740505" h="7862570">
                <a:moveTo>
                  <a:pt x="7309917" y="357898"/>
                </a:moveTo>
                <a:lnTo>
                  <a:pt x="7307961" y="346798"/>
                </a:lnTo>
                <a:lnTo>
                  <a:pt x="7302462" y="338239"/>
                </a:lnTo>
                <a:lnTo>
                  <a:pt x="7293902" y="332740"/>
                </a:lnTo>
                <a:lnTo>
                  <a:pt x="7282802" y="330784"/>
                </a:lnTo>
                <a:lnTo>
                  <a:pt x="7271702" y="332740"/>
                </a:lnTo>
                <a:lnTo>
                  <a:pt x="7263143" y="338239"/>
                </a:lnTo>
                <a:lnTo>
                  <a:pt x="7257631" y="346798"/>
                </a:lnTo>
                <a:lnTo>
                  <a:pt x="7255688" y="357898"/>
                </a:lnTo>
                <a:lnTo>
                  <a:pt x="7258393" y="368998"/>
                </a:lnTo>
                <a:lnTo>
                  <a:pt x="7265175" y="377558"/>
                </a:lnTo>
                <a:lnTo>
                  <a:pt x="7273988" y="383070"/>
                </a:lnTo>
                <a:lnTo>
                  <a:pt x="7282802" y="385013"/>
                </a:lnTo>
                <a:lnTo>
                  <a:pt x="7293902" y="383070"/>
                </a:lnTo>
                <a:lnTo>
                  <a:pt x="7302462" y="377558"/>
                </a:lnTo>
                <a:lnTo>
                  <a:pt x="7307961" y="368998"/>
                </a:lnTo>
                <a:lnTo>
                  <a:pt x="7309917" y="357898"/>
                </a:lnTo>
                <a:close/>
              </a:path>
              <a:path w="16740505" h="7862570">
                <a:moveTo>
                  <a:pt x="7315340" y="7521397"/>
                </a:moveTo>
                <a:lnTo>
                  <a:pt x="7312622" y="7510297"/>
                </a:lnTo>
                <a:lnTo>
                  <a:pt x="7305853" y="7501737"/>
                </a:lnTo>
                <a:lnTo>
                  <a:pt x="7297039" y="7496238"/>
                </a:lnTo>
                <a:lnTo>
                  <a:pt x="7288225" y="7494283"/>
                </a:lnTo>
                <a:lnTo>
                  <a:pt x="7277125" y="7496238"/>
                </a:lnTo>
                <a:lnTo>
                  <a:pt x="7268565" y="7501737"/>
                </a:lnTo>
                <a:lnTo>
                  <a:pt x="7263054" y="7510297"/>
                </a:lnTo>
                <a:lnTo>
                  <a:pt x="7261111" y="7521397"/>
                </a:lnTo>
                <a:lnTo>
                  <a:pt x="7263054" y="7532497"/>
                </a:lnTo>
                <a:lnTo>
                  <a:pt x="7268565" y="7541057"/>
                </a:lnTo>
                <a:lnTo>
                  <a:pt x="7277125" y="7546568"/>
                </a:lnTo>
                <a:lnTo>
                  <a:pt x="7288225" y="7548512"/>
                </a:lnTo>
                <a:lnTo>
                  <a:pt x="7299325" y="7546568"/>
                </a:lnTo>
                <a:lnTo>
                  <a:pt x="7307885" y="7541057"/>
                </a:lnTo>
                <a:lnTo>
                  <a:pt x="7313384" y="7532497"/>
                </a:lnTo>
                <a:lnTo>
                  <a:pt x="7315340" y="7521397"/>
                </a:lnTo>
                <a:close/>
              </a:path>
              <a:path w="16740505" h="7862570">
                <a:moveTo>
                  <a:pt x="7423798" y="7521397"/>
                </a:moveTo>
                <a:lnTo>
                  <a:pt x="7421842" y="7510297"/>
                </a:lnTo>
                <a:lnTo>
                  <a:pt x="7416343" y="7501737"/>
                </a:lnTo>
                <a:lnTo>
                  <a:pt x="7407783" y="7496238"/>
                </a:lnTo>
                <a:lnTo>
                  <a:pt x="7396683" y="7494283"/>
                </a:lnTo>
                <a:lnTo>
                  <a:pt x="7385583" y="7496238"/>
                </a:lnTo>
                <a:lnTo>
                  <a:pt x="7377023" y="7501737"/>
                </a:lnTo>
                <a:lnTo>
                  <a:pt x="7371512" y="7510297"/>
                </a:lnTo>
                <a:lnTo>
                  <a:pt x="7369569" y="7521397"/>
                </a:lnTo>
                <a:lnTo>
                  <a:pt x="7371512" y="7532497"/>
                </a:lnTo>
                <a:lnTo>
                  <a:pt x="7377023" y="7541057"/>
                </a:lnTo>
                <a:lnTo>
                  <a:pt x="7385583" y="7546568"/>
                </a:lnTo>
                <a:lnTo>
                  <a:pt x="7396683" y="7548512"/>
                </a:lnTo>
                <a:lnTo>
                  <a:pt x="7407783" y="7546568"/>
                </a:lnTo>
                <a:lnTo>
                  <a:pt x="7416343" y="7541057"/>
                </a:lnTo>
                <a:lnTo>
                  <a:pt x="7421842" y="7532497"/>
                </a:lnTo>
                <a:lnTo>
                  <a:pt x="7423798" y="7521397"/>
                </a:lnTo>
                <a:close/>
              </a:path>
              <a:path w="16740505" h="7862570">
                <a:moveTo>
                  <a:pt x="7423798" y="357898"/>
                </a:moveTo>
                <a:lnTo>
                  <a:pt x="7421842" y="346798"/>
                </a:lnTo>
                <a:lnTo>
                  <a:pt x="7416343" y="338239"/>
                </a:lnTo>
                <a:lnTo>
                  <a:pt x="7407783" y="332740"/>
                </a:lnTo>
                <a:lnTo>
                  <a:pt x="7396683" y="330784"/>
                </a:lnTo>
                <a:lnTo>
                  <a:pt x="7385583" y="332740"/>
                </a:lnTo>
                <a:lnTo>
                  <a:pt x="7377023" y="338239"/>
                </a:lnTo>
                <a:lnTo>
                  <a:pt x="7371512" y="346798"/>
                </a:lnTo>
                <a:lnTo>
                  <a:pt x="7369569" y="357898"/>
                </a:lnTo>
                <a:lnTo>
                  <a:pt x="7371512" y="368998"/>
                </a:lnTo>
                <a:lnTo>
                  <a:pt x="7377023" y="377558"/>
                </a:lnTo>
                <a:lnTo>
                  <a:pt x="7385583" y="383070"/>
                </a:lnTo>
                <a:lnTo>
                  <a:pt x="7396683" y="385013"/>
                </a:lnTo>
                <a:lnTo>
                  <a:pt x="7407783" y="383070"/>
                </a:lnTo>
                <a:lnTo>
                  <a:pt x="7416343" y="377558"/>
                </a:lnTo>
                <a:lnTo>
                  <a:pt x="7421842" y="368998"/>
                </a:lnTo>
                <a:lnTo>
                  <a:pt x="7423798" y="357898"/>
                </a:lnTo>
                <a:close/>
              </a:path>
              <a:path w="16740505" h="7862570">
                <a:moveTo>
                  <a:pt x="7532243" y="7521397"/>
                </a:moveTo>
                <a:lnTo>
                  <a:pt x="7530300" y="7510297"/>
                </a:lnTo>
                <a:lnTo>
                  <a:pt x="7524788" y="7501737"/>
                </a:lnTo>
                <a:lnTo>
                  <a:pt x="7516228" y="7496238"/>
                </a:lnTo>
                <a:lnTo>
                  <a:pt x="7505128" y="7494283"/>
                </a:lnTo>
                <a:lnTo>
                  <a:pt x="7494029" y="7496238"/>
                </a:lnTo>
                <a:lnTo>
                  <a:pt x="7485481" y="7501737"/>
                </a:lnTo>
                <a:lnTo>
                  <a:pt x="7479970" y="7510297"/>
                </a:lnTo>
                <a:lnTo>
                  <a:pt x="7478027" y="7521397"/>
                </a:lnTo>
                <a:lnTo>
                  <a:pt x="7479970" y="7532497"/>
                </a:lnTo>
                <a:lnTo>
                  <a:pt x="7485481" y="7541057"/>
                </a:lnTo>
                <a:lnTo>
                  <a:pt x="7494029" y="7546568"/>
                </a:lnTo>
                <a:lnTo>
                  <a:pt x="7505128" y="7548512"/>
                </a:lnTo>
                <a:lnTo>
                  <a:pt x="7516228" y="7546568"/>
                </a:lnTo>
                <a:lnTo>
                  <a:pt x="7524788" y="7541057"/>
                </a:lnTo>
                <a:lnTo>
                  <a:pt x="7530300" y="7532497"/>
                </a:lnTo>
                <a:lnTo>
                  <a:pt x="7532243" y="7521397"/>
                </a:lnTo>
                <a:close/>
              </a:path>
              <a:path w="16740505" h="7862570">
                <a:moveTo>
                  <a:pt x="7532243" y="357898"/>
                </a:moveTo>
                <a:lnTo>
                  <a:pt x="7530300" y="346798"/>
                </a:lnTo>
                <a:lnTo>
                  <a:pt x="7524788" y="338239"/>
                </a:lnTo>
                <a:lnTo>
                  <a:pt x="7516228" y="332740"/>
                </a:lnTo>
                <a:lnTo>
                  <a:pt x="7505128" y="330784"/>
                </a:lnTo>
                <a:lnTo>
                  <a:pt x="7494029" y="332740"/>
                </a:lnTo>
                <a:lnTo>
                  <a:pt x="7485481" y="338239"/>
                </a:lnTo>
                <a:lnTo>
                  <a:pt x="7479970" y="346798"/>
                </a:lnTo>
                <a:lnTo>
                  <a:pt x="7478027" y="357898"/>
                </a:lnTo>
                <a:lnTo>
                  <a:pt x="7479970" y="368998"/>
                </a:lnTo>
                <a:lnTo>
                  <a:pt x="7485481" y="377558"/>
                </a:lnTo>
                <a:lnTo>
                  <a:pt x="7494041" y="383070"/>
                </a:lnTo>
                <a:lnTo>
                  <a:pt x="7505128" y="385013"/>
                </a:lnTo>
                <a:lnTo>
                  <a:pt x="7516228" y="383070"/>
                </a:lnTo>
                <a:lnTo>
                  <a:pt x="7524788" y="377558"/>
                </a:lnTo>
                <a:lnTo>
                  <a:pt x="7530300" y="368998"/>
                </a:lnTo>
                <a:lnTo>
                  <a:pt x="7532243" y="357898"/>
                </a:lnTo>
                <a:close/>
              </a:path>
              <a:path w="16740505" h="7862570">
                <a:moveTo>
                  <a:pt x="7640701" y="7521397"/>
                </a:moveTo>
                <a:lnTo>
                  <a:pt x="7638758" y="7510297"/>
                </a:lnTo>
                <a:lnTo>
                  <a:pt x="7633246" y="7501737"/>
                </a:lnTo>
                <a:lnTo>
                  <a:pt x="7624686" y="7496238"/>
                </a:lnTo>
                <a:lnTo>
                  <a:pt x="7613586" y="7494283"/>
                </a:lnTo>
                <a:lnTo>
                  <a:pt x="7602487" y="7496238"/>
                </a:lnTo>
                <a:lnTo>
                  <a:pt x="7593927" y="7501737"/>
                </a:lnTo>
                <a:lnTo>
                  <a:pt x="7588428" y="7510297"/>
                </a:lnTo>
                <a:lnTo>
                  <a:pt x="7586472" y="7521397"/>
                </a:lnTo>
                <a:lnTo>
                  <a:pt x="7588428" y="7532497"/>
                </a:lnTo>
                <a:lnTo>
                  <a:pt x="7593927" y="7541057"/>
                </a:lnTo>
                <a:lnTo>
                  <a:pt x="7602487" y="7546568"/>
                </a:lnTo>
                <a:lnTo>
                  <a:pt x="7613586" y="7548512"/>
                </a:lnTo>
                <a:lnTo>
                  <a:pt x="7624686" y="7546568"/>
                </a:lnTo>
                <a:lnTo>
                  <a:pt x="7633246" y="7541057"/>
                </a:lnTo>
                <a:lnTo>
                  <a:pt x="7638758" y="7532497"/>
                </a:lnTo>
                <a:lnTo>
                  <a:pt x="7640701" y="7521397"/>
                </a:lnTo>
                <a:close/>
              </a:path>
              <a:path w="16740505" h="7862570">
                <a:moveTo>
                  <a:pt x="7640701" y="357898"/>
                </a:moveTo>
                <a:lnTo>
                  <a:pt x="7638758" y="346798"/>
                </a:lnTo>
                <a:lnTo>
                  <a:pt x="7633246" y="338239"/>
                </a:lnTo>
                <a:lnTo>
                  <a:pt x="7624686" y="332740"/>
                </a:lnTo>
                <a:lnTo>
                  <a:pt x="7613586" y="330784"/>
                </a:lnTo>
                <a:lnTo>
                  <a:pt x="7602487" y="332740"/>
                </a:lnTo>
                <a:lnTo>
                  <a:pt x="7593927" y="338239"/>
                </a:lnTo>
                <a:lnTo>
                  <a:pt x="7588428" y="346798"/>
                </a:lnTo>
                <a:lnTo>
                  <a:pt x="7586472" y="357898"/>
                </a:lnTo>
                <a:lnTo>
                  <a:pt x="7588428" y="368998"/>
                </a:lnTo>
                <a:lnTo>
                  <a:pt x="7593927" y="377558"/>
                </a:lnTo>
                <a:lnTo>
                  <a:pt x="7602487" y="383070"/>
                </a:lnTo>
                <a:lnTo>
                  <a:pt x="7613586" y="385013"/>
                </a:lnTo>
                <a:lnTo>
                  <a:pt x="7624686" y="383070"/>
                </a:lnTo>
                <a:lnTo>
                  <a:pt x="7633246" y="377558"/>
                </a:lnTo>
                <a:lnTo>
                  <a:pt x="7638758" y="368998"/>
                </a:lnTo>
                <a:lnTo>
                  <a:pt x="7640701" y="357898"/>
                </a:lnTo>
                <a:close/>
              </a:path>
              <a:path w="16740505" h="7862570">
                <a:moveTo>
                  <a:pt x="7749159" y="357898"/>
                </a:moveTo>
                <a:lnTo>
                  <a:pt x="7747216" y="346798"/>
                </a:lnTo>
                <a:lnTo>
                  <a:pt x="7741704" y="338239"/>
                </a:lnTo>
                <a:lnTo>
                  <a:pt x="7733144" y="332740"/>
                </a:lnTo>
                <a:lnTo>
                  <a:pt x="7722044" y="330784"/>
                </a:lnTo>
                <a:lnTo>
                  <a:pt x="7710945" y="332740"/>
                </a:lnTo>
                <a:lnTo>
                  <a:pt x="7702385" y="338239"/>
                </a:lnTo>
                <a:lnTo>
                  <a:pt x="7696886" y="346798"/>
                </a:lnTo>
                <a:lnTo>
                  <a:pt x="7694930" y="357898"/>
                </a:lnTo>
                <a:lnTo>
                  <a:pt x="7697648" y="368998"/>
                </a:lnTo>
                <a:lnTo>
                  <a:pt x="7704417" y="377558"/>
                </a:lnTo>
                <a:lnTo>
                  <a:pt x="7713231" y="383070"/>
                </a:lnTo>
                <a:lnTo>
                  <a:pt x="7722044" y="385013"/>
                </a:lnTo>
                <a:lnTo>
                  <a:pt x="7733144" y="383070"/>
                </a:lnTo>
                <a:lnTo>
                  <a:pt x="7741704" y="377558"/>
                </a:lnTo>
                <a:lnTo>
                  <a:pt x="7747216" y="368998"/>
                </a:lnTo>
                <a:lnTo>
                  <a:pt x="7749159" y="357898"/>
                </a:lnTo>
                <a:close/>
              </a:path>
              <a:path w="16740505" h="7862570">
                <a:moveTo>
                  <a:pt x="7754582" y="7521397"/>
                </a:moveTo>
                <a:lnTo>
                  <a:pt x="7751877" y="7510297"/>
                </a:lnTo>
                <a:lnTo>
                  <a:pt x="7745095" y="7501737"/>
                </a:lnTo>
                <a:lnTo>
                  <a:pt x="7736281" y="7496238"/>
                </a:lnTo>
                <a:lnTo>
                  <a:pt x="7727467" y="7494283"/>
                </a:lnTo>
                <a:lnTo>
                  <a:pt x="7716367" y="7496238"/>
                </a:lnTo>
                <a:lnTo>
                  <a:pt x="7707808" y="7501737"/>
                </a:lnTo>
                <a:lnTo>
                  <a:pt x="7702309" y="7510297"/>
                </a:lnTo>
                <a:lnTo>
                  <a:pt x="7700353" y="7521397"/>
                </a:lnTo>
                <a:lnTo>
                  <a:pt x="7702309" y="7532497"/>
                </a:lnTo>
                <a:lnTo>
                  <a:pt x="7707808" y="7541057"/>
                </a:lnTo>
                <a:lnTo>
                  <a:pt x="7716367" y="7546568"/>
                </a:lnTo>
                <a:lnTo>
                  <a:pt x="7727467" y="7548512"/>
                </a:lnTo>
                <a:lnTo>
                  <a:pt x="7738567" y="7546568"/>
                </a:lnTo>
                <a:lnTo>
                  <a:pt x="7747127" y="7541057"/>
                </a:lnTo>
                <a:lnTo>
                  <a:pt x="7752639" y="7532497"/>
                </a:lnTo>
                <a:lnTo>
                  <a:pt x="7754582" y="7521397"/>
                </a:lnTo>
                <a:close/>
              </a:path>
              <a:path w="16740505" h="7862570">
                <a:moveTo>
                  <a:pt x="7863040" y="7521397"/>
                </a:moveTo>
                <a:lnTo>
                  <a:pt x="7861084" y="7510297"/>
                </a:lnTo>
                <a:lnTo>
                  <a:pt x="7855585" y="7501737"/>
                </a:lnTo>
                <a:lnTo>
                  <a:pt x="7847025" y="7496238"/>
                </a:lnTo>
                <a:lnTo>
                  <a:pt x="7835925" y="7494283"/>
                </a:lnTo>
                <a:lnTo>
                  <a:pt x="7824825" y="7496238"/>
                </a:lnTo>
                <a:lnTo>
                  <a:pt x="7816266" y="7501737"/>
                </a:lnTo>
                <a:lnTo>
                  <a:pt x="7810754" y="7510297"/>
                </a:lnTo>
                <a:lnTo>
                  <a:pt x="7808811" y="7521397"/>
                </a:lnTo>
                <a:lnTo>
                  <a:pt x="7810754" y="7532497"/>
                </a:lnTo>
                <a:lnTo>
                  <a:pt x="7816266" y="7541057"/>
                </a:lnTo>
                <a:lnTo>
                  <a:pt x="7824825" y="7546568"/>
                </a:lnTo>
                <a:lnTo>
                  <a:pt x="7835925" y="7548512"/>
                </a:lnTo>
                <a:lnTo>
                  <a:pt x="7847025" y="7546568"/>
                </a:lnTo>
                <a:lnTo>
                  <a:pt x="7855585" y="7541057"/>
                </a:lnTo>
                <a:lnTo>
                  <a:pt x="7861084" y="7532497"/>
                </a:lnTo>
                <a:lnTo>
                  <a:pt x="7863040" y="7521397"/>
                </a:lnTo>
                <a:close/>
              </a:path>
              <a:path w="16740505" h="7862570">
                <a:moveTo>
                  <a:pt x="7863040" y="357898"/>
                </a:moveTo>
                <a:lnTo>
                  <a:pt x="7861084" y="346798"/>
                </a:lnTo>
                <a:lnTo>
                  <a:pt x="7855585" y="338239"/>
                </a:lnTo>
                <a:lnTo>
                  <a:pt x="7847025" y="332740"/>
                </a:lnTo>
                <a:lnTo>
                  <a:pt x="7835925" y="330784"/>
                </a:lnTo>
                <a:lnTo>
                  <a:pt x="7824825" y="332740"/>
                </a:lnTo>
                <a:lnTo>
                  <a:pt x="7816266" y="338239"/>
                </a:lnTo>
                <a:lnTo>
                  <a:pt x="7810754" y="346798"/>
                </a:lnTo>
                <a:lnTo>
                  <a:pt x="7808811" y="357898"/>
                </a:lnTo>
                <a:lnTo>
                  <a:pt x="7810754" y="368998"/>
                </a:lnTo>
                <a:lnTo>
                  <a:pt x="7816266" y="377558"/>
                </a:lnTo>
                <a:lnTo>
                  <a:pt x="7824825" y="383070"/>
                </a:lnTo>
                <a:lnTo>
                  <a:pt x="7835925" y="385013"/>
                </a:lnTo>
                <a:lnTo>
                  <a:pt x="7847025" y="383070"/>
                </a:lnTo>
                <a:lnTo>
                  <a:pt x="7855585" y="377558"/>
                </a:lnTo>
                <a:lnTo>
                  <a:pt x="7861084" y="368998"/>
                </a:lnTo>
                <a:lnTo>
                  <a:pt x="7863040" y="357898"/>
                </a:lnTo>
                <a:close/>
              </a:path>
              <a:path w="16740505" h="7862570">
                <a:moveTo>
                  <a:pt x="7971498" y="7521397"/>
                </a:moveTo>
                <a:lnTo>
                  <a:pt x="7969542" y="7510297"/>
                </a:lnTo>
                <a:lnTo>
                  <a:pt x="7964043" y="7501737"/>
                </a:lnTo>
                <a:lnTo>
                  <a:pt x="7955483" y="7496238"/>
                </a:lnTo>
                <a:lnTo>
                  <a:pt x="7944383" y="7494283"/>
                </a:lnTo>
                <a:lnTo>
                  <a:pt x="7933283" y="7496238"/>
                </a:lnTo>
                <a:lnTo>
                  <a:pt x="7924724" y="7501737"/>
                </a:lnTo>
                <a:lnTo>
                  <a:pt x="7919212" y="7510297"/>
                </a:lnTo>
                <a:lnTo>
                  <a:pt x="7917269" y="7521397"/>
                </a:lnTo>
                <a:lnTo>
                  <a:pt x="7919212" y="7532497"/>
                </a:lnTo>
                <a:lnTo>
                  <a:pt x="7924724" y="7541057"/>
                </a:lnTo>
                <a:lnTo>
                  <a:pt x="7933283" y="7546568"/>
                </a:lnTo>
                <a:lnTo>
                  <a:pt x="7944383" y="7548512"/>
                </a:lnTo>
                <a:lnTo>
                  <a:pt x="7955483" y="7546568"/>
                </a:lnTo>
                <a:lnTo>
                  <a:pt x="7964043" y="7541057"/>
                </a:lnTo>
                <a:lnTo>
                  <a:pt x="7969542" y="7532497"/>
                </a:lnTo>
                <a:lnTo>
                  <a:pt x="7971498" y="7521397"/>
                </a:lnTo>
                <a:close/>
              </a:path>
              <a:path w="16740505" h="7862570">
                <a:moveTo>
                  <a:pt x="7971498" y="357898"/>
                </a:moveTo>
                <a:lnTo>
                  <a:pt x="7969542" y="346798"/>
                </a:lnTo>
                <a:lnTo>
                  <a:pt x="7964043" y="338239"/>
                </a:lnTo>
                <a:lnTo>
                  <a:pt x="7955483" y="332740"/>
                </a:lnTo>
                <a:lnTo>
                  <a:pt x="7944383" y="330784"/>
                </a:lnTo>
                <a:lnTo>
                  <a:pt x="7933283" y="332740"/>
                </a:lnTo>
                <a:lnTo>
                  <a:pt x="7924724" y="338239"/>
                </a:lnTo>
                <a:lnTo>
                  <a:pt x="7919212" y="346798"/>
                </a:lnTo>
                <a:lnTo>
                  <a:pt x="7917269" y="357898"/>
                </a:lnTo>
                <a:lnTo>
                  <a:pt x="7919212" y="368998"/>
                </a:lnTo>
                <a:lnTo>
                  <a:pt x="7924724" y="377558"/>
                </a:lnTo>
                <a:lnTo>
                  <a:pt x="7933283" y="383070"/>
                </a:lnTo>
                <a:lnTo>
                  <a:pt x="7944383" y="385013"/>
                </a:lnTo>
                <a:lnTo>
                  <a:pt x="7955483" y="383070"/>
                </a:lnTo>
                <a:lnTo>
                  <a:pt x="7964043" y="377558"/>
                </a:lnTo>
                <a:lnTo>
                  <a:pt x="7969542" y="368998"/>
                </a:lnTo>
                <a:lnTo>
                  <a:pt x="7971498" y="357898"/>
                </a:lnTo>
                <a:close/>
              </a:path>
              <a:path w="16740505" h="7862570">
                <a:moveTo>
                  <a:pt x="8079956" y="7521397"/>
                </a:moveTo>
                <a:lnTo>
                  <a:pt x="8078000" y="7510297"/>
                </a:lnTo>
                <a:lnTo>
                  <a:pt x="8072488" y="7501737"/>
                </a:lnTo>
                <a:lnTo>
                  <a:pt x="8063941" y="7496238"/>
                </a:lnTo>
                <a:lnTo>
                  <a:pt x="8052841" y="7494283"/>
                </a:lnTo>
                <a:lnTo>
                  <a:pt x="8041741" y="7496238"/>
                </a:lnTo>
                <a:lnTo>
                  <a:pt x="8033182" y="7501737"/>
                </a:lnTo>
                <a:lnTo>
                  <a:pt x="8027670" y="7510297"/>
                </a:lnTo>
                <a:lnTo>
                  <a:pt x="8025727" y="7521397"/>
                </a:lnTo>
                <a:lnTo>
                  <a:pt x="8027670" y="7532497"/>
                </a:lnTo>
                <a:lnTo>
                  <a:pt x="8033182" y="7541057"/>
                </a:lnTo>
                <a:lnTo>
                  <a:pt x="8041741" y="7546568"/>
                </a:lnTo>
                <a:lnTo>
                  <a:pt x="8052841" y="7548512"/>
                </a:lnTo>
                <a:lnTo>
                  <a:pt x="8063941" y="7546568"/>
                </a:lnTo>
                <a:lnTo>
                  <a:pt x="8072488" y="7541057"/>
                </a:lnTo>
                <a:lnTo>
                  <a:pt x="8078000" y="7532497"/>
                </a:lnTo>
                <a:lnTo>
                  <a:pt x="8079956" y="7521397"/>
                </a:lnTo>
                <a:close/>
              </a:path>
              <a:path w="16740505" h="7862570">
                <a:moveTo>
                  <a:pt x="8079956" y="357898"/>
                </a:moveTo>
                <a:lnTo>
                  <a:pt x="8078000" y="346798"/>
                </a:lnTo>
                <a:lnTo>
                  <a:pt x="8072488" y="338239"/>
                </a:lnTo>
                <a:lnTo>
                  <a:pt x="8063941" y="332740"/>
                </a:lnTo>
                <a:lnTo>
                  <a:pt x="8052841" y="330784"/>
                </a:lnTo>
                <a:lnTo>
                  <a:pt x="8041741" y="332740"/>
                </a:lnTo>
                <a:lnTo>
                  <a:pt x="8033182" y="338239"/>
                </a:lnTo>
                <a:lnTo>
                  <a:pt x="8027670" y="346798"/>
                </a:lnTo>
                <a:lnTo>
                  <a:pt x="8025727" y="357898"/>
                </a:lnTo>
                <a:lnTo>
                  <a:pt x="8027670" y="368998"/>
                </a:lnTo>
                <a:lnTo>
                  <a:pt x="8033182" y="377558"/>
                </a:lnTo>
                <a:lnTo>
                  <a:pt x="8041741" y="383070"/>
                </a:lnTo>
                <a:lnTo>
                  <a:pt x="8052841" y="385013"/>
                </a:lnTo>
                <a:lnTo>
                  <a:pt x="8063941" y="383070"/>
                </a:lnTo>
                <a:lnTo>
                  <a:pt x="8072488" y="377558"/>
                </a:lnTo>
                <a:lnTo>
                  <a:pt x="8078000" y="368998"/>
                </a:lnTo>
                <a:lnTo>
                  <a:pt x="8079956" y="357898"/>
                </a:lnTo>
                <a:close/>
              </a:path>
              <a:path w="16740505" h="7862570">
                <a:moveTo>
                  <a:pt x="8188401" y="357898"/>
                </a:moveTo>
                <a:lnTo>
                  <a:pt x="8186458" y="346798"/>
                </a:lnTo>
                <a:lnTo>
                  <a:pt x="8180946" y="338239"/>
                </a:lnTo>
                <a:lnTo>
                  <a:pt x="8172386" y="332740"/>
                </a:lnTo>
                <a:lnTo>
                  <a:pt x="8161287" y="330784"/>
                </a:lnTo>
                <a:lnTo>
                  <a:pt x="8150187" y="332740"/>
                </a:lnTo>
                <a:lnTo>
                  <a:pt x="8141640" y="338239"/>
                </a:lnTo>
                <a:lnTo>
                  <a:pt x="8136128" y="346798"/>
                </a:lnTo>
                <a:lnTo>
                  <a:pt x="8134172" y="357898"/>
                </a:lnTo>
                <a:lnTo>
                  <a:pt x="8136890" y="368998"/>
                </a:lnTo>
                <a:lnTo>
                  <a:pt x="8143672" y="377558"/>
                </a:lnTo>
                <a:lnTo>
                  <a:pt x="8152485" y="383070"/>
                </a:lnTo>
                <a:lnTo>
                  <a:pt x="8161287" y="385013"/>
                </a:lnTo>
                <a:lnTo>
                  <a:pt x="8172386" y="383070"/>
                </a:lnTo>
                <a:lnTo>
                  <a:pt x="8180946" y="377558"/>
                </a:lnTo>
                <a:lnTo>
                  <a:pt x="8186458" y="368998"/>
                </a:lnTo>
                <a:lnTo>
                  <a:pt x="8188401" y="357898"/>
                </a:lnTo>
                <a:close/>
              </a:path>
              <a:path w="16740505" h="7862570">
                <a:moveTo>
                  <a:pt x="8193824" y="7521397"/>
                </a:moveTo>
                <a:lnTo>
                  <a:pt x="8191119" y="7510297"/>
                </a:lnTo>
                <a:lnTo>
                  <a:pt x="8184337" y="7501737"/>
                </a:lnTo>
                <a:lnTo>
                  <a:pt x="8175523" y="7496238"/>
                </a:lnTo>
                <a:lnTo>
                  <a:pt x="8166709" y="7494283"/>
                </a:lnTo>
                <a:lnTo>
                  <a:pt x="8155610" y="7496238"/>
                </a:lnTo>
                <a:lnTo>
                  <a:pt x="8147063" y="7501737"/>
                </a:lnTo>
                <a:lnTo>
                  <a:pt x="8141551" y="7510297"/>
                </a:lnTo>
                <a:lnTo>
                  <a:pt x="8139595" y="7521397"/>
                </a:lnTo>
                <a:lnTo>
                  <a:pt x="8141551" y="7532497"/>
                </a:lnTo>
                <a:lnTo>
                  <a:pt x="8147063" y="7541057"/>
                </a:lnTo>
                <a:lnTo>
                  <a:pt x="8155610" y="7546568"/>
                </a:lnTo>
                <a:lnTo>
                  <a:pt x="8166709" y="7548512"/>
                </a:lnTo>
                <a:lnTo>
                  <a:pt x="8177809" y="7546568"/>
                </a:lnTo>
                <a:lnTo>
                  <a:pt x="8186369" y="7541057"/>
                </a:lnTo>
                <a:lnTo>
                  <a:pt x="8191881" y="7532497"/>
                </a:lnTo>
                <a:lnTo>
                  <a:pt x="8193824" y="7521397"/>
                </a:lnTo>
                <a:close/>
              </a:path>
              <a:path w="16740505" h="7862570">
                <a:moveTo>
                  <a:pt x="8302282" y="7521397"/>
                </a:moveTo>
                <a:lnTo>
                  <a:pt x="8300339" y="7510297"/>
                </a:lnTo>
                <a:lnTo>
                  <a:pt x="8294827" y="7501737"/>
                </a:lnTo>
                <a:lnTo>
                  <a:pt x="8286267" y="7496238"/>
                </a:lnTo>
                <a:lnTo>
                  <a:pt x="8275167" y="7494283"/>
                </a:lnTo>
                <a:lnTo>
                  <a:pt x="8264068" y="7496238"/>
                </a:lnTo>
                <a:lnTo>
                  <a:pt x="8255508" y="7501737"/>
                </a:lnTo>
                <a:lnTo>
                  <a:pt x="8250009" y="7510297"/>
                </a:lnTo>
                <a:lnTo>
                  <a:pt x="8248053" y="7521397"/>
                </a:lnTo>
                <a:lnTo>
                  <a:pt x="8250009" y="7532497"/>
                </a:lnTo>
                <a:lnTo>
                  <a:pt x="8255508" y="7541057"/>
                </a:lnTo>
                <a:lnTo>
                  <a:pt x="8264068" y="7546568"/>
                </a:lnTo>
                <a:lnTo>
                  <a:pt x="8275167" y="7548512"/>
                </a:lnTo>
                <a:lnTo>
                  <a:pt x="8286267" y="7546568"/>
                </a:lnTo>
                <a:lnTo>
                  <a:pt x="8294827" y="7541057"/>
                </a:lnTo>
                <a:lnTo>
                  <a:pt x="8300339" y="7532497"/>
                </a:lnTo>
                <a:lnTo>
                  <a:pt x="8302282" y="7521397"/>
                </a:lnTo>
                <a:close/>
              </a:path>
              <a:path w="16740505" h="7862570">
                <a:moveTo>
                  <a:pt x="8302282" y="357898"/>
                </a:moveTo>
                <a:lnTo>
                  <a:pt x="8300339" y="346798"/>
                </a:lnTo>
                <a:lnTo>
                  <a:pt x="8294827" y="338239"/>
                </a:lnTo>
                <a:lnTo>
                  <a:pt x="8286267" y="332740"/>
                </a:lnTo>
                <a:lnTo>
                  <a:pt x="8275167" y="330784"/>
                </a:lnTo>
                <a:lnTo>
                  <a:pt x="8264068" y="332740"/>
                </a:lnTo>
                <a:lnTo>
                  <a:pt x="8255508" y="338239"/>
                </a:lnTo>
                <a:lnTo>
                  <a:pt x="8250009" y="346798"/>
                </a:lnTo>
                <a:lnTo>
                  <a:pt x="8248053" y="357898"/>
                </a:lnTo>
                <a:lnTo>
                  <a:pt x="8250009" y="368998"/>
                </a:lnTo>
                <a:lnTo>
                  <a:pt x="8255508" y="377558"/>
                </a:lnTo>
                <a:lnTo>
                  <a:pt x="8264068" y="383070"/>
                </a:lnTo>
                <a:lnTo>
                  <a:pt x="8275167" y="385013"/>
                </a:lnTo>
                <a:lnTo>
                  <a:pt x="8286267" y="383070"/>
                </a:lnTo>
                <a:lnTo>
                  <a:pt x="8294827" y="377558"/>
                </a:lnTo>
                <a:lnTo>
                  <a:pt x="8300339" y="368998"/>
                </a:lnTo>
                <a:lnTo>
                  <a:pt x="8302282" y="357898"/>
                </a:lnTo>
                <a:close/>
              </a:path>
              <a:path w="16740505" h="7862570">
                <a:moveTo>
                  <a:pt x="8410740" y="7521397"/>
                </a:moveTo>
                <a:lnTo>
                  <a:pt x="8408797" y="7510297"/>
                </a:lnTo>
                <a:lnTo>
                  <a:pt x="8403285" y="7501737"/>
                </a:lnTo>
                <a:lnTo>
                  <a:pt x="8394725" y="7496238"/>
                </a:lnTo>
                <a:lnTo>
                  <a:pt x="8383625" y="7494283"/>
                </a:lnTo>
                <a:lnTo>
                  <a:pt x="8372526" y="7496238"/>
                </a:lnTo>
                <a:lnTo>
                  <a:pt x="8363966" y="7501737"/>
                </a:lnTo>
                <a:lnTo>
                  <a:pt x="8358467" y="7510297"/>
                </a:lnTo>
                <a:lnTo>
                  <a:pt x="8356511" y="7521397"/>
                </a:lnTo>
                <a:lnTo>
                  <a:pt x="8358467" y="7532497"/>
                </a:lnTo>
                <a:lnTo>
                  <a:pt x="8363966" y="7541057"/>
                </a:lnTo>
                <a:lnTo>
                  <a:pt x="8372526" y="7546568"/>
                </a:lnTo>
                <a:lnTo>
                  <a:pt x="8383625" y="7548512"/>
                </a:lnTo>
                <a:lnTo>
                  <a:pt x="8394725" y="7546568"/>
                </a:lnTo>
                <a:lnTo>
                  <a:pt x="8403285" y="7541057"/>
                </a:lnTo>
                <a:lnTo>
                  <a:pt x="8408797" y="7532497"/>
                </a:lnTo>
                <a:lnTo>
                  <a:pt x="8410740" y="7521397"/>
                </a:lnTo>
                <a:close/>
              </a:path>
              <a:path w="16740505" h="7862570">
                <a:moveTo>
                  <a:pt x="8410740" y="357898"/>
                </a:moveTo>
                <a:lnTo>
                  <a:pt x="8408797" y="346798"/>
                </a:lnTo>
                <a:lnTo>
                  <a:pt x="8403285" y="338239"/>
                </a:lnTo>
                <a:lnTo>
                  <a:pt x="8394725" y="332740"/>
                </a:lnTo>
                <a:lnTo>
                  <a:pt x="8383625" y="330784"/>
                </a:lnTo>
                <a:lnTo>
                  <a:pt x="8372526" y="332740"/>
                </a:lnTo>
                <a:lnTo>
                  <a:pt x="8363966" y="338239"/>
                </a:lnTo>
                <a:lnTo>
                  <a:pt x="8358467" y="346798"/>
                </a:lnTo>
                <a:lnTo>
                  <a:pt x="8356511" y="357898"/>
                </a:lnTo>
                <a:lnTo>
                  <a:pt x="8358467" y="368998"/>
                </a:lnTo>
                <a:lnTo>
                  <a:pt x="8363966" y="377558"/>
                </a:lnTo>
                <a:lnTo>
                  <a:pt x="8372526" y="383070"/>
                </a:lnTo>
                <a:lnTo>
                  <a:pt x="8383625" y="385013"/>
                </a:lnTo>
                <a:lnTo>
                  <a:pt x="8394725" y="383070"/>
                </a:lnTo>
                <a:lnTo>
                  <a:pt x="8403285" y="377558"/>
                </a:lnTo>
                <a:lnTo>
                  <a:pt x="8408797" y="368998"/>
                </a:lnTo>
                <a:lnTo>
                  <a:pt x="8410740" y="357898"/>
                </a:lnTo>
                <a:close/>
              </a:path>
              <a:path w="16740505" h="7862570">
                <a:moveTo>
                  <a:pt x="8447849" y="6712356"/>
                </a:moveTo>
                <a:lnTo>
                  <a:pt x="8446846" y="6581026"/>
                </a:lnTo>
                <a:lnTo>
                  <a:pt x="8446783" y="6568097"/>
                </a:lnTo>
                <a:lnTo>
                  <a:pt x="8446008" y="6471793"/>
                </a:lnTo>
                <a:lnTo>
                  <a:pt x="8445944" y="6463741"/>
                </a:lnTo>
                <a:lnTo>
                  <a:pt x="8442769" y="6046457"/>
                </a:lnTo>
                <a:lnTo>
                  <a:pt x="8442541" y="6017184"/>
                </a:lnTo>
                <a:lnTo>
                  <a:pt x="8440623" y="5764822"/>
                </a:lnTo>
                <a:lnTo>
                  <a:pt x="8440623" y="5763933"/>
                </a:lnTo>
                <a:lnTo>
                  <a:pt x="8435327" y="5069598"/>
                </a:lnTo>
                <a:lnTo>
                  <a:pt x="8435226" y="5057178"/>
                </a:lnTo>
                <a:lnTo>
                  <a:pt x="8435099" y="5038814"/>
                </a:lnTo>
                <a:lnTo>
                  <a:pt x="8431517" y="4570895"/>
                </a:lnTo>
                <a:lnTo>
                  <a:pt x="8431339" y="4546676"/>
                </a:lnTo>
                <a:lnTo>
                  <a:pt x="8431339" y="4546028"/>
                </a:lnTo>
                <a:lnTo>
                  <a:pt x="8431339" y="4545495"/>
                </a:lnTo>
                <a:lnTo>
                  <a:pt x="8430387" y="4422521"/>
                </a:lnTo>
                <a:lnTo>
                  <a:pt x="8430311" y="4411624"/>
                </a:lnTo>
                <a:lnTo>
                  <a:pt x="8430285" y="4407789"/>
                </a:lnTo>
                <a:lnTo>
                  <a:pt x="8430069" y="4379887"/>
                </a:lnTo>
                <a:lnTo>
                  <a:pt x="8430057" y="4374680"/>
                </a:lnTo>
                <a:lnTo>
                  <a:pt x="8427733" y="4072877"/>
                </a:lnTo>
                <a:lnTo>
                  <a:pt x="8427695" y="4068153"/>
                </a:lnTo>
                <a:lnTo>
                  <a:pt x="8427644" y="4060939"/>
                </a:lnTo>
                <a:lnTo>
                  <a:pt x="8425980" y="3843439"/>
                </a:lnTo>
                <a:lnTo>
                  <a:pt x="8425955" y="3839819"/>
                </a:lnTo>
                <a:lnTo>
                  <a:pt x="8425929" y="3836974"/>
                </a:lnTo>
                <a:lnTo>
                  <a:pt x="8423326" y="3495052"/>
                </a:lnTo>
                <a:lnTo>
                  <a:pt x="8423326" y="3494532"/>
                </a:lnTo>
                <a:lnTo>
                  <a:pt x="8423326" y="3493414"/>
                </a:lnTo>
                <a:lnTo>
                  <a:pt x="8420862" y="3171685"/>
                </a:lnTo>
                <a:lnTo>
                  <a:pt x="8420862" y="3171253"/>
                </a:lnTo>
                <a:lnTo>
                  <a:pt x="8420862" y="3170745"/>
                </a:lnTo>
                <a:lnTo>
                  <a:pt x="8420595" y="3137179"/>
                </a:lnTo>
                <a:lnTo>
                  <a:pt x="8420608" y="3136925"/>
                </a:lnTo>
                <a:lnTo>
                  <a:pt x="8420379" y="3107829"/>
                </a:lnTo>
                <a:lnTo>
                  <a:pt x="8419566" y="3002673"/>
                </a:lnTo>
                <a:lnTo>
                  <a:pt x="8419160" y="2948419"/>
                </a:lnTo>
                <a:lnTo>
                  <a:pt x="8419147" y="2945079"/>
                </a:lnTo>
                <a:lnTo>
                  <a:pt x="8418741" y="2892996"/>
                </a:lnTo>
                <a:lnTo>
                  <a:pt x="8418728" y="2892869"/>
                </a:lnTo>
                <a:lnTo>
                  <a:pt x="8418716" y="2887980"/>
                </a:lnTo>
                <a:lnTo>
                  <a:pt x="8418385" y="2847695"/>
                </a:lnTo>
                <a:lnTo>
                  <a:pt x="8418373" y="2843479"/>
                </a:lnTo>
                <a:lnTo>
                  <a:pt x="8416747" y="2631986"/>
                </a:lnTo>
                <a:lnTo>
                  <a:pt x="8416620" y="2616327"/>
                </a:lnTo>
                <a:lnTo>
                  <a:pt x="8416620" y="2614765"/>
                </a:lnTo>
                <a:lnTo>
                  <a:pt x="8414880" y="2387155"/>
                </a:lnTo>
                <a:lnTo>
                  <a:pt x="8412264" y="2043633"/>
                </a:lnTo>
                <a:lnTo>
                  <a:pt x="8412150" y="2029142"/>
                </a:lnTo>
                <a:lnTo>
                  <a:pt x="8411210" y="1905228"/>
                </a:lnTo>
                <a:lnTo>
                  <a:pt x="8410803" y="1852993"/>
                </a:lnTo>
                <a:lnTo>
                  <a:pt x="8410778" y="1849183"/>
                </a:lnTo>
                <a:lnTo>
                  <a:pt x="8410778" y="1848624"/>
                </a:lnTo>
                <a:lnTo>
                  <a:pt x="8410638" y="1830984"/>
                </a:lnTo>
                <a:lnTo>
                  <a:pt x="8410613" y="1827682"/>
                </a:lnTo>
                <a:lnTo>
                  <a:pt x="8410613" y="1825764"/>
                </a:lnTo>
                <a:lnTo>
                  <a:pt x="8410207" y="1773478"/>
                </a:lnTo>
                <a:lnTo>
                  <a:pt x="8409864" y="1729752"/>
                </a:lnTo>
                <a:lnTo>
                  <a:pt x="8409838" y="1725307"/>
                </a:lnTo>
                <a:lnTo>
                  <a:pt x="8409191" y="1640065"/>
                </a:lnTo>
                <a:lnTo>
                  <a:pt x="8409152" y="1633677"/>
                </a:lnTo>
                <a:lnTo>
                  <a:pt x="8408517" y="1552511"/>
                </a:lnTo>
                <a:lnTo>
                  <a:pt x="8408505" y="1550504"/>
                </a:lnTo>
                <a:lnTo>
                  <a:pt x="8408492" y="1545793"/>
                </a:lnTo>
                <a:lnTo>
                  <a:pt x="8408251" y="1517637"/>
                </a:lnTo>
                <a:lnTo>
                  <a:pt x="8408238" y="1513547"/>
                </a:lnTo>
                <a:lnTo>
                  <a:pt x="8407489" y="1417116"/>
                </a:lnTo>
                <a:lnTo>
                  <a:pt x="8407476" y="1415110"/>
                </a:lnTo>
                <a:lnTo>
                  <a:pt x="8407463" y="1412367"/>
                </a:lnTo>
                <a:lnTo>
                  <a:pt x="8406193" y="1247990"/>
                </a:lnTo>
                <a:lnTo>
                  <a:pt x="8406193" y="1246555"/>
                </a:lnTo>
                <a:lnTo>
                  <a:pt x="8406193" y="1245933"/>
                </a:lnTo>
                <a:lnTo>
                  <a:pt x="8405431" y="1146568"/>
                </a:lnTo>
                <a:lnTo>
                  <a:pt x="8405431" y="1146225"/>
                </a:lnTo>
                <a:lnTo>
                  <a:pt x="8403666" y="916355"/>
                </a:lnTo>
                <a:lnTo>
                  <a:pt x="8403628" y="907135"/>
                </a:lnTo>
                <a:lnTo>
                  <a:pt x="8403387" y="878268"/>
                </a:lnTo>
                <a:lnTo>
                  <a:pt x="8390420" y="878268"/>
                </a:lnTo>
                <a:lnTo>
                  <a:pt x="8383295" y="878268"/>
                </a:lnTo>
                <a:lnTo>
                  <a:pt x="8366531" y="878268"/>
                </a:lnTo>
                <a:lnTo>
                  <a:pt x="8363699" y="878268"/>
                </a:lnTo>
                <a:lnTo>
                  <a:pt x="8285924" y="878268"/>
                </a:lnTo>
                <a:lnTo>
                  <a:pt x="8285924" y="1020076"/>
                </a:lnTo>
                <a:lnTo>
                  <a:pt x="8285924" y="7356869"/>
                </a:lnTo>
                <a:lnTo>
                  <a:pt x="8315198" y="7356869"/>
                </a:lnTo>
                <a:lnTo>
                  <a:pt x="8324012" y="7356869"/>
                </a:lnTo>
                <a:lnTo>
                  <a:pt x="8447849" y="7356869"/>
                </a:lnTo>
                <a:lnTo>
                  <a:pt x="8447849" y="7039788"/>
                </a:lnTo>
                <a:lnTo>
                  <a:pt x="8447849" y="7027672"/>
                </a:lnTo>
                <a:lnTo>
                  <a:pt x="8447849" y="6712356"/>
                </a:lnTo>
                <a:close/>
              </a:path>
              <a:path w="16740505" h="7862570">
                <a:moveTo>
                  <a:pt x="8519198" y="7521397"/>
                </a:moveTo>
                <a:lnTo>
                  <a:pt x="8517242" y="7510297"/>
                </a:lnTo>
                <a:lnTo>
                  <a:pt x="8511743" y="7501737"/>
                </a:lnTo>
                <a:lnTo>
                  <a:pt x="8503183" y="7496238"/>
                </a:lnTo>
                <a:lnTo>
                  <a:pt x="8492084" y="7494283"/>
                </a:lnTo>
                <a:lnTo>
                  <a:pt x="8480984" y="7496238"/>
                </a:lnTo>
                <a:lnTo>
                  <a:pt x="8472424" y="7501737"/>
                </a:lnTo>
                <a:lnTo>
                  <a:pt x="8466912" y="7510297"/>
                </a:lnTo>
                <a:lnTo>
                  <a:pt x="8464969" y="7521397"/>
                </a:lnTo>
                <a:lnTo>
                  <a:pt x="8466912" y="7532497"/>
                </a:lnTo>
                <a:lnTo>
                  <a:pt x="8472424" y="7541057"/>
                </a:lnTo>
                <a:lnTo>
                  <a:pt x="8480984" y="7546568"/>
                </a:lnTo>
                <a:lnTo>
                  <a:pt x="8492084" y="7548512"/>
                </a:lnTo>
                <a:lnTo>
                  <a:pt x="8503183" y="7546568"/>
                </a:lnTo>
                <a:lnTo>
                  <a:pt x="8511743" y="7541057"/>
                </a:lnTo>
                <a:lnTo>
                  <a:pt x="8517242" y="7532497"/>
                </a:lnTo>
                <a:lnTo>
                  <a:pt x="8519198" y="7521397"/>
                </a:lnTo>
                <a:close/>
              </a:path>
              <a:path w="16740505" h="7862570">
                <a:moveTo>
                  <a:pt x="8519198" y="357898"/>
                </a:moveTo>
                <a:lnTo>
                  <a:pt x="8517242" y="346798"/>
                </a:lnTo>
                <a:lnTo>
                  <a:pt x="8511743" y="338239"/>
                </a:lnTo>
                <a:lnTo>
                  <a:pt x="8503183" y="332740"/>
                </a:lnTo>
                <a:lnTo>
                  <a:pt x="8492084" y="330784"/>
                </a:lnTo>
                <a:lnTo>
                  <a:pt x="8480984" y="332740"/>
                </a:lnTo>
                <a:lnTo>
                  <a:pt x="8472424" y="338239"/>
                </a:lnTo>
                <a:lnTo>
                  <a:pt x="8466912" y="346798"/>
                </a:lnTo>
                <a:lnTo>
                  <a:pt x="8464969" y="357898"/>
                </a:lnTo>
                <a:lnTo>
                  <a:pt x="8466912" y="368998"/>
                </a:lnTo>
                <a:lnTo>
                  <a:pt x="8472424" y="377558"/>
                </a:lnTo>
                <a:lnTo>
                  <a:pt x="8480984" y="383070"/>
                </a:lnTo>
                <a:lnTo>
                  <a:pt x="8492084" y="385013"/>
                </a:lnTo>
                <a:lnTo>
                  <a:pt x="8503183" y="383070"/>
                </a:lnTo>
                <a:lnTo>
                  <a:pt x="8511743" y="377558"/>
                </a:lnTo>
                <a:lnTo>
                  <a:pt x="8517242" y="368998"/>
                </a:lnTo>
                <a:lnTo>
                  <a:pt x="8519198" y="357898"/>
                </a:lnTo>
                <a:close/>
              </a:path>
              <a:path w="16740505" h="7862570">
                <a:moveTo>
                  <a:pt x="8627656" y="357898"/>
                </a:moveTo>
                <a:lnTo>
                  <a:pt x="8625700" y="346798"/>
                </a:lnTo>
                <a:lnTo>
                  <a:pt x="8620201" y="338239"/>
                </a:lnTo>
                <a:lnTo>
                  <a:pt x="8611641" y="332740"/>
                </a:lnTo>
                <a:lnTo>
                  <a:pt x="8600542" y="330784"/>
                </a:lnTo>
                <a:lnTo>
                  <a:pt x="8589442" y="332740"/>
                </a:lnTo>
                <a:lnTo>
                  <a:pt x="8580882" y="338239"/>
                </a:lnTo>
                <a:lnTo>
                  <a:pt x="8575370" y="346798"/>
                </a:lnTo>
                <a:lnTo>
                  <a:pt x="8573427" y="357898"/>
                </a:lnTo>
                <a:lnTo>
                  <a:pt x="8575370" y="368998"/>
                </a:lnTo>
                <a:lnTo>
                  <a:pt x="8580882" y="377558"/>
                </a:lnTo>
                <a:lnTo>
                  <a:pt x="8589442" y="383070"/>
                </a:lnTo>
                <a:lnTo>
                  <a:pt x="8600542" y="385013"/>
                </a:lnTo>
                <a:lnTo>
                  <a:pt x="8611641" y="383070"/>
                </a:lnTo>
                <a:lnTo>
                  <a:pt x="8620201" y="377558"/>
                </a:lnTo>
                <a:lnTo>
                  <a:pt x="8625700" y="368998"/>
                </a:lnTo>
                <a:lnTo>
                  <a:pt x="8627656" y="357898"/>
                </a:lnTo>
                <a:close/>
              </a:path>
              <a:path w="16740505" h="7862570">
                <a:moveTo>
                  <a:pt x="8633079" y="7521397"/>
                </a:moveTo>
                <a:lnTo>
                  <a:pt x="8630361" y="7510297"/>
                </a:lnTo>
                <a:lnTo>
                  <a:pt x="8623579" y="7501737"/>
                </a:lnTo>
                <a:lnTo>
                  <a:pt x="8614778" y="7496238"/>
                </a:lnTo>
                <a:lnTo>
                  <a:pt x="8605964" y="7494283"/>
                </a:lnTo>
                <a:lnTo>
                  <a:pt x="8594865" y="7496238"/>
                </a:lnTo>
                <a:lnTo>
                  <a:pt x="8586305" y="7501737"/>
                </a:lnTo>
                <a:lnTo>
                  <a:pt x="8580793" y="7510297"/>
                </a:lnTo>
                <a:lnTo>
                  <a:pt x="8578850" y="7521397"/>
                </a:lnTo>
                <a:lnTo>
                  <a:pt x="8580793" y="7532497"/>
                </a:lnTo>
                <a:lnTo>
                  <a:pt x="8586305" y="7541057"/>
                </a:lnTo>
                <a:lnTo>
                  <a:pt x="8594865" y="7546568"/>
                </a:lnTo>
                <a:lnTo>
                  <a:pt x="8605964" y="7548512"/>
                </a:lnTo>
                <a:lnTo>
                  <a:pt x="8617064" y="7546568"/>
                </a:lnTo>
                <a:lnTo>
                  <a:pt x="8625611" y="7541057"/>
                </a:lnTo>
                <a:lnTo>
                  <a:pt x="8631123" y="7532497"/>
                </a:lnTo>
                <a:lnTo>
                  <a:pt x="8633079" y="7521397"/>
                </a:lnTo>
                <a:close/>
              </a:path>
              <a:path w="16740505" h="7862570">
                <a:moveTo>
                  <a:pt x="8736101" y="357898"/>
                </a:moveTo>
                <a:lnTo>
                  <a:pt x="8734158" y="346798"/>
                </a:lnTo>
                <a:lnTo>
                  <a:pt x="8728646" y="338239"/>
                </a:lnTo>
                <a:lnTo>
                  <a:pt x="8720099" y="332740"/>
                </a:lnTo>
                <a:lnTo>
                  <a:pt x="8709000" y="330784"/>
                </a:lnTo>
                <a:lnTo>
                  <a:pt x="8697900" y="332740"/>
                </a:lnTo>
                <a:lnTo>
                  <a:pt x="8689340" y="338239"/>
                </a:lnTo>
                <a:lnTo>
                  <a:pt x="8683828" y="346798"/>
                </a:lnTo>
                <a:lnTo>
                  <a:pt x="8681885" y="357898"/>
                </a:lnTo>
                <a:lnTo>
                  <a:pt x="8684590" y="368998"/>
                </a:lnTo>
                <a:lnTo>
                  <a:pt x="8691372" y="377558"/>
                </a:lnTo>
                <a:lnTo>
                  <a:pt x="8700186" y="383070"/>
                </a:lnTo>
                <a:lnTo>
                  <a:pt x="8709000" y="385013"/>
                </a:lnTo>
                <a:lnTo>
                  <a:pt x="8720099" y="383070"/>
                </a:lnTo>
                <a:lnTo>
                  <a:pt x="8728646" y="377558"/>
                </a:lnTo>
                <a:lnTo>
                  <a:pt x="8734158" y="368998"/>
                </a:lnTo>
                <a:lnTo>
                  <a:pt x="8736101" y="357898"/>
                </a:lnTo>
                <a:close/>
              </a:path>
              <a:path w="16740505" h="7862570">
                <a:moveTo>
                  <a:pt x="8741524" y="7521397"/>
                </a:moveTo>
                <a:lnTo>
                  <a:pt x="8739581" y="7510297"/>
                </a:lnTo>
                <a:lnTo>
                  <a:pt x="8734069" y="7501737"/>
                </a:lnTo>
                <a:lnTo>
                  <a:pt x="8725510" y="7496238"/>
                </a:lnTo>
                <a:lnTo>
                  <a:pt x="8714410" y="7494283"/>
                </a:lnTo>
                <a:lnTo>
                  <a:pt x="8703310" y="7496238"/>
                </a:lnTo>
                <a:lnTo>
                  <a:pt x="8694763" y="7501737"/>
                </a:lnTo>
                <a:lnTo>
                  <a:pt x="8689251" y="7510297"/>
                </a:lnTo>
                <a:lnTo>
                  <a:pt x="8687308" y="7521397"/>
                </a:lnTo>
                <a:lnTo>
                  <a:pt x="8689251" y="7532497"/>
                </a:lnTo>
                <a:lnTo>
                  <a:pt x="8694763" y="7541057"/>
                </a:lnTo>
                <a:lnTo>
                  <a:pt x="8703310" y="7546568"/>
                </a:lnTo>
                <a:lnTo>
                  <a:pt x="8714410" y="7548512"/>
                </a:lnTo>
                <a:lnTo>
                  <a:pt x="8725510" y="7546568"/>
                </a:lnTo>
                <a:lnTo>
                  <a:pt x="8734069" y="7541057"/>
                </a:lnTo>
                <a:lnTo>
                  <a:pt x="8739581" y="7532497"/>
                </a:lnTo>
                <a:lnTo>
                  <a:pt x="8741524" y="7521397"/>
                </a:lnTo>
                <a:close/>
              </a:path>
              <a:path w="16740505" h="7862570">
                <a:moveTo>
                  <a:pt x="8849982" y="7521397"/>
                </a:moveTo>
                <a:lnTo>
                  <a:pt x="8848039" y="7510297"/>
                </a:lnTo>
                <a:lnTo>
                  <a:pt x="8842527" y="7501737"/>
                </a:lnTo>
                <a:lnTo>
                  <a:pt x="8833968" y="7496238"/>
                </a:lnTo>
                <a:lnTo>
                  <a:pt x="8822868" y="7494283"/>
                </a:lnTo>
                <a:lnTo>
                  <a:pt x="8811768" y="7496238"/>
                </a:lnTo>
                <a:lnTo>
                  <a:pt x="8803208" y="7501737"/>
                </a:lnTo>
                <a:lnTo>
                  <a:pt x="8797709" y="7510297"/>
                </a:lnTo>
                <a:lnTo>
                  <a:pt x="8795753" y="7521397"/>
                </a:lnTo>
                <a:lnTo>
                  <a:pt x="8797709" y="7532497"/>
                </a:lnTo>
                <a:lnTo>
                  <a:pt x="8803208" y="7541057"/>
                </a:lnTo>
                <a:lnTo>
                  <a:pt x="8811768" y="7546568"/>
                </a:lnTo>
                <a:lnTo>
                  <a:pt x="8822868" y="7548512"/>
                </a:lnTo>
                <a:lnTo>
                  <a:pt x="8833968" y="7546568"/>
                </a:lnTo>
                <a:lnTo>
                  <a:pt x="8842527" y="7541057"/>
                </a:lnTo>
                <a:lnTo>
                  <a:pt x="8848039" y="7532497"/>
                </a:lnTo>
                <a:lnTo>
                  <a:pt x="8849982" y="7521397"/>
                </a:lnTo>
                <a:close/>
              </a:path>
              <a:path w="16740505" h="7862570">
                <a:moveTo>
                  <a:pt x="8849982" y="357898"/>
                </a:moveTo>
                <a:lnTo>
                  <a:pt x="8848039" y="346798"/>
                </a:lnTo>
                <a:lnTo>
                  <a:pt x="8842527" y="338239"/>
                </a:lnTo>
                <a:lnTo>
                  <a:pt x="8833968" y="332740"/>
                </a:lnTo>
                <a:lnTo>
                  <a:pt x="8822868" y="330784"/>
                </a:lnTo>
                <a:lnTo>
                  <a:pt x="8811768" y="332740"/>
                </a:lnTo>
                <a:lnTo>
                  <a:pt x="8803208" y="338239"/>
                </a:lnTo>
                <a:lnTo>
                  <a:pt x="8797709" y="346798"/>
                </a:lnTo>
                <a:lnTo>
                  <a:pt x="8795753" y="357898"/>
                </a:lnTo>
                <a:lnTo>
                  <a:pt x="8797709" y="368998"/>
                </a:lnTo>
                <a:lnTo>
                  <a:pt x="8803208" y="377558"/>
                </a:lnTo>
                <a:lnTo>
                  <a:pt x="8811768" y="383070"/>
                </a:lnTo>
                <a:lnTo>
                  <a:pt x="8822868" y="385013"/>
                </a:lnTo>
                <a:lnTo>
                  <a:pt x="8833968" y="383070"/>
                </a:lnTo>
                <a:lnTo>
                  <a:pt x="8842527" y="377558"/>
                </a:lnTo>
                <a:lnTo>
                  <a:pt x="8848039" y="368998"/>
                </a:lnTo>
                <a:lnTo>
                  <a:pt x="8849982" y="357898"/>
                </a:lnTo>
                <a:close/>
              </a:path>
              <a:path w="16740505" h="7862570">
                <a:moveTo>
                  <a:pt x="8958440" y="7521397"/>
                </a:moveTo>
                <a:lnTo>
                  <a:pt x="8956497" y="7510297"/>
                </a:lnTo>
                <a:lnTo>
                  <a:pt x="8950985" y="7501737"/>
                </a:lnTo>
                <a:lnTo>
                  <a:pt x="8942426" y="7496238"/>
                </a:lnTo>
                <a:lnTo>
                  <a:pt x="8931326" y="7494283"/>
                </a:lnTo>
                <a:lnTo>
                  <a:pt x="8920226" y="7496238"/>
                </a:lnTo>
                <a:lnTo>
                  <a:pt x="8911666" y="7501737"/>
                </a:lnTo>
                <a:lnTo>
                  <a:pt x="8906167" y="7510297"/>
                </a:lnTo>
                <a:lnTo>
                  <a:pt x="8904211" y="7521397"/>
                </a:lnTo>
                <a:lnTo>
                  <a:pt x="8906167" y="7532497"/>
                </a:lnTo>
                <a:lnTo>
                  <a:pt x="8911666" y="7541057"/>
                </a:lnTo>
                <a:lnTo>
                  <a:pt x="8920226" y="7546568"/>
                </a:lnTo>
                <a:lnTo>
                  <a:pt x="8931326" y="7548512"/>
                </a:lnTo>
                <a:lnTo>
                  <a:pt x="8942426" y="7546568"/>
                </a:lnTo>
                <a:lnTo>
                  <a:pt x="8950985" y="7541057"/>
                </a:lnTo>
                <a:lnTo>
                  <a:pt x="8956497" y="7532497"/>
                </a:lnTo>
                <a:lnTo>
                  <a:pt x="8958440" y="7521397"/>
                </a:lnTo>
                <a:close/>
              </a:path>
              <a:path w="16740505" h="7862570">
                <a:moveTo>
                  <a:pt x="8958440" y="357898"/>
                </a:moveTo>
                <a:lnTo>
                  <a:pt x="8956497" y="346798"/>
                </a:lnTo>
                <a:lnTo>
                  <a:pt x="8950985" y="338239"/>
                </a:lnTo>
                <a:lnTo>
                  <a:pt x="8942426" y="332740"/>
                </a:lnTo>
                <a:lnTo>
                  <a:pt x="8931326" y="330784"/>
                </a:lnTo>
                <a:lnTo>
                  <a:pt x="8920226" y="332740"/>
                </a:lnTo>
                <a:lnTo>
                  <a:pt x="8911666" y="338239"/>
                </a:lnTo>
                <a:lnTo>
                  <a:pt x="8906167" y="346798"/>
                </a:lnTo>
                <a:lnTo>
                  <a:pt x="8904211" y="357898"/>
                </a:lnTo>
                <a:lnTo>
                  <a:pt x="8906167" y="368998"/>
                </a:lnTo>
                <a:lnTo>
                  <a:pt x="8911666" y="377558"/>
                </a:lnTo>
                <a:lnTo>
                  <a:pt x="8920226" y="383070"/>
                </a:lnTo>
                <a:lnTo>
                  <a:pt x="8931326" y="385013"/>
                </a:lnTo>
                <a:lnTo>
                  <a:pt x="8942426" y="383070"/>
                </a:lnTo>
                <a:lnTo>
                  <a:pt x="8950985" y="377558"/>
                </a:lnTo>
                <a:lnTo>
                  <a:pt x="8956497" y="368998"/>
                </a:lnTo>
                <a:lnTo>
                  <a:pt x="8958440" y="357898"/>
                </a:lnTo>
                <a:close/>
              </a:path>
              <a:path w="16740505" h="7862570">
                <a:moveTo>
                  <a:pt x="9066898" y="7521397"/>
                </a:moveTo>
                <a:lnTo>
                  <a:pt x="9064942" y="7510297"/>
                </a:lnTo>
                <a:lnTo>
                  <a:pt x="9059443" y="7501737"/>
                </a:lnTo>
                <a:lnTo>
                  <a:pt x="9050884" y="7496238"/>
                </a:lnTo>
                <a:lnTo>
                  <a:pt x="9039784" y="7494283"/>
                </a:lnTo>
                <a:lnTo>
                  <a:pt x="9028684" y="7496238"/>
                </a:lnTo>
                <a:lnTo>
                  <a:pt x="9020124" y="7501737"/>
                </a:lnTo>
                <a:lnTo>
                  <a:pt x="9014612" y="7510297"/>
                </a:lnTo>
                <a:lnTo>
                  <a:pt x="9012669" y="7521397"/>
                </a:lnTo>
                <a:lnTo>
                  <a:pt x="9014612" y="7532497"/>
                </a:lnTo>
                <a:lnTo>
                  <a:pt x="9020124" y="7541057"/>
                </a:lnTo>
                <a:lnTo>
                  <a:pt x="9028684" y="7546568"/>
                </a:lnTo>
                <a:lnTo>
                  <a:pt x="9039784" y="7548512"/>
                </a:lnTo>
                <a:lnTo>
                  <a:pt x="9050884" y="7546568"/>
                </a:lnTo>
                <a:lnTo>
                  <a:pt x="9059443" y="7541057"/>
                </a:lnTo>
                <a:lnTo>
                  <a:pt x="9064942" y="7532497"/>
                </a:lnTo>
                <a:lnTo>
                  <a:pt x="9066898" y="7521397"/>
                </a:lnTo>
                <a:close/>
              </a:path>
              <a:path w="16740505" h="7862570">
                <a:moveTo>
                  <a:pt x="9066898" y="357898"/>
                </a:moveTo>
                <a:lnTo>
                  <a:pt x="9064942" y="346798"/>
                </a:lnTo>
                <a:lnTo>
                  <a:pt x="9059443" y="338239"/>
                </a:lnTo>
                <a:lnTo>
                  <a:pt x="9050884" y="332740"/>
                </a:lnTo>
                <a:lnTo>
                  <a:pt x="9039784" y="330784"/>
                </a:lnTo>
                <a:lnTo>
                  <a:pt x="9028684" y="332740"/>
                </a:lnTo>
                <a:lnTo>
                  <a:pt x="9020124" y="338239"/>
                </a:lnTo>
                <a:lnTo>
                  <a:pt x="9014612" y="346798"/>
                </a:lnTo>
                <a:lnTo>
                  <a:pt x="9012669" y="357898"/>
                </a:lnTo>
                <a:lnTo>
                  <a:pt x="9014612" y="368998"/>
                </a:lnTo>
                <a:lnTo>
                  <a:pt x="9020124" y="377558"/>
                </a:lnTo>
                <a:lnTo>
                  <a:pt x="9028684" y="383070"/>
                </a:lnTo>
                <a:lnTo>
                  <a:pt x="9039784" y="385013"/>
                </a:lnTo>
                <a:lnTo>
                  <a:pt x="9050884" y="383070"/>
                </a:lnTo>
                <a:lnTo>
                  <a:pt x="9059443" y="377558"/>
                </a:lnTo>
                <a:lnTo>
                  <a:pt x="9064942" y="368998"/>
                </a:lnTo>
                <a:lnTo>
                  <a:pt x="9066898" y="357898"/>
                </a:lnTo>
                <a:close/>
              </a:path>
              <a:path w="16740505" h="7862570">
                <a:moveTo>
                  <a:pt x="9175356" y="357898"/>
                </a:moveTo>
                <a:lnTo>
                  <a:pt x="9173400" y="346798"/>
                </a:lnTo>
                <a:lnTo>
                  <a:pt x="9167901" y="338239"/>
                </a:lnTo>
                <a:lnTo>
                  <a:pt x="9159342" y="332740"/>
                </a:lnTo>
                <a:lnTo>
                  <a:pt x="9148242" y="330784"/>
                </a:lnTo>
                <a:lnTo>
                  <a:pt x="9137142" y="332740"/>
                </a:lnTo>
                <a:lnTo>
                  <a:pt x="9128582" y="338239"/>
                </a:lnTo>
                <a:lnTo>
                  <a:pt x="9123070" y="346798"/>
                </a:lnTo>
                <a:lnTo>
                  <a:pt x="9121127" y="357898"/>
                </a:lnTo>
                <a:lnTo>
                  <a:pt x="9123832" y="368998"/>
                </a:lnTo>
                <a:lnTo>
                  <a:pt x="9130614" y="377558"/>
                </a:lnTo>
                <a:lnTo>
                  <a:pt x="9139428" y="383070"/>
                </a:lnTo>
                <a:lnTo>
                  <a:pt x="9148242" y="385013"/>
                </a:lnTo>
                <a:lnTo>
                  <a:pt x="9159342" y="383070"/>
                </a:lnTo>
                <a:lnTo>
                  <a:pt x="9167901" y="377558"/>
                </a:lnTo>
                <a:lnTo>
                  <a:pt x="9173400" y="368998"/>
                </a:lnTo>
                <a:lnTo>
                  <a:pt x="9175356" y="357898"/>
                </a:lnTo>
                <a:close/>
              </a:path>
              <a:path w="16740505" h="7862570">
                <a:moveTo>
                  <a:pt x="9180779" y="7521397"/>
                </a:moveTo>
                <a:lnTo>
                  <a:pt x="9178061" y="7510297"/>
                </a:lnTo>
                <a:lnTo>
                  <a:pt x="9171280" y="7501737"/>
                </a:lnTo>
                <a:lnTo>
                  <a:pt x="9162478" y="7496238"/>
                </a:lnTo>
                <a:lnTo>
                  <a:pt x="9153665" y="7494283"/>
                </a:lnTo>
                <a:lnTo>
                  <a:pt x="9142565" y="7496238"/>
                </a:lnTo>
                <a:lnTo>
                  <a:pt x="9134005" y="7501737"/>
                </a:lnTo>
                <a:lnTo>
                  <a:pt x="9128493" y="7510297"/>
                </a:lnTo>
                <a:lnTo>
                  <a:pt x="9126550" y="7521397"/>
                </a:lnTo>
                <a:lnTo>
                  <a:pt x="9128493" y="7532497"/>
                </a:lnTo>
                <a:lnTo>
                  <a:pt x="9134005" y="7541057"/>
                </a:lnTo>
                <a:lnTo>
                  <a:pt x="9142565" y="7546568"/>
                </a:lnTo>
                <a:lnTo>
                  <a:pt x="9153665" y="7548512"/>
                </a:lnTo>
                <a:lnTo>
                  <a:pt x="9164764" y="7546568"/>
                </a:lnTo>
                <a:lnTo>
                  <a:pt x="9173324" y="7541057"/>
                </a:lnTo>
                <a:lnTo>
                  <a:pt x="9178823" y="7532497"/>
                </a:lnTo>
                <a:lnTo>
                  <a:pt x="9180779" y="7521397"/>
                </a:lnTo>
                <a:close/>
              </a:path>
              <a:path w="16740505" h="7862570">
                <a:moveTo>
                  <a:pt x="9289237" y="7521397"/>
                </a:moveTo>
                <a:lnTo>
                  <a:pt x="9287281" y="7510297"/>
                </a:lnTo>
                <a:lnTo>
                  <a:pt x="9281770" y="7501737"/>
                </a:lnTo>
                <a:lnTo>
                  <a:pt x="9273222" y="7496238"/>
                </a:lnTo>
                <a:lnTo>
                  <a:pt x="9262123" y="7494283"/>
                </a:lnTo>
                <a:lnTo>
                  <a:pt x="9251023" y="7496238"/>
                </a:lnTo>
                <a:lnTo>
                  <a:pt x="9242463" y="7501737"/>
                </a:lnTo>
                <a:lnTo>
                  <a:pt x="9236951" y="7510297"/>
                </a:lnTo>
                <a:lnTo>
                  <a:pt x="9235008" y="7521397"/>
                </a:lnTo>
                <a:lnTo>
                  <a:pt x="9236951" y="7532497"/>
                </a:lnTo>
                <a:lnTo>
                  <a:pt x="9242463" y="7541057"/>
                </a:lnTo>
                <a:lnTo>
                  <a:pt x="9251023" y="7546568"/>
                </a:lnTo>
                <a:lnTo>
                  <a:pt x="9262123" y="7548512"/>
                </a:lnTo>
                <a:lnTo>
                  <a:pt x="9273222" y="7546568"/>
                </a:lnTo>
                <a:lnTo>
                  <a:pt x="9281770" y="7541057"/>
                </a:lnTo>
                <a:lnTo>
                  <a:pt x="9287281" y="7532497"/>
                </a:lnTo>
                <a:lnTo>
                  <a:pt x="9289237" y="7521397"/>
                </a:lnTo>
                <a:close/>
              </a:path>
              <a:path w="16740505" h="7862570">
                <a:moveTo>
                  <a:pt x="9289237" y="357898"/>
                </a:moveTo>
                <a:lnTo>
                  <a:pt x="9287281" y="346798"/>
                </a:lnTo>
                <a:lnTo>
                  <a:pt x="9281770" y="338239"/>
                </a:lnTo>
                <a:lnTo>
                  <a:pt x="9273222" y="332740"/>
                </a:lnTo>
                <a:lnTo>
                  <a:pt x="9262123" y="330784"/>
                </a:lnTo>
                <a:lnTo>
                  <a:pt x="9251023" y="332740"/>
                </a:lnTo>
                <a:lnTo>
                  <a:pt x="9242463" y="338239"/>
                </a:lnTo>
                <a:lnTo>
                  <a:pt x="9236951" y="346798"/>
                </a:lnTo>
                <a:lnTo>
                  <a:pt x="9235008" y="357898"/>
                </a:lnTo>
                <a:lnTo>
                  <a:pt x="9236951" y="368998"/>
                </a:lnTo>
                <a:lnTo>
                  <a:pt x="9242463" y="377558"/>
                </a:lnTo>
                <a:lnTo>
                  <a:pt x="9251023" y="383070"/>
                </a:lnTo>
                <a:lnTo>
                  <a:pt x="9262123" y="385013"/>
                </a:lnTo>
                <a:lnTo>
                  <a:pt x="9273222" y="383070"/>
                </a:lnTo>
                <a:lnTo>
                  <a:pt x="9281770" y="377558"/>
                </a:lnTo>
                <a:lnTo>
                  <a:pt x="9287281" y="368998"/>
                </a:lnTo>
                <a:lnTo>
                  <a:pt x="9289237" y="357898"/>
                </a:lnTo>
                <a:close/>
              </a:path>
              <a:path w="16740505" h="7862570">
                <a:moveTo>
                  <a:pt x="9397682" y="7521397"/>
                </a:moveTo>
                <a:lnTo>
                  <a:pt x="9395739" y="7510297"/>
                </a:lnTo>
                <a:lnTo>
                  <a:pt x="9390228" y="7501737"/>
                </a:lnTo>
                <a:lnTo>
                  <a:pt x="9381668" y="7496238"/>
                </a:lnTo>
                <a:lnTo>
                  <a:pt x="9370568" y="7494283"/>
                </a:lnTo>
                <a:lnTo>
                  <a:pt x="9359468" y="7496238"/>
                </a:lnTo>
                <a:lnTo>
                  <a:pt x="9350921" y="7501737"/>
                </a:lnTo>
                <a:lnTo>
                  <a:pt x="9345409" y="7510297"/>
                </a:lnTo>
                <a:lnTo>
                  <a:pt x="9343453" y="7521397"/>
                </a:lnTo>
                <a:lnTo>
                  <a:pt x="9345409" y="7532497"/>
                </a:lnTo>
                <a:lnTo>
                  <a:pt x="9350921" y="7541057"/>
                </a:lnTo>
                <a:lnTo>
                  <a:pt x="9359468" y="7546568"/>
                </a:lnTo>
                <a:lnTo>
                  <a:pt x="9370568" y="7548512"/>
                </a:lnTo>
                <a:lnTo>
                  <a:pt x="9381668" y="7546568"/>
                </a:lnTo>
                <a:lnTo>
                  <a:pt x="9390228" y="7541057"/>
                </a:lnTo>
                <a:lnTo>
                  <a:pt x="9395739" y="7532497"/>
                </a:lnTo>
                <a:lnTo>
                  <a:pt x="9397682" y="7521397"/>
                </a:lnTo>
                <a:close/>
              </a:path>
              <a:path w="16740505" h="7862570">
                <a:moveTo>
                  <a:pt x="9397682" y="357898"/>
                </a:moveTo>
                <a:lnTo>
                  <a:pt x="9395739" y="346798"/>
                </a:lnTo>
                <a:lnTo>
                  <a:pt x="9390228" y="338239"/>
                </a:lnTo>
                <a:lnTo>
                  <a:pt x="9381668" y="332740"/>
                </a:lnTo>
                <a:lnTo>
                  <a:pt x="9370568" y="330784"/>
                </a:lnTo>
                <a:lnTo>
                  <a:pt x="9359468" y="332740"/>
                </a:lnTo>
                <a:lnTo>
                  <a:pt x="9350921" y="338239"/>
                </a:lnTo>
                <a:lnTo>
                  <a:pt x="9345409" y="346798"/>
                </a:lnTo>
                <a:lnTo>
                  <a:pt x="9343453" y="357898"/>
                </a:lnTo>
                <a:lnTo>
                  <a:pt x="9345409" y="368998"/>
                </a:lnTo>
                <a:lnTo>
                  <a:pt x="9350921" y="377558"/>
                </a:lnTo>
                <a:lnTo>
                  <a:pt x="9359468" y="383070"/>
                </a:lnTo>
                <a:lnTo>
                  <a:pt x="9370568" y="385013"/>
                </a:lnTo>
                <a:lnTo>
                  <a:pt x="9381668" y="383070"/>
                </a:lnTo>
                <a:lnTo>
                  <a:pt x="9390228" y="377558"/>
                </a:lnTo>
                <a:lnTo>
                  <a:pt x="9395739" y="368998"/>
                </a:lnTo>
                <a:lnTo>
                  <a:pt x="9397682" y="357898"/>
                </a:lnTo>
                <a:close/>
              </a:path>
              <a:path w="16740505" h="7862570">
                <a:moveTo>
                  <a:pt x="9506140" y="7521397"/>
                </a:moveTo>
                <a:lnTo>
                  <a:pt x="9504197" y="7510297"/>
                </a:lnTo>
                <a:lnTo>
                  <a:pt x="9498686" y="7501737"/>
                </a:lnTo>
                <a:lnTo>
                  <a:pt x="9490126" y="7496238"/>
                </a:lnTo>
                <a:lnTo>
                  <a:pt x="9479026" y="7494283"/>
                </a:lnTo>
                <a:lnTo>
                  <a:pt x="9467926" y="7496238"/>
                </a:lnTo>
                <a:lnTo>
                  <a:pt x="9459366" y="7501737"/>
                </a:lnTo>
                <a:lnTo>
                  <a:pt x="9453867" y="7510297"/>
                </a:lnTo>
                <a:lnTo>
                  <a:pt x="9451911" y="7521397"/>
                </a:lnTo>
                <a:lnTo>
                  <a:pt x="9453867" y="7532497"/>
                </a:lnTo>
                <a:lnTo>
                  <a:pt x="9459366" y="7541057"/>
                </a:lnTo>
                <a:lnTo>
                  <a:pt x="9467926" y="7546568"/>
                </a:lnTo>
                <a:lnTo>
                  <a:pt x="9479026" y="7548512"/>
                </a:lnTo>
                <a:lnTo>
                  <a:pt x="9490126" y="7546568"/>
                </a:lnTo>
                <a:lnTo>
                  <a:pt x="9498686" y="7541057"/>
                </a:lnTo>
                <a:lnTo>
                  <a:pt x="9504197" y="7532497"/>
                </a:lnTo>
                <a:lnTo>
                  <a:pt x="9506140" y="7521397"/>
                </a:lnTo>
                <a:close/>
              </a:path>
              <a:path w="16740505" h="7862570">
                <a:moveTo>
                  <a:pt x="9506140" y="357898"/>
                </a:moveTo>
                <a:lnTo>
                  <a:pt x="9504197" y="346798"/>
                </a:lnTo>
                <a:lnTo>
                  <a:pt x="9498686" y="338239"/>
                </a:lnTo>
                <a:lnTo>
                  <a:pt x="9490126" y="332740"/>
                </a:lnTo>
                <a:lnTo>
                  <a:pt x="9479026" y="330784"/>
                </a:lnTo>
                <a:lnTo>
                  <a:pt x="9467926" y="332740"/>
                </a:lnTo>
                <a:lnTo>
                  <a:pt x="9459366" y="338239"/>
                </a:lnTo>
                <a:lnTo>
                  <a:pt x="9453867" y="346798"/>
                </a:lnTo>
                <a:lnTo>
                  <a:pt x="9451911" y="357898"/>
                </a:lnTo>
                <a:lnTo>
                  <a:pt x="9453867" y="368998"/>
                </a:lnTo>
                <a:lnTo>
                  <a:pt x="9459366" y="377558"/>
                </a:lnTo>
                <a:lnTo>
                  <a:pt x="9467926" y="383070"/>
                </a:lnTo>
                <a:lnTo>
                  <a:pt x="9479026" y="385013"/>
                </a:lnTo>
                <a:lnTo>
                  <a:pt x="9490126" y="383070"/>
                </a:lnTo>
                <a:lnTo>
                  <a:pt x="9498686" y="377558"/>
                </a:lnTo>
                <a:lnTo>
                  <a:pt x="9504197" y="368998"/>
                </a:lnTo>
                <a:lnTo>
                  <a:pt x="9506140" y="357898"/>
                </a:lnTo>
                <a:close/>
              </a:path>
              <a:path w="16740505" h="7862570">
                <a:moveTo>
                  <a:pt x="9614598" y="357898"/>
                </a:moveTo>
                <a:lnTo>
                  <a:pt x="9612655" y="346798"/>
                </a:lnTo>
                <a:lnTo>
                  <a:pt x="9607144" y="338239"/>
                </a:lnTo>
                <a:lnTo>
                  <a:pt x="9598584" y="332740"/>
                </a:lnTo>
                <a:lnTo>
                  <a:pt x="9587484" y="330784"/>
                </a:lnTo>
                <a:lnTo>
                  <a:pt x="9576384" y="332740"/>
                </a:lnTo>
                <a:lnTo>
                  <a:pt x="9567824" y="338239"/>
                </a:lnTo>
                <a:lnTo>
                  <a:pt x="9562313" y="346798"/>
                </a:lnTo>
                <a:lnTo>
                  <a:pt x="9560369" y="357898"/>
                </a:lnTo>
                <a:lnTo>
                  <a:pt x="9563087" y="368998"/>
                </a:lnTo>
                <a:lnTo>
                  <a:pt x="9569856" y="377558"/>
                </a:lnTo>
                <a:lnTo>
                  <a:pt x="9578670" y="383070"/>
                </a:lnTo>
                <a:lnTo>
                  <a:pt x="9587484" y="385013"/>
                </a:lnTo>
                <a:lnTo>
                  <a:pt x="9598584" y="383070"/>
                </a:lnTo>
                <a:lnTo>
                  <a:pt x="9607144" y="377558"/>
                </a:lnTo>
                <a:lnTo>
                  <a:pt x="9612655" y="368998"/>
                </a:lnTo>
                <a:lnTo>
                  <a:pt x="9614598" y="357898"/>
                </a:lnTo>
                <a:close/>
              </a:path>
              <a:path w="16740505" h="7862570">
                <a:moveTo>
                  <a:pt x="9620021" y="7521397"/>
                </a:moveTo>
                <a:lnTo>
                  <a:pt x="9617304" y="7510297"/>
                </a:lnTo>
                <a:lnTo>
                  <a:pt x="9610534" y="7501737"/>
                </a:lnTo>
                <a:lnTo>
                  <a:pt x="9601721" y="7496238"/>
                </a:lnTo>
                <a:lnTo>
                  <a:pt x="9592907" y="7494283"/>
                </a:lnTo>
                <a:lnTo>
                  <a:pt x="9581807" y="7496238"/>
                </a:lnTo>
                <a:lnTo>
                  <a:pt x="9573247" y="7501737"/>
                </a:lnTo>
                <a:lnTo>
                  <a:pt x="9567735" y="7510297"/>
                </a:lnTo>
                <a:lnTo>
                  <a:pt x="9565792" y="7521397"/>
                </a:lnTo>
                <a:lnTo>
                  <a:pt x="9567735" y="7532497"/>
                </a:lnTo>
                <a:lnTo>
                  <a:pt x="9573247" y="7541057"/>
                </a:lnTo>
                <a:lnTo>
                  <a:pt x="9581807" y="7546568"/>
                </a:lnTo>
                <a:lnTo>
                  <a:pt x="9592907" y="7548512"/>
                </a:lnTo>
                <a:lnTo>
                  <a:pt x="9604007" y="7546568"/>
                </a:lnTo>
                <a:lnTo>
                  <a:pt x="9612566" y="7541057"/>
                </a:lnTo>
                <a:lnTo>
                  <a:pt x="9618066" y="7532497"/>
                </a:lnTo>
                <a:lnTo>
                  <a:pt x="9620021" y="7521397"/>
                </a:lnTo>
                <a:close/>
              </a:path>
              <a:path w="16740505" h="7862570">
                <a:moveTo>
                  <a:pt x="9728479" y="7521397"/>
                </a:moveTo>
                <a:lnTo>
                  <a:pt x="9726524" y="7510297"/>
                </a:lnTo>
                <a:lnTo>
                  <a:pt x="9721024" y="7501737"/>
                </a:lnTo>
                <a:lnTo>
                  <a:pt x="9712465" y="7496238"/>
                </a:lnTo>
                <a:lnTo>
                  <a:pt x="9701365" y="7494283"/>
                </a:lnTo>
                <a:lnTo>
                  <a:pt x="9690265" y="7496238"/>
                </a:lnTo>
                <a:lnTo>
                  <a:pt x="9681705" y="7501737"/>
                </a:lnTo>
                <a:lnTo>
                  <a:pt x="9676193" y="7510297"/>
                </a:lnTo>
                <a:lnTo>
                  <a:pt x="9674250" y="7521397"/>
                </a:lnTo>
                <a:lnTo>
                  <a:pt x="9676193" y="7532497"/>
                </a:lnTo>
                <a:lnTo>
                  <a:pt x="9681705" y="7541057"/>
                </a:lnTo>
                <a:lnTo>
                  <a:pt x="9690265" y="7546568"/>
                </a:lnTo>
                <a:lnTo>
                  <a:pt x="9701365" y="7548512"/>
                </a:lnTo>
                <a:lnTo>
                  <a:pt x="9712465" y="7546568"/>
                </a:lnTo>
                <a:lnTo>
                  <a:pt x="9721024" y="7541057"/>
                </a:lnTo>
                <a:lnTo>
                  <a:pt x="9726524" y="7532497"/>
                </a:lnTo>
                <a:lnTo>
                  <a:pt x="9728479" y="7521397"/>
                </a:lnTo>
                <a:close/>
              </a:path>
              <a:path w="16740505" h="7862570">
                <a:moveTo>
                  <a:pt x="9728479" y="357898"/>
                </a:moveTo>
                <a:lnTo>
                  <a:pt x="9726524" y="346798"/>
                </a:lnTo>
                <a:lnTo>
                  <a:pt x="9721024" y="338239"/>
                </a:lnTo>
                <a:lnTo>
                  <a:pt x="9712465" y="332740"/>
                </a:lnTo>
                <a:lnTo>
                  <a:pt x="9701365" y="330784"/>
                </a:lnTo>
                <a:lnTo>
                  <a:pt x="9690265" y="332740"/>
                </a:lnTo>
                <a:lnTo>
                  <a:pt x="9681705" y="338239"/>
                </a:lnTo>
                <a:lnTo>
                  <a:pt x="9676193" y="346798"/>
                </a:lnTo>
                <a:lnTo>
                  <a:pt x="9674250" y="357898"/>
                </a:lnTo>
                <a:lnTo>
                  <a:pt x="9676193" y="368998"/>
                </a:lnTo>
                <a:lnTo>
                  <a:pt x="9681705" y="377558"/>
                </a:lnTo>
                <a:lnTo>
                  <a:pt x="9690265" y="383070"/>
                </a:lnTo>
                <a:lnTo>
                  <a:pt x="9701365" y="385013"/>
                </a:lnTo>
                <a:lnTo>
                  <a:pt x="9712465" y="383070"/>
                </a:lnTo>
                <a:lnTo>
                  <a:pt x="9721024" y="377558"/>
                </a:lnTo>
                <a:lnTo>
                  <a:pt x="9726524" y="368998"/>
                </a:lnTo>
                <a:lnTo>
                  <a:pt x="9728479" y="357898"/>
                </a:lnTo>
                <a:close/>
              </a:path>
              <a:path w="16740505" h="7862570">
                <a:moveTo>
                  <a:pt x="9836937" y="7521397"/>
                </a:moveTo>
                <a:lnTo>
                  <a:pt x="9834982" y="7510297"/>
                </a:lnTo>
                <a:lnTo>
                  <a:pt x="9829470" y="7501737"/>
                </a:lnTo>
                <a:lnTo>
                  <a:pt x="9820923" y="7496238"/>
                </a:lnTo>
                <a:lnTo>
                  <a:pt x="9809823" y="7494283"/>
                </a:lnTo>
                <a:lnTo>
                  <a:pt x="9798723" y="7496238"/>
                </a:lnTo>
                <a:lnTo>
                  <a:pt x="9790163" y="7501737"/>
                </a:lnTo>
                <a:lnTo>
                  <a:pt x="9784651" y="7510297"/>
                </a:lnTo>
                <a:lnTo>
                  <a:pt x="9782708" y="7521397"/>
                </a:lnTo>
                <a:lnTo>
                  <a:pt x="9784651" y="7532497"/>
                </a:lnTo>
                <a:lnTo>
                  <a:pt x="9790163" y="7541057"/>
                </a:lnTo>
                <a:lnTo>
                  <a:pt x="9798723" y="7546568"/>
                </a:lnTo>
                <a:lnTo>
                  <a:pt x="9809823" y="7548512"/>
                </a:lnTo>
                <a:lnTo>
                  <a:pt x="9820923" y="7546568"/>
                </a:lnTo>
                <a:lnTo>
                  <a:pt x="9829470" y="7541057"/>
                </a:lnTo>
                <a:lnTo>
                  <a:pt x="9834982" y="7532497"/>
                </a:lnTo>
                <a:lnTo>
                  <a:pt x="9836937" y="7521397"/>
                </a:lnTo>
                <a:close/>
              </a:path>
              <a:path w="16740505" h="7862570">
                <a:moveTo>
                  <a:pt x="9836937" y="357898"/>
                </a:moveTo>
                <a:lnTo>
                  <a:pt x="9834982" y="346798"/>
                </a:lnTo>
                <a:lnTo>
                  <a:pt x="9829470" y="338239"/>
                </a:lnTo>
                <a:lnTo>
                  <a:pt x="9820923" y="332740"/>
                </a:lnTo>
                <a:lnTo>
                  <a:pt x="9809823" y="330784"/>
                </a:lnTo>
                <a:lnTo>
                  <a:pt x="9798723" y="332740"/>
                </a:lnTo>
                <a:lnTo>
                  <a:pt x="9790163" y="338239"/>
                </a:lnTo>
                <a:lnTo>
                  <a:pt x="9784651" y="346798"/>
                </a:lnTo>
                <a:lnTo>
                  <a:pt x="9782708" y="357898"/>
                </a:lnTo>
                <a:lnTo>
                  <a:pt x="9784651" y="368998"/>
                </a:lnTo>
                <a:lnTo>
                  <a:pt x="9790163" y="377558"/>
                </a:lnTo>
                <a:lnTo>
                  <a:pt x="9798723" y="383070"/>
                </a:lnTo>
                <a:lnTo>
                  <a:pt x="9809823" y="385013"/>
                </a:lnTo>
                <a:lnTo>
                  <a:pt x="9820923" y="383070"/>
                </a:lnTo>
                <a:lnTo>
                  <a:pt x="9829470" y="377558"/>
                </a:lnTo>
                <a:lnTo>
                  <a:pt x="9834982" y="368998"/>
                </a:lnTo>
                <a:lnTo>
                  <a:pt x="9836937" y="357898"/>
                </a:lnTo>
                <a:close/>
              </a:path>
              <a:path w="16740505" h="7862570">
                <a:moveTo>
                  <a:pt x="9945383" y="7521397"/>
                </a:moveTo>
                <a:lnTo>
                  <a:pt x="9943440" y="7510297"/>
                </a:lnTo>
                <a:lnTo>
                  <a:pt x="9937928" y="7501737"/>
                </a:lnTo>
                <a:lnTo>
                  <a:pt x="9929368" y="7496238"/>
                </a:lnTo>
                <a:lnTo>
                  <a:pt x="9918268" y="7494283"/>
                </a:lnTo>
                <a:lnTo>
                  <a:pt x="9907168" y="7496238"/>
                </a:lnTo>
                <a:lnTo>
                  <a:pt x="9898621" y="7501737"/>
                </a:lnTo>
                <a:lnTo>
                  <a:pt x="9893109" y="7510297"/>
                </a:lnTo>
                <a:lnTo>
                  <a:pt x="9891154" y="7521397"/>
                </a:lnTo>
                <a:lnTo>
                  <a:pt x="9893109" y="7532497"/>
                </a:lnTo>
                <a:lnTo>
                  <a:pt x="9898621" y="7541057"/>
                </a:lnTo>
                <a:lnTo>
                  <a:pt x="9907168" y="7546568"/>
                </a:lnTo>
                <a:lnTo>
                  <a:pt x="9918268" y="7548512"/>
                </a:lnTo>
                <a:lnTo>
                  <a:pt x="9929368" y="7546568"/>
                </a:lnTo>
                <a:lnTo>
                  <a:pt x="9937928" y="7541057"/>
                </a:lnTo>
                <a:lnTo>
                  <a:pt x="9943440" y="7532497"/>
                </a:lnTo>
                <a:lnTo>
                  <a:pt x="9945383" y="7521397"/>
                </a:lnTo>
                <a:close/>
              </a:path>
              <a:path w="16740505" h="7862570">
                <a:moveTo>
                  <a:pt x="9945383" y="357898"/>
                </a:moveTo>
                <a:lnTo>
                  <a:pt x="9943440" y="346798"/>
                </a:lnTo>
                <a:lnTo>
                  <a:pt x="9937928" y="338239"/>
                </a:lnTo>
                <a:lnTo>
                  <a:pt x="9929368" y="332740"/>
                </a:lnTo>
                <a:lnTo>
                  <a:pt x="9918268" y="330784"/>
                </a:lnTo>
                <a:lnTo>
                  <a:pt x="9907168" y="332740"/>
                </a:lnTo>
                <a:lnTo>
                  <a:pt x="9898621" y="338239"/>
                </a:lnTo>
                <a:lnTo>
                  <a:pt x="9893109" y="346798"/>
                </a:lnTo>
                <a:lnTo>
                  <a:pt x="9891154" y="357898"/>
                </a:lnTo>
                <a:lnTo>
                  <a:pt x="9893109" y="368998"/>
                </a:lnTo>
                <a:lnTo>
                  <a:pt x="9898621" y="377558"/>
                </a:lnTo>
                <a:lnTo>
                  <a:pt x="9907168" y="383070"/>
                </a:lnTo>
                <a:lnTo>
                  <a:pt x="9918268" y="385013"/>
                </a:lnTo>
                <a:lnTo>
                  <a:pt x="9929368" y="383070"/>
                </a:lnTo>
                <a:lnTo>
                  <a:pt x="9937928" y="377558"/>
                </a:lnTo>
                <a:lnTo>
                  <a:pt x="9943440" y="368998"/>
                </a:lnTo>
                <a:lnTo>
                  <a:pt x="9945383" y="357898"/>
                </a:lnTo>
                <a:close/>
              </a:path>
              <a:path w="16740505" h="7862570">
                <a:moveTo>
                  <a:pt x="10053841" y="357898"/>
                </a:moveTo>
                <a:lnTo>
                  <a:pt x="10051898" y="346798"/>
                </a:lnTo>
                <a:lnTo>
                  <a:pt x="10046386" y="338239"/>
                </a:lnTo>
                <a:lnTo>
                  <a:pt x="10037826" y="332740"/>
                </a:lnTo>
                <a:lnTo>
                  <a:pt x="10026726" y="330784"/>
                </a:lnTo>
                <a:lnTo>
                  <a:pt x="10015626" y="332740"/>
                </a:lnTo>
                <a:lnTo>
                  <a:pt x="10007067" y="338239"/>
                </a:lnTo>
                <a:lnTo>
                  <a:pt x="10001567" y="346798"/>
                </a:lnTo>
                <a:lnTo>
                  <a:pt x="9999612" y="357898"/>
                </a:lnTo>
                <a:lnTo>
                  <a:pt x="10002329" y="368998"/>
                </a:lnTo>
                <a:lnTo>
                  <a:pt x="10009111" y="377558"/>
                </a:lnTo>
                <a:lnTo>
                  <a:pt x="10017912" y="383070"/>
                </a:lnTo>
                <a:lnTo>
                  <a:pt x="10026726" y="385013"/>
                </a:lnTo>
                <a:lnTo>
                  <a:pt x="10037826" y="383070"/>
                </a:lnTo>
                <a:lnTo>
                  <a:pt x="10046386" y="377558"/>
                </a:lnTo>
                <a:lnTo>
                  <a:pt x="10051898" y="368998"/>
                </a:lnTo>
                <a:lnTo>
                  <a:pt x="10053841" y="357898"/>
                </a:lnTo>
                <a:close/>
              </a:path>
              <a:path w="16740505" h="7862570">
                <a:moveTo>
                  <a:pt x="10059264" y="7521397"/>
                </a:moveTo>
                <a:lnTo>
                  <a:pt x="10056558" y="7510297"/>
                </a:lnTo>
                <a:lnTo>
                  <a:pt x="10049777" y="7501737"/>
                </a:lnTo>
                <a:lnTo>
                  <a:pt x="10040963" y="7496238"/>
                </a:lnTo>
                <a:lnTo>
                  <a:pt x="10032149" y="7494283"/>
                </a:lnTo>
                <a:lnTo>
                  <a:pt x="10021049" y="7496238"/>
                </a:lnTo>
                <a:lnTo>
                  <a:pt x="10012489" y="7501737"/>
                </a:lnTo>
                <a:lnTo>
                  <a:pt x="10006990" y="7510297"/>
                </a:lnTo>
                <a:lnTo>
                  <a:pt x="10005035" y="7521397"/>
                </a:lnTo>
                <a:lnTo>
                  <a:pt x="10006990" y="7532497"/>
                </a:lnTo>
                <a:lnTo>
                  <a:pt x="10012489" y="7541057"/>
                </a:lnTo>
                <a:lnTo>
                  <a:pt x="10021049" y="7546568"/>
                </a:lnTo>
                <a:lnTo>
                  <a:pt x="10032149" y="7548512"/>
                </a:lnTo>
                <a:lnTo>
                  <a:pt x="10043249" y="7546568"/>
                </a:lnTo>
                <a:lnTo>
                  <a:pt x="10051809" y="7541057"/>
                </a:lnTo>
                <a:lnTo>
                  <a:pt x="10057320" y="7532497"/>
                </a:lnTo>
                <a:lnTo>
                  <a:pt x="10059264" y="7521397"/>
                </a:lnTo>
                <a:close/>
              </a:path>
              <a:path w="16740505" h="7862570">
                <a:moveTo>
                  <a:pt x="10167722" y="7521397"/>
                </a:moveTo>
                <a:lnTo>
                  <a:pt x="10165778" y="7510297"/>
                </a:lnTo>
                <a:lnTo>
                  <a:pt x="10160267" y="7501737"/>
                </a:lnTo>
                <a:lnTo>
                  <a:pt x="10151707" y="7496238"/>
                </a:lnTo>
                <a:lnTo>
                  <a:pt x="10140607" y="7494283"/>
                </a:lnTo>
                <a:lnTo>
                  <a:pt x="10129507" y="7496238"/>
                </a:lnTo>
                <a:lnTo>
                  <a:pt x="10120947" y="7501737"/>
                </a:lnTo>
                <a:lnTo>
                  <a:pt x="10115448" y="7510297"/>
                </a:lnTo>
                <a:lnTo>
                  <a:pt x="10113493" y="7521397"/>
                </a:lnTo>
                <a:lnTo>
                  <a:pt x="10115448" y="7532497"/>
                </a:lnTo>
                <a:lnTo>
                  <a:pt x="10120947" y="7541057"/>
                </a:lnTo>
                <a:lnTo>
                  <a:pt x="10129507" y="7546568"/>
                </a:lnTo>
                <a:lnTo>
                  <a:pt x="10140607" y="7548512"/>
                </a:lnTo>
                <a:lnTo>
                  <a:pt x="10151707" y="7546568"/>
                </a:lnTo>
                <a:lnTo>
                  <a:pt x="10160267" y="7541057"/>
                </a:lnTo>
                <a:lnTo>
                  <a:pt x="10165778" y="7532497"/>
                </a:lnTo>
                <a:lnTo>
                  <a:pt x="10167722" y="7521397"/>
                </a:lnTo>
                <a:close/>
              </a:path>
              <a:path w="16740505" h="7862570">
                <a:moveTo>
                  <a:pt x="10167722" y="357898"/>
                </a:moveTo>
                <a:lnTo>
                  <a:pt x="10165778" y="346798"/>
                </a:lnTo>
                <a:lnTo>
                  <a:pt x="10160267" y="338239"/>
                </a:lnTo>
                <a:lnTo>
                  <a:pt x="10151707" y="332740"/>
                </a:lnTo>
                <a:lnTo>
                  <a:pt x="10140607" y="330784"/>
                </a:lnTo>
                <a:lnTo>
                  <a:pt x="10129507" y="332740"/>
                </a:lnTo>
                <a:lnTo>
                  <a:pt x="10120947" y="338239"/>
                </a:lnTo>
                <a:lnTo>
                  <a:pt x="10115448" y="346798"/>
                </a:lnTo>
                <a:lnTo>
                  <a:pt x="10113493" y="357898"/>
                </a:lnTo>
                <a:lnTo>
                  <a:pt x="10115448" y="368998"/>
                </a:lnTo>
                <a:lnTo>
                  <a:pt x="10120947" y="377558"/>
                </a:lnTo>
                <a:lnTo>
                  <a:pt x="10129507" y="383070"/>
                </a:lnTo>
                <a:lnTo>
                  <a:pt x="10140607" y="385013"/>
                </a:lnTo>
                <a:lnTo>
                  <a:pt x="10151707" y="383070"/>
                </a:lnTo>
                <a:lnTo>
                  <a:pt x="10160267" y="377558"/>
                </a:lnTo>
                <a:lnTo>
                  <a:pt x="10165778" y="368998"/>
                </a:lnTo>
                <a:lnTo>
                  <a:pt x="10167722" y="357898"/>
                </a:lnTo>
                <a:close/>
              </a:path>
              <a:path w="16740505" h="7862570">
                <a:moveTo>
                  <a:pt x="10276180" y="7521397"/>
                </a:moveTo>
                <a:lnTo>
                  <a:pt x="10274224" y="7510297"/>
                </a:lnTo>
                <a:lnTo>
                  <a:pt x="10268725" y="7501737"/>
                </a:lnTo>
                <a:lnTo>
                  <a:pt x="10260165" y="7496238"/>
                </a:lnTo>
                <a:lnTo>
                  <a:pt x="10249065" y="7494283"/>
                </a:lnTo>
                <a:lnTo>
                  <a:pt x="10237965" y="7496238"/>
                </a:lnTo>
                <a:lnTo>
                  <a:pt x="10229405" y="7501737"/>
                </a:lnTo>
                <a:lnTo>
                  <a:pt x="10223894" y="7510297"/>
                </a:lnTo>
                <a:lnTo>
                  <a:pt x="10221951" y="7521397"/>
                </a:lnTo>
                <a:lnTo>
                  <a:pt x="10223894" y="7532497"/>
                </a:lnTo>
                <a:lnTo>
                  <a:pt x="10229405" y="7541057"/>
                </a:lnTo>
                <a:lnTo>
                  <a:pt x="10237965" y="7546568"/>
                </a:lnTo>
                <a:lnTo>
                  <a:pt x="10249065" y="7548512"/>
                </a:lnTo>
                <a:lnTo>
                  <a:pt x="10260165" y="7546568"/>
                </a:lnTo>
                <a:lnTo>
                  <a:pt x="10268725" y="7541057"/>
                </a:lnTo>
                <a:lnTo>
                  <a:pt x="10274224" y="7532497"/>
                </a:lnTo>
                <a:lnTo>
                  <a:pt x="10276180" y="7521397"/>
                </a:lnTo>
                <a:close/>
              </a:path>
              <a:path w="16740505" h="7862570">
                <a:moveTo>
                  <a:pt x="10276180" y="357898"/>
                </a:moveTo>
                <a:lnTo>
                  <a:pt x="10274224" y="346798"/>
                </a:lnTo>
                <a:lnTo>
                  <a:pt x="10268725" y="338239"/>
                </a:lnTo>
                <a:lnTo>
                  <a:pt x="10260165" y="332740"/>
                </a:lnTo>
                <a:lnTo>
                  <a:pt x="10249065" y="330784"/>
                </a:lnTo>
                <a:lnTo>
                  <a:pt x="10237965" y="332740"/>
                </a:lnTo>
                <a:lnTo>
                  <a:pt x="10229405" y="338239"/>
                </a:lnTo>
                <a:lnTo>
                  <a:pt x="10223894" y="346798"/>
                </a:lnTo>
                <a:lnTo>
                  <a:pt x="10221951" y="357898"/>
                </a:lnTo>
                <a:lnTo>
                  <a:pt x="10223894" y="368998"/>
                </a:lnTo>
                <a:lnTo>
                  <a:pt x="10229405" y="377558"/>
                </a:lnTo>
                <a:lnTo>
                  <a:pt x="10237965" y="383070"/>
                </a:lnTo>
                <a:lnTo>
                  <a:pt x="10249065" y="385013"/>
                </a:lnTo>
                <a:lnTo>
                  <a:pt x="10260165" y="383070"/>
                </a:lnTo>
                <a:lnTo>
                  <a:pt x="10268725" y="377558"/>
                </a:lnTo>
                <a:lnTo>
                  <a:pt x="10274224" y="368998"/>
                </a:lnTo>
                <a:lnTo>
                  <a:pt x="10276180" y="357898"/>
                </a:lnTo>
                <a:close/>
              </a:path>
              <a:path w="16740505" h="7862570">
                <a:moveTo>
                  <a:pt x="10384638" y="7521397"/>
                </a:moveTo>
                <a:lnTo>
                  <a:pt x="10382682" y="7510297"/>
                </a:lnTo>
                <a:lnTo>
                  <a:pt x="10377183" y="7501737"/>
                </a:lnTo>
                <a:lnTo>
                  <a:pt x="10368623" y="7496238"/>
                </a:lnTo>
                <a:lnTo>
                  <a:pt x="10357523" y="7494283"/>
                </a:lnTo>
                <a:lnTo>
                  <a:pt x="10346423" y="7496238"/>
                </a:lnTo>
                <a:lnTo>
                  <a:pt x="10337863" y="7501737"/>
                </a:lnTo>
                <a:lnTo>
                  <a:pt x="10332352" y="7510297"/>
                </a:lnTo>
                <a:lnTo>
                  <a:pt x="10330409" y="7521397"/>
                </a:lnTo>
                <a:lnTo>
                  <a:pt x="10332352" y="7532497"/>
                </a:lnTo>
                <a:lnTo>
                  <a:pt x="10337863" y="7541057"/>
                </a:lnTo>
                <a:lnTo>
                  <a:pt x="10346423" y="7546568"/>
                </a:lnTo>
                <a:lnTo>
                  <a:pt x="10357523" y="7548512"/>
                </a:lnTo>
                <a:lnTo>
                  <a:pt x="10368623" y="7546568"/>
                </a:lnTo>
                <a:lnTo>
                  <a:pt x="10377183" y="7541057"/>
                </a:lnTo>
                <a:lnTo>
                  <a:pt x="10382682" y="7532497"/>
                </a:lnTo>
                <a:lnTo>
                  <a:pt x="10384638" y="7521397"/>
                </a:lnTo>
                <a:close/>
              </a:path>
              <a:path w="16740505" h="7862570">
                <a:moveTo>
                  <a:pt x="10384638" y="357898"/>
                </a:moveTo>
                <a:lnTo>
                  <a:pt x="10382682" y="346798"/>
                </a:lnTo>
                <a:lnTo>
                  <a:pt x="10377183" y="338239"/>
                </a:lnTo>
                <a:lnTo>
                  <a:pt x="10368623" y="332740"/>
                </a:lnTo>
                <a:lnTo>
                  <a:pt x="10357523" y="330784"/>
                </a:lnTo>
                <a:lnTo>
                  <a:pt x="10346423" y="332740"/>
                </a:lnTo>
                <a:lnTo>
                  <a:pt x="10337863" y="338239"/>
                </a:lnTo>
                <a:lnTo>
                  <a:pt x="10332352" y="346798"/>
                </a:lnTo>
                <a:lnTo>
                  <a:pt x="10330409" y="357898"/>
                </a:lnTo>
                <a:lnTo>
                  <a:pt x="10332352" y="368998"/>
                </a:lnTo>
                <a:lnTo>
                  <a:pt x="10337863" y="377558"/>
                </a:lnTo>
                <a:lnTo>
                  <a:pt x="10346423" y="383070"/>
                </a:lnTo>
                <a:lnTo>
                  <a:pt x="10357523" y="385013"/>
                </a:lnTo>
                <a:lnTo>
                  <a:pt x="10368623" y="383070"/>
                </a:lnTo>
                <a:lnTo>
                  <a:pt x="10377183" y="377558"/>
                </a:lnTo>
                <a:lnTo>
                  <a:pt x="10382682" y="368998"/>
                </a:lnTo>
                <a:lnTo>
                  <a:pt x="10384638" y="357898"/>
                </a:lnTo>
                <a:close/>
              </a:path>
              <a:path w="16740505" h="7862570">
                <a:moveTo>
                  <a:pt x="10493083" y="357898"/>
                </a:moveTo>
                <a:lnTo>
                  <a:pt x="10491140" y="346798"/>
                </a:lnTo>
                <a:lnTo>
                  <a:pt x="10485628" y="338239"/>
                </a:lnTo>
                <a:lnTo>
                  <a:pt x="10477081" y="332740"/>
                </a:lnTo>
                <a:lnTo>
                  <a:pt x="10465981" y="330784"/>
                </a:lnTo>
                <a:lnTo>
                  <a:pt x="10454881" y="332740"/>
                </a:lnTo>
                <a:lnTo>
                  <a:pt x="10446321" y="338239"/>
                </a:lnTo>
                <a:lnTo>
                  <a:pt x="10440810" y="346798"/>
                </a:lnTo>
                <a:lnTo>
                  <a:pt x="10438867" y="357898"/>
                </a:lnTo>
                <a:lnTo>
                  <a:pt x="10440810" y="368998"/>
                </a:lnTo>
                <a:lnTo>
                  <a:pt x="10446321" y="377558"/>
                </a:lnTo>
                <a:lnTo>
                  <a:pt x="10454881" y="383070"/>
                </a:lnTo>
                <a:lnTo>
                  <a:pt x="10465981" y="385013"/>
                </a:lnTo>
                <a:lnTo>
                  <a:pt x="10477081" y="383070"/>
                </a:lnTo>
                <a:lnTo>
                  <a:pt x="10485628" y="377558"/>
                </a:lnTo>
                <a:lnTo>
                  <a:pt x="10491140" y="368998"/>
                </a:lnTo>
                <a:lnTo>
                  <a:pt x="10493083" y="357898"/>
                </a:lnTo>
                <a:close/>
              </a:path>
              <a:path w="16740505" h="7862570">
                <a:moveTo>
                  <a:pt x="10498518" y="7521397"/>
                </a:moveTo>
                <a:lnTo>
                  <a:pt x="10495801" y="7510297"/>
                </a:lnTo>
                <a:lnTo>
                  <a:pt x="10489019" y="7501737"/>
                </a:lnTo>
                <a:lnTo>
                  <a:pt x="10480205" y="7496238"/>
                </a:lnTo>
                <a:lnTo>
                  <a:pt x="10471404" y="7494283"/>
                </a:lnTo>
                <a:lnTo>
                  <a:pt x="10460304" y="7496238"/>
                </a:lnTo>
                <a:lnTo>
                  <a:pt x="10451744" y="7501737"/>
                </a:lnTo>
                <a:lnTo>
                  <a:pt x="10446233" y="7510297"/>
                </a:lnTo>
                <a:lnTo>
                  <a:pt x="10444289" y="7521397"/>
                </a:lnTo>
                <a:lnTo>
                  <a:pt x="10446233" y="7532497"/>
                </a:lnTo>
                <a:lnTo>
                  <a:pt x="10451744" y="7541057"/>
                </a:lnTo>
                <a:lnTo>
                  <a:pt x="10460304" y="7546568"/>
                </a:lnTo>
                <a:lnTo>
                  <a:pt x="10471404" y="7548512"/>
                </a:lnTo>
                <a:lnTo>
                  <a:pt x="10482504" y="7546568"/>
                </a:lnTo>
                <a:lnTo>
                  <a:pt x="10491051" y="7541057"/>
                </a:lnTo>
                <a:lnTo>
                  <a:pt x="10496563" y="7532497"/>
                </a:lnTo>
                <a:lnTo>
                  <a:pt x="10498518" y="7521397"/>
                </a:lnTo>
                <a:close/>
              </a:path>
              <a:path w="16740505" h="7862570">
                <a:moveTo>
                  <a:pt x="10601541" y="357898"/>
                </a:moveTo>
                <a:lnTo>
                  <a:pt x="10599598" y="346798"/>
                </a:lnTo>
                <a:lnTo>
                  <a:pt x="10594086" y="338239"/>
                </a:lnTo>
                <a:lnTo>
                  <a:pt x="10585526" y="332740"/>
                </a:lnTo>
                <a:lnTo>
                  <a:pt x="10574426" y="330784"/>
                </a:lnTo>
                <a:lnTo>
                  <a:pt x="10563327" y="332740"/>
                </a:lnTo>
                <a:lnTo>
                  <a:pt x="10554767" y="338239"/>
                </a:lnTo>
                <a:lnTo>
                  <a:pt x="10549268" y="346798"/>
                </a:lnTo>
                <a:lnTo>
                  <a:pt x="10547312" y="357898"/>
                </a:lnTo>
                <a:lnTo>
                  <a:pt x="10550030" y="368998"/>
                </a:lnTo>
                <a:lnTo>
                  <a:pt x="10556812" y="377558"/>
                </a:lnTo>
                <a:lnTo>
                  <a:pt x="10565613" y="383070"/>
                </a:lnTo>
                <a:lnTo>
                  <a:pt x="10574426" y="385013"/>
                </a:lnTo>
                <a:lnTo>
                  <a:pt x="10585526" y="383070"/>
                </a:lnTo>
                <a:lnTo>
                  <a:pt x="10594086" y="377558"/>
                </a:lnTo>
                <a:lnTo>
                  <a:pt x="10599598" y="368998"/>
                </a:lnTo>
                <a:lnTo>
                  <a:pt x="10601541" y="357898"/>
                </a:lnTo>
                <a:close/>
              </a:path>
              <a:path w="16740505" h="7862570">
                <a:moveTo>
                  <a:pt x="10606964" y="7521397"/>
                </a:moveTo>
                <a:lnTo>
                  <a:pt x="10605021" y="7510297"/>
                </a:lnTo>
                <a:lnTo>
                  <a:pt x="10599509" y="7501737"/>
                </a:lnTo>
                <a:lnTo>
                  <a:pt x="10590949" y="7496238"/>
                </a:lnTo>
                <a:lnTo>
                  <a:pt x="10579849" y="7494283"/>
                </a:lnTo>
                <a:lnTo>
                  <a:pt x="10568750" y="7496238"/>
                </a:lnTo>
                <a:lnTo>
                  <a:pt x="10560202" y="7501737"/>
                </a:lnTo>
                <a:lnTo>
                  <a:pt x="10554691" y="7510297"/>
                </a:lnTo>
                <a:lnTo>
                  <a:pt x="10552735" y="7521397"/>
                </a:lnTo>
                <a:lnTo>
                  <a:pt x="10554691" y="7532497"/>
                </a:lnTo>
                <a:lnTo>
                  <a:pt x="10560202" y="7541057"/>
                </a:lnTo>
                <a:lnTo>
                  <a:pt x="10568750" y="7546568"/>
                </a:lnTo>
                <a:lnTo>
                  <a:pt x="10579849" y="7548512"/>
                </a:lnTo>
                <a:lnTo>
                  <a:pt x="10590949" y="7546568"/>
                </a:lnTo>
                <a:lnTo>
                  <a:pt x="10599509" y="7541057"/>
                </a:lnTo>
                <a:lnTo>
                  <a:pt x="10605021" y="7532497"/>
                </a:lnTo>
                <a:lnTo>
                  <a:pt x="10606964" y="7521397"/>
                </a:lnTo>
                <a:close/>
              </a:path>
              <a:path w="16740505" h="7862570">
                <a:moveTo>
                  <a:pt x="10715422" y="7521397"/>
                </a:moveTo>
                <a:lnTo>
                  <a:pt x="10713479" y="7510297"/>
                </a:lnTo>
                <a:lnTo>
                  <a:pt x="10707967" y="7501737"/>
                </a:lnTo>
                <a:lnTo>
                  <a:pt x="10699407" y="7496238"/>
                </a:lnTo>
                <a:lnTo>
                  <a:pt x="10688307" y="7494283"/>
                </a:lnTo>
                <a:lnTo>
                  <a:pt x="10677208" y="7496238"/>
                </a:lnTo>
                <a:lnTo>
                  <a:pt x="10668648" y="7501737"/>
                </a:lnTo>
                <a:lnTo>
                  <a:pt x="10663149" y="7510297"/>
                </a:lnTo>
                <a:lnTo>
                  <a:pt x="10661193" y="7521397"/>
                </a:lnTo>
                <a:lnTo>
                  <a:pt x="10663149" y="7532497"/>
                </a:lnTo>
                <a:lnTo>
                  <a:pt x="10668648" y="7541057"/>
                </a:lnTo>
                <a:lnTo>
                  <a:pt x="10677208" y="7546568"/>
                </a:lnTo>
                <a:lnTo>
                  <a:pt x="10688307" y="7548512"/>
                </a:lnTo>
                <a:lnTo>
                  <a:pt x="10699407" y="7546568"/>
                </a:lnTo>
                <a:lnTo>
                  <a:pt x="10707967" y="7541057"/>
                </a:lnTo>
                <a:lnTo>
                  <a:pt x="10713479" y="7532497"/>
                </a:lnTo>
                <a:lnTo>
                  <a:pt x="10715422" y="7521397"/>
                </a:lnTo>
                <a:close/>
              </a:path>
              <a:path w="16740505" h="7862570">
                <a:moveTo>
                  <a:pt x="10715422" y="357898"/>
                </a:moveTo>
                <a:lnTo>
                  <a:pt x="10713479" y="346798"/>
                </a:lnTo>
                <a:lnTo>
                  <a:pt x="10707967" y="338239"/>
                </a:lnTo>
                <a:lnTo>
                  <a:pt x="10699407" y="332740"/>
                </a:lnTo>
                <a:lnTo>
                  <a:pt x="10688307" y="330784"/>
                </a:lnTo>
                <a:lnTo>
                  <a:pt x="10677208" y="332740"/>
                </a:lnTo>
                <a:lnTo>
                  <a:pt x="10668648" y="338239"/>
                </a:lnTo>
                <a:lnTo>
                  <a:pt x="10663149" y="346798"/>
                </a:lnTo>
                <a:lnTo>
                  <a:pt x="10661193" y="357898"/>
                </a:lnTo>
                <a:lnTo>
                  <a:pt x="10663149" y="368998"/>
                </a:lnTo>
                <a:lnTo>
                  <a:pt x="10668648" y="377558"/>
                </a:lnTo>
                <a:lnTo>
                  <a:pt x="10677208" y="383070"/>
                </a:lnTo>
                <a:lnTo>
                  <a:pt x="10688307" y="385013"/>
                </a:lnTo>
                <a:lnTo>
                  <a:pt x="10699407" y="383070"/>
                </a:lnTo>
                <a:lnTo>
                  <a:pt x="10707967" y="377558"/>
                </a:lnTo>
                <a:lnTo>
                  <a:pt x="10713479" y="368998"/>
                </a:lnTo>
                <a:lnTo>
                  <a:pt x="10715422" y="357898"/>
                </a:lnTo>
                <a:close/>
              </a:path>
              <a:path w="16740505" h="7862570">
                <a:moveTo>
                  <a:pt x="10823880" y="7521397"/>
                </a:moveTo>
                <a:lnTo>
                  <a:pt x="10821924" y="7510297"/>
                </a:lnTo>
                <a:lnTo>
                  <a:pt x="10816425" y="7501737"/>
                </a:lnTo>
                <a:lnTo>
                  <a:pt x="10807865" y="7496238"/>
                </a:lnTo>
                <a:lnTo>
                  <a:pt x="10796765" y="7494283"/>
                </a:lnTo>
                <a:lnTo>
                  <a:pt x="10785666" y="7496238"/>
                </a:lnTo>
                <a:lnTo>
                  <a:pt x="10777106" y="7501737"/>
                </a:lnTo>
                <a:lnTo>
                  <a:pt x="10771594" y="7510297"/>
                </a:lnTo>
                <a:lnTo>
                  <a:pt x="10769651" y="7521397"/>
                </a:lnTo>
                <a:lnTo>
                  <a:pt x="10771594" y="7532497"/>
                </a:lnTo>
                <a:lnTo>
                  <a:pt x="10777106" y="7541057"/>
                </a:lnTo>
                <a:lnTo>
                  <a:pt x="10785666" y="7546568"/>
                </a:lnTo>
                <a:lnTo>
                  <a:pt x="10796765" y="7548512"/>
                </a:lnTo>
                <a:lnTo>
                  <a:pt x="10807865" y="7546568"/>
                </a:lnTo>
                <a:lnTo>
                  <a:pt x="10816425" y="7541057"/>
                </a:lnTo>
                <a:lnTo>
                  <a:pt x="10821937" y="7532497"/>
                </a:lnTo>
                <a:lnTo>
                  <a:pt x="10823880" y="7521397"/>
                </a:lnTo>
                <a:close/>
              </a:path>
              <a:path w="16740505" h="7862570">
                <a:moveTo>
                  <a:pt x="10823880" y="357898"/>
                </a:moveTo>
                <a:lnTo>
                  <a:pt x="10821937" y="346798"/>
                </a:lnTo>
                <a:lnTo>
                  <a:pt x="10816425" y="338239"/>
                </a:lnTo>
                <a:lnTo>
                  <a:pt x="10807865" y="332740"/>
                </a:lnTo>
                <a:lnTo>
                  <a:pt x="10796765" y="330784"/>
                </a:lnTo>
                <a:lnTo>
                  <a:pt x="10785666" y="332740"/>
                </a:lnTo>
                <a:lnTo>
                  <a:pt x="10777106" y="338239"/>
                </a:lnTo>
                <a:lnTo>
                  <a:pt x="10771594" y="346798"/>
                </a:lnTo>
                <a:lnTo>
                  <a:pt x="10769651" y="357898"/>
                </a:lnTo>
                <a:lnTo>
                  <a:pt x="10771594" y="368998"/>
                </a:lnTo>
                <a:lnTo>
                  <a:pt x="10777106" y="377558"/>
                </a:lnTo>
                <a:lnTo>
                  <a:pt x="10785666" y="383070"/>
                </a:lnTo>
                <a:lnTo>
                  <a:pt x="10796765" y="385013"/>
                </a:lnTo>
                <a:lnTo>
                  <a:pt x="10807865" y="383070"/>
                </a:lnTo>
                <a:lnTo>
                  <a:pt x="10816425" y="377558"/>
                </a:lnTo>
                <a:lnTo>
                  <a:pt x="10821937" y="368998"/>
                </a:lnTo>
                <a:lnTo>
                  <a:pt x="10823880" y="357898"/>
                </a:lnTo>
                <a:close/>
              </a:path>
              <a:path w="16740505" h="7862570">
                <a:moveTo>
                  <a:pt x="10932338" y="357898"/>
                </a:moveTo>
                <a:lnTo>
                  <a:pt x="10930382" y="346798"/>
                </a:lnTo>
                <a:lnTo>
                  <a:pt x="10924883" y="338239"/>
                </a:lnTo>
                <a:lnTo>
                  <a:pt x="10916323" y="332740"/>
                </a:lnTo>
                <a:lnTo>
                  <a:pt x="10905223" y="330784"/>
                </a:lnTo>
                <a:lnTo>
                  <a:pt x="10894124" y="332740"/>
                </a:lnTo>
                <a:lnTo>
                  <a:pt x="10885564" y="338239"/>
                </a:lnTo>
                <a:lnTo>
                  <a:pt x="10880052" y="346798"/>
                </a:lnTo>
                <a:lnTo>
                  <a:pt x="10878109" y="357898"/>
                </a:lnTo>
                <a:lnTo>
                  <a:pt x="10880052" y="368998"/>
                </a:lnTo>
                <a:lnTo>
                  <a:pt x="10885564" y="377558"/>
                </a:lnTo>
                <a:lnTo>
                  <a:pt x="10894124" y="383070"/>
                </a:lnTo>
                <a:lnTo>
                  <a:pt x="10905223" y="385013"/>
                </a:lnTo>
                <a:lnTo>
                  <a:pt x="10916323" y="383070"/>
                </a:lnTo>
                <a:lnTo>
                  <a:pt x="10924883" y="377558"/>
                </a:lnTo>
                <a:lnTo>
                  <a:pt x="10930382" y="368998"/>
                </a:lnTo>
                <a:lnTo>
                  <a:pt x="10932338" y="357898"/>
                </a:lnTo>
                <a:close/>
              </a:path>
              <a:path w="16740505" h="7862570">
                <a:moveTo>
                  <a:pt x="10937761" y="7521397"/>
                </a:moveTo>
                <a:lnTo>
                  <a:pt x="10935043" y="7510297"/>
                </a:lnTo>
                <a:lnTo>
                  <a:pt x="10928261" y="7501737"/>
                </a:lnTo>
                <a:lnTo>
                  <a:pt x="10919460" y="7496238"/>
                </a:lnTo>
                <a:lnTo>
                  <a:pt x="10910646" y="7494283"/>
                </a:lnTo>
                <a:lnTo>
                  <a:pt x="10899546" y="7496238"/>
                </a:lnTo>
                <a:lnTo>
                  <a:pt x="10890987" y="7501737"/>
                </a:lnTo>
                <a:lnTo>
                  <a:pt x="10885475" y="7510297"/>
                </a:lnTo>
                <a:lnTo>
                  <a:pt x="10883532" y="7521397"/>
                </a:lnTo>
                <a:lnTo>
                  <a:pt x="10885475" y="7532497"/>
                </a:lnTo>
                <a:lnTo>
                  <a:pt x="10890987" y="7541057"/>
                </a:lnTo>
                <a:lnTo>
                  <a:pt x="10899546" y="7546568"/>
                </a:lnTo>
                <a:lnTo>
                  <a:pt x="10910646" y="7548512"/>
                </a:lnTo>
                <a:lnTo>
                  <a:pt x="10921746" y="7546568"/>
                </a:lnTo>
                <a:lnTo>
                  <a:pt x="10930306" y="7541057"/>
                </a:lnTo>
                <a:lnTo>
                  <a:pt x="10935805" y="7532497"/>
                </a:lnTo>
                <a:lnTo>
                  <a:pt x="10937761" y="7521397"/>
                </a:lnTo>
                <a:close/>
              </a:path>
              <a:path w="16740505" h="7862570">
                <a:moveTo>
                  <a:pt x="11040796" y="357898"/>
                </a:moveTo>
                <a:lnTo>
                  <a:pt x="11038840" y="346798"/>
                </a:lnTo>
                <a:lnTo>
                  <a:pt x="11033328" y="338239"/>
                </a:lnTo>
                <a:lnTo>
                  <a:pt x="11024781" y="332740"/>
                </a:lnTo>
                <a:lnTo>
                  <a:pt x="11013681" y="330784"/>
                </a:lnTo>
                <a:lnTo>
                  <a:pt x="11002582" y="332740"/>
                </a:lnTo>
                <a:lnTo>
                  <a:pt x="10994022" y="338239"/>
                </a:lnTo>
                <a:lnTo>
                  <a:pt x="10988510" y="346798"/>
                </a:lnTo>
                <a:lnTo>
                  <a:pt x="10986567" y="357898"/>
                </a:lnTo>
                <a:lnTo>
                  <a:pt x="10989272" y="368998"/>
                </a:lnTo>
                <a:lnTo>
                  <a:pt x="10996054" y="377558"/>
                </a:lnTo>
                <a:lnTo>
                  <a:pt x="11004868" y="383070"/>
                </a:lnTo>
                <a:lnTo>
                  <a:pt x="11013681" y="385013"/>
                </a:lnTo>
                <a:lnTo>
                  <a:pt x="11024781" y="383070"/>
                </a:lnTo>
                <a:lnTo>
                  <a:pt x="11033328" y="377558"/>
                </a:lnTo>
                <a:lnTo>
                  <a:pt x="11038840" y="368998"/>
                </a:lnTo>
                <a:lnTo>
                  <a:pt x="11040796" y="357898"/>
                </a:lnTo>
                <a:close/>
              </a:path>
              <a:path w="16740505" h="7862570">
                <a:moveTo>
                  <a:pt x="11046219" y="7521397"/>
                </a:moveTo>
                <a:lnTo>
                  <a:pt x="11044263" y="7510297"/>
                </a:lnTo>
                <a:lnTo>
                  <a:pt x="11038751" y="7501737"/>
                </a:lnTo>
                <a:lnTo>
                  <a:pt x="11030204" y="7496238"/>
                </a:lnTo>
                <a:lnTo>
                  <a:pt x="11019104" y="7494283"/>
                </a:lnTo>
                <a:lnTo>
                  <a:pt x="11008004" y="7496238"/>
                </a:lnTo>
                <a:lnTo>
                  <a:pt x="10999445" y="7501737"/>
                </a:lnTo>
                <a:lnTo>
                  <a:pt x="10993933" y="7510297"/>
                </a:lnTo>
                <a:lnTo>
                  <a:pt x="10991990" y="7521397"/>
                </a:lnTo>
                <a:lnTo>
                  <a:pt x="10993933" y="7532497"/>
                </a:lnTo>
                <a:lnTo>
                  <a:pt x="10999445" y="7541057"/>
                </a:lnTo>
                <a:lnTo>
                  <a:pt x="11008004" y="7546568"/>
                </a:lnTo>
                <a:lnTo>
                  <a:pt x="11019104" y="7548512"/>
                </a:lnTo>
                <a:lnTo>
                  <a:pt x="11030204" y="7546568"/>
                </a:lnTo>
                <a:lnTo>
                  <a:pt x="11038751" y="7541057"/>
                </a:lnTo>
                <a:lnTo>
                  <a:pt x="11044263" y="7532497"/>
                </a:lnTo>
                <a:lnTo>
                  <a:pt x="11046219" y="7521397"/>
                </a:lnTo>
                <a:close/>
              </a:path>
              <a:path w="16740505" h="7862570">
                <a:moveTo>
                  <a:pt x="11154664" y="7521397"/>
                </a:moveTo>
                <a:lnTo>
                  <a:pt x="11152721" y="7510297"/>
                </a:lnTo>
                <a:lnTo>
                  <a:pt x="11147209" y="7501737"/>
                </a:lnTo>
                <a:lnTo>
                  <a:pt x="11138649" y="7496238"/>
                </a:lnTo>
                <a:lnTo>
                  <a:pt x="11127550" y="7494283"/>
                </a:lnTo>
                <a:lnTo>
                  <a:pt x="11116450" y="7496238"/>
                </a:lnTo>
                <a:lnTo>
                  <a:pt x="11107903" y="7501737"/>
                </a:lnTo>
                <a:lnTo>
                  <a:pt x="11102391" y="7510297"/>
                </a:lnTo>
                <a:lnTo>
                  <a:pt x="11100435" y="7521397"/>
                </a:lnTo>
                <a:lnTo>
                  <a:pt x="11102391" y="7532497"/>
                </a:lnTo>
                <a:lnTo>
                  <a:pt x="11107903" y="7541057"/>
                </a:lnTo>
                <a:lnTo>
                  <a:pt x="11116450" y="7546568"/>
                </a:lnTo>
                <a:lnTo>
                  <a:pt x="11127550" y="7548512"/>
                </a:lnTo>
                <a:lnTo>
                  <a:pt x="11138649" y="7546568"/>
                </a:lnTo>
                <a:lnTo>
                  <a:pt x="11147209" y="7541057"/>
                </a:lnTo>
                <a:lnTo>
                  <a:pt x="11152721" y="7532497"/>
                </a:lnTo>
                <a:lnTo>
                  <a:pt x="11154664" y="7521397"/>
                </a:lnTo>
                <a:close/>
              </a:path>
              <a:path w="16740505" h="7862570">
                <a:moveTo>
                  <a:pt x="11154664" y="357898"/>
                </a:moveTo>
                <a:lnTo>
                  <a:pt x="11152721" y="346798"/>
                </a:lnTo>
                <a:lnTo>
                  <a:pt x="11147209" y="338239"/>
                </a:lnTo>
                <a:lnTo>
                  <a:pt x="11138649" y="332740"/>
                </a:lnTo>
                <a:lnTo>
                  <a:pt x="11127550" y="330784"/>
                </a:lnTo>
                <a:lnTo>
                  <a:pt x="11116450" y="332740"/>
                </a:lnTo>
                <a:lnTo>
                  <a:pt x="11107903" y="338239"/>
                </a:lnTo>
                <a:lnTo>
                  <a:pt x="11102391" y="346798"/>
                </a:lnTo>
                <a:lnTo>
                  <a:pt x="11100435" y="357898"/>
                </a:lnTo>
                <a:lnTo>
                  <a:pt x="11102391" y="368998"/>
                </a:lnTo>
                <a:lnTo>
                  <a:pt x="11107903" y="377558"/>
                </a:lnTo>
                <a:lnTo>
                  <a:pt x="11116450" y="383070"/>
                </a:lnTo>
                <a:lnTo>
                  <a:pt x="11127550" y="385013"/>
                </a:lnTo>
                <a:lnTo>
                  <a:pt x="11138649" y="383070"/>
                </a:lnTo>
                <a:lnTo>
                  <a:pt x="11147209" y="377558"/>
                </a:lnTo>
                <a:lnTo>
                  <a:pt x="11152721" y="368998"/>
                </a:lnTo>
                <a:lnTo>
                  <a:pt x="11154664" y="357898"/>
                </a:lnTo>
                <a:close/>
              </a:path>
              <a:path w="16740505" h="7862570">
                <a:moveTo>
                  <a:pt x="11263122" y="7521397"/>
                </a:moveTo>
                <a:lnTo>
                  <a:pt x="11261179" y="7510297"/>
                </a:lnTo>
                <a:lnTo>
                  <a:pt x="11255667" y="7501737"/>
                </a:lnTo>
                <a:lnTo>
                  <a:pt x="11247107" y="7496238"/>
                </a:lnTo>
                <a:lnTo>
                  <a:pt x="11236008" y="7494283"/>
                </a:lnTo>
                <a:lnTo>
                  <a:pt x="11224908" y="7496238"/>
                </a:lnTo>
                <a:lnTo>
                  <a:pt x="11216348" y="7501737"/>
                </a:lnTo>
                <a:lnTo>
                  <a:pt x="11210849" y="7510297"/>
                </a:lnTo>
                <a:lnTo>
                  <a:pt x="11208893" y="7521397"/>
                </a:lnTo>
                <a:lnTo>
                  <a:pt x="11210849" y="7532497"/>
                </a:lnTo>
                <a:lnTo>
                  <a:pt x="11216348" y="7541057"/>
                </a:lnTo>
                <a:lnTo>
                  <a:pt x="11224908" y="7546568"/>
                </a:lnTo>
                <a:lnTo>
                  <a:pt x="11236008" y="7548512"/>
                </a:lnTo>
                <a:lnTo>
                  <a:pt x="11247107" y="7546568"/>
                </a:lnTo>
                <a:lnTo>
                  <a:pt x="11255667" y="7541057"/>
                </a:lnTo>
                <a:lnTo>
                  <a:pt x="11261179" y="7532497"/>
                </a:lnTo>
                <a:lnTo>
                  <a:pt x="11263122" y="7521397"/>
                </a:lnTo>
                <a:close/>
              </a:path>
              <a:path w="16740505" h="7862570">
                <a:moveTo>
                  <a:pt x="11263122" y="357898"/>
                </a:moveTo>
                <a:lnTo>
                  <a:pt x="11261179" y="346798"/>
                </a:lnTo>
                <a:lnTo>
                  <a:pt x="11255667" y="338239"/>
                </a:lnTo>
                <a:lnTo>
                  <a:pt x="11247107" y="332740"/>
                </a:lnTo>
                <a:lnTo>
                  <a:pt x="11236008" y="330784"/>
                </a:lnTo>
                <a:lnTo>
                  <a:pt x="11224908" y="332740"/>
                </a:lnTo>
                <a:lnTo>
                  <a:pt x="11216348" y="338239"/>
                </a:lnTo>
                <a:lnTo>
                  <a:pt x="11210849" y="346798"/>
                </a:lnTo>
                <a:lnTo>
                  <a:pt x="11208893" y="357898"/>
                </a:lnTo>
                <a:lnTo>
                  <a:pt x="11210849" y="368998"/>
                </a:lnTo>
                <a:lnTo>
                  <a:pt x="11216348" y="377558"/>
                </a:lnTo>
                <a:lnTo>
                  <a:pt x="11224908" y="383070"/>
                </a:lnTo>
                <a:lnTo>
                  <a:pt x="11236008" y="385013"/>
                </a:lnTo>
                <a:lnTo>
                  <a:pt x="11247107" y="383070"/>
                </a:lnTo>
                <a:lnTo>
                  <a:pt x="11255667" y="377558"/>
                </a:lnTo>
                <a:lnTo>
                  <a:pt x="11261179" y="368998"/>
                </a:lnTo>
                <a:lnTo>
                  <a:pt x="11263122" y="357898"/>
                </a:lnTo>
                <a:close/>
              </a:path>
              <a:path w="16740505" h="7862570">
                <a:moveTo>
                  <a:pt x="11371580" y="7521397"/>
                </a:moveTo>
                <a:lnTo>
                  <a:pt x="11369637" y="7510297"/>
                </a:lnTo>
                <a:lnTo>
                  <a:pt x="11364125" y="7501737"/>
                </a:lnTo>
                <a:lnTo>
                  <a:pt x="11355565" y="7496238"/>
                </a:lnTo>
                <a:lnTo>
                  <a:pt x="11344466" y="7494283"/>
                </a:lnTo>
                <a:lnTo>
                  <a:pt x="11333366" y="7496238"/>
                </a:lnTo>
                <a:lnTo>
                  <a:pt x="11324806" y="7501737"/>
                </a:lnTo>
                <a:lnTo>
                  <a:pt x="11319307" y="7510297"/>
                </a:lnTo>
                <a:lnTo>
                  <a:pt x="11317351" y="7521397"/>
                </a:lnTo>
                <a:lnTo>
                  <a:pt x="11319307" y="7532497"/>
                </a:lnTo>
                <a:lnTo>
                  <a:pt x="11324806" y="7541057"/>
                </a:lnTo>
                <a:lnTo>
                  <a:pt x="11333366" y="7546568"/>
                </a:lnTo>
                <a:lnTo>
                  <a:pt x="11344466" y="7548512"/>
                </a:lnTo>
                <a:lnTo>
                  <a:pt x="11355565" y="7546568"/>
                </a:lnTo>
                <a:lnTo>
                  <a:pt x="11364125" y="7541057"/>
                </a:lnTo>
                <a:lnTo>
                  <a:pt x="11369637" y="7532497"/>
                </a:lnTo>
                <a:lnTo>
                  <a:pt x="11371580" y="7521397"/>
                </a:lnTo>
                <a:close/>
              </a:path>
              <a:path w="16740505" h="7862570">
                <a:moveTo>
                  <a:pt x="11371580" y="357898"/>
                </a:moveTo>
                <a:lnTo>
                  <a:pt x="11369637" y="346798"/>
                </a:lnTo>
                <a:lnTo>
                  <a:pt x="11364125" y="338239"/>
                </a:lnTo>
                <a:lnTo>
                  <a:pt x="11355565" y="332740"/>
                </a:lnTo>
                <a:lnTo>
                  <a:pt x="11344466" y="330784"/>
                </a:lnTo>
                <a:lnTo>
                  <a:pt x="11333366" y="332740"/>
                </a:lnTo>
                <a:lnTo>
                  <a:pt x="11324806" y="338239"/>
                </a:lnTo>
                <a:lnTo>
                  <a:pt x="11319307" y="346798"/>
                </a:lnTo>
                <a:lnTo>
                  <a:pt x="11317351" y="357898"/>
                </a:lnTo>
                <a:lnTo>
                  <a:pt x="11319307" y="368998"/>
                </a:lnTo>
                <a:lnTo>
                  <a:pt x="11324806" y="377558"/>
                </a:lnTo>
                <a:lnTo>
                  <a:pt x="11333366" y="383070"/>
                </a:lnTo>
                <a:lnTo>
                  <a:pt x="11344466" y="385013"/>
                </a:lnTo>
                <a:lnTo>
                  <a:pt x="11355565" y="383070"/>
                </a:lnTo>
                <a:lnTo>
                  <a:pt x="11364125" y="377558"/>
                </a:lnTo>
                <a:lnTo>
                  <a:pt x="11369637" y="368998"/>
                </a:lnTo>
                <a:lnTo>
                  <a:pt x="11371580" y="357898"/>
                </a:lnTo>
                <a:close/>
              </a:path>
              <a:path w="16740505" h="7862570">
                <a:moveTo>
                  <a:pt x="11480038" y="357898"/>
                </a:moveTo>
                <a:lnTo>
                  <a:pt x="11478082" y="346798"/>
                </a:lnTo>
                <a:lnTo>
                  <a:pt x="11472583" y="338239"/>
                </a:lnTo>
                <a:lnTo>
                  <a:pt x="11464023" y="332740"/>
                </a:lnTo>
                <a:lnTo>
                  <a:pt x="11452924" y="330784"/>
                </a:lnTo>
                <a:lnTo>
                  <a:pt x="11441824" y="332740"/>
                </a:lnTo>
                <a:lnTo>
                  <a:pt x="11433264" y="338239"/>
                </a:lnTo>
                <a:lnTo>
                  <a:pt x="11427752" y="346798"/>
                </a:lnTo>
                <a:lnTo>
                  <a:pt x="11425809" y="357898"/>
                </a:lnTo>
                <a:lnTo>
                  <a:pt x="11428514" y="368998"/>
                </a:lnTo>
                <a:lnTo>
                  <a:pt x="11435296" y="377558"/>
                </a:lnTo>
                <a:lnTo>
                  <a:pt x="11444110" y="383070"/>
                </a:lnTo>
                <a:lnTo>
                  <a:pt x="11452924" y="385013"/>
                </a:lnTo>
                <a:lnTo>
                  <a:pt x="11464023" y="383070"/>
                </a:lnTo>
                <a:lnTo>
                  <a:pt x="11472583" y="377558"/>
                </a:lnTo>
                <a:lnTo>
                  <a:pt x="11478082" y="368998"/>
                </a:lnTo>
                <a:lnTo>
                  <a:pt x="11480038" y="357898"/>
                </a:lnTo>
                <a:close/>
              </a:path>
              <a:path w="16740505" h="7862570">
                <a:moveTo>
                  <a:pt x="11485461" y="7521397"/>
                </a:moveTo>
                <a:lnTo>
                  <a:pt x="11482743" y="7510297"/>
                </a:lnTo>
                <a:lnTo>
                  <a:pt x="11475974" y="7501737"/>
                </a:lnTo>
                <a:lnTo>
                  <a:pt x="11467160" y="7496238"/>
                </a:lnTo>
                <a:lnTo>
                  <a:pt x="11458346" y="7494283"/>
                </a:lnTo>
                <a:lnTo>
                  <a:pt x="11447247" y="7496238"/>
                </a:lnTo>
                <a:lnTo>
                  <a:pt x="11438687" y="7501737"/>
                </a:lnTo>
                <a:lnTo>
                  <a:pt x="11433175" y="7510297"/>
                </a:lnTo>
                <a:lnTo>
                  <a:pt x="11431232" y="7521397"/>
                </a:lnTo>
                <a:lnTo>
                  <a:pt x="11433175" y="7532497"/>
                </a:lnTo>
                <a:lnTo>
                  <a:pt x="11438687" y="7541057"/>
                </a:lnTo>
                <a:lnTo>
                  <a:pt x="11447247" y="7546568"/>
                </a:lnTo>
                <a:lnTo>
                  <a:pt x="11458346" y="7548512"/>
                </a:lnTo>
                <a:lnTo>
                  <a:pt x="11469446" y="7546568"/>
                </a:lnTo>
                <a:lnTo>
                  <a:pt x="11478006" y="7541057"/>
                </a:lnTo>
                <a:lnTo>
                  <a:pt x="11483505" y="7532497"/>
                </a:lnTo>
                <a:lnTo>
                  <a:pt x="11485461" y="7521397"/>
                </a:lnTo>
                <a:close/>
              </a:path>
              <a:path w="16740505" h="7862570">
                <a:moveTo>
                  <a:pt x="11593919" y="7521397"/>
                </a:moveTo>
                <a:lnTo>
                  <a:pt x="11591963" y="7510297"/>
                </a:lnTo>
                <a:lnTo>
                  <a:pt x="11586464" y="7501737"/>
                </a:lnTo>
                <a:lnTo>
                  <a:pt x="11577904" y="7496238"/>
                </a:lnTo>
                <a:lnTo>
                  <a:pt x="11566804" y="7494283"/>
                </a:lnTo>
                <a:lnTo>
                  <a:pt x="11555705" y="7496238"/>
                </a:lnTo>
                <a:lnTo>
                  <a:pt x="11547145" y="7501737"/>
                </a:lnTo>
                <a:lnTo>
                  <a:pt x="11541633" y="7510297"/>
                </a:lnTo>
                <a:lnTo>
                  <a:pt x="11539690" y="7521397"/>
                </a:lnTo>
                <a:lnTo>
                  <a:pt x="11541633" y="7532497"/>
                </a:lnTo>
                <a:lnTo>
                  <a:pt x="11547145" y="7541057"/>
                </a:lnTo>
                <a:lnTo>
                  <a:pt x="11555705" y="7546568"/>
                </a:lnTo>
                <a:lnTo>
                  <a:pt x="11566804" y="7548512"/>
                </a:lnTo>
                <a:lnTo>
                  <a:pt x="11577904" y="7546568"/>
                </a:lnTo>
                <a:lnTo>
                  <a:pt x="11586464" y="7541057"/>
                </a:lnTo>
                <a:lnTo>
                  <a:pt x="11591963" y="7532497"/>
                </a:lnTo>
                <a:lnTo>
                  <a:pt x="11593919" y="7521397"/>
                </a:lnTo>
                <a:close/>
              </a:path>
              <a:path w="16740505" h="7862570">
                <a:moveTo>
                  <a:pt x="11593919" y="357898"/>
                </a:moveTo>
                <a:lnTo>
                  <a:pt x="11591963" y="346798"/>
                </a:lnTo>
                <a:lnTo>
                  <a:pt x="11586464" y="338239"/>
                </a:lnTo>
                <a:lnTo>
                  <a:pt x="11577904" y="332740"/>
                </a:lnTo>
                <a:lnTo>
                  <a:pt x="11566804" y="330784"/>
                </a:lnTo>
                <a:lnTo>
                  <a:pt x="11555705" y="332740"/>
                </a:lnTo>
                <a:lnTo>
                  <a:pt x="11547145" y="338239"/>
                </a:lnTo>
                <a:lnTo>
                  <a:pt x="11541633" y="346798"/>
                </a:lnTo>
                <a:lnTo>
                  <a:pt x="11539690" y="357898"/>
                </a:lnTo>
                <a:lnTo>
                  <a:pt x="11541633" y="368998"/>
                </a:lnTo>
                <a:lnTo>
                  <a:pt x="11547145" y="377558"/>
                </a:lnTo>
                <a:lnTo>
                  <a:pt x="11555705" y="383070"/>
                </a:lnTo>
                <a:lnTo>
                  <a:pt x="11566804" y="385013"/>
                </a:lnTo>
                <a:lnTo>
                  <a:pt x="11577904" y="383070"/>
                </a:lnTo>
                <a:lnTo>
                  <a:pt x="11586464" y="377558"/>
                </a:lnTo>
                <a:lnTo>
                  <a:pt x="11591963" y="368998"/>
                </a:lnTo>
                <a:lnTo>
                  <a:pt x="11593919" y="357898"/>
                </a:lnTo>
                <a:close/>
              </a:path>
              <a:path w="16740505" h="7862570">
                <a:moveTo>
                  <a:pt x="11702364" y="7521397"/>
                </a:moveTo>
                <a:lnTo>
                  <a:pt x="11700421" y="7510297"/>
                </a:lnTo>
                <a:lnTo>
                  <a:pt x="11694909" y="7501737"/>
                </a:lnTo>
                <a:lnTo>
                  <a:pt x="11686350" y="7496238"/>
                </a:lnTo>
                <a:lnTo>
                  <a:pt x="11675250" y="7494283"/>
                </a:lnTo>
                <a:lnTo>
                  <a:pt x="11664150" y="7496238"/>
                </a:lnTo>
                <a:lnTo>
                  <a:pt x="11655603" y="7501737"/>
                </a:lnTo>
                <a:lnTo>
                  <a:pt x="11650091" y="7510297"/>
                </a:lnTo>
                <a:lnTo>
                  <a:pt x="11648148" y="7521397"/>
                </a:lnTo>
                <a:lnTo>
                  <a:pt x="11650091" y="7532497"/>
                </a:lnTo>
                <a:lnTo>
                  <a:pt x="11655603" y="7541057"/>
                </a:lnTo>
                <a:lnTo>
                  <a:pt x="11664150" y="7546568"/>
                </a:lnTo>
                <a:lnTo>
                  <a:pt x="11675250" y="7548512"/>
                </a:lnTo>
                <a:lnTo>
                  <a:pt x="11686350" y="7546568"/>
                </a:lnTo>
                <a:lnTo>
                  <a:pt x="11694909" y="7541057"/>
                </a:lnTo>
                <a:lnTo>
                  <a:pt x="11700421" y="7532497"/>
                </a:lnTo>
                <a:lnTo>
                  <a:pt x="11702364" y="7521397"/>
                </a:lnTo>
                <a:close/>
              </a:path>
              <a:path w="16740505" h="7862570">
                <a:moveTo>
                  <a:pt x="11702364" y="357898"/>
                </a:moveTo>
                <a:lnTo>
                  <a:pt x="11700421" y="346798"/>
                </a:lnTo>
                <a:lnTo>
                  <a:pt x="11694909" y="338239"/>
                </a:lnTo>
                <a:lnTo>
                  <a:pt x="11686350" y="332740"/>
                </a:lnTo>
                <a:lnTo>
                  <a:pt x="11675250" y="330784"/>
                </a:lnTo>
                <a:lnTo>
                  <a:pt x="11664150" y="332740"/>
                </a:lnTo>
                <a:lnTo>
                  <a:pt x="11655603" y="338239"/>
                </a:lnTo>
                <a:lnTo>
                  <a:pt x="11650091" y="346798"/>
                </a:lnTo>
                <a:lnTo>
                  <a:pt x="11648148" y="357898"/>
                </a:lnTo>
                <a:lnTo>
                  <a:pt x="11650091" y="368998"/>
                </a:lnTo>
                <a:lnTo>
                  <a:pt x="11655603" y="377558"/>
                </a:lnTo>
                <a:lnTo>
                  <a:pt x="11664150" y="383070"/>
                </a:lnTo>
                <a:lnTo>
                  <a:pt x="11675250" y="385013"/>
                </a:lnTo>
                <a:lnTo>
                  <a:pt x="11686350" y="383070"/>
                </a:lnTo>
                <a:lnTo>
                  <a:pt x="11694909" y="377558"/>
                </a:lnTo>
                <a:lnTo>
                  <a:pt x="11700421" y="368998"/>
                </a:lnTo>
                <a:lnTo>
                  <a:pt x="11702364" y="357898"/>
                </a:lnTo>
                <a:close/>
              </a:path>
              <a:path w="16740505" h="7862570">
                <a:moveTo>
                  <a:pt x="11810822" y="7521397"/>
                </a:moveTo>
                <a:lnTo>
                  <a:pt x="11808879" y="7510297"/>
                </a:lnTo>
                <a:lnTo>
                  <a:pt x="11803367" y="7501737"/>
                </a:lnTo>
                <a:lnTo>
                  <a:pt x="11794808" y="7496238"/>
                </a:lnTo>
                <a:lnTo>
                  <a:pt x="11783708" y="7494283"/>
                </a:lnTo>
                <a:lnTo>
                  <a:pt x="11772608" y="7496238"/>
                </a:lnTo>
                <a:lnTo>
                  <a:pt x="11764048" y="7501737"/>
                </a:lnTo>
                <a:lnTo>
                  <a:pt x="11758549" y="7510297"/>
                </a:lnTo>
                <a:lnTo>
                  <a:pt x="11756593" y="7521397"/>
                </a:lnTo>
                <a:lnTo>
                  <a:pt x="11758549" y="7532497"/>
                </a:lnTo>
                <a:lnTo>
                  <a:pt x="11764048" y="7541057"/>
                </a:lnTo>
                <a:lnTo>
                  <a:pt x="11772608" y="7546568"/>
                </a:lnTo>
                <a:lnTo>
                  <a:pt x="11783708" y="7548512"/>
                </a:lnTo>
                <a:lnTo>
                  <a:pt x="11794808" y="7546568"/>
                </a:lnTo>
                <a:lnTo>
                  <a:pt x="11803367" y="7541057"/>
                </a:lnTo>
                <a:lnTo>
                  <a:pt x="11808879" y="7532497"/>
                </a:lnTo>
                <a:lnTo>
                  <a:pt x="11810822" y="7521397"/>
                </a:lnTo>
                <a:close/>
              </a:path>
              <a:path w="16740505" h="7862570">
                <a:moveTo>
                  <a:pt x="11810822" y="357898"/>
                </a:moveTo>
                <a:lnTo>
                  <a:pt x="11808879" y="346798"/>
                </a:lnTo>
                <a:lnTo>
                  <a:pt x="11803367" y="338239"/>
                </a:lnTo>
                <a:lnTo>
                  <a:pt x="11794808" y="332740"/>
                </a:lnTo>
                <a:lnTo>
                  <a:pt x="11783708" y="330784"/>
                </a:lnTo>
                <a:lnTo>
                  <a:pt x="11772608" y="332740"/>
                </a:lnTo>
                <a:lnTo>
                  <a:pt x="11764048" y="338239"/>
                </a:lnTo>
                <a:lnTo>
                  <a:pt x="11758549" y="346798"/>
                </a:lnTo>
                <a:lnTo>
                  <a:pt x="11756593" y="357898"/>
                </a:lnTo>
                <a:lnTo>
                  <a:pt x="11758549" y="368998"/>
                </a:lnTo>
                <a:lnTo>
                  <a:pt x="11764048" y="377558"/>
                </a:lnTo>
                <a:lnTo>
                  <a:pt x="11772608" y="383070"/>
                </a:lnTo>
                <a:lnTo>
                  <a:pt x="11783708" y="385013"/>
                </a:lnTo>
                <a:lnTo>
                  <a:pt x="11794808" y="383070"/>
                </a:lnTo>
                <a:lnTo>
                  <a:pt x="11803367" y="377558"/>
                </a:lnTo>
                <a:lnTo>
                  <a:pt x="11808879" y="368998"/>
                </a:lnTo>
                <a:lnTo>
                  <a:pt x="11810822" y="357898"/>
                </a:lnTo>
                <a:close/>
              </a:path>
              <a:path w="16740505" h="7862570">
                <a:moveTo>
                  <a:pt x="11919280" y="357898"/>
                </a:moveTo>
                <a:lnTo>
                  <a:pt x="11917337" y="346798"/>
                </a:lnTo>
                <a:lnTo>
                  <a:pt x="11911825" y="338239"/>
                </a:lnTo>
                <a:lnTo>
                  <a:pt x="11903266" y="332740"/>
                </a:lnTo>
                <a:lnTo>
                  <a:pt x="11892166" y="330784"/>
                </a:lnTo>
                <a:lnTo>
                  <a:pt x="11881066" y="332740"/>
                </a:lnTo>
                <a:lnTo>
                  <a:pt x="11872506" y="338239"/>
                </a:lnTo>
                <a:lnTo>
                  <a:pt x="11867007" y="346798"/>
                </a:lnTo>
                <a:lnTo>
                  <a:pt x="11865051" y="357898"/>
                </a:lnTo>
                <a:lnTo>
                  <a:pt x="11867769" y="368998"/>
                </a:lnTo>
                <a:lnTo>
                  <a:pt x="11874538" y="377558"/>
                </a:lnTo>
                <a:lnTo>
                  <a:pt x="11883352" y="383070"/>
                </a:lnTo>
                <a:lnTo>
                  <a:pt x="11892166" y="385013"/>
                </a:lnTo>
                <a:lnTo>
                  <a:pt x="11903266" y="383070"/>
                </a:lnTo>
                <a:lnTo>
                  <a:pt x="11911825" y="377558"/>
                </a:lnTo>
                <a:lnTo>
                  <a:pt x="11917337" y="368998"/>
                </a:lnTo>
                <a:lnTo>
                  <a:pt x="11919280" y="357898"/>
                </a:lnTo>
                <a:close/>
              </a:path>
              <a:path w="16740505" h="7862570">
                <a:moveTo>
                  <a:pt x="11924703" y="7521397"/>
                </a:moveTo>
                <a:lnTo>
                  <a:pt x="11921998" y="7510297"/>
                </a:lnTo>
                <a:lnTo>
                  <a:pt x="11915216" y="7501737"/>
                </a:lnTo>
                <a:lnTo>
                  <a:pt x="11906402" y="7496238"/>
                </a:lnTo>
                <a:lnTo>
                  <a:pt x="11897589" y="7494283"/>
                </a:lnTo>
                <a:lnTo>
                  <a:pt x="11886489" y="7496238"/>
                </a:lnTo>
                <a:lnTo>
                  <a:pt x="11877929" y="7501737"/>
                </a:lnTo>
                <a:lnTo>
                  <a:pt x="11872430" y="7510297"/>
                </a:lnTo>
                <a:lnTo>
                  <a:pt x="11870474" y="7521397"/>
                </a:lnTo>
                <a:lnTo>
                  <a:pt x="11872430" y="7532497"/>
                </a:lnTo>
                <a:lnTo>
                  <a:pt x="11877929" y="7541057"/>
                </a:lnTo>
                <a:lnTo>
                  <a:pt x="11886489" y="7546568"/>
                </a:lnTo>
                <a:lnTo>
                  <a:pt x="11897589" y="7548512"/>
                </a:lnTo>
                <a:lnTo>
                  <a:pt x="11908688" y="7546568"/>
                </a:lnTo>
                <a:lnTo>
                  <a:pt x="11917248" y="7541057"/>
                </a:lnTo>
                <a:lnTo>
                  <a:pt x="11922760" y="7532497"/>
                </a:lnTo>
                <a:lnTo>
                  <a:pt x="11924703" y="7521397"/>
                </a:lnTo>
                <a:close/>
              </a:path>
              <a:path w="16740505" h="7862570">
                <a:moveTo>
                  <a:pt x="12033161" y="7521397"/>
                </a:moveTo>
                <a:lnTo>
                  <a:pt x="12031205" y="7510297"/>
                </a:lnTo>
                <a:lnTo>
                  <a:pt x="12025706" y="7501737"/>
                </a:lnTo>
                <a:lnTo>
                  <a:pt x="12017146" y="7496238"/>
                </a:lnTo>
                <a:lnTo>
                  <a:pt x="12006047" y="7494283"/>
                </a:lnTo>
                <a:lnTo>
                  <a:pt x="11994947" y="7496238"/>
                </a:lnTo>
                <a:lnTo>
                  <a:pt x="11986387" y="7501737"/>
                </a:lnTo>
                <a:lnTo>
                  <a:pt x="11980875" y="7510297"/>
                </a:lnTo>
                <a:lnTo>
                  <a:pt x="11978932" y="7521397"/>
                </a:lnTo>
                <a:lnTo>
                  <a:pt x="11980875" y="7532497"/>
                </a:lnTo>
                <a:lnTo>
                  <a:pt x="11986387" y="7541057"/>
                </a:lnTo>
                <a:lnTo>
                  <a:pt x="11994947" y="7546568"/>
                </a:lnTo>
                <a:lnTo>
                  <a:pt x="12006047" y="7548512"/>
                </a:lnTo>
                <a:lnTo>
                  <a:pt x="12017146" y="7546568"/>
                </a:lnTo>
                <a:lnTo>
                  <a:pt x="12025706" y="7541057"/>
                </a:lnTo>
                <a:lnTo>
                  <a:pt x="12031205" y="7532497"/>
                </a:lnTo>
                <a:lnTo>
                  <a:pt x="12033161" y="7521397"/>
                </a:lnTo>
                <a:close/>
              </a:path>
              <a:path w="16740505" h="7862570">
                <a:moveTo>
                  <a:pt x="12033161" y="357898"/>
                </a:moveTo>
                <a:lnTo>
                  <a:pt x="12031205" y="346798"/>
                </a:lnTo>
                <a:lnTo>
                  <a:pt x="12025706" y="338239"/>
                </a:lnTo>
                <a:lnTo>
                  <a:pt x="12017146" y="332740"/>
                </a:lnTo>
                <a:lnTo>
                  <a:pt x="12006047" y="330784"/>
                </a:lnTo>
                <a:lnTo>
                  <a:pt x="11994947" y="332740"/>
                </a:lnTo>
                <a:lnTo>
                  <a:pt x="11986387" y="338239"/>
                </a:lnTo>
                <a:lnTo>
                  <a:pt x="11980875" y="346798"/>
                </a:lnTo>
                <a:lnTo>
                  <a:pt x="11978932" y="357898"/>
                </a:lnTo>
                <a:lnTo>
                  <a:pt x="11980875" y="368998"/>
                </a:lnTo>
                <a:lnTo>
                  <a:pt x="11986387" y="377558"/>
                </a:lnTo>
                <a:lnTo>
                  <a:pt x="11994947" y="383070"/>
                </a:lnTo>
                <a:lnTo>
                  <a:pt x="12006047" y="385013"/>
                </a:lnTo>
                <a:lnTo>
                  <a:pt x="12017146" y="383070"/>
                </a:lnTo>
                <a:lnTo>
                  <a:pt x="12025706" y="377558"/>
                </a:lnTo>
                <a:lnTo>
                  <a:pt x="12031205" y="368998"/>
                </a:lnTo>
                <a:lnTo>
                  <a:pt x="12033161" y="357898"/>
                </a:lnTo>
                <a:close/>
              </a:path>
              <a:path w="16740505" h="7862570">
                <a:moveTo>
                  <a:pt x="12141619" y="7521397"/>
                </a:moveTo>
                <a:lnTo>
                  <a:pt x="12139663" y="7510297"/>
                </a:lnTo>
                <a:lnTo>
                  <a:pt x="12134164" y="7501737"/>
                </a:lnTo>
                <a:lnTo>
                  <a:pt x="12125604" y="7496238"/>
                </a:lnTo>
                <a:lnTo>
                  <a:pt x="12114505" y="7494283"/>
                </a:lnTo>
                <a:lnTo>
                  <a:pt x="12103405" y="7496238"/>
                </a:lnTo>
                <a:lnTo>
                  <a:pt x="12094845" y="7501737"/>
                </a:lnTo>
                <a:lnTo>
                  <a:pt x="12089333" y="7510297"/>
                </a:lnTo>
                <a:lnTo>
                  <a:pt x="12087390" y="7521397"/>
                </a:lnTo>
                <a:lnTo>
                  <a:pt x="12089333" y="7532497"/>
                </a:lnTo>
                <a:lnTo>
                  <a:pt x="12094845" y="7541057"/>
                </a:lnTo>
                <a:lnTo>
                  <a:pt x="12103405" y="7546568"/>
                </a:lnTo>
                <a:lnTo>
                  <a:pt x="12114505" y="7548512"/>
                </a:lnTo>
                <a:lnTo>
                  <a:pt x="12125604" y="7546568"/>
                </a:lnTo>
                <a:lnTo>
                  <a:pt x="12134164" y="7541057"/>
                </a:lnTo>
                <a:lnTo>
                  <a:pt x="12139663" y="7532497"/>
                </a:lnTo>
                <a:lnTo>
                  <a:pt x="12141619" y="7521397"/>
                </a:lnTo>
                <a:close/>
              </a:path>
              <a:path w="16740505" h="7862570">
                <a:moveTo>
                  <a:pt x="12141619" y="357898"/>
                </a:moveTo>
                <a:lnTo>
                  <a:pt x="12139663" y="346798"/>
                </a:lnTo>
                <a:lnTo>
                  <a:pt x="12134164" y="338239"/>
                </a:lnTo>
                <a:lnTo>
                  <a:pt x="12125604" y="332740"/>
                </a:lnTo>
                <a:lnTo>
                  <a:pt x="12114505" y="330784"/>
                </a:lnTo>
                <a:lnTo>
                  <a:pt x="12103405" y="332740"/>
                </a:lnTo>
                <a:lnTo>
                  <a:pt x="12094845" y="338239"/>
                </a:lnTo>
                <a:lnTo>
                  <a:pt x="12089333" y="346798"/>
                </a:lnTo>
                <a:lnTo>
                  <a:pt x="12087390" y="357898"/>
                </a:lnTo>
                <a:lnTo>
                  <a:pt x="12089333" y="368998"/>
                </a:lnTo>
                <a:lnTo>
                  <a:pt x="12094845" y="377558"/>
                </a:lnTo>
                <a:lnTo>
                  <a:pt x="12103405" y="383070"/>
                </a:lnTo>
                <a:lnTo>
                  <a:pt x="12114505" y="385013"/>
                </a:lnTo>
                <a:lnTo>
                  <a:pt x="12125604" y="383070"/>
                </a:lnTo>
                <a:lnTo>
                  <a:pt x="12134164" y="377558"/>
                </a:lnTo>
                <a:lnTo>
                  <a:pt x="12139663" y="368998"/>
                </a:lnTo>
                <a:lnTo>
                  <a:pt x="12141619" y="357898"/>
                </a:lnTo>
                <a:close/>
              </a:path>
              <a:path w="16740505" h="7862570">
                <a:moveTo>
                  <a:pt x="12250064" y="7521397"/>
                </a:moveTo>
                <a:lnTo>
                  <a:pt x="12248121" y="7510297"/>
                </a:lnTo>
                <a:lnTo>
                  <a:pt x="12242610" y="7501737"/>
                </a:lnTo>
                <a:lnTo>
                  <a:pt x="12234062" y="7496238"/>
                </a:lnTo>
                <a:lnTo>
                  <a:pt x="12222963" y="7494283"/>
                </a:lnTo>
                <a:lnTo>
                  <a:pt x="12211863" y="7496238"/>
                </a:lnTo>
                <a:lnTo>
                  <a:pt x="12203303" y="7501737"/>
                </a:lnTo>
                <a:lnTo>
                  <a:pt x="12197791" y="7510297"/>
                </a:lnTo>
                <a:lnTo>
                  <a:pt x="12195848" y="7521397"/>
                </a:lnTo>
                <a:lnTo>
                  <a:pt x="12197791" y="7532497"/>
                </a:lnTo>
                <a:lnTo>
                  <a:pt x="12203303" y="7541057"/>
                </a:lnTo>
                <a:lnTo>
                  <a:pt x="12211863" y="7546568"/>
                </a:lnTo>
                <a:lnTo>
                  <a:pt x="12222963" y="7548512"/>
                </a:lnTo>
                <a:lnTo>
                  <a:pt x="12234062" y="7546568"/>
                </a:lnTo>
                <a:lnTo>
                  <a:pt x="12242610" y="7541057"/>
                </a:lnTo>
                <a:lnTo>
                  <a:pt x="12248121" y="7532497"/>
                </a:lnTo>
                <a:lnTo>
                  <a:pt x="12250064" y="7521397"/>
                </a:lnTo>
                <a:close/>
              </a:path>
              <a:path w="16740505" h="7862570">
                <a:moveTo>
                  <a:pt x="12250064" y="357898"/>
                </a:moveTo>
                <a:lnTo>
                  <a:pt x="12248121" y="346798"/>
                </a:lnTo>
                <a:lnTo>
                  <a:pt x="12242610" y="338239"/>
                </a:lnTo>
                <a:lnTo>
                  <a:pt x="12234062" y="332740"/>
                </a:lnTo>
                <a:lnTo>
                  <a:pt x="12222963" y="330784"/>
                </a:lnTo>
                <a:lnTo>
                  <a:pt x="12211863" y="332740"/>
                </a:lnTo>
                <a:lnTo>
                  <a:pt x="12203303" y="338239"/>
                </a:lnTo>
                <a:lnTo>
                  <a:pt x="12197791" y="346798"/>
                </a:lnTo>
                <a:lnTo>
                  <a:pt x="12195848" y="357898"/>
                </a:lnTo>
                <a:lnTo>
                  <a:pt x="12197791" y="368998"/>
                </a:lnTo>
                <a:lnTo>
                  <a:pt x="12203303" y="377558"/>
                </a:lnTo>
                <a:lnTo>
                  <a:pt x="12211863" y="383070"/>
                </a:lnTo>
                <a:lnTo>
                  <a:pt x="12222963" y="385013"/>
                </a:lnTo>
                <a:lnTo>
                  <a:pt x="12234062" y="383070"/>
                </a:lnTo>
                <a:lnTo>
                  <a:pt x="12242610" y="377558"/>
                </a:lnTo>
                <a:lnTo>
                  <a:pt x="12248121" y="368998"/>
                </a:lnTo>
                <a:lnTo>
                  <a:pt x="12250064" y="357898"/>
                </a:lnTo>
                <a:close/>
              </a:path>
              <a:path w="16740505" h="7862570">
                <a:moveTo>
                  <a:pt x="12358522" y="357898"/>
                </a:moveTo>
                <a:lnTo>
                  <a:pt x="12356579" y="346798"/>
                </a:lnTo>
                <a:lnTo>
                  <a:pt x="12351068" y="338239"/>
                </a:lnTo>
                <a:lnTo>
                  <a:pt x="12342508" y="332740"/>
                </a:lnTo>
                <a:lnTo>
                  <a:pt x="12331408" y="330784"/>
                </a:lnTo>
                <a:lnTo>
                  <a:pt x="12320308" y="332740"/>
                </a:lnTo>
                <a:lnTo>
                  <a:pt x="12311748" y="338239"/>
                </a:lnTo>
                <a:lnTo>
                  <a:pt x="12306249" y="346798"/>
                </a:lnTo>
                <a:lnTo>
                  <a:pt x="12304293" y="357898"/>
                </a:lnTo>
                <a:lnTo>
                  <a:pt x="12307011" y="368998"/>
                </a:lnTo>
                <a:lnTo>
                  <a:pt x="12313793" y="377558"/>
                </a:lnTo>
                <a:lnTo>
                  <a:pt x="12322594" y="383070"/>
                </a:lnTo>
                <a:lnTo>
                  <a:pt x="12331408" y="385013"/>
                </a:lnTo>
                <a:lnTo>
                  <a:pt x="12342508" y="383070"/>
                </a:lnTo>
                <a:lnTo>
                  <a:pt x="12351068" y="377558"/>
                </a:lnTo>
                <a:lnTo>
                  <a:pt x="12356579" y="368998"/>
                </a:lnTo>
                <a:lnTo>
                  <a:pt x="12358522" y="357898"/>
                </a:lnTo>
                <a:close/>
              </a:path>
              <a:path w="16740505" h="7862570">
                <a:moveTo>
                  <a:pt x="12363945" y="7521397"/>
                </a:moveTo>
                <a:lnTo>
                  <a:pt x="12361240" y="7510297"/>
                </a:lnTo>
                <a:lnTo>
                  <a:pt x="12354458" y="7501737"/>
                </a:lnTo>
                <a:lnTo>
                  <a:pt x="12345645" y="7496238"/>
                </a:lnTo>
                <a:lnTo>
                  <a:pt x="12336831" y="7494283"/>
                </a:lnTo>
                <a:lnTo>
                  <a:pt x="12325731" y="7496238"/>
                </a:lnTo>
                <a:lnTo>
                  <a:pt x="12317184" y="7501737"/>
                </a:lnTo>
                <a:lnTo>
                  <a:pt x="12311672" y="7510297"/>
                </a:lnTo>
                <a:lnTo>
                  <a:pt x="12309716" y="7521397"/>
                </a:lnTo>
                <a:lnTo>
                  <a:pt x="12311672" y="7532497"/>
                </a:lnTo>
                <a:lnTo>
                  <a:pt x="12317184" y="7541057"/>
                </a:lnTo>
                <a:lnTo>
                  <a:pt x="12325731" y="7546568"/>
                </a:lnTo>
                <a:lnTo>
                  <a:pt x="12336831" y="7548512"/>
                </a:lnTo>
                <a:lnTo>
                  <a:pt x="12347931" y="7546568"/>
                </a:lnTo>
                <a:lnTo>
                  <a:pt x="12356490" y="7541057"/>
                </a:lnTo>
                <a:lnTo>
                  <a:pt x="12362002" y="7532497"/>
                </a:lnTo>
                <a:lnTo>
                  <a:pt x="12363945" y="7521397"/>
                </a:lnTo>
                <a:close/>
              </a:path>
              <a:path w="16740505" h="7862570">
                <a:moveTo>
                  <a:pt x="12472403" y="7521397"/>
                </a:moveTo>
                <a:lnTo>
                  <a:pt x="12470460" y="7510297"/>
                </a:lnTo>
                <a:lnTo>
                  <a:pt x="12464948" y="7501737"/>
                </a:lnTo>
                <a:lnTo>
                  <a:pt x="12456389" y="7496238"/>
                </a:lnTo>
                <a:lnTo>
                  <a:pt x="12445289" y="7494283"/>
                </a:lnTo>
                <a:lnTo>
                  <a:pt x="12434189" y="7496238"/>
                </a:lnTo>
                <a:lnTo>
                  <a:pt x="12425629" y="7501737"/>
                </a:lnTo>
                <a:lnTo>
                  <a:pt x="12420130" y="7510297"/>
                </a:lnTo>
                <a:lnTo>
                  <a:pt x="12418174" y="7521397"/>
                </a:lnTo>
                <a:lnTo>
                  <a:pt x="12420130" y="7532497"/>
                </a:lnTo>
                <a:lnTo>
                  <a:pt x="12425629" y="7541057"/>
                </a:lnTo>
                <a:lnTo>
                  <a:pt x="12434189" y="7546568"/>
                </a:lnTo>
                <a:lnTo>
                  <a:pt x="12445289" y="7548512"/>
                </a:lnTo>
                <a:lnTo>
                  <a:pt x="12456389" y="7546568"/>
                </a:lnTo>
                <a:lnTo>
                  <a:pt x="12464948" y="7541057"/>
                </a:lnTo>
                <a:lnTo>
                  <a:pt x="12470460" y="7532497"/>
                </a:lnTo>
                <a:lnTo>
                  <a:pt x="12472403" y="7521397"/>
                </a:lnTo>
                <a:close/>
              </a:path>
              <a:path w="16740505" h="7862570">
                <a:moveTo>
                  <a:pt x="12472403" y="357898"/>
                </a:moveTo>
                <a:lnTo>
                  <a:pt x="12470460" y="346798"/>
                </a:lnTo>
                <a:lnTo>
                  <a:pt x="12464948" y="338239"/>
                </a:lnTo>
                <a:lnTo>
                  <a:pt x="12456389" y="332740"/>
                </a:lnTo>
                <a:lnTo>
                  <a:pt x="12445289" y="330784"/>
                </a:lnTo>
                <a:lnTo>
                  <a:pt x="12434189" y="332740"/>
                </a:lnTo>
                <a:lnTo>
                  <a:pt x="12425629" y="338239"/>
                </a:lnTo>
                <a:lnTo>
                  <a:pt x="12420130" y="346798"/>
                </a:lnTo>
                <a:lnTo>
                  <a:pt x="12418174" y="357898"/>
                </a:lnTo>
                <a:lnTo>
                  <a:pt x="12420130" y="368998"/>
                </a:lnTo>
                <a:lnTo>
                  <a:pt x="12425629" y="377558"/>
                </a:lnTo>
                <a:lnTo>
                  <a:pt x="12434189" y="383070"/>
                </a:lnTo>
                <a:lnTo>
                  <a:pt x="12445289" y="385013"/>
                </a:lnTo>
                <a:lnTo>
                  <a:pt x="12456389" y="383070"/>
                </a:lnTo>
                <a:lnTo>
                  <a:pt x="12464948" y="377558"/>
                </a:lnTo>
                <a:lnTo>
                  <a:pt x="12470460" y="368998"/>
                </a:lnTo>
                <a:lnTo>
                  <a:pt x="12472403" y="357898"/>
                </a:lnTo>
                <a:close/>
              </a:path>
              <a:path w="16740505" h="7862570">
                <a:moveTo>
                  <a:pt x="12580861" y="7521397"/>
                </a:moveTo>
                <a:lnTo>
                  <a:pt x="12578906" y="7510297"/>
                </a:lnTo>
                <a:lnTo>
                  <a:pt x="12573406" y="7501737"/>
                </a:lnTo>
                <a:lnTo>
                  <a:pt x="12564847" y="7496238"/>
                </a:lnTo>
                <a:lnTo>
                  <a:pt x="12553747" y="7494283"/>
                </a:lnTo>
                <a:lnTo>
                  <a:pt x="12542647" y="7496238"/>
                </a:lnTo>
                <a:lnTo>
                  <a:pt x="12534087" y="7501737"/>
                </a:lnTo>
                <a:lnTo>
                  <a:pt x="12528575" y="7510297"/>
                </a:lnTo>
                <a:lnTo>
                  <a:pt x="12526632" y="7521397"/>
                </a:lnTo>
                <a:lnTo>
                  <a:pt x="12528575" y="7532497"/>
                </a:lnTo>
                <a:lnTo>
                  <a:pt x="12534087" y="7541057"/>
                </a:lnTo>
                <a:lnTo>
                  <a:pt x="12542647" y="7546568"/>
                </a:lnTo>
                <a:lnTo>
                  <a:pt x="12553747" y="7548512"/>
                </a:lnTo>
                <a:lnTo>
                  <a:pt x="12564847" y="7546568"/>
                </a:lnTo>
                <a:lnTo>
                  <a:pt x="12573406" y="7541057"/>
                </a:lnTo>
                <a:lnTo>
                  <a:pt x="12578906" y="7532497"/>
                </a:lnTo>
                <a:lnTo>
                  <a:pt x="12580861" y="7521397"/>
                </a:lnTo>
                <a:close/>
              </a:path>
              <a:path w="16740505" h="7862570">
                <a:moveTo>
                  <a:pt x="12580861" y="357898"/>
                </a:moveTo>
                <a:lnTo>
                  <a:pt x="12578906" y="346798"/>
                </a:lnTo>
                <a:lnTo>
                  <a:pt x="12573406" y="338239"/>
                </a:lnTo>
                <a:lnTo>
                  <a:pt x="12564847" y="332740"/>
                </a:lnTo>
                <a:lnTo>
                  <a:pt x="12553747" y="330784"/>
                </a:lnTo>
                <a:lnTo>
                  <a:pt x="12542647" y="332740"/>
                </a:lnTo>
                <a:lnTo>
                  <a:pt x="12534087" y="338239"/>
                </a:lnTo>
                <a:lnTo>
                  <a:pt x="12528575" y="346798"/>
                </a:lnTo>
                <a:lnTo>
                  <a:pt x="12526632" y="357898"/>
                </a:lnTo>
                <a:lnTo>
                  <a:pt x="12528575" y="368998"/>
                </a:lnTo>
                <a:lnTo>
                  <a:pt x="12534087" y="377558"/>
                </a:lnTo>
                <a:lnTo>
                  <a:pt x="12542647" y="383070"/>
                </a:lnTo>
                <a:lnTo>
                  <a:pt x="12553747" y="385013"/>
                </a:lnTo>
                <a:lnTo>
                  <a:pt x="12564847" y="383070"/>
                </a:lnTo>
                <a:lnTo>
                  <a:pt x="12573406" y="377558"/>
                </a:lnTo>
                <a:lnTo>
                  <a:pt x="12578906" y="368998"/>
                </a:lnTo>
                <a:lnTo>
                  <a:pt x="12580861" y="357898"/>
                </a:lnTo>
                <a:close/>
              </a:path>
              <a:path w="16740505" h="7862570">
                <a:moveTo>
                  <a:pt x="12689319" y="7521397"/>
                </a:moveTo>
                <a:lnTo>
                  <a:pt x="12687364" y="7510297"/>
                </a:lnTo>
                <a:lnTo>
                  <a:pt x="12681865" y="7501737"/>
                </a:lnTo>
                <a:lnTo>
                  <a:pt x="12673305" y="7496238"/>
                </a:lnTo>
                <a:lnTo>
                  <a:pt x="12662205" y="7494283"/>
                </a:lnTo>
                <a:lnTo>
                  <a:pt x="12651105" y="7496238"/>
                </a:lnTo>
                <a:lnTo>
                  <a:pt x="12642545" y="7501737"/>
                </a:lnTo>
                <a:lnTo>
                  <a:pt x="12637034" y="7510297"/>
                </a:lnTo>
                <a:lnTo>
                  <a:pt x="12635090" y="7521397"/>
                </a:lnTo>
                <a:lnTo>
                  <a:pt x="12637034" y="7532497"/>
                </a:lnTo>
                <a:lnTo>
                  <a:pt x="12642545" y="7541057"/>
                </a:lnTo>
                <a:lnTo>
                  <a:pt x="12651105" y="7546568"/>
                </a:lnTo>
                <a:lnTo>
                  <a:pt x="12662205" y="7548512"/>
                </a:lnTo>
                <a:lnTo>
                  <a:pt x="12673305" y="7546568"/>
                </a:lnTo>
                <a:lnTo>
                  <a:pt x="12681865" y="7541057"/>
                </a:lnTo>
                <a:lnTo>
                  <a:pt x="12687364" y="7532497"/>
                </a:lnTo>
                <a:lnTo>
                  <a:pt x="12689319" y="7521397"/>
                </a:lnTo>
                <a:close/>
              </a:path>
              <a:path w="16740505" h="7862570">
                <a:moveTo>
                  <a:pt x="12689319" y="357898"/>
                </a:moveTo>
                <a:lnTo>
                  <a:pt x="12687364" y="346798"/>
                </a:lnTo>
                <a:lnTo>
                  <a:pt x="12681865" y="338239"/>
                </a:lnTo>
                <a:lnTo>
                  <a:pt x="12673305" y="332740"/>
                </a:lnTo>
                <a:lnTo>
                  <a:pt x="12662205" y="330784"/>
                </a:lnTo>
                <a:lnTo>
                  <a:pt x="12651105" y="332740"/>
                </a:lnTo>
                <a:lnTo>
                  <a:pt x="12642545" y="338239"/>
                </a:lnTo>
                <a:lnTo>
                  <a:pt x="12637034" y="346798"/>
                </a:lnTo>
                <a:lnTo>
                  <a:pt x="12635090" y="357898"/>
                </a:lnTo>
                <a:lnTo>
                  <a:pt x="12637034" y="368998"/>
                </a:lnTo>
                <a:lnTo>
                  <a:pt x="12642545" y="377558"/>
                </a:lnTo>
                <a:lnTo>
                  <a:pt x="12651105" y="383070"/>
                </a:lnTo>
                <a:lnTo>
                  <a:pt x="12662205" y="385013"/>
                </a:lnTo>
                <a:lnTo>
                  <a:pt x="12673305" y="383070"/>
                </a:lnTo>
                <a:lnTo>
                  <a:pt x="12681865" y="377558"/>
                </a:lnTo>
                <a:lnTo>
                  <a:pt x="12687364" y="368998"/>
                </a:lnTo>
                <a:lnTo>
                  <a:pt x="12689319" y="357898"/>
                </a:lnTo>
                <a:close/>
              </a:path>
              <a:path w="16740505" h="7862570">
                <a:moveTo>
                  <a:pt x="12797777" y="357898"/>
                </a:moveTo>
                <a:lnTo>
                  <a:pt x="12795822" y="346798"/>
                </a:lnTo>
                <a:lnTo>
                  <a:pt x="12790310" y="338239"/>
                </a:lnTo>
                <a:lnTo>
                  <a:pt x="12781763" y="332740"/>
                </a:lnTo>
                <a:lnTo>
                  <a:pt x="12770663" y="330784"/>
                </a:lnTo>
                <a:lnTo>
                  <a:pt x="12759563" y="332740"/>
                </a:lnTo>
                <a:lnTo>
                  <a:pt x="12751003" y="338239"/>
                </a:lnTo>
                <a:lnTo>
                  <a:pt x="12745492" y="346798"/>
                </a:lnTo>
                <a:lnTo>
                  <a:pt x="12743548" y="357898"/>
                </a:lnTo>
                <a:lnTo>
                  <a:pt x="12745492" y="368998"/>
                </a:lnTo>
                <a:lnTo>
                  <a:pt x="12751003" y="377558"/>
                </a:lnTo>
                <a:lnTo>
                  <a:pt x="12759563" y="383070"/>
                </a:lnTo>
                <a:lnTo>
                  <a:pt x="12770663" y="385013"/>
                </a:lnTo>
                <a:lnTo>
                  <a:pt x="12781763" y="383070"/>
                </a:lnTo>
                <a:lnTo>
                  <a:pt x="12790310" y="377558"/>
                </a:lnTo>
                <a:lnTo>
                  <a:pt x="12795822" y="368998"/>
                </a:lnTo>
                <a:lnTo>
                  <a:pt x="12797777" y="357898"/>
                </a:lnTo>
                <a:close/>
              </a:path>
              <a:path w="16740505" h="7862570">
                <a:moveTo>
                  <a:pt x="12803200" y="7521397"/>
                </a:moveTo>
                <a:lnTo>
                  <a:pt x="12800483" y="7510297"/>
                </a:lnTo>
                <a:lnTo>
                  <a:pt x="12793701" y="7501737"/>
                </a:lnTo>
                <a:lnTo>
                  <a:pt x="12784887" y="7496238"/>
                </a:lnTo>
                <a:lnTo>
                  <a:pt x="12776086" y="7494283"/>
                </a:lnTo>
                <a:lnTo>
                  <a:pt x="12764986" y="7496238"/>
                </a:lnTo>
                <a:lnTo>
                  <a:pt x="12756426" y="7501737"/>
                </a:lnTo>
                <a:lnTo>
                  <a:pt x="12750914" y="7510297"/>
                </a:lnTo>
                <a:lnTo>
                  <a:pt x="12748971" y="7521397"/>
                </a:lnTo>
                <a:lnTo>
                  <a:pt x="12750914" y="7532497"/>
                </a:lnTo>
                <a:lnTo>
                  <a:pt x="12756426" y="7541057"/>
                </a:lnTo>
                <a:lnTo>
                  <a:pt x="12764986" y="7546568"/>
                </a:lnTo>
                <a:lnTo>
                  <a:pt x="12776086" y="7548512"/>
                </a:lnTo>
                <a:lnTo>
                  <a:pt x="12787186" y="7546568"/>
                </a:lnTo>
                <a:lnTo>
                  <a:pt x="12795733" y="7541057"/>
                </a:lnTo>
                <a:lnTo>
                  <a:pt x="12801245" y="7532497"/>
                </a:lnTo>
                <a:lnTo>
                  <a:pt x="12803200" y="7521397"/>
                </a:lnTo>
                <a:close/>
              </a:path>
              <a:path w="16740505" h="7862570">
                <a:moveTo>
                  <a:pt x="12906223" y="357898"/>
                </a:moveTo>
                <a:lnTo>
                  <a:pt x="12904280" y="346798"/>
                </a:lnTo>
                <a:lnTo>
                  <a:pt x="12898768" y="338239"/>
                </a:lnTo>
                <a:lnTo>
                  <a:pt x="12890208" y="332740"/>
                </a:lnTo>
                <a:lnTo>
                  <a:pt x="12879108" y="330784"/>
                </a:lnTo>
                <a:lnTo>
                  <a:pt x="12868008" y="332740"/>
                </a:lnTo>
                <a:lnTo>
                  <a:pt x="12859461" y="338239"/>
                </a:lnTo>
                <a:lnTo>
                  <a:pt x="12853950" y="346798"/>
                </a:lnTo>
                <a:lnTo>
                  <a:pt x="12851994" y="357898"/>
                </a:lnTo>
                <a:lnTo>
                  <a:pt x="12854712" y="368998"/>
                </a:lnTo>
                <a:lnTo>
                  <a:pt x="12861493" y="377558"/>
                </a:lnTo>
                <a:lnTo>
                  <a:pt x="12870307" y="383070"/>
                </a:lnTo>
                <a:lnTo>
                  <a:pt x="12879108" y="385013"/>
                </a:lnTo>
                <a:lnTo>
                  <a:pt x="12890208" y="383070"/>
                </a:lnTo>
                <a:lnTo>
                  <a:pt x="12898768" y="377558"/>
                </a:lnTo>
                <a:lnTo>
                  <a:pt x="12904280" y="368998"/>
                </a:lnTo>
                <a:lnTo>
                  <a:pt x="12906223" y="357898"/>
                </a:lnTo>
                <a:close/>
              </a:path>
              <a:path w="16740505" h="7862570">
                <a:moveTo>
                  <a:pt x="12911646" y="7521397"/>
                </a:moveTo>
                <a:lnTo>
                  <a:pt x="12909703" y="7510297"/>
                </a:lnTo>
                <a:lnTo>
                  <a:pt x="12904191" y="7501737"/>
                </a:lnTo>
                <a:lnTo>
                  <a:pt x="12895631" y="7496238"/>
                </a:lnTo>
                <a:lnTo>
                  <a:pt x="12884531" y="7494283"/>
                </a:lnTo>
                <a:lnTo>
                  <a:pt x="12873431" y="7496238"/>
                </a:lnTo>
                <a:lnTo>
                  <a:pt x="12864884" y="7501737"/>
                </a:lnTo>
                <a:lnTo>
                  <a:pt x="12859372" y="7510297"/>
                </a:lnTo>
                <a:lnTo>
                  <a:pt x="12857429" y="7521397"/>
                </a:lnTo>
                <a:lnTo>
                  <a:pt x="12859372" y="7532497"/>
                </a:lnTo>
                <a:lnTo>
                  <a:pt x="12864884" y="7541057"/>
                </a:lnTo>
                <a:lnTo>
                  <a:pt x="12873431" y="7546568"/>
                </a:lnTo>
                <a:lnTo>
                  <a:pt x="12884531" y="7548512"/>
                </a:lnTo>
                <a:lnTo>
                  <a:pt x="12895631" y="7546568"/>
                </a:lnTo>
                <a:lnTo>
                  <a:pt x="12904191" y="7541057"/>
                </a:lnTo>
                <a:lnTo>
                  <a:pt x="12909703" y="7532497"/>
                </a:lnTo>
                <a:lnTo>
                  <a:pt x="12911646" y="7521397"/>
                </a:lnTo>
                <a:close/>
              </a:path>
              <a:path w="16740505" h="7862570">
                <a:moveTo>
                  <a:pt x="13020104" y="7521397"/>
                </a:moveTo>
                <a:lnTo>
                  <a:pt x="13018161" y="7510297"/>
                </a:lnTo>
                <a:lnTo>
                  <a:pt x="13012649" y="7501737"/>
                </a:lnTo>
                <a:lnTo>
                  <a:pt x="13004089" y="7496238"/>
                </a:lnTo>
                <a:lnTo>
                  <a:pt x="12992989" y="7494283"/>
                </a:lnTo>
                <a:lnTo>
                  <a:pt x="12981889" y="7496238"/>
                </a:lnTo>
                <a:lnTo>
                  <a:pt x="12973330" y="7501737"/>
                </a:lnTo>
                <a:lnTo>
                  <a:pt x="12967830" y="7510297"/>
                </a:lnTo>
                <a:lnTo>
                  <a:pt x="12965875" y="7521397"/>
                </a:lnTo>
                <a:lnTo>
                  <a:pt x="12967830" y="7532497"/>
                </a:lnTo>
                <a:lnTo>
                  <a:pt x="12973330" y="7541057"/>
                </a:lnTo>
                <a:lnTo>
                  <a:pt x="12981889" y="7546568"/>
                </a:lnTo>
                <a:lnTo>
                  <a:pt x="12992989" y="7548512"/>
                </a:lnTo>
                <a:lnTo>
                  <a:pt x="13004089" y="7546568"/>
                </a:lnTo>
                <a:lnTo>
                  <a:pt x="13012649" y="7541057"/>
                </a:lnTo>
                <a:lnTo>
                  <a:pt x="13018161" y="7532497"/>
                </a:lnTo>
                <a:lnTo>
                  <a:pt x="13020104" y="7521397"/>
                </a:lnTo>
                <a:close/>
              </a:path>
              <a:path w="16740505" h="7862570">
                <a:moveTo>
                  <a:pt x="13020104" y="357898"/>
                </a:moveTo>
                <a:lnTo>
                  <a:pt x="13018161" y="346798"/>
                </a:lnTo>
                <a:lnTo>
                  <a:pt x="13012649" y="338239"/>
                </a:lnTo>
                <a:lnTo>
                  <a:pt x="13004089" y="332740"/>
                </a:lnTo>
                <a:lnTo>
                  <a:pt x="12992989" y="330784"/>
                </a:lnTo>
                <a:lnTo>
                  <a:pt x="12981889" y="332740"/>
                </a:lnTo>
                <a:lnTo>
                  <a:pt x="12973330" y="338239"/>
                </a:lnTo>
                <a:lnTo>
                  <a:pt x="12967830" y="346798"/>
                </a:lnTo>
                <a:lnTo>
                  <a:pt x="12965875" y="357898"/>
                </a:lnTo>
                <a:lnTo>
                  <a:pt x="12967830" y="368998"/>
                </a:lnTo>
                <a:lnTo>
                  <a:pt x="12973330" y="377558"/>
                </a:lnTo>
                <a:lnTo>
                  <a:pt x="12981889" y="383070"/>
                </a:lnTo>
                <a:lnTo>
                  <a:pt x="12992989" y="385013"/>
                </a:lnTo>
                <a:lnTo>
                  <a:pt x="13004089" y="383070"/>
                </a:lnTo>
                <a:lnTo>
                  <a:pt x="13012649" y="377558"/>
                </a:lnTo>
                <a:lnTo>
                  <a:pt x="13018161" y="368998"/>
                </a:lnTo>
                <a:lnTo>
                  <a:pt x="13020104" y="357898"/>
                </a:lnTo>
                <a:close/>
              </a:path>
              <a:path w="16740505" h="7862570">
                <a:moveTo>
                  <a:pt x="13128562" y="7521397"/>
                </a:moveTo>
                <a:lnTo>
                  <a:pt x="13126619" y="7510297"/>
                </a:lnTo>
                <a:lnTo>
                  <a:pt x="13121107" y="7501737"/>
                </a:lnTo>
                <a:lnTo>
                  <a:pt x="13112547" y="7496238"/>
                </a:lnTo>
                <a:lnTo>
                  <a:pt x="13101447" y="7494283"/>
                </a:lnTo>
                <a:lnTo>
                  <a:pt x="13090347" y="7496238"/>
                </a:lnTo>
                <a:lnTo>
                  <a:pt x="13081788" y="7501737"/>
                </a:lnTo>
                <a:lnTo>
                  <a:pt x="13076288" y="7510297"/>
                </a:lnTo>
                <a:lnTo>
                  <a:pt x="13074333" y="7521397"/>
                </a:lnTo>
                <a:lnTo>
                  <a:pt x="13076288" y="7532497"/>
                </a:lnTo>
                <a:lnTo>
                  <a:pt x="13081788" y="7541057"/>
                </a:lnTo>
                <a:lnTo>
                  <a:pt x="13090347" y="7546568"/>
                </a:lnTo>
                <a:lnTo>
                  <a:pt x="13101447" y="7548512"/>
                </a:lnTo>
                <a:lnTo>
                  <a:pt x="13112547" y="7546568"/>
                </a:lnTo>
                <a:lnTo>
                  <a:pt x="13121107" y="7541057"/>
                </a:lnTo>
                <a:lnTo>
                  <a:pt x="13126619" y="7532497"/>
                </a:lnTo>
                <a:lnTo>
                  <a:pt x="13128562" y="7521397"/>
                </a:lnTo>
                <a:close/>
              </a:path>
              <a:path w="16740505" h="7862570">
                <a:moveTo>
                  <a:pt x="13128562" y="357898"/>
                </a:moveTo>
                <a:lnTo>
                  <a:pt x="13126619" y="346798"/>
                </a:lnTo>
                <a:lnTo>
                  <a:pt x="13121107" y="338239"/>
                </a:lnTo>
                <a:lnTo>
                  <a:pt x="13112547" y="332740"/>
                </a:lnTo>
                <a:lnTo>
                  <a:pt x="13101447" y="330784"/>
                </a:lnTo>
                <a:lnTo>
                  <a:pt x="13090347" y="332740"/>
                </a:lnTo>
                <a:lnTo>
                  <a:pt x="13081788" y="338239"/>
                </a:lnTo>
                <a:lnTo>
                  <a:pt x="13076288" y="346798"/>
                </a:lnTo>
                <a:lnTo>
                  <a:pt x="13074333" y="357898"/>
                </a:lnTo>
                <a:lnTo>
                  <a:pt x="13076288" y="368998"/>
                </a:lnTo>
                <a:lnTo>
                  <a:pt x="13081788" y="377558"/>
                </a:lnTo>
                <a:lnTo>
                  <a:pt x="13090347" y="383070"/>
                </a:lnTo>
                <a:lnTo>
                  <a:pt x="13101447" y="385013"/>
                </a:lnTo>
                <a:lnTo>
                  <a:pt x="13112547" y="383070"/>
                </a:lnTo>
                <a:lnTo>
                  <a:pt x="13121107" y="377558"/>
                </a:lnTo>
                <a:lnTo>
                  <a:pt x="13126619" y="368998"/>
                </a:lnTo>
                <a:lnTo>
                  <a:pt x="13128562" y="357898"/>
                </a:lnTo>
                <a:close/>
              </a:path>
              <a:path w="16740505" h="7862570">
                <a:moveTo>
                  <a:pt x="13237020" y="7521397"/>
                </a:moveTo>
                <a:lnTo>
                  <a:pt x="13235064" y="7510297"/>
                </a:lnTo>
                <a:lnTo>
                  <a:pt x="13229565" y="7501737"/>
                </a:lnTo>
                <a:lnTo>
                  <a:pt x="13221005" y="7496238"/>
                </a:lnTo>
                <a:lnTo>
                  <a:pt x="13209905" y="7494283"/>
                </a:lnTo>
                <a:lnTo>
                  <a:pt x="13198805" y="7496238"/>
                </a:lnTo>
                <a:lnTo>
                  <a:pt x="13190246" y="7501737"/>
                </a:lnTo>
                <a:lnTo>
                  <a:pt x="13184734" y="7510297"/>
                </a:lnTo>
                <a:lnTo>
                  <a:pt x="13182791" y="7521397"/>
                </a:lnTo>
                <a:lnTo>
                  <a:pt x="13184734" y="7532497"/>
                </a:lnTo>
                <a:lnTo>
                  <a:pt x="13190246" y="7541057"/>
                </a:lnTo>
                <a:lnTo>
                  <a:pt x="13198805" y="7546568"/>
                </a:lnTo>
                <a:lnTo>
                  <a:pt x="13209905" y="7548512"/>
                </a:lnTo>
                <a:lnTo>
                  <a:pt x="13221005" y="7546568"/>
                </a:lnTo>
                <a:lnTo>
                  <a:pt x="13229565" y="7541057"/>
                </a:lnTo>
                <a:lnTo>
                  <a:pt x="13235064" y="7532497"/>
                </a:lnTo>
                <a:lnTo>
                  <a:pt x="13237020" y="7521397"/>
                </a:lnTo>
                <a:close/>
              </a:path>
              <a:path w="16740505" h="7862570">
                <a:moveTo>
                  <a:pt x="13237020" y="357898"/>
                </a:moveTo>
                <a:lnTo>
                  <a:pt x="13235064" y="346798"/>
                </a:lnTo>
                <a:lnTo>
                  <a:pt x="13229565" y="338239"/>
                </a:lnTo>
                <a:lnTo>
                  <a:pt x="13221005" y="332740"/>
                </a:lnTo>
                <a:lnTo>
                  <a:pt x="13209905" y="330784"/>
                </a:lnTo>
                <a:lnTo>
                  <a:pt x="13198805" y="332740"/>
                </a:lnTo>
                <a:lnTo>
                  <a:pt x="13190246" y="338239"/>
                </a:lnTo>
                <a:lnTo>
                  <a:pt x="13184734" y="346798"/>
                </a:lnTo>
                <a:lnTo>
                  <a:pt x="13182791" y="357898"/>
                </a:lnTo>
                <a:lnTo>
                  <a:pt x="13184734" y="368998"/>
                </a:lnTo>
                <a:lnTo>
                  <a:pt x="13190246" y="377558"/>
                </a:lnTo>
                <a:lnTo>
                  <a:pt x="13198805" y="383070"/>
                </a:lnTo>
                <a:lnTo>
                  <a:pt x="13209905" y="385013"/>
                </a:lnTo>
                <a:lnTo>
                  <a:pt x="13221005" y="383070"/>
                </a:lnTo>
                <a:lnTo>
                  <a:pt x="13229565" y="377558"/>
                </a:lnTo>
                <a:lnTo>
                  <a:pt x="13235064" y="368998"/>
                </a:lnTo>
                <a:lnTo>
                  <a:pt x="13237020" y="357898"/>
                </a:lnTo>
                <a:close/>
              </a:path>
              <a:path w="16740505" h="7862570">
                <a:moveTo>
                  <a:pt x="13345478" y="357898"/>
                </a:moveTo>
                <a:lnTo>
                  <a:pt x="13343522" y="346798"/>
                </a:lnTo>
                <a:lnTo>
                  <a:pt x="13338023" y="338239"/>
                </a:lnTo>
                <a:lnTo>
                  <a:pt x="13329463" y="332740"/>
                </a:lnTo>
                <a:lnTo>
                  <a:pt x="13318363" y="330784"/>
                </a:lnTo>
                <a:lnTo>
                  <a:pt x="13307263" y="332740"/>
                </a:lnTo>
                <a:lnTo>
                  <a:pt x="13298704" y="338239"/>
                </a:lnTo>
                <a:lnTo>
                  <a:pt x="13293192" y="346798"/>
                </a:lnTo>
                <a:lnTo>
                  <a:pt x="13291249" y="357898"/>
                </a:lnTo>
                <a:lnTo>
                  <a:pt x="13293954" y="368998"/>
                </a:lnTo>
                <a:lnTo>
                  <a:pt x="13300736" y="377558"/>
                </a:lnTo>
                <a:lnTo>
                  <a:pt x="13309549" y="383070"/>
                </a:lnTo>
                <a:lnTo>
                  <a:pt x="13318363" y="385013"/>
                </a:lnTo>
                <a:lnTo>
                  <a:pt x="13329463" y="383070"/>
                </a:lnTo>
                <a:lnTo>
                  <a:pt x="13338023" y="377558"/>
                </a:lnTo>
                <a:lnTo>
                  <a:pt x="13343522" y="368998"/>
                </a:lnTo>
                <a:lnTo>
                  <a:pt x="13345478" y="357898"/>
                </a:lnTo>
                <a:close/>
              </a:path>
              <a:path w="16740505" h="7862570">
                <a:moveTo>
                  <a:pt x="13350901" y="7521397"/>
                </a:moveTo>
                <a:lnTo>
                  <a:pt x="13348183" y="7510297"/>
                </a:lnTo>
                <a:lnTo>
                  <a:pt x="13341401" y="7501737"/>
                </a:lnTo>
                <a:lnTo>
                  <a:pt x="13332600" y="7496238"/>
                </a:lnTo>
                <a:lnTo>
                  <a:pt x="13323786" y="7494283"/>
                </a:lnTo>
                <a:lnTo>
                  <a:pt x="13312686" y="7496238"/>
                </a:lnTo>
                <a:lnTo>
                  <a:pt x="13304126" y="7501737"/>
                </a:lnTo>
                <a:lnTo>
                  <a:pt x="13298615" y="7510297"/>
                </a:lnTo>
                <a:lnTo>
                  <a:pt x="13296672" y="7521397"/>
                </a:lnTo>
                <a:lnTo>
                  <a:pt x="13298615" y="7532497"/>
                </a:lnTo>
                <a:lnTo>
                  <a:pt x="13304126" y="7541057"/>
                </a:lnTo>
                <a:lnTo>
                  <a:pt x="13312686" y="7546568"/>
                </a:lnTo>
                <a:lnTo>
                  <a:pt x="13323786" y="7548512"/>
                </a:lnTo>
                <a:lnTo>
                  <a:pt x="13334886" y="7546568"/>
                </a:lnTo>
                <a:lnTo>
                  <a:pt x="13343446" y="7541057"/>
                </a:lnTo>
                <a:lnTo>
                  <a:pt x="13348945" y="7532497"/>
                </a:lnTo>
                <a:lnTo>
                  <a:pt x="13350901" y="7521397"/>
                </a:lnTo>
                <a:close/>
              </a:path>
              <a:path w="16740505" h="7862570">
                <a:moveTo>
                  <a:pt x="13459346" y="7521397"/>
                </a:moveTo>
                <a:lnTo>
                  <a:pt x="13457403" y="7510297"/>
                </a:lnTo>
                <a:lnTo>
                  <a:pt x="13451891" y="7501737"/>
                </a:lnTo>
                <a:lnTo>
                  <a:pt x="13443331" y="7496238"/>
                </a:lnTo>
                <a:lnTo>
                  <a:pt x="13432231" y="7494283"/>
                </a:lnTo>
                <a:lnTo>
                  <a:pt x="13421132" y="7496238"/>
                </a:lnTo>
                <a:lnTo>
                  <a:pt x="13412584" y="7501737"/>
                </a:lnTo>
                <a:lnTo>
                  <a:pt x="13407073" y="7510297"/>
                </a:lnTo>
                <a:lnTo>
                  <a:pt x="13405130" y="7521397"/>
                </a:lnTo>
                <a:lnTo>
                  <a:pt x="13407073" y="7532497"/>
                </a:lnTo>
                <a:lnTo>
                  <a:pt x="13412584" y="7541057"/>
                </a:lnTo>
                <a:lnTo>
                  <a:pt x="13421132" y="7546568"/>
                </a:lnTo>
                <a:lnTo>
                  <a:pt x="13432231" y="7548512"/>
                </a:lnTo>
                <a:lnTo>
                  <a:pt x="13443331" y="7546568"/>
                </a:lnTo>
                <a:lnTo>
                  <a:pt x="13451891" y="7541057"/>
                </a:lnTo>
                <a:lnTo>
                  <a:pt x="13457403" y="7532497"/>
                </a:lnTo>
                <a:lnTo>
                  <a:pt x="13459346" y="7521397"/>
                </a:lnTo>
                <a:close/>
              </a:path>
              <a:path w="16740505" h="7862570">
                <a:moveTo>
                  <a:pt x="13459346" y="357898"/>
                </a:moveTo>
                <a:lnTo>
                  <a:pt x="13457403" y="346798"/>
                </a:lnTo>
                <a:lnTo>
                  <a:pt x="13451891" y="338239"/>
                </a:lnTo>
                <a:lnTo>
                  <a:pt x="13443331" y="332740"/>
                </a:lnTo>
                <a:lnTo>
                  <a:pt x="13432231" y="330784"/>
                </a:lnTo>
                <a:lnTo>
                  <a:pt x="13421132" y="332740"/>
                </a:lnTo>
                <a:lnTo>
                  <a:pt x="13412584" y="338239"/>
                </a:lnTo>
                <a:lnTo>
                  <a:pt x="13407073" y="346798"/>
                </a:lnTo>
                <a:lnTo>
                  <a:pt x="13405130" y="357898"/>
                </a:lnTo>
                <a:lnTo>
                  <a:pt x="13407073" y="368998"/>
                </a:lnTo>
                <a:lnTo>
                  <a:pt x="13412584" y="377558"/>
                </a:lnTo>
                <a:lnTo>
                  <a:pt x="13421132" y="383070"/>
                </a:lnTo>
                <a:lnTo>
                  <a:pt x="13432231" y="385013"/>
                </a:lnTo>
                <a:lnTo>
                  <a:pt x="13443331" y="383070"/>
                </a:lnTo>
                <a:lnTo>
                  <a:pt x="13451891" y="377558"/>
                </a:lnTo>
                <a:lnTo>
                  <a:pt x="13457403" y="368998"/>
                </a:lnTo>
                <a:lnTo>
                  <a:pt x="13459346" y="357898"/>
                </a:lnTo>
                <a:close/>
              </a:path>
              <a:path w="16740505" h="7862570">
                <a:moveTo>
                  <a:pt x="13567804" y="7521397"/>
                </a:moveTo>
                <a:lnTo>
                  <a:pt x="13565861" y="7510297"/>
                </a:lnTo>
                <a:lnTo>
                  <a:pt x="13560349" y="7501737"/>
                </a:lnTo>
                <a:lnTo>
                  <a:pt x="13551789" y="7496238"/>
                </a:lnTo>
                <a:lnTo>
                  <a:pt x="13540689" y="7494283"/>
                </a:lnTo>
                <a:lnTo>
                  <a:pt x="13529590" y="7496238"/>
                </a:lnTo>
                <a:lnTo>
                  <a:pt x="13521030" y="7501737"/>
                </a:lnTo>
                <a:lnTo>
                  <a:pt x="13515531" y="7510297"/>
                </a:lnTo>
                <a:lnTo>
                  <a:pt x="13513575" y="7521397"/>
                </a:lnTo>
                <a:lnTo>
                  <a:pt x="13515531" y="7532497"/>
                </a:lnTo>
                <a:lnTo>
                  <a:pt x="13521030" y="7541057"/>
                </a:lnTo>
                <a:lnTo>
                  <a:pt x="13529590" y="7546568"/>
                </a:lnTo>
                <a:lnTo>
                  <a:pt x="13540689" y="7548512"/>
                </a:lnTo>
                <a:lnTo>
                  <a:pt x="13551789" y="7546568"/>
                </a:lnTo>
                <a:lnTo>
                  <a:pt x="13560349" y="7541057"/>
                </a:lnTo>
                <a:lnTo>
                  <a:pt x="13565861" y="7532497"/>
                </a:lnTo>
                <a:lnTo>
                  <a:pt x="13567804" y="7521397"/>
                </a:lnTo>
                <a:close/>
              </a:path>
              <a:path w="16740505" h="7862570">
                <a:moveTo>
                  <a:pt x="13567804" y="357898"/>
                </a:moveTo>
                <a:lnTo>
                  <a:pt x="13565861" y="346798"/>
                </a:lnTo>
                <a:lnTo>
                  <a:pt x="13560349" y="338239"/>
                </a:lnTo>
                <a:lnTo>
                  <a:pt x="13551789" y="332740"/>
                </a:lnTo>
                <a:lnTo>
                  <a:pt x="13540689" y="330784"/>
                </a:lnTo>
                <a:lnTo>
                  <a:pt x="13529590" y="332740"/>
                </a:lnTo>
                <a:lnTo>
                  <a:pt x="13521030" y="338239"/>
                </a:lnTo>
                <a:lnTo>
                  <a:pt x="13515531" y="346798"/>
                </a:lnTo>
                <a:lnTo>
                  <a:pt x="13513575" y="357898"/>
                </a:lnTo>
                <a:lnTo>
                  <a:pt x="13515531" y="368998"/>
                </a:lnTo>
                <a:lnTo>
                  <a:pt x="13521030" y="377558"/>
                </a:lnTo>
                <a:lnTo>
                  <a:pt x="13529590" y="383070"/>
                </a:lnTo>
                <a:lnTo>
                  <a:pt x="13540689" y="385013"/>
                </a:lnTo>
                <a:lnTo>
                  <a:pt x="13551789" y="383070"/>
                </a:lnTo>
                <a:lnTo>
                  <a:pt x="13560349" y="377558"/>
                </a:lnTo>
                <a:lnTo>
                  <a:pt x="13565861" y="368998"/>
                </a:lnTo>
                <a:lnTo>
                  <a:pt x="13567804" y="357898"/>
                </a:lnTo>
                <a:close/>
              </a:path>
              <a:path w="16740505" h="7862570">
                <a:moveTo>
                  <a:pt x="13676262" y="7521397"/>
                </a:moveTo>
                <a:lnTo>
                  <a:pt x="13674319" y="7510297"/>
                </a:lnTo>
                <a:lnTo>
                  <a:pt x="13668807" y="7501737"/>
                </a:lnTo>
                <a:lnTo>
                  <a:pt x="13660247" y="7496238"/>
                </a:lnTo>
                <a:lnTo>
                  <a:pt x="13649147" y="7494283"/>
                </a:lnTo>
                <a:lnTo>
                  <a:pt x="13638048" y="7496238"/>
                </a:lnTo>
                <a:lnTo>
                  <a:pt x="13629488" y="7501737"/>
                </a:lnTo>
                <a:lnTo>
                  <a:pt x="13623989" y="7510297"/>
                </a:lnTo>
                <a:lnTo>
                  <a:pt x="13622033" y="7521397"/>
                </a:lnTo>
                <a:lnTo>
                  <a:pt x="13623989" y="7532497"/>
                </a:lnTo>
                <a:lnTo>
                  <a:pt x="13629488" y="7541057"/>
                </a:lnTo>
                <a:lnTo>
                  <a:pt x="13638048" y="7546568"/>
                </a:lnTo>
                <a:lnTo>
                  <a:pt x="13649147" y="7548512"/>
                </a:lnTo>
                <a:lnTo>
                  <a:pt x="13660247" y="7546568"/>
                </a:lnTo>
                <a:lnTo>
                  <a:pt x="13668807" y="7541057"/>
                </a:lnTo>
                <a:lnTo>
                  <a:pt x="13674319" y="7532497"/>
                </a:lnTo>
                <a:lnTo>
                  <a:pt x="13676262" y="7521397"/>
                </a:lnTo>
                <a:close/>
              </a:path>
              <a:path w="16740505" h="7862570">
                <a:moveTo>
                  <a:pt x="13676262" y="357898"/>
                </a:moveTo>
                <a:lnTo>
                  <a:pt x="13674319" y="346798"/>
                </a:lnTo>
                <a:lnTo>
                  <a:pt x="13668807" y="338239"/>
                </a:lnTo>
                <a:lnTo>
                  <a:pt x="13660247" y="332740"/>
                </a:lnTo>
                <a:lnTo>
                  <a:pt x="13649147" y="330784"/>
                </a:lnTo>
                <a:lnTo>
                  <a:pt x="13638048" y="332740"/>
                </a:lnTo>
                <a:lnTo>
                  <a:pt x="13629488" y="338239"/>
                </a:lnTo>
                <a:lnTo>
                  <a:pt x="13623989" y="346798"/>
                </a:lnTo>
                <a:lnTo>
                  <a:pt x="13622033" y="357898"/>
                </a:lnTo>
                <a:lnTo>
                  <a:pt x="13623989" y="368998"/>
                </a:lnTo>
                <a:lnTo>
                  <a:pt x="13629488" y="377558"/>
                </a:lnTo>
                <a:lnTo>
                  <a:pt x="13638048" y="383070"/>
                </a:lnTo>
                <a:lnTo>
                  <a:pt x="13649147" y="385013"/>
                </a:lnTo>
                <a:lnTo>
                  <a:pt x="13660247" y="383070"/>
                </a:lnTo>
                <a:lnTo>
                  <a:pt x="13668807" y="377558"/>
                </a:lnTo>
                <a:lnTo>
                  <a:pt x="13674319" y="368998"/>
                </a:lnTo>
                <a:lnTo>
                  <a:pt x="13676262" y="357898"/>
                </a:lnTo>
                <a:close/>
              </a:path>
              <a:path w="16740505" h="7862570">
                <a:moveTo>
                  <a:pt x="13784720" y="357898"/>
                </a:moveTo>
                <a:lnTo>
                  <a:pt x="13782764" y="346798"/>
                </a:lnTo>
                <a:lnTo>
                  <a:pt x="13777265" y="338239"/>
                </a:lnTo>
                <a:lnTo>
                  <a:pt x="13768705" y="332740"/>
                </a:lnTo>
                <a:lnTo>
                  <a:pt x="13757605" y="330784"/>
                </a:lnTo>
                <a:lnTo>
                  <a:pt x="13746506" y="332740"/>
                </a:lnTo>
                <a:lnTo>
                  <a:pt x="13737946" y="338239"/>
                </a:lnTo>
                <a:lnTo>
                  <a:pt x="13732434" y="346798"/>
                </a:lnTo>
                <a:lnTo>
                  <a:pt x="13730491" y="357898"/>
                </a:lnTo>
                <a:lnTo>
                  <a:pt x="13733196" y="368998"/>
                </a:lnTo>
                <a:lnTo>
                  <a:pt x="13739978" y="377558"/>
                </a:lnTo>
                <a:lnTo>
                  <a:pt x="13748792" y="383070"/>
                </a:lnTo>
                <a:lnTo>
                  <a:pt x="13757605" y="385013"/>
                </a:lnTo>
                <a:lnTo>
                  <a:pt x="13768705" y="383070"/>
                </a:lnTo>
                <a:lnTo>
                  <a:pt x="13777265" y="377558"/>
                </a:lnTo>
                <a:lnTo>
                  <a:pt x="13782764" y="368998"/>
                </a:lnTo>
                <a:lnTo>
                  <a:pt x="13784720" y="357898"/>
                </a:lnTo>
                <a:close/>
              </a:path>
              <a:path w="16740505" h="7862570">
                <a:moveTo>
                  <a:pt x="13790143" y="7521397"/>
                </a:moveTo>
                <a:lnTo>
                  <a:pt x="13787425" y="7510297"/>
                </a:lnTo>
                <a:lnTo>
                  <a:pt x="13780656" y="7501737"/>
                </a:lnTo>
                <a:lnTo>
                  <a:pt x="13771842" y="7496238"/>
                </a:lnTo>
                <a:lnTo>
                  <a:pt x="13763028" y="7494283"/>
                </a:lnTo>
                <a:lnTo>
                  <a:pt x="13751928" y="7496238"/>
                </a:lnTo>
                <a:lnTo>
                  <a:pt x="13743369" y="7501737"/>
                </a:lnTo>
                <a:lnTo>
                  <a:pt x="13737857" y="7510297"/>
                </a:lnTo>
                <a:lnTo>
                  <a:pt x="13735914" y="7521397"/>
                </a:lnTo>
                <a:lnTo>
                  <a:pt x="13737857" y="7532497"/>
                </a:lnTo>
                <a:lnTo>
                  <a:pt x="13743369" y="7541057"/>
                </a:lnTo>
                <a:lnTo>
                  <a:pt x="13751928" y="7546568"/>
                </a:lnTo>
                <a:lnTo>
                  <a:pt x="13763028" y="7548512"/>
                </a:lnTo>
                <a:lnTo>
                  <a:pt x="13774128" y="7546568"/>
                </a:lnTo>
                <a:lnTo>
                  <a:pt x="13782688" y="7541057"/>
                </a:lnTo>
                <a:lnTo>
                  <a:pt x="13788187" y="7532497"/>
                </a:lnTo>
                <a:lnTo>
                  <a:pt x="13790143" y="7521397"/>
                </a:lnTo>
                <a:close/>
              </a:path>
              <a:path w="16740505" h="7862570">
                <a:moveTo>
                  <a:pt x="13898601" y="7521397"/>
                </a:moveTo>
                <a:lnTo>
                  <a:pt x="13896645" y="7510297"/>
                </a:lnTo>
                <a:lnTo>
                  <a:pt x="13891146" y="7501737"/>
                </a:lnTo>
                <a:lnTo>
                  <a:pt x="13882586" y="7496238"/>
                </a:lnTo>
                <a:lnTo>
                  <a:pt x="13871486" y="7494283"/>
                </a:lnTo>
                <a:lnTo>
                  <a:pt x="13860386" y="7496238"/>
                </a:lnTo>
                <a:lnTo>
                  <a:pt x="13851827" y="7501737"/>
                </a:lnTo>
                <a:lnTo>
                  <a:pt x="13846315" y="7510297"/>
                </a:lnTo>
                <a:lnTo>
                  <a:pt x="13844372" y="7521397"/>
                </a:lnTo>
                <a:lnTo>
                  <a:pt x="13846315" y="7532497"/>
                </a:lnTo>
                <a:lnTo>
                  <a:pt x="13851827" y="7541057"/>
                </a:lnTo>
                <a:lnTo>
                  <a:pt x="13860386" y="7546568"/>
                </a:lnTo>
                <a:lnTo>
                  <a:pt x="13871486" y="7548512"/>
                </a:lnTo>
                <a:lnTo>
                  <a:pt x="13882586" y="7546568"/>
                </a:lnTo>
                <a:lnTo>
                  <a:pt x="13891146" y="7541057"/>
                </a:lnTo>
                <a:lnTo>
                  <a:pt x="13896645" y="7532497"/>
                </a:lnTo>
                <a:lnTo>
                  <a:pt x="13898601" y="7521397"/>
                </a:lnTo>
                <a:close/>
              </a:path>
              <a:path w="16740505" h="7862570">
                <a:moveTo>
                  <a:pt x="13898601" y="357898"/>
                </a:moveTo>
                <a:lnTo>
                  <a:pt x="13896645" y="346798"/>
                </a:lnTo>
                <a:lnTo>
                  <a:pt x="13891146" y="338239"/>
                </a:lnTo>
                <a:lnTo>
                  <a:pt x="13882586" y="332740"/>
                </a:lnTo>
                <a:lnTo>
                  <a:pt x="13871486" y="330784"/>
                </a:lnTo>
                <a:lnTo>
                  <a:pt x="13860386" y="332740"/>
                </a:lnTo>
                <a:lnTo>
                  <a:pt x="13851827" y="338239"/>
                </a:lnTo>
                <a:lnTo>
                  <a:pt x="13846315" y="346798"/>
                </a:lnTo>
                <a:lnTo>
                  <a:pt x="13844372" y="357898"/>
                </a:lnTo>
                <a:lnTo>
                  <a:pt x="13846315" y="368998"/>
                </a:lnTo>
                <a:lnTo>
                  <a:pt x="13851827" y="377558"/>
                </a:lnTo>
                <a:lnTo>
                  <a:pt x="13860386" y="383070"/>
                </a:lnTo>
                <a:lnTo>
                  <a:pt x="13871486" y="385013"/>
                </a:lnTo>
                <a:lnTo>
                  <a:pt x="13882586" y="383070"/>
                </a:lnTo>
                <a:lnTo>
                  <a:pt x="13891146" y="377558"/>
                </a:lnTo>
                <a:lnTo>
                  <a:pt x="13896645" y="368998"/>
                </a:lnTo>
                <a:lnTo>
                  <a:pt x="13898601" y="357898"/>
                </a:lnTo>
                <a:close/>
              </a:path>
              <a:path w="16740505" h="7862570">
                <a:moveTo>
                  <a:pt x="14007046" y="7521397"/>
                </a:moveTo>
                <a:lnTo>
                  <a:pt x="14005103" y="7510297"/>
                </a:lnTo>
                <a:lnTo>
                  <a:pt x="13999591" y="7501737"/>
                </a:lnTo>
                <a:lnTo>
                  <a:pt x="13991044" y="7496238"/>
                </a:lnTo>
                <a:lnTo>
                  <a:pt x="13979944" y="7494283"/>
                </a:lnTo>
                <a:lnTo>
                  <a:pt x="13968844" y="7496238"/>
                </a:lnTo>
                <a:lnTo>
                  <a:pt x="13960285" y="7501737"/>
                </a:lnTo>
                <a:lnTo>
                  <a:pt x="13954773" y="7510297"/>
                </a:lnTo>
                <a:lnTo>
                  <a:pt x="13952830" y="7521397"/>
                </a:lnTo>
                <a:lnTo>
                  <a:pt x="13954773" y="7532497"/>
                </a:lnTo>
                <a:lnTo>
                  <a:pt x="13960285" y="7541057"/>
                </a:lnTo>
                <a:lnTo>
                  <a:pt x="13968844" y="7546568"/>
                </a:lnTo>
                <a:lnTo>
                  <a:pt x="13979944" y="7548512"/>
                </a:lnTo>
                <a:lnTo>
                  <a:pt x="13991044" y="7546568"/>
                </a:lnTo>
                <a:lnTo>
                  <a:pt x="13999591" y="7541057"/>
                </a:lnTo>
                <a:lnTo>
                  <a:pt x="14005103" y="7532497"/>
                </a:lnTo>
                <a:lnTo>
                  <a:pt x="14007046" y="7521397"/>
                </a:lnTo>
                <a:close/>
              </a:path>
              <a:path w="16740505" h="7862570">
                <a:moveTo>
                  <a:pt x="14007046" y="357898"/>
                </a:moveTo>
                <a:lnTo>
                  <a:pt x="14005103" y="346798"/>
                </a:lnTo>
                <a:lnTo>
                  <a:pt x="13999591" y="338239"/>
                </a:lnTo>
                <a:lnTo>
                  <a:pt x="13991044" y="332740"/>
                </a:lnTo>
                <a:lnTo>
                  <a:pt x="13979944" y="330784"/>
                </a:lnTo>
                <a:lnTo>
                  <a:pt x="13968844" y="332740"/>
                </a:lnTo>
                <a:lnTo>
                  <a:pt x="13960285" y="338239"/>
                </a:lnTo>
                <a:lnTo>
                  <a:pt x="13954773" y="346798"/>
                </a:lnTo>
                <a:lnTo>
                  <a:pt x="13952830" y="357898"/>
                </a:lnTo>
                <a:lnTo>
                  <a:pt x="13954773" y="368998"/>
                </a:lnTo>
                <a:lnTo>
                  <a:pt x="13960285" y="377558"/>
                </a:lnTo>
                <a:lnTo>
                  <a:pt x="13968844" y="383070"/>
                </a:lnTo>
                <a:lnTo>
                  <a:pt x="13979944" y="385013"/>
                </a:lnTo>
                <a:lnTo>
                  <a:pt x="13991044" y="383070"/>
                </a:lnTo>
                <a:lnTo>
                  <a:pt x="13999591" y="377558"/>
                </a:lnTo>
                <a:lnTo>
                  <a:pt x="14005103" y="368998"/>
                </a:lnTo>
                <a:lnTo>
                  <a:pt x="14007046" y="357898"/>
                </a:lnTo>
                <a:close/>
              </a:path>
              <a:path w="16740505" h="7862570">
                <a:moveTo>
                  <a:pt x="14115504" y="7521397"/>
                </a:moveTo>
                <a:lnTo>
                  <a:pt x="14113561" y="7510297"/>
                </a:lnTo>
                <a:lnTo>
                  <a:pt x="14108049" y="7501737"/>
                </a:lnTo>
                <a:lnTo>
                  <a:pt x="14099489" y="7496238"/>
                </a:lnTo>
                <a:lnTo>
                  <a:pt x="14088390" y="7494283"/>
                </a:lnTo>
                <a:lnTo>
                  <a:pt x="14077290" y="7496238"/>
                </a:lnTo>
                <a:lnTo>
                  <a:pt x="14068743" y="7501737"/>
                </a:lnTo>
                <a:lnTo>
                  <a:pt x="14063231" y="7510297"/>
                </a:lnTo>
                <a:lnTo>
                  <a:pt x="14061275" y="7521397"/>
                </a:lnTo>
                <a:lnTo>
                  <a:pt x="14063231" y="7532497"/>
                </a:lnTo>
                <a:lnTo>
                  <a:pt x="14068743" y="7541057"/>
                </a:lnTo>
                <a:lnTo>
                  <a:pt x="14077290" y="7546568"/>
                </a:lnTo>
                <a:lnTo>
                  <a:pt x="14088390" y="7548512"/>
                </a:lnTo>
                <a:lnTo>
                  <a:pt x="14099489" y="7546568"/>
                </a:lnTo>
                <a:lnTo>
                  <a:pt x="14108049" y="7541057"/>
                </a:lnTo>
                <a:lnTo>
                  <a:pt x="14113561" y="7532497"/>
                </a:lnTo>
                <a:lnTo>
                  <a:pt x="14115504" y="7521397"/>
                </a:lnTo>
                <a:close/>
              </a:path>
              <a:path w="16740505" h="7862570">
                <a:moveTo>
                  <a:pt x="14115504" y="357898"/>
                </a:moveTo>
                <a:lnTo>
                  <a:pt x="14113561" y="346798"/>
                </a:lnTo>
                <a:lnTo>
                  <a:pt x="14108049" y="338239"/>
                </a:lnTo>
                <a:lnTo>
                  <a:pt x="14099489" y="332740"/>
                </a:lnTo>
                <a:lnTo>
                  <a:pt x="14088390" y="330784"/>
                </a:lnTo>
                <a:lnTo>
                  <a:pt x="14077290" y="332740"/>
                </a:lnTo>
                <a:lnTo>
                  <a:pt x="14068743" y="338239"/>
                </a:lnTo>
                <a:lnTo>
                  <a:pt x="14063231" y="346798"/>
                </a:lnTo>
                <a:lnTo>
                  <a:pt x="14061275" y="357898"/>
                </a:lnTo>
                <a:lnTo>
                  <a:pt x="14063231" y="368998"/>
                </a:lnTo>
                <a:lnTo>
                  <a:pt x="14068743" y="377558"/>
                </a:lnTo>
                <a:lnTo>
                  <a:pt x="14077290" y="383070"/>
                </a:lnTo>
                <a:lnTo>
                  <a:pt x="14088390" y="385013"/>
                </a:lnTo>
                <a:lnTo>
                  <a:pt x="14099489" y="383070"/>
                </a:lnTo>
                <a:lnTo>
                  <a:pt x="14108049" y="377558"/>
                </a:lnTo>
                <a:lnTo>
                  <a:pt x="14113561" y="368998"/>
                </a:lnTo>
                <a:lnTo>
                  <a:pt x="14115504" y="357898"/>
                </a:lnTo>
                <a:close/>
              </a:path>
              <a:path w="16740505" h="7862570">
                <a:moveTo>
                  <a:pt x="14223962" y="357898"/>
                </a:moveTo>
                <a:lnTo>
                  <a:pt x="14222019" y="346798"/>
                </a:lnTo>
                <a:lnTo>
                  <a:pt x="14216507" y="338239"/>
                </a:lnTo>
                <a:lnTo>
                  <a:pt x="14207947" y="332740"/>
                </a:lnTo>
                <a:lnTo>
                  <a:pt x="14196848" y="330784"/>
                </a:lnTo>
                <a:lnTo>
                  <a:pt x="14185748" y="332740"/>
                </a:lnTo>
                <a:lnTo>
                  <a:pt x="14177188" y="338239"/>
                </a:lnTo>
                <a:lnTo>
                  <a:pt x="14171689" y="346798"/>
                </a:lnTo>
                <a:lnTo>
                  <a:pt x="14169733" y="357898"/>
                </a:lnTo>
                <a:lnTo>
                  <a:pt x="14172451" y="368998"/>
                </a:lnTo>
                <a:lnTo>
                  <a:pt x="14179220" y="377558"/>
                </a:lnTo>
                <a:lnTo>
                  <a:pt x="14188034" y="383070"/>
                </a:lnTo>
                <a:lnTo>
                  <a:pt x="14196848" y="385013"/>
                </a:lnTo>
                <a:lnTo>
                  <a:pt x="14207947" y="383070"/>
                </a:lnTo>
                <a:lnTo>
                  <a:pt x="14216507" y="377558"/>
                </a:lnTo>
                <a:lnTo>
                  <a:pt x="14222019" y="368998"/>
                </a:lnTo>
                <a:lnTo>
                  <a:pt x="14223962" y="357898"/>
                </a:lnTo>
                <a:close/>
              </a:path>
              <a:path w="16740505" h="7862570">
                <a:moveTo>
                  <a:pt x="14229385" y="7521397"/>
                </a:moveTo>
                <a:lnTo>
                  <a:pt x="14226680" y="7510297"/>
                </a:lnTo>
                <a:lnTo>
                  <a:pt x="14219898" y="7501737"/>
                </a:lnTo>
                <a:lnTo>
                  <a:pt x="14211084" y="7496238"/>
                </a:lnTo>
                <a:lnTo>
                  <a:pt x="14202270" y="7494283"/>
                </a:lnTo>
                <a:lnTo>
                  <a:pt x="14191171" y="7496238"/>
                </a:lnTo>
                <a:lnTo>
                  <a:pt x="14182611" y="7501737"/>
                </a:lnTo>
                <a:lnTo>
                  <a:pt x="14177112" y="7510297"/>
                </a:lnTo>
                <a:lnTo>
                  <a:pt x="14175156" y="7521397"/>
                </a:lnTo>
                <a:lnTo>
                  <a:pt x="14177112" y="7532497"/>
                </a:lnTo>
                <a:lnTo>
                  <a:pt x="14182611" y="7541057"/>
                </a:lnTo>
                <a:lnTo>
                  <a:pt x="14191171" y="7546568"/>
                </a:lnTo>
                <a:lnTo>
                  <a:pt x="14202270" y="7548512"/>
                </a:lnTo>
                <a:lnTo>
                  <a:pt x="14213370" y="7546568"/>
                </a:lnTo>
                <a:lnTo>
                  <a:pt x="14221930" y="7541057"/>
                </a:lnTo>
                <a:lnTo>
                  <a:pt x="14227442" y="7532497"/>
                </a:lnTo>
                <a:lnTo>
                  <a:pt x="14229385" y="7521397"/>
                </a:lnTo>
                <a:close/>
              </a:path>
              <a:path w="16740505" h="7862570">
                <a:moveTo>
                  <a:pt x="14337843" y="7521397"/>
                </a:moveTo>
                <a:lnTo>
                  <a:pt x="14335887" y="7510297"/>
                </a:lnTo>
                <a:lnTo>
                  <a:pt x="14330388" y="7501737"/>
                </a:lnTo>
                <a:lnTo>
                  <a:pt x="14321828" y="7496238"/>
                </a:lnTo>
                <a:lnTo>
                  <a:pt x="14310728" y="7494283"/>
                </a:lnTo>
                <a:lnTo>
                  <a:pt x="14299629" y="7496238"/>
                </a:lnTo>
                <a:lnTo>
                  <a:pt x="14291069" y="7501737"/>
                </a:lnTo>
                <a:lnTo>
                  <a:pt x="14285557" y="7510297"/>
                </a:lnTo>
                <a:lnTo>
                  <a:pt x="14283614" y="7521397"/>
                </a:lnTo>
                <a:lnTo>
                  <a:pt x="14285557" y="7532497"/>
                </a:lnTo>
                <a:lnTo>
                  <a:pt x="14291069" y="7541057"/>
                </a:lnTo>
                <a:lnTo>
                  <a:pt x="14299629" y="7546568"/>
                </a:lnTo>
                <a:lnTo>
                  <a:pt x="14310728" y="7548512"/>
                </a:lnTo>
                <a:lnTo>
                  <a:pt x="14321828" y="7546568"/>
                </a:lnTo>
                <a:lnTo>
                  <a:pt x="14330388" y="7541057"/>
                </a:lnTo>
                <a:lnTo>
                  <a:pt x="14335887" y="7532497"/>
                </a:lnTo>
                <a:lnTo>
                  <a:pt x="14337843" y="7521397"/>
                </a:lnTo>
                <a:close/>
              </a:path>
              <a:path w="16740505" h="7862570">
                <a:moveTo>
                  <a:pt x="14337843" y="357898"/>
                </a:moveTo>
                <a:lnTo>
                  <a:pt x="14335887" y="346798"/>
                </a:lnTo>
                <a:lnTo>
                  <a:pt x="14330388" y="338239"/>
                </a:lnTo>
                <a:lnTo>
                  <a:pt x="14321828" y="332740"/>
                </a:lnTo>
                <a:lnTo>
                  <a:pt x="14310728" y="330784"/>
                </a:lnTo>
                <a:lnTo>
                  <a:pt x="14299629" y="332740"/>
                </a:lnTo>
                <a:lnTo>
                  <a:pt x="14291069" y="338239"/>
                </a:lnTo>
                <a:lnTo>
                  <a:pt x="14285557" y="346798"/>
                </a:lnTo>
                <a:lnTo>
                  <a:pt x="14283614" y="357898"/>
                </a:lnTo>
                <a:lnTo>
                  <a:pt x="14285557" y="368998"/>
                </a:lnTo>
                <a:lnTo>
                  <a:pt x="14291069" y="377558"/>
                </a:lnTo>
                <a:lnTo>
                  <a:pt x="14299629" y="383070"/>
                </a:lnTo>
                <a:lnTo>
                  <a:pt x="14310728" y="385013"/>
                </a:lnTo>
                <a:lnTo>
                  <a:pt x="14321828" y="383070"/>
                </a:lnTo>
                <a:lnTo>
                  <a:pt x="14330388" y="377558"/>
                </a:lnTo>
                <a:lnTo>
                  <a:pt x="14335887" y="368998"/>
                </a:lnTo>
                <a:lnTo>
                  <a:pt x="14337843" y="357898"/>
                </a:lnTo>
                <a:close/>
              </a:path>
              <a:path w="16740505" h="7862570">
                <a:moveTo>
                  <a:pt x="14446301" y="7521397"/>
                </a:moveTo>
                <a:lnTo>
                  <a:pt x="14444345" y="7510297"/>
                </a:lnTo>
                <a:lnTo>
                  <a:pt x="14438846" y="7501737"/>
                </a:lnTo>
                <a:lnTo>
                  <a:pt x="14430286" y="7496238"/>
                </a:lnTo>
                <a:lnTo>
                  <a:pt x="14419186" y="7494283"/>
                </a:lnTo>
                <a:lnTo>
                  <a:pt x="14408087" y="7496238"/>
                </a:lnTo>
                <a:lnTo>
                  <a:pt x="14399527" y="7501737"/>
                </a:lnTo>
                <a:lnTo>
                  <a:pt x="14394015" y="7510297"/>
                </a:lnTo>
                <a:lnTo>
                  <a:pt x="14392072" y="7521397"/>
                </a:lnTo>
                <a:lnTo>
                  <a:pt x="14394015" y="7532497"/>
                </a:lnTo>
                <a:lnTo>
                  <a:pt x="14399527" y="7541057"/>
                </a:lnTo>
                <a:lnTo>
                  <a:pt x="14408087" y="7546568"/>
                </a:lnTo>
                <a:lnTo>
                  <a:pt x="14419186" y="7548512"/>
                </a:lnTo>
                <a:lnTo>
                  <a:pt x="14430286" y="7546568"/>
                </a:lnTo>
                <a:lnTo>
                  <a:pt x="14438846" y="7541057"/>
                </a:lnTo>
                <a:lnTo>
                  <a:pt x="14444345" y="7532497"/>
                </a:lnTo>
                <a:lnTo>
                  <a:pt x="14446301" y="7521397"/>
                </a:lnTo>
                <a:close/>
              </a:path>
              <a:path w="16740505" h="7862570">
                <a:moveTo>
                  <a:pt x="14446301" y="357898"/>
                </a:moveTo>
                <a:lnTo>
                  <a:pt x="14444345" y="346798"/>
                </a:lnTo>
                <a:lnTo>
                  <a:pt x="14438846" y="338239"/>
                </a:lnTo>
                <a:lnTo>
                  <a:pt x="14430286" y="332740"/>
                </a:lnTo>
                <a:lnTo>
                  <a:pt x="14419186" y="330784"/>
                </a:lnTo>
                <a:lnTo>
                  <a:pt x="14408087" y="332740"/>
                </a:lnTo>
                <a:lnTo>
                  <a:pt x="14399527" y="338239"/>
                </a:lnTo>
                <a:lnTo>
                  <a:pt x="14394015" y="346798"/>
                </a:lnTo>
                <a:lnTo>
                  <a:pt x="14392072" y="357898"/>
                </a:lnTo>
                <a:lnTo>
                  <a:pt x="14394015" y="368998"/>
                </a:lnTo>
                <a:lnTo>
                  <a:pt x="14399527" y="377558"/>
                </a:lnTo>
                <a:lnTo>
                  <a:pt x="14408087" y="383070"/>
                </a:lnTo>
                <a:lnTo>
                  <a:pt x="14419186" y="385013"/>
                </a:lnTo>
                <a:lnTo>
                  <a:pt x="14430286" y="383070"/>
                </a:lnTo>
                <a:lnTo>
                  <a:pt x="14438846" y="377558"/>
                </a:lnTo>
                <a:lnTo>
                  <a:pt x="14444345" y="368998"/>
                </a:lnTo>
                <a:lnTo>
                  <a:pt x="14446301" y="357898"/>
                </a:lnTo>
                <a:close/>
              </a:path>
              <a:path w="16740505" h="7862570">
                <a:moveTo>
                  <a:pt x="14554759" y="7521397"/>
                </a:moveTo>
                <a:lnTo>
                  <a:pt x="14552803" y="7510297"/>
                </a:lnTo>
                <a:lnTo>
                  <a:pt x="14547291" y="7501737"/>
                </a:lnTo>
                <a:lnTo>
                  <a:pt x="14538744" y="7496238"/>
                </a:lnTo>
                <a:lnTo>
                  <a:pt x="14527644" y="7494283"/>
                </a:lnTo>
                <a:lnTo>
                  <a:pt x="14516545" y="7496238"/>
                </a:lnTo>
                <a:lnTo>
                  <a:pt x="14507985" y="7501737"/>
                </a:lnTo>
                <a:lnTo>
                  <a:pt x="14502473" y="7510297"/>
                </a:lnTo>
                <a:lnTo>
                  <a:pt x="14500530" y="7521397"/>
                </a:lnTo>
                <a:lnTo>
                  <a:pt x="14502473" y="7532497"/>
                </a:lnTo>
                <a:lnTo>
                  <a:pt x="14507985" y="7541057"/>
                </a:lnTo>
                <a:lnTo>
                  <a:pt x="14516545" y="7546568"/>
                </a:lnTo>
                <a:lnTo>
                  <a:pt x="14527644" y="7548512"/>
                </a:lnTo>
                <a:lnTo>
                  <a:pt x="14538744" y="7546568"/>
                </a:lnTo>
                <a:lnTo>
                  <a:pt x="14547291" y="7541057"/>
                </a:lnTo>
                <a:lnTo>
                  <a:pt x="14552803" y="7532497"/>
                </a:lnTo>
                <a:lnTo>
                  <a:pt x="14554759" y="7521397"/>
                </a:lnTo>
                <a:close/>
              </a:path>
              <a:path w="16740505" h="7862570">
                <a:moveTo>
                  <a:pt x="14554759" y="357898"/>
                </a:moveTo>
                <a:lnTo>
                  <a:pt x="14552803" y="346798"/>
                </a:lnTo>
                <a:lnTo>
                  <a:pt x="14547291" y="338239"/>
                </a:lnTo>
                <a:lnTo>
                  <a:pt x="14538744" y="332740"/>
                </a:lnTo>
                <a:lnTo>
                  <a:pt x="14527644" y="330784"/>
                </a:lnTo>
                <a:lnTo>
                  <a:pt x="14516545" y="332740"/>
                </a:lnTo>
                <a:lnTo>
                  <a:pt x="14507985" y="338239"/>
                </a:lnTo>
                <a:lnTo>
                  <a:pt x="14502473" y="346798"/>
                </a:lnTo>
                <a:lnTo>
                  <a:pt x="14500530" y="357898"/>
                </a:lnTo>
                <a:lnTo>
                  <a:pt x="14502473" y="368998"/>
                </a:lnTo>
                <a:lnTo>
                  <a:pt x="14507985" y="377558"/>
                </a:lnTo>
                <a:lnTo>
                  <a:pt x="14516545" y="383070"/>
                </a:lnTo>
                <a:lnTo>
                  <a:pt x="14527644" y="385013"/>
                </a:lnTo>
                <a:lnTo>
                  <a:pt x="14538744" y="383070"/>
                </a:lnTo>
                <a:lnTo>
                  <a:pt x="14547291" y="377558"/>
                </a:lnTo>
                <a:lnTo>
                  <a:pt x="14552803" y="368998"/>
                </a:lnTo>
                <a:lnTo>
                  <a:pt x="14554759" y="357898"/>
                </a:lnTo>
                <a:close/>
              </a:path>
              <a:path w="16740505" h="7862570">
                <a:moveTo>
                  <a:pt x="14663204" y="357898"/>
                </a:moveTo>
                <a:lnTo>
                  <a:pt x="14661261" y="346798"/>
                </a:lnTo>
                <a:lnTo>
                  <a:pt x="14655749" y="338239"/>
                </a:lnTo>
                <a:lnTo>
                  <a:pt x="14647190" y="332740"/>
                </a:lnTo>
                <a:lnTo>
                  <a:pt x="14636090" y="330784"/>
                </a:lnTo>
                <a:lnTo>
                  <a:pt x="14624990" y="332740"/>
                </a:lnTo>
                <a:lnTo>
                  <a:pt x="14616443" y="338239"/>
                </a:lnTo>
                <a:lnTo>
                  <a:pt x="14610931" y="346798"/>
                </a:lnTo>
                <a:lnTo>
                  <a:pt x="14608975" y="357898"/>
                </a:lnTo>
                <a:lnTo>
                  <a:pt x="14610931" y="368998"/>
                </a:lnTo>
                <a:lnTo>
                  <a:pt x="14616443" y="377558"/>
                </a:lnTo>
                <a:lnTo>
                  <a:pt x="14624990" y="383070"/>
                </a:lnTo>
                <a:lnTo>
                  <a:pt x="14636090" y="385013"/>
                </a:lnTo>
                <a:lnTo>
                  <a:pt x="14647190" y="383070"/>
                </a:lnTo>
                <a:lnTo>
                  <a:pt x="14655749" y="377558"/>
                </a:lnTo>
                <a:lnTo>
                  <a:pt x="14661261" y="368998"/>
                </a:lnTo>
                <a:lnTo>
                  <a:pt x="14663204" y="357898"/>
                </a:lnTo>
                <a:close/>
              </a:path>
              <a:path w="16740505" h="7862570">
                <a:moveTo>
                  <a:pt x="14668627" y="7521397"/>
                </a:moveTo>
                <a:lnTo>
                  <a:pt x="14665922" y="7510297"/>
                </a:lnTo>
                <a:lnTo>
                  <a:pt x="14659140" y="7501737"/>
                </a:lnTo>
                <a:lnTo>
                  <a:pt x="14650326" y="7496238"/>
                </a:lnTo>
                <a:lnTo>
                  <a:pt x="14641513" y="7494283"/>
                </a:lnTo>
                <a:lnTo>
                  <a:pt x="14630413" y="7496238"/>
                </a:lnTo>
                <a:lnTo>
                  <a:pt x="14621866" y="7501737"/>
                </a:lnTo>
                <a:lnTo>
                  <a:pt x="14616354" y="7510297"/>
                </a:lnTo>
                <a:lnTo>
                  <a:pt x="14614411" y="7521397"/>
                </a:lnTo>
                <a:lnTo>
                  <a:pt x="14616354" y="7532497"/>
                </a:lnTo>
                <a:lnTo>
                  <a:pt x="14621866" y="7541057"/>
                </a:lnTo>
                <a:lnTo>
                  <a:pt x="14630413" y="7546568"/>
                </a:lnTo>
                <a:lnTo>
                  <a:pt x="14641513" y="7548512"/>
                </a:lnTo>
                <a:lnTo>
                  <a:pt x="14652612" y="7546568"/>
                </a:lnTo>
                <a:lnTo>
                  <a:pt x="14661172" y="7541057"/>
                </a:lnTo>
                <a:lnTo>
                  <a:pt x="14666684" y="7532497"/>
                </a:lnTo>
                <a:lnTo>
                  <a:pt x="14668627" y="7521397"/>
                </a:lnTo>
                <a:close/>
              </a:path>
              <a:path w="16740505" h="7862570">
                <a:moveTo>
                  <a:pt x="14771662" y="357898"/>
                </a:moveTo>
                <a:lnTo>
                  <a:pt x="14769719" y="346798"/>
                </a:lnTo>
                <a:lnTo>
                  <a:pt x="14764207" y="338239"/>
                </a:lnTo>
                <a:lnTo>
                  <a:pt x="14755648" y="332740"/>
                </a:lnTo>
                <a:lnTo>
                  <a:pt x="14744548" y="330784"/>
                </a:lnTo>
                <a:lnTo>
                  <a:pt x="14733448" y="332740"/>
                </a:lnTo>
                <a:lnTo>
                  <a:pt x="14724888" y="338239"/>
                </a:lnTo>
                <a:lnTo>
                  <a:pt x="14719389" y="346798"/>
                </a:lnTo>
                <a:lnTo>
                  <a:pt x="14717433" y="357898"/>
                </a:lnTo>
                <a:lnTo>
                  <a:pt x="14720151" y="368998"/>
                </a:lnTo>
                <a:lnTo>
                  <a:pt x="14726933" y="377558"/>
                </a:lnTo>
                <a:lnTo>
                  <a:pt x="14735734" y="383070"/>
                </a:lnTo>
                <a:lnTo>
                  <a:pt x="14744548" y="385013"/>
                </a:lnTo>
                <a:lnTo>
                  <a:pt x="14755648" y="383070"/>
                </a:lnTo>
                <a:lnTo>
                  <a:pt x="14764207" y="377558"/>
                </a:lnTo>
                <a:lnTo>
                  <a:pt x="14769719" y="368998"/>
                </a:lnTo>
                <a:lnTo>
                  <a:pt x="14771662" y="357898"/>
                </a:lnTo>
                <a:close/>
              </a:path>
              <a:path w="16740505" h="7862570">
                <a:moveTo>
                  <a:pt x="14777085" y="7521397"/>
                </a:moveTo>
                <a:lnTo>
                  <a:pt x="14775142" y="7510297"/>
                </a:lnTo>
                <a:lnTo>
                  <a:pt x="14769630" y="7501737"/>
                </a:lnTo>
                <a:lnTo>
                  <a:pt x="14761071" y="7496238"/>
                </a:lnTo>
                <a:lnTo>
                  <a:pt x="14749971" y="7494283"/>
                </a:lnTo>
                <a:lnTo>
                  <a:pt x="14738871" y="7496238"/>
                </a:lnTo>
                <a:lnTo>
                  <a:pt x="14730311" y="7501737"/>
                </a:lnTo>
                <a:lnTo>
                  <a:pt x="14724812" y="7510297"/>
                </a:lnTo>
                <a:lnTo>
                  <a:pt x="14722856" y="7521397"/>
                </a:lnTo>
                <a:lnTo>
                  <a:pt x="14724812" y="7532497"/>
                </a:lnTo>
                <a:lnTo>
                  <a:pt x="14730311" y="7541057"/>
                </a:lnTo>
                <a:lnTo>
                  <a:pt x="14738871" y="7546568"/>
                </a:lnTo>
                <a:lnTo>
                  <a:pt x="14749971" y="7548512"/>
                </a:lnTo>
                <a:lnTo>
                  <a:pt x="14761071" y="7546568"/>
                </a:lnTo>
                <a:lnTo>
                  <a:pt x="14769630" y="7541057"/>
                </a:lnTo>
                <a:lnTo>
                  <a:pt x="14775142" y="7532497"/>
                </a:lnTo>
                <a:lnTo>
                  <a:pt x="14777085" y="7521397"/>
                </a:lnTo>
                <a:close/>
              </a:path>
              <a:path w="16740505" h="7862570">
                <a:moveTo>
                  <a:pt x="14885543" y="7521397"/>
                </a:moveTo>
                <a:lnTo>
                  <a:pt x="14883600" y="7510297"/>
                </a:lnTo>
                <a:lnTo>
                  <a:pt x="14878088" y="7501737"/>
                </a:lnTo>
                <a:lnTo>
                  <a:pt x="14869529" y="7496238"/>
                </a:lnTo>
                <a:lnTo>
                  <a:pt x="14858429" y="7494283"/>
                </a:lnTo>
                <a:lnTo>
                  <a:pt x="14847329" y="7496238"/>
                </a:lnTo>
                <a:lnTo>
                  <a:pt x="14838769" y="7501737"/>
                </a:lnTo>
                <a:lnTo>
                  <a:pt x="14833270" y="7510297"/>
                </a:lnTo>
                <a:lnTo>
                  <a:pt x="14831314" y="7521397"/>
                </a:lnTo>
                <a:lnTo>
                  <a:pt x="14833270" y="7532497"/>
                </a:lnTo>
                <a:lnTo>
                  <a:pt x="14838769" y="7541057"/>
                </a:lnTo>
                <a:lnTo>
                  <a:pt x="14847329" y="7546568"/>
                </a:lnTo>
                <a:lnTo>
                  <a:pt x="14858429" y="7548512"/>
                </a:lnTo>
                <a:lnTo>
                  <a:pt x="14869529" y="7546568"/>
                </a:lnTo>
                <a:lnTo>
                  <a:pt x="14878088" y="7541057"/>
                </a:lnTo>
                <a:lnTo>
                  <a:pt x="14883600" y="7532497"/>
                </a:lnTo>
                <a:lnTo>
                  <a:pt x="14885543" y="7521397"/>
                </a:lnTo>
                <a:close/>
              </a:path>
              <a:path w="16740505" h="7862570">
                <a:moveTo>
                  <a:pt x="14885543" y="357898"/>
                </a:moveTo>
                <a:lnTo>
                  <a:pt x="14883600" y="346798"/>
                </a:lnTo>
                <a:lnTo>
                  <a:pt x="14878088" y="338239"/>
                </a:lnTo>
                <a:lnTo>
                  <a:pt x="14869529" y="332740"/>
                </a:lnTo>
                <a:lnTo>
                  <a:pt x="14858429" y="330784"/>
                </a:lnTo>
                <a:lnTo>
                  <a:pt x="14847329" y="332740"/>
                </a:lnTo>
                <a:lnTo>
                  <a:pt x="14838769" y="338239"/>
                </a:lnTo>
                <a:lnTo>
                  <a:pt x="14833270" y="346798"/>
                </a:lnTo>
                <a:lnTo>
                  <a:pt x="14831314" y="357898"/>
                </a:lnTo>
                <a:lnTo>
                  <a:pt x="14833270" y="368998"/>
                </a:lnTo>
                <a:lnTo>
                  <a:pt x="14838769" y="377558"/>
                </a:lnTo>
                <a:lnTo>
                  <a:pt x="14847329" y="383070"/>
                </a:lnTo>
                <a:lnTo>
                  <a:pt x="14858429" y="385013"/>
                </a:lnTo>
                <a:lnTo>
                  <a:pt x="14869529" y="383070"/>
                </a:lnTo>
                <a:lnTo>
                  <a:pt x="14878088" y="377558"/>
                </a:lnTo>
                <a:lnTo>
                  <a:pt x="14883600" y="368998"/>
                </a:lnTo>
                <a:lnTo>
                  <a:pt x="14885543" y="357898"/>
                </a:lnTo>
                <a:close/>
              </a:path>
              <a:path w="16740505" h="7862570">
                <a:moveTo>
                  <a:pt x="14994001" y="7521397"/>
                </a:moveTo>
                <a:lnTo>
                  <a:pt x="14992045" y="7510297"/>
                </a:lnTo>
                <a:lnTo>
                  <a:pt x="14986546" y="7501737"/>
                </a:lnTo>
                <a:lnTo>
                  <a:pt x="14977987" y="7496238"/>
                </a:lnTo>
                <a:lnTo>
                  <a:pt x="14966887" y="7494283"/>
                </a:lnTo>
                <a:lnTo>
                  <a:pt x="14955787" y="7496238"/>
                </a:lnTo>
                <a:lnTo>
                  <a:pt x="14947227" y="7501737"/>
                </a:lnTo>
                <a:lnTo>
                  <a:pt x="14941715" y="7510297"/>
                </a:lnTo>
                <a:lnTo>
                  <a:pt x="14939772" y="7521397"/>
                </a:lnTo>
                <a:lnTo>
                  <a:pt x="14941715" y="7532497"/>
                </a:lnTo>
                <a:lnTo>
                  <a:pt x="14947227" y="7541057"/>
                </a:lnTo>
                <a:lnTo>
                  <a:pt x="14955787" y="7546568"/>
                </a:lnTo>
                <a:lnTo>
                  <a:pt x="14966887" y="7548512"/>
                </a:lnTo>
                <a:lnTo>
                  <a:pt x="14977987" y="7546568"/>
                </a:lnTo>
                <a:lnTo>
                  <a:pt x="14986546" y="7541057"/>
                </a:lnTo>
                <a:lnTo>
                  <a:pt x="14992045" y="7532497"/>
                </a:lnTo>
                <a:lnTo>
                  <a:pt x="14994001" y="7521397"/>
                </a:lnTo>
                <a:close/>
              </a:path>
              <a:path w="16740505" h="7862570">
                <a:moveTo>
                  <a:pt x="14994001" y="357898"/>
                </a:moveTo>
                <a:lnTo>
                  <a:pt x="14992045" y="346798"/>
                </a:lnTo>
                <a:lnTo>
                  <a:pt x="14986546" y="338239"/>
                </a:lnTo>
                <a:lnTo>
                  <a:pt x="14977987" y="332740"/>
                </a:lnTo>
                <a:lnTo>
                  <a:pt x="14966887" y="330784"/>
                </a:lnTo>
                <a:lnTo>
                  <a:pt x="14955787" y="332740"/>
                </a:lnTo>
                <a:lnTo>
                  <a:pt x="14947227" y="338239"/>
                </a:lnTo>
                <a:lnTo>
                  <a:pt x="14941715" y="346798"/>
                </a:lnTo>
                <a:lnTo>
                  <a:pt x="14939772" y="357898"/>
                </a:lnTo>
                <a:lnTo>
                  <a:pt x="14941715" y="368998"/>
                </a:lnTo>
                <a:lnTo>
                  <a:pt x="14947227" y="377558"/>
                </a:lnTo>
                <a:lnTo>
                  <a:pt x="14955787" y="383070"/>
                </a:lnTo>
                <a:lnTo>
                  <a:pt x="14966887" y="385013"/>
                </a:lnTo>
                <a:lnTo>
                  <a:pt x="14977987" y="383070"/>
                </a:lnTo>
                <a:lnTo>
                  <a:pt x="14986546" y="377558"/>
                </a:lnTo>
                <a:lnTo>
                  <a:pt x="14992045" y="368998"/>
                </a:lnTo>
                <a:lnTo>
                  <a:pt x="14994001" y="357898"/>
                </a:lnTo>
                <a:close/>
              </a:path>
              <a:path w="16740505" h="7862570">
                <a:moveTo>
                  <a:pt x="15102459" y="7521397"/>
                </a:moveTo>
                <a:lnTo>
                  <a:pt x="15100503" y="7510297"/>
                </a:lnTo>
                <a:lnTo>
                  <a:pt x="15095004" y="7501737"/>
                </a:lnTo>
                <a:lnTo>
                  <a:pt x="15086445" y="7496238"/>
                </a:lnTo>
                <a:lnTo>
                  <a:pt x="15075345" y="7494283"/>
                </a:lnTo>
                <a:lnTo>
                  <a:pt x="15064245" y="7496238"/>
                </a:lnTo>
                <a:lnTo>
                  <a:pt x="15055685" y="7501737"/>
                </a:lnTo>
                <a:lnTo>
                  <a:pt x="15050173" y="7510297"/>
                </a:lnTo>
                <a:lnTo>
                  <a:pt x="15048230" y="7521397"/>
                </a:lnTo>
                <a:lnTo>
                  <a:pt x="15050173" y="7532497"/>
                </a:lnTo>
                <a:lnTo>
                  <a:pt x="15055685" y="7541057"/>
                </a:lnTo>
                <a:lnTo>
                  <a:pt x="15064245" y="7546568"/>
                </a:lnTo>
                <a:lnTo>
                  <a:pt x="15075345" y="7548512"/>
                </a:lnTo>
                <a:lnTo>
                  <a:pt x="15086445" y="7546568"/>
                </a:lnTo>
                <a:lnTo>
                  <a:pt x="15095004" y="7541057"/>
                </a:lnTo>
                <a:lnTo>
                  <a:pt x="15100503" y="7532497"/>
                </a:lnTo>
                <a:lnTo>
                  <a:pt x="15102459" y="7521397"/>
                </a:lnTo>
                <a:close/>
              </a:path>
              <a:path w="16740505" h="7862570">
                <a:moveTo>
                  <a:pt x="15102459" y="357898"/>
                </a:moveTo>
                <a:lnTo>
                  <a:pt x="15100503" y="346798"/>
                </a:lnTo>
                <a:lnTo>
                  <a:pt x="15095004" y="338239"/>
                </a:lnTo>
                <a:lnTo>
                  <a:pt x="15086445" y="332740"/>
                </a:lnTo>
                <a:lnTo>
                  <a:pt x="15075345" y="330784"/>
                </a:lnTo>
                <a:lnTo>
                  <a:pt x="15064245" y="332740"/>
                </a:lnTo>
                <a:lnTo>
                  <a:pt x="15055685" y="338239"/>
                </a:lnTo>
                <a:lnTo>
                  <a:pt x="15050173" y="346798"/>
                </a:lnTo>
                <a:lnTo>
                  <a:pt x="15048230" y="357898"/>
                </a:lnTo>
                <a:lnTo>
                  <a:pt x="15050173" y="368998"/>
                </a:lnTo>
                <a:lnTo>
                  <a:pt x="15055685" y="377558"/>
                </a:lnTo>
                <a:lnTo>
                  <a:pt x="15064245" y="383070"/>
                </a:lnTo>
                <a:lnTo>
                  <a:pt x="15075345" y="385013"/>
                </a:lnTo>
                <a:lnTo>
                  <a:pt x="15086445" y="383070"/>
                </a:lnTo>
                <a:lnTo>
                  <a:pt x="15095004" y="377558"/>
                </a:lnTo>
                <a:lnTo>
                  <a:pt x="15100503" y="368998"/>
                </a:lnTo>
                <a:lnTo>
                  <a:pt x="15102459" y="357898"/>
                </a:lnTo>
                <a:close/>
              </a:path>
              <a:path w="16740505" h="7862570">
                <a:moveTo>
                  <a:pt x="15210905" y="357898"/>
                </a:moveTo>
                <a:lnTo>
                  <a:pt x="15208961" y="346798"/>
                </a:lnTo>
                <a:lnTo>
                  <a:pt x="15203450" y="338239"/>
                </a:lnTo>
                <a:lnTo>
                  <a:pt x="15194903" y="332740"/>
                </a:lnTo>
                <a:lnTo>
                  <a:pt x="15183803" y="330784"/>
                </a:lnTo>
                <a:lnTo>
                  <a:pt x="15172703" y="332740"/>
                </a:lnTo>
                <a:lnTo>
                  <a:pt x="15164143" y="338239"/>
                </a:lnTo>
                <a:lnTo>
                  <a:pt x="15158631" y="346798"/>
                </a:lnTo>
                <a:lnTo>
                  <a:pt x="15156688" y="357898"/>
                </a:lnTo>
                <a:lnTo>
                  <a:pt x="15159393" y="368998"/>
                </a:lnTo>
                <a:lnTo>
                  <a:pt x="15166175" y="377558"/>
                </a:lnTo>
                <a:lnTo>
                  <a:pt x="15174989" y="383070"/>
                </a:lnTo>
                <a:lnTo>
                  <a:pt x="15183803" y="385013"/>
                </a:lnTo>
                <a:lnTo>
                  <a:pt x="15194903" y="383070"/>
                </a:lnTo>
                <a:lnTo>
                  <a:pt x="15203450" y="377558"/>
                </a:lnTo>
                <a:lnTo>
                  <a:pt x="15208961" y="368998"/>
                </a:lnTo>
                <a:lnTo>
                  <a:pt x="15210905" y="357898"/>
                </a:lnTo>
                <a:close/>
              </a:path>
              <a:path w="16740505" h="7862570">
                <a:moveTo>
                  <a:pt x="15216340" y="7521397"/>
                </a:moveTo>
                <a:lnTo>
                  <a:pt x="15213622" y="7510297"/>
                </a:lnTo>
                <a:lnTo>
                  <a:pt x="15206841" y="7501737"/>
                </a:lnTo>
                <a:lnTo>
                  <a:pt x="15198027" y="7496238"/>
                </a:lnTo>
                <a:lnTo>
                  <a:pt x="15189226" y="7494283"/>
                </a:lnTo>
                <a:lnTo>
                  <a:pt x="15178126" y="7496238"/>
                </a:lnTo>
                <a:lnTo>
                  <a:pt x="15169566" y="7501737"/>
                </a:lnTo>
                <a:lnTo>
                  <a:pt x="15164054" y="7510297"/>
                </a:lnTo>
                <a:lnTo>
                  <a:pt x="15162111" y="7521397"/>
                </a:lnTo>
                <a:lnTo>
                  <a:pt x="15164054" y="7532497"/>
                </a:lnTo>
                <a:lnTo>
                  <a:pt x="15169566" y="7541057"/>
                </a:lnTo>
                <a:lnTo>
                  <a:pt x="15178126" y="7546568"/>
                </a:lnTo>
                <a:lnTo>
                  <a:pt x="15189226" y="7548512"/>
                </a:lnTo>
                <a:lnTo>
                  <a:pt x="15200325" y="7546568"/>
                </a:lnTo>
                <a:lnTo>
                  <a:pt x="15208873" y="7541057"/>
                </a:lnTo>
                <a:lnTo>
                  <a:pt x="15214384" y="7532497"/>
                </a:lnTo>
                <a:lnTo>
                  <a:pt x="15216340" y="7521397"/>
                </a:lnTo>
                <a:close/>
              </a:path>
              <a:path w="16740505" h="7862570">
                <a:moveTo>
                  <a:pt x="15324785" y="7521397"/>
                </a:moveTo>
                <a:lnTo>
                  <a:pt x="15322842" y="7510297"/>
                </a:lnTo>
                <a:lnTo>
                  <a:pt x="15317331" y="7501737"/>
                </a:lnTo>
                <a:lnTo>
                  <a:pt x="15308771" y="7496238"/>
                </a:lnTo>
                <a:lnTo>
                  <a:pt x="15297671" y="7494283"/>
                </a:lnTo>
                <a:lnTo>
                  <a:pt x="15286571" y="7496238"/>
                </a:lnTo>
                <a:lnTo>
                  <a:pt x="15278024" y="7501737"/>
                </a:lnTo>
                <a:lnTo>
                  <a:pt x="15272512" y="7510297"/>
                </a:lnTo>
                <a:lnTo>
                  <a:pt x="15270556" y="7521397"/>
                </a:lnTo>
                <a:lnTo>
                  <a:pt x="15272512" y="7532497"/>
                </a:lnTo>
                <a:lnTo>
                  <a:pt x="15278024" y="7541057"/>
                </a:lnTo>
                <a:lnTo>
                  <a:pt x="15286571" y="7546568"/>
                </a:lnTo>
                <a:lnTo>
                  <a:pt x="15297671" y="7548512"/>
                </a:lnTo>
                <a:lnTo>
                  <a:pt x="15308771" y="7546568"/>
                </a:lnTo>
                <a:lnTo>
                  <a:pt x="15317331" y="7541057"/>
                </a:lnTo>
                <a:lnTo>
                  <a:pt x="15322842" y="7532497"/>
                </a:lnTo>
                <a:lnTo>
                  <a:pt x="15324785" y="7521397"/>
                </a:lnTo>
                <a:close/>
              </a:path>
              <a:path w="16740505" h="7862570">
                <a:moveTo>
                  <a:pt x="15324785" y="357898"/>
                </a:moveTo>
                <a:lnTo>
                  <a:pt x="15322842" y="346798"/>
                </a:lnTo>
                <a:lnTo>
                  <a:pt x="15317331" y="338239"/>
                </a:lnTo>
                <a:lnTo>
                  <a:pt x="15308771" y="332740"/>
                </a:lnTo>
                <a:lnTo>
                  <a:pt x="15297671" y="330784"/>
                </a:lnTo>
                <a:lnTo>
                  <a:pt x="15286571" y="332740"/>
                </a:lnTo>
                <a:lnTo>
                  <a:pt x="15278024" y="338239"/>
                </a:lnTo>
                <a:lnTo>
                  <a:pt x="15272512" y="346798"/>
                </a:lnTo>
                <a:lnTo>
                  <a:pt x="15270556" y="357898"/>
                </a:lnTo>
                <a:lnTo>
                  <a:pt x="15272512" y="368998"/>
                </a:lnTo>
                <a:lnTo>
                  <a:pt x="15278024" y="377558"/>
                </a:lnTo>
                <a:lnTo>
                  <a:pt x="15286571" y="383070"/>
                </a:lnTo>
                <a:lnTo>
                  <a:pt x="15297671" y="385013"/>
                </a:lnTo>
                <a:lnTo>
                  <a:pt x="15308771" y="383070"/>
                </a:lnTo>
                <a:lnTo>
                  <a:pt x="15317331" y="377558"/>
                </a:lnTo>
                <a:lnTo>
                  <a:pt x="15322842" y="368998"/>
                </a:lnTo>
                <a:lnTo>
                  <a:pt x="15324785" y="357898"/>
                </a:lnTo>
                <a:close/>
              </a:path>
              <a:path w="16740505" h="7862570">
                <a:moveTo>
                  <a:pt x="15433243" y="7521397"/>
                </a:moveTo>
                <a:lnTo>
                  <a:pt x="15431300" y="7510297"/>
                </a:lnTo>
                <a:lnTo>
                  <a:pt x="15425789" y="7501737"/>
                </a:lnTo>
                <a:lnTo>
                  <a:pt x="15417229" y="7496238"/>
                </a:lnTo>
                <a:lnTo>
                  <a:pt x="15406129" y="7494283"/>
                </a:lnTo>
                <a:lnTo>
                  <a:pt x="15395029" y="7496238"/>
                </a:lnTo>
                <a:lnTo>
                  <a:pt x="15386469" y="7501737"/>
                </a:lnTo>
                <a:lnTo>
                  <a:pt x="15380970" y="7510297"/>
                </a:lnTo>
                <a:lnTo>
                  <a:pt x="15379014" y="7521397"/>
                </a:lnTo>
                <a:lnTo>
                  <a:pt x="15380970" y="7532497"/>
                </a:lnTo>
                <a:lnTo>
                  <a:pt x="15386469" y="7541057"/>
                </a:lnTo>
                <a:lnTo>
                  <a:pt x="15395029" y="7546568"/>
                </a:lnTo>
                <a:lnTo>
                  <a:pt x="15406129" y="7548512"/>
                </a:lnTo>
                <a:lnTo>
                  <a:pt x="15417229" y="7546568"/>
                </a:lnTo>
                <a:lnTo>
                  <a:pt x="15425789" y="7541057"/>
                </a:lnTo>
                <a:lnTo>
                  <a:pt x="15431300" y="7532497"/>
                </a:lnTo>
                <a:lnTo>
                  <a:pt x="15433243" y="7521397"/>
                </a:lnTo>
                <a:close/>
              </a:path>
              <a:path w="16740505" h="7862570">
                <a:moveTo>
                  <a:pt x="15433243" y="357898"/>
                </a:moveTo>
                <a:lnTo>
                  <a:pt x="15431300" y="346798"/>
                </a:lnTo>
                <a:lnTo>
                  <a:pt x="15425789" y="338239"/>
                </a:lnTo>
                <a:lnTo>
                  <a:pt x="15417229" y="332740"/>
                </a:lnTo>
                <a:lnTo>
                  <a:pt x="15406129" y="330784"/>
                </a:lnTo>
                <a:lnTo>
                  <a:pt x="15395029" y="332740"/>
                </a:lnTo>
                <a:lnTo>
                  <a:pt x="15386469" y="338239"/>
                </a:lnTo>
                <a:lnTo>
                  <a:pt x="15380970" y="346798"/>
                </a:lnTo>
                <a:lnTo>
                  <a:pt x="15379014" y="357898"/>
                </a:lnTo>
                <a:lnTo>
                  <a:pt x="15380970" y="368998"/>
                </a:lnTo>
                <a:lnTo>
                  <a:pt x="15386469" y="377558"/>
                </a:lnTo>
                <a:lnTo>
                  <a:pt x="15395029" y="383070"/>
                </a:lnTo>
                <a:lnTo>
                  <a:pt x="15406129" y="385013"/>
                </a:lnTo>
                <a:lnTo>
                  <a:pt x="15417229" y="383070"/>
                </a:lnTo>
                <a:lnTo>
                  <a:pt x="15425789" y="377558"/>
                </a:lnTo>
                <a:lnTo>
                  <a:pt x="15431300" y="368998"/>
                </a:lnTo>
                <a:lnTo>
                  <a:pt x="15433243" y="357898"/>
                </a:lnTo>
                <a:close/>
              </a:path>
              <a:path w="16740505" h="7862570">
                <a:moveTo>
                  <a:pt x="15541701" y="7521397"/>
                </a:moveTo>
                <a:lnTo>
                  <a:pt x="15539758" y="7510297"/>
                </a:lnTo>
                <a:lnTo>
                  <a:pt x="15534247" y="7501737"/>
                </a:lnTo>
                <a:lnTo>
                  <a:pt x="15525687" y="7496238"/>
                </a:lnTo>
                <a:lnTo>
                  <a:pt x="15514587" y="7494283"/>
                </a:lnTo>
                <a:lnTo>
                  <a:pt x="15503487" y="7496238"/>
                </a:lnTo>
                <a:lnTo>
                  <a:pt x="15494927" y="7501737"/>
                </a:lnTo>
                <a:lnTo>
                  <a:pt x="15489428" y="7510297"/>
                </a:lnTo>
                <a:lnTo>
                  <a:pt x="15487472" y="7521397"/>
                </a:lnTo>
                <a:lnTo>
                  <a:pt x="15489428" y="7532497"/>
                </a:lnTo>
                <a:lnTo>
                  <a:pt x="15494927" y="7541057"/>
                </a:lnTo>
                <a:lnTo>
                  <a:pt x="15503487" y="7546568"/>
                </a:lnTo>
                <a:lnTo>
                  <a:pt x="15514587" y="7548512"/>
                </a:lnTo>
                <a:lnTo>
                  <a:pt x="15525687" y="7546568"/>
                </a:lnTo>
                <a:lnTo>
                  <a:pt x="15534247" y="7541057"/>
                </a:lnTo>
                <a:lnTo>
                  <a:pt x="15539758" y="7532497"/>
                </a:lnTo>
                <a:lnTo>
                  <a:pt x="15541701" y="7521397"/>
                </a:lnTo>
                <a:close/>
              </a:path>
              <a:path w="16740505" h="7862570">
                <a:moveTo>
                  <a:pt x="15541701" y="357898"/>
                </a:moveTo>
                <a:lnTo>
                  <a:pt x="15539758" y="346798"/>
                </a:lnTo>
                <a:lnTo>
                  <a:pt x="15534247" y="338239"/>
                </a:lnTo>
                <a:lnTo>
                  <a:pt x="15525687" y="332740"/>
                </a:lnTo>
                <a:lnTo>
                  <a:pt x="15514587" y="330784"/>
                </a:lnTo>
                <a:lnTo>
                  <a:pt x="15503487" y="332740"/>
                </a:lnTo>
                <a:lnTo>
                  <a:pt x="15494927" y="338239"/>
                </a:lnTo>
                <a:lnTo>
                  <a:pt x="15489428" y="346798"/>
                </a:lnTo>
                <a:lnTo>
                  <a:pt x="15487472" y="357898"/>
                </a:lnTo>
                <a:lnTo>
                  <a:pt x="15489428" y="368998"/>
                </a:lnTo>
                <a:lnTo>
                  <a:pt x="15494927" y="377558"/>
                </a:lnTo>
                <a:lnTo>
                  <a:pt x="15503487" y="383070"/>
                </a:lnTo>
                <a:lnTo>
                  <a:pt x="15514587" y="385013"/>
                </a:lnTo>
                <a:lnTo>
                  <a:pt x="15525687" y="383070"/>
                </a:lnTo>
                <a:lnTo>
                  <a:pt x="15534247" y="377558"/>
                </a:lnTo>
                <a:lnTo>
                  <a:pt x="15539758" y="368998"/>
                </a:lnTo>
                <a:lnTo>
                  <a:pt x="15541701" y="357898"/>
                </a:lnTo>
                <a:close/>
              </a:path>
              <a:path w="16740505" h="7862570">
                <a:moveTo>
                  <a:pt x="15650159" y="357898"/>
                </a:moveTo>
                <a:lnTo>
                  <a:pt x="15648204" y="346798"/>
                </a:lnTo>
                <a:lnTo>
                  <a:pt x="15642705" y="338239"/>
                </a:lnTo>
                <a:lnTo>
                  <a:pt x="15634145" y="332740"/>
                </a:lnTo>
                <a:lnTo>
                  <a:pt x="15623045" y="330784"/>
                </a:lnTo>
                <a:lnTo>
                  <a:pt x="15611945" y="332740"/>
                </a:lnTo>
                <a:lnTo>
                  <a:pt x="15603385" y="338239"/>
                </a:lnTo>
                <a:lnTo>
                  <a:pt x="15597874" y="346798"/>
                </a:lnTo>
                <a:lnTo>
                  <a:pt x="15595930" y="357898"/>
                </a:lnTo>
                <a:lnTo>
                  <a:pt x="15598636" y="368998"/>
                </a:lnTo>
                <a:lnTo>
                  <a:pt x="15605417" y="377558"/>
                </a:lnTo>
                <a:lnTo>
                  <a:pt x="15614231" y="383070"/>
                </a:lnTo>
                <a:lnTo>
                  <a:pt x="15623045" y="385013"/>
                </a:lnTo>
                <a:lnTo>
                  <a:pt x="15634145" y="383070"/>
                </a:lnTo>
                <a:lnTo>
                  <a:pt x="15642705" y="377558"/>
                </a:lnTo>
                <a:lnTo>
                  <a:pt x="15648204" y="368998"/>
                </a:lnTo>
                <a:lnTo>
                  <a:pt x="15650159" y="357898"/>
                </a:lnTo>
                <a:close/>
              </a:path>
              <a:path w="16740505" h="7862570">
                <a:moveTo>
                  <a:pt x="15655582" y="7521397"/>
                </a:moveTo>
                <a:lnTo>
                  <a:pt x="15652865" y="7510297"/>
                </a:lnTo>
                <a:lnTo>
                  <a:pt x="15646095" y="7501737"/>
                </a:lnTo>
                <a:lnTo>
                  <a:pt x="15637282" y="7496238"/>
                </a:lnTo>
                <a:lnTo>
                  <a:pt x="15628468" y="7494283"/>
                </a:lnTo>
                <a:lnTo>
                  <a:pt x="15617368" y="7496238"/>
                </a:lnTo>
                <a:lnTo>
                  <a:pt x="15608808" y="7501737"/>
                </a:lnTo>
                <a:lnTo>
                  <a:pt x="15603296" y="7510297"/>
                </a:lnTo>
                <a:lnTo>
                  <a:pt x="15601353" y="7521397"/>
                </a:lnTo>
                <a:lnTo>
                  <a:pt x="15603296" y="7532497"/>
                </a:lnTo>
                <a:lnTo>
                  <a:pt x="15608808" y="7541057"/>
                </a:lnTo>
                <a:lnTo>
                  <a:pt x="15617368" y="7546568"/>
                </a:lnTo>
                <a:lnTo>
                  <a:pt x="15628468" y="7548512"/>
                </a:lnTo>
                <a:lnTo>
                  <a:pt x="15639568" y="7546568"/>
                </a:lnTo>
                <a:lnTo>
                  <a:pt x="15648127" y="7541057"/>
                </a:lnTo>
                <a:lnTo>
                  <a:pt x="15653627" y="7532497"/>
                </a:lnTo>
                <a:lnTo>
                  <a:pt x="15655582" y="7521397"/>
                </a:lnTo>
                <a:close/>
              </a:path>
              <a:path w="16740505" h="7862570">
                <a:moveTo>
                  <a:pt x="15764040" y="7521397"/>
                </a:moveTo>
                <a:lnTo>
                  <a:pt x="15762085" y="7510297"/>
                </a:lnTo>
                <a:lnTo>
                  <a:pt x="15756573" y="7501737"/>
                </a:lnTo>
                <a:lnTo>
                  <a:pt x="15748026" y="7496238"/>
                </a:lnTo>
                <a:lnTo>
                  <a:pt x="15736926" y="7494283"/>
                </a:lnTo>
                <a:lnTo>
                  <a:pt x="15725826" y="7496238"/>
                </a:lnTo>
                <a:lnTo>
                  <a:pt x="15717266" y="7501737"/>
                </a:lnTo>
                <a:lnTo>
                  <a:pt x="15711754" y="7510297"/>
                </a:lnTo>
                <a:lnTo>
                  <a:pt x="15709811" y="7521397"/>
                </a:lnTo>
                <a:lnTo>
                  <a:pt x="15711754" y="7532497"/>
                </a:lnTo>
                <a:lnTo>
                  <a:pt x="15717266" y="7541057"/>
                </a:lnTo>
                <a:lnTo>
                  <a:pt x="15725826" y="7546568"/>
                </a:lnTo>
                <a:lnTo>
                  <a:pt x="15736926" y="7548512"/>
                </a:lnTo>
                <a:lnTo>
                  <a:pt x="15748026" y="7546568"/>
                </a:lnTo>
                <a:lnTo>
                  <a:pt x="15756573" y="7541057"/>
                </a:lnTo>
                <a:lnTo>
                  <a:pt x="15762085" y="7532497"/>
                </a:lnTo>
                <a:lnTo>
                  <a:pt x="15764040" y="7521397"/>
                </a:lnTo>
                <a:close/>
              </a:path>
              <a:path w="16740505" h="7862570">
                <a:moveTo>
                  <a:pt x="15764040" y="357898"/>
                </a:moveTo>
                <a:lnTo>
                  <a:pt x="15762085" y="346798"/>
                </a:lnTo>
                <a:lnTo>
                  <a:pt x="15756573" y="338239"/>
                </a:lnTo>
                <a:lnTo>
                  <a:pt x="15748026" y="332740"/>
                </a:lnTo>
                <a:lnTo>
                  <a:pt x="15736926" y="330784"/>
                </a:lnTo>
                <a:lnTo>
                  <a:pt x="15725826" y="332740"/>
                </a:lnTo>
                <a:lnTo>
                  <a:pt x="15717266" y="338239"/>
                </a:lnTo>
                <a:lnTo>
                  <a:pt x="15711754" y="346798"/>
                </a:lnTo>
                <a:lnTo>
                  <a:pt x="15709811" y="357898"/>
                </a:lnTo>
                <a:lnTo>
                  <a:pt x="15711754" y="368998"/>
                </a:lnTo>
                <a:lnTo>
                  <a:pt x="15717266" y="377558"/>
                </a:lnTo>
                <a:lnTo>
                  <a:pt x="15725826" y="383070"/>
                </a:lnTo>
                <a:lnTo>
                  <a:pt x="15736926" y="385013"/>
                </a:lnTo>
                <a:lnTo>
                  <a:pt x="15748026" y="383070"/>
                </a:lnTo>
                <a:lnTo>
                  <a:pt x="15756573" y="377558"/>
                </a:lnTo>
                <a:lnTo>
                  <a:pt x="15762085" y="368998"/>
                </a:lnTo>
                <a:lnTo>
                  <a:pt x="15764040" y="357898"/>
                </a:lnTo>
                <a:close/>
              </a:path>
              <a:path w="16740505" h="7862570">
                <a:moveTo>
                  <a:pt x="15872486" y="7521397"/>
                </a:moveTo>
                <a:lnTo>
                  <a:pt x="15870543" y="7510297"/>
                </a:lnTo>
                <a:lnTo>
                  <a:pt x="15865031" y="7501737"/>
                </a:lnTo>
                <a:lnTo>
                  <a:pt x="15856471" y="7496238"/>
                </a:lnTo>
                <a:lnTo>
                  <a:pt x="15845371" y="7494283"/>
                </a:lnTo>
                <a:lnTo>
                  <a:pt x="15834271" y="7496238"/>
                </a:lnTo>
                <a:lnTo>
                  <a:pt x="15825724" y="7501737"/>
                </a:lnTo>
                <a:lnTo>
                  <a:pt x="15820212" y="7510297"/>
                </a:lnTo>
                <a:lnTo>
                  <a:pt x="15818269" y="7521397"/>
                </a:lnTo>
                <a:lnTo>
                  <a:pt x="15820212" y="7532497"/>
                </a:lnTo>
                <a:lnTo>
                  <a:pt x="15825724" y="7541057"/>
                </a:lnTo>
                <a:lnTo>
                  <a:pt x="15834271" y="7546568"/>
                </a:lnTo>
                <a:lnTo>
                  <a:pt x="15845371" y="7548512"/>
                </a:lnTo>
                <a:lnTo>
                  <a:pt x="15856471" y="7546568"/>
                </a:lnTo>
                <a:lnTo>
                  <a:pt x="15865031" y="7541057"/>
                </a:lnTo>
                <a:lnTo>
                  <a:pt x="15870543" y="7532497"/>
                </a:lnTo>
                <a:lnTo>
                  <a:pt x="15872486" y="7521397"/>
                </a:lnTo>
                <a:close/>
              </a:path>
              <a:path w="16740505" h="7862570">
                <a:moveTo>
                  <a:pt x="15872486" y="357898"/>
                </a:moveTo>
                <a:lnTo>
                  <a:pt x="15870543" y="346798"/>
                </a:lnTo>
                <a:lnTo>
                  <a:pt x="15865031" y="338239"/>
                </a:lnTo>
                <a:lnTo>
                  <a:pt x="15856471" y="332740"/>
                </a:lnTo>
                <a:lnTo>
                  <a:pt x="15845371" y="330784"/>
                </a:lnTo>
                <a:lnTo>
                  <a:pt x="15834271" y="332740"/>
                </a:lnTo>
                <a:lnTo>
                  <a:pt x="15825724" y="338239"/>
                </a:lnTo>
                <a:lnTo>
                  <a:pt x="15820212" y="346798"/>
                </a:lnTo>
                <a:lnTo>
                  <a:pt x="15818269" y="357898"/>
                </a:lnTo>
                <a:lnTo>
                  <a:pt x="15820212" y="368998"/>
                </a:lnTo>
                <a:lnTo>
                  <a:pt x="15825724" y="377558"/>
                </a:lnTo>
                <a:lnTo>
                  <a:pt x="15834271" y="383070"/>
                </a:lnTo>
                <a:lnTo>
                  <a:pt x="15845371" y="385013"/>
                </a:lnTo>
                <a:lnTo>
                  <a:pt x="15856471" y="383070"/>
                </a:lnTo>
                <a:lnTo>
                  <a:pt x="15865031" y="377558"/>
                </a:lnTo>
                <a:lnTo>
                  <a:pt x="15870543" y="368998"/>
                </a:lnTo>
                <a:lnTo>
                  <a:pt x="15872486" y="357898"/>
                </a:lnTo>
                <a:close/>
              </a:path>
              <a:path w="16740505" h="7862570">
                <a:moveTo>
                  <a:pt x="15980944" y="7521397"/>
                </a:moveTo>
                <a:lnTo>
                  <a:pt x="15979001" y="7510297"/>
                </a:lnTo>
                <a:lnTo>
                  <a:pt x="15973489" y="7501737"/>
                </a:lnTo>
                <a:lnTo>
                  <a:pt x="15964929" y="7496238"/>
                </a:lnTo>
                <a:lnTo>
                  <a:pt x="15953829" y="7494283"/>
                </a:lnTo>
                <a:lnTo>
                  <a:pt x="15942729" y="7496238"/>
                </a:lnTo>
                <a:lnTo>
                  <a:pt x="15934170" y="7501737"/>
                </a:lnTo>
                <a:lnTo>
                  <a:pt x="15928670" y="7510297"/>
                </a:lnTo>
                <a:lnTo>
                  <a:pt x="15926715" y="7521397"/>
                </a:lnTo>
                <a:lnTo>
                  <a:pt x="15928670" y="7532497"/>
                </a:lnTo>
                <a:lnTo>
                  <a:pt x="15934170" y="7541057"/>
                </a:lnTo>
                <a:lnTo>
                  <a:pt x="15942729" y="7546568"/>
                </a:lnTo>
                <a:lnTo>
                  <a:pt x="15953829" y="7548512"/>
                </a:lnTo>
                <a:lnTo>
                  <a:pt x="15964929" y="7546568"/>
                </a:lnTo>
                <a:lnTo>
                  <a:pt x="15973489" y="7541057"/>
                </a:lnTo>
                <a:lnTo>
                  <a:pt x="15979001" y="7532497"/>
                </a:lnTo>
                <a:lnTo>
                  <a:pt x="15980944" y="7521397"/>
                </a:lnTo>
                <a:close/>
              </a:path>
              <a:path w="16740505" h="7862570">
                <a:moveTo>
                  <a:pt x="15980944" y="357898"/>
                </a:moveTo>
                <a:lnTo>
                  <a:pt x="15979001" y="346798"/>
                </a:lnTo>
                <a:lnTo>
                  <a:pt x="15973489" y="338239"/>
                </a:lnTo>
                <a:lnTo>
                  <a:pt x="15964929" y="332740"/>
                </a:lnTo>
                <a:lnTo>
                  <a:pt x="15953829" y="330784"/>
                </a:lnTo>
                <a:lnTo>
                  <a:pt x="15942729" y="332740"/>
                </a:lnTo>
                <a:lnTo>
                  <a:pt x="15934170" y="338239"/>
                </a:lnTo>
                <a:lnTo>
                  <a:pt x="15928670" y="346798"/>
                </a:lnTo>
                <a:lnTo>
                  <a:pt x="15926715" y="357898"/>
                </a:lnTo>
                <a:lnTo>
                  <a:pt x="15928670" y="368998"/>
                </a:lnTo>
                <a:lnTo>
                  <a:pt x="15934170" y="377558"/>
                </a:lnTo>
                <a:lnTo>
                  <a:pt x="15942729" y="383070"/>
                </a:lnTo>
                <a:lnTo>
                  <a:pt x="15953829" y="385013"/>
                </a:lnTo>
                <a:lnTo>
                  <a:pt x="15964929" y="383070"/>
                </a:lnTo>
                <a:lnTo>
                  <a:pt x="15973489" y="377558"/>
                </a:lnTo>
                <a:lnTo>
                  <a:pt x="15979001" y="368998"/>
                </a:lnTo>
                <a:lnTo>
                  <a:pt x="15980944" y="357898"/>
                </a:lnTo>
                <a:close/>
              </a:path>
              <a:path w="16740505" h="7862570">
                <a:moveTo>
                  <a:pt x="16089402" y="357898"/>
                </a:moveTo>
                <a:lnTo>
                  <a:pt x="16087459" y="346798"/>
                </a:lnTo>
                <a:lnTo>
                  <a:pt x="16081947" y="338239"/>
                </a:lnTo>
                <a:lnTo>
                  <a:pt x="16073387" y="332740"/>
                </a:lnTo>
                <a:lnTo>
                  <a:pt x="16062287" y="330784"/>
                </a:lnTo>
                <a:lnTo>
                  <a:pt x="16051187" y="332740"/>
                </a:lnTo>
                <a:lnTo>
                  <a:pt x="16042628" y="338239"/>
                </a:lnTo>
                <a:lnTo>
                  <a:pt x="16037128" y="346798"/>
                </a:lnTo>
                <a:lnTo>
                  <a:pt x="16035173" y="357898"/>
                </a:lnTo>
                <a:lnTo>
                  <a:pt x="16037890" y="368998"/>
                </a:lnTo>
                <a:lnTo>
                  <a:pt x="16044660" y="377558"/>
                </a:lnTo>
                <a:lnTo>
                  <a:pt x="16053473" y="383070"/>
                </a:lnTo>
                <a:lnTo>
                  <a:pt x="16062287" y="385013"/>
                </a:lnTo>
                <a:lnTo>
                  <a:pt x="16073387" y="383070"/>
                </a:lnTo>
                <a:lnTo>
                  <a:pt x="16081947" y="377558"/>
                </a:lnTo>
                <a:lnTo>
                  <a:pt x="16087459" y="368998"/>
                </a:lnTo>
                <a:lnTo>
                  <a:pt x="16089402" y="357898"/>
                </a:lnTo>
                <a:close/>
              </a:path>
              <a:path w="16740505" h="7862570">
                <a:moveTo>
                  <a:pt x="16094825" y="7521397"/>
                </a:moveTo>
                <a:lnTo>
                  <a:pt x="16092107" y="7510297"/>
                </a:lnTo>
                <a:lnTo>
                  <a:pt x="16085338" y="7501737"/>
                </a:lnTo>
                <a:lnTo>
                  <a:pt x="16076524" y="7496238"/>
                </a:lnTo>
                <a:lnTo>
                  <a:pt x="16067710" y="7494283"/>
                </a:lnTo>
                <a:lnTo>
                  <a:pt x="16056610" y="7496238"/>
                </a:lnTo>
                <a:lnTo>
                  <a:pt x="16048050" y="7501737"/>
                </a:lnTo>
                <a:lnTo>
                  <a:pt x="16042551" y="7510297"/>
                </a:lnTo>
                <a:lnTo>
                  <a:pt x="16040596" y="7521397"/>
                </a:lnTo>
                <a:lnTo>
                  <a:pt x="16042551" y="7532497"/>
                </a:lnTo>
                <a:lnTo>
                  <a:pt x="16048050" y="7541057"/>
                </a:lnTo>
                <a:lnTo>
                  <a:pt x="16056610" y="7546568"/>
                </a:lnTo>
                <a:lnTo>
                  <a:pt x="16067710" y="7548512"/>
                </a:lnTo>
                <a:lnTo>
                  <a:pt x="16078810" y="7546568"/>
                </a:lnTo>
                <a:lnTo>
                  <a:pt x="16087370" y="7541057"/>
                </a:lnTo>
                <a:lnTo>
                  <a:pt x="16092869" y="7532497"/>
                </a:lnTo>
                <a:lnTo>
                  <a:pt x="16094825" y="7521397"/>
                </a:lnTo>
                <a:close/>
              </a:path>
              <a:path w="16740505" h="7862570">
                <a:moveTo>
                  <a:pt x="16203283" y="7521397"/>
                </a:moveTo>
                <a:lnTo>
                  <a:pt x="16201327" y="7510297"/>
                </a:lnTo>
                <a:lnTo>
                  <a:pt x="16195828" y="7501737"/>
                </a:lnTo>
                <a:lnTo>
                  <a:pt x="16187268" y="7496238"/>
                </a:lnTo>
                <a:lnTo>
                  <a:pt x="16176168" y="7494283"/>
                </a:lnTo>
                <a:lnTo>
                  <a:pt x="16165068" y="7496238"/>
                </a:lnTo>
                <a:lnTo>
                  <a:pt x="16156508" y="7501737"/>
                </a:lnTo>
                <a:lnTo>
                  <a:pt x="16150997" y="7510297"/>
                </a:lnTo>
                <a:lnTo>
                  <a:pt x="16149054" y="7521397"/>
                </a:lnTo>
                <a:lnTo>
                  <a:pt x="16150997" y="7532497"/>
                </a:lnTo>
                <a:lnTo>
                  <a:pt x="16156508" y="7541057"/>
                </a:lnTo>
                <a:lnTo>
                  <a:pt x="16165068" y="7546568"/>
                </a:lnTo>
                <a:lnTo>
                  <a:pt x="16176168" y="7548512"/>
                </a:lnTo>
                <a:lnTo>
                  <a:pt x="16187268" y="7546568"/>
                </a:lnTo>
                <a:lnTo>
                  <a:pt x="16195828" y="7541057"/>
                </a:lnTo>
                <a:lnTo>
                  <a:pt x="16201327" y="7532497"/>
                </a:lnTo>
                <a:lnTo>
                  <a:pt x="16203283" y="7521397"/>
                </a:lnTo>
                <a:close/>
              </a:path>
              <a:path w="16740505" h="7862570">
                <a:moveTo>
                  <a:pt x="16203283" y="357898"/>
                </a:moveTo>
                <a:lnTo>
                  <a:pt x="16201327" y="346798"/>
                </a:lnTo>
                <a:lnTo>
                  <a:pt x="16195828" y="338239"/>
                </a:lnTo>
                <a:lnTo>
                  <a:pt x="16187268" y="332740"/>
                </a:lnTo>
                <a:lnTo>
                  <a:pt x="16176168" y="330784"/>
                </a:lnTo>
                <a:lnTo>
                  <a:pt x="16165068" y="332740"/>
                </a:lnTo>
                <a:lnTo>
                  <a:pt x="16156508" y="338239"/>
                </a:lnTo>
                <a:lnTo>
                  <a:pt x="16150997" y="346798"/>
                </a:lnTo>
                <a:lnTo>
                  <a:pt x="16149054" y="357898"/>
                </a:lnTo>
                <a:lnTo>
                  <a:pt x="16150997" y="368998"/>
                </a:lnTo>
                <a:lnTo>
                  <a:pt x="16156508" y="377558"/>
                </a:lnTo>
                <a:lnTo>
                  <a:pt x="16165068" y="383070"/>
                </a:lnTo>
                <a:lnTo>
                  <a:pt x="16176168" y="385013"/>
                </a:lnTo>
                <a:lnTo>
                  <a:pt x="16187268" y="383070"/>
                </a:lnTo>
                <a:lnTo>
                  <a:pt x="16195828" y="377558"/>
                </a:lnTo>
                <a:lnTo>
                  <a:pt x="16201327" y="368998"/>
                </a:lnTo>
                <a:lnTo>
                  <a:pt x="16203283" y="357898"/>
                </a:lnTo>
                <a:close/>
              </a:path>
              <a:path w="16740505" h="7862570">
                <a:moveTo>
                  <a:pt x="16311741" y="7521397"/>
                </a:moveTo>
                <a:lnTo>
                  <a:pt x="16309785" y="7510297"/>
                </a:lnTo>
                <a:lnTo>
                  <a:pt x="16304286" y="7501737"/>
                </a:lnTo>
                <a:lnTo>
                  <a:pt x="16295726" y="7496238"/>
                </a:lnTo>
                <a:lnTo>
                  <a:pt x="16284626" y="7494283"/>
                </a:lnTo>
                <a:lnTo>
                  <a:pt x="16273526" y="7496238"/>
                </a:lnTo>
                <a:lnTo>
                  <a:pt x="16264966" y="7501737"/>
                </a:lnTo>
                <a:lnTo>
                  <a:pt x="16259455" y="7510297"/>
                </a:lnTo>
                <a:lnTo>
                  <a:pt x="16257512" y="7521397"/>
                </a:lnTo>
                <a:lnTo>
                  <a:pt x="16259455" y="7532497"/>
                </a:lnTo>
                <a:lnTo>
                  <a:pt x="16264966" y="7541057"/>
                </a:lnTo>
                <a:lnTo>
                  <a:pt x="16273526" y="7546568"/>
                </a:lnTo>
                <a:lnTo>
                  <a:pt x="16284626" y="7548512"/>
                </a:lnTo>
                <a:lnTo>
                  <a:pt x="16295726" y="7546568"/>
                </a:lnTo>
                <a:lnTo>
                  <a:pt x="16304273" y="7541057"/>
                </a:lnTo>
                <a:lnTo>
                  <a:pt x="16309785" y="7532497"/>
                </a:lnTo>
                <a:lnTo>
                  <a:pt x="16311741" y="7521397"/>
                </a:lnTo>
                <a:close/>
              </a:path>
              <a:path w="16740505" h="7862570">
                <a:moveTo>
                  <a:pt x="16311741" y="357898"/>
                </a:moveTo>
                <a:lnTo>
                  <a:pt x="16309785" y="346798"/>
                </a:lnTo>
                <a:lnTo>
                  <a:pt x="16304273" y="338239"/>
                </a:lnTo>
                <a:lnTo>
                  <a:pt x="16295726" y="332740"/>
                </a:lnTo>
                <a:lnTo>
                  <a:pt x="16284626" y="330784"/>
                </a:lnTo>
                <a:lnTo>
                  <a:pt x="16273526" y="332740"/>
                </a:lnTo>
                <a:lnTo>
                  <a:pt x="16264966" y="338239"/>
                </a:lnTo>
                <a:lnTo>
                  <a:pt x="16259455" y="346798"/>
                </a:lnTo>
                <a:lnTo>
                  <a:pt x="16257512" y="357898"/>
                </a:lnTo>
                <a:lnTo>
                  <a:pt x="16259455" y="368998"/>
                </a:lnTo>
                <a:lnTo>
                  <a:pt x="16264966" y="377558"/>
                </a:lnTo>
                <a:lnTo>
                  <a:pt x="16273526" y="383070"/>
                </a:lnTo>
                <a:lnTo>
                  <a:pt x="16284626" y="385013"/>
                </a:lnTo>
                <a:lnTo>
                  <a:pt x="16295726" y="383070"/>
                </a:lnTo>
                <a:lnTo>
                  <a:pt x="16304273" y="377558"/>
                </a:lnTo>
                <a:lnTo>
                  <a:pt x="16309785" y="368998"/>
                </a:lnTo>
                <a:lnTo>
                  <a:pt x="16311741" y="357898"/>
                </a:lnTo>
                <a:close/>
              </a:path>
              <a:path w="16740505" h="7862570">
                <a:moveTo>
                  <a:pt x="16420186" y="7521397"/>
                </a:moveTo>
                <a:lnTo>
                  <a:pt x="16418243" y="7510297"/>
                </a:lnTo>
                <a:lnTo>
                  <a:pt x="16412731" y="7501737"/>
                </a:lnTo>
                <a:lnTo>
                  <a:pt x="16404171" y="7496238"/>
                </a:lnTo>
                <a:lnTo>
                  <a:pt x="16393071" y="7494283"/>
                </a:lnTo>
                <a:lnTo>
                  <a:pt x="16381972" y="7496238"/>
                </a:lnTo>
                <a:lnTo>
                  <a:pt x="16373424" y="7501737"/>
                </a:lnTo>
                <a:lnTo>
                  <a:pt x="16367913" y="7510297"/>
                </a:lnTo>
                <a:lnTo>
                  <a:pt x="16365957" y="7521397"/>
                </a:lnTo>
                <a:lnTo>
                  <a:pt x="16367913" y="7532497"/>
                </a:lnTo>
                <a:lnTo>
                  <a:pt x="16373424" y="7541057"/>
                </a:lnTo>
                <a:lnTo>
                  <a:pt x="16381972" y="7546568"/>
                </a:lnTo>
                <a:lnTo>
                  <a:pt x="16393071" y="7548512"/>
                </a:lnTo>
                <a:lnTo>
                  <a:pt x="16398494" y="7548512"/>
                </a:lnTo>
                <a:lnTo>
                  <a:pt x="16409340" y="7543089"/>
                </a:lnTo>
                <a:lnTo>
                  <a:pt x="16414763" y="7543089"/>
                </a:lnTo>
                <a:lnTo>
                  <a:pt x="16420186" y="7537666"/>
                </a:lnTo>
                <a:lnTo>
                  <a:pt x="16420186" y="7521397"/>
                </a:lnTo>
                <a:close/>
              </a:path>
              <a:path w="16740505" h="7862570">
                <a:moveTo>
                  <a:pt x="16420186" y="7412939"/>
                </a:moveTo>
                <a:lnTo>
                  <a:pt x="16418243" y="7401839"/>
                </a:lnTo>
                <a:lnTo>
                  <a:pt x="16412731" y="7393279"/>
                </a:lnTo>
                <a:lnTo>
                  <a:pt x="16404171" y="7387780"/>
                </a:lnTo>
                <a:lnTo>
                  <a:pt x="16393071" y="7385825"/>
                </a:lnTo>
                <a:lnTo>
                  <a:pt x="16381972" y="7387780"/>
                </a:lnTo>
                <a:lnTo>
                  <a:pt x="16373424" y="7393279"/>
                </a:lnTo>
                <a:lnTo>
                  <a:pt x="16367913" y="7401839"/>
                </a:lnTo>
                <a:lnTo>
                  <a:pt x="16365957" y="7412939"/>
                </a:lnTo>
                <a:lnTo>
                  <a:pt x="16367913" y="7424039"/>
                </a:lnTo>
                <a:lnTo>
                  <a:pt x="16373424" y="7432599"/>
                </a:lnTo>
                <a:lnTo>
                  <a:pt x="16381972" y="7438110"/>
                </a:lnTo>
                <a:lnTo>
                  <a:pt x="16393071" y="7440054"/>
                </a:lnTo>
                <a:lnTo>
                  <a:pt x="16404171" y="7438110"/>
                </a:lnTo>
                <a:lnTo>
                  <a:pt x="16412731" y="7432599"/>
                </a:lnTo>
                <a:lnTo>
                  <a:pt x="16418243" y="7424039"/>
                </a:lnTo>
                <a:lnTo>
                  <a:pt x="16420186" y="7412939"/>
                </a:lnTo>
                <a:close/>
              </a:path>
              <a:path w="16740505" h="7862570">
                <a:moveTo>
                  <a:pt x="16420186" y="7299071"/>
                </a:moveTo>
                <a:lnTo>
                  <a:pt x="16418243" y="7287971"/>
                </a:lnTo>
                <a:lnTo>
                  <a:pt x="16412731" y="7279411"/>
                </a:lnTo>
                <a:lnTo>
                  <a:pt x="16404171" y="7273899"/>
                </a:lnTo>
                <a:lnTo>
                  <a:pt x="16393071" y="7271956"/>
                </a:lnTo>
                <a:lnTo>
                  <a:pt x="16381972" y="7274661"/>
                </a:lnTo>
                <a:lnTo>
                  <a:pt x="16373424" y="7281443"/>
                </a:lnTo>
                <a:lnTo>
                  <a:pt x="16367913" y="7290257"/>
                </a:lnTo>
                <a:lnTo>
                  <a:pt x="16365957" y="7299071"/>
                </a:lnTo>
                <a:lnTo>
                  <a:pt x="16367913" y="7310171"/>
                </a:lnTo>
                <a:lnTo>
                  <a:pt x="16373424" y="7318718"/>
                </a:lnTo>
                <a:lnTo>
                  <a:pt x="16381972" y="7324230"/>
                </a:lnTo>
                <a:lnTo>
                  <a:pt x="16393071" y="7326173"/>
                </a:lnTo>
                <a:lnTo>
                  <a:pt x="16404171" y="7324230"/>
                </a:lnTo>
                <a:lnTo>
                  <a:pt x="16412731" y="7318718"/>
                </a:lnTo>
                <a:lnTo>
                  <a:pt x="16418243" y="7310171"/>
                </a:lnTo>
                <a:lnTo>
                  <a:pt x="16420186" y="7299071"/>
                </a:lnTo>
                <a:close/>
              </a:path>
              <a:path w="16740505" h="7862570">
                <a:moveTo>
                  <a:pt x="16420186" y="7190613"/>
                </a:moveTo>
                <a:lnTo>
                  <a:pt x="16418243" y="7179513"/>
                </a:lnTo>
                <a:lnTo>
                  <a:pt x="16412731" y="7170953"/>
                </a:lnTo>
                <a:lnTo>
                  <a:pt x="16404171" y="7165441"/>
                </a:lnTo>
                <a:lnTo>
                  <a:pt x="16393071" y="7163498"/>
                </a:lnTo>
                <a:lnTo>
                  <a:pt x="16381972" y="7165441"/>
                </a:lnTo>
                <a:lnTo>
                  <a:pt x="16373424" y="7170953"/>
                </a:lnTo>
                <a:lnTo>
                  <a:pt x="16367913" y="7179513"/>
                </a:lnTo>
                <a:lnTo>
                  <a:pt x="16365957" y="7190613"/>
                </a:lnTo>
                <a:lnTo>
                  <a:pt x="16367913" y="7201713"/>
                </a:lnTo>
                <a:lnTo>
                  <a:pt x="16373424" y="7210272"/>
                </a:lnTo>
                <a:lnTo>
                  <a:pt x="16381972" y="7215772"/>
                </a:lnTo>
                <a:lnTo>
                  <a:pt x="16393071" y="7217727"/>
                </a:lnTo>
                <a:lnTo>
                  <a:pt x="16404171" y="7215772"/>
                </a:lnTo>
                <a:lnTo>
                  <a:pt x="16412731" y="7210272"/>
                </a:lnTo>
                <a:lnTo>
                  <a:pt x="16418243" y="7201713"/>
                </a:lnTo>
                <a:lnTo>
                  <a:pt x="16420186" y="7190613"/>
                </a:lnTo>
                <a:close/>
              </a:path>
              <a:path w="16740505" h="7862570">
                <a:moveTo>
                  <a:pt x="16420186" y="7082155"/>
                </a:moveTo>
                <a:lnTo>
                  <a:pt x="16418243" y="7071055"/>
                </a:lnTo>
                <a:lnTo>
                  <a:pt x="16412731" y="7062495"/>
                </a:lnTo>
                <a:lnTo>
                  <a:pt x="16404171" y="7056983"/>
                </a:lnTo>
                <a:lnTo>
                  <a:pt x="16393071" y="7055040"/>
                </a:lnTo>
                <a:lnTo>
                  <a:pt x="16381972" y="7056983"/>
                </a:lnTo>
                <a:lnTo>
                  <a:pt x="16373424" y="7062495"/>
                </a:lnTo>
                <a:lnTo>
                  <a:pt x="16367913" y="7071055"/>
                </a:lnTo>
                <a:lnTo>
                  <a:pt x="16365957" y="7082155"/>
                </a:lnTo>
                <a:lnTo>
                  <a:pt x="16367913" y="7093255"/>
                </a:lnTo>
                <a:lnTo>
                  <a:pt x="16373424" y="7101814"/>
                </a:lnTo>
                <a:lnTo>
                  <a:pt x="16381972" y="7107314"/>
                </a:lnTo>
                <a:lnTo>
                  <a:pt x="16393071" y="7109269"/>
                </a:lnTo>
                <a:lnTo>
                  <a:pt x="16404171" y="7107314"/>
                </a:lnTo>
                <a:lnTo>
                  <a:pt x="16412731" y="7101814"/>
                </a:lnTo>
                <a:lnTo>
                  <a:pt x="16418243" y="7093255"/>
                </a:lnTo>
                <a:lnTo>
                  <a:pt x="16420186" y="7082155"/>
                </a:lnTo>
                <a:close/>
              </a:path>
              <a:path w="16740505" h="7862570">
                <a:moveTo>
                  <a:pt x="16420186" y="6968274"/>
                </a:moveTo>
                <a:lnTo>
                  <a:pt x="16418243" y="6957174"/>
                </a:lnTo>
                <a:lnTo>
                  <a:pt x="16412731" y="6948614"/>
                </a:lnTo>
                <a:lnTo>
                  <a:pt x="16404171" y="6943115"/>
                </a:lnTo>
                <a:lnTo>
                  <a:pt x="16393071" y="6941159"/>
                </a:lnTo>
                <a:lnTo>
                  <a:pt x="16381972" y="6943877"/>
                </a:lnTo>
                <a:lnTo>
                  <a:pt x="16373424" y="6950646"/>
                </a:lnTo>
                <a:lnTo>
                  <a:pt x="16367913" y="6959460"/>
                </a:lnTo>
                <a:lnTo>
                  <a:pt x="16365957" y="6968274"/>
                </a:lnTo>
                <a:lnTo>
                  <a:pt x="16367913" y="6979374"/>
                </a:lnTo>
                <a:lnTo>
                  <a:pt x="16373424" y="6987934"/>
                </a:lnTo>
                <a:lnTo>
                  <a:pt x="16381972" y="6993445"/>
                </a:lnTo>
                <a:lnTo>
                  <a:pt x="16393071" y="6995388"/>
                </a:lnTo>
                <a:lnTo>
                  <a:pt x="16404171" y="6993445"/>
                </a:lnTo>
                <a:lnTo>
                  <a:pt x="16412731" y="6987934"/>
                </a:lnTo>
                <a:lnTo>
                  <a:pt x="16418243" y="6979374"/>
                </a:lnTo>
                <a:lnTo>
                  <a:pt x="16420186" y="6968274"/>
                </a:lnTo>
                <a:close/>
              </a:path>
              <a:path w="16740505" h="7862570">
                <a:moveTo>
                  <a:pt x="16420186" y="6859816"/>
                </a:moveTo>
                <a:lnTo>
                  <a:pt x="16418243" y="6848716"/>
                </a:lnTo>
                <a:lnTo>
                  <a:pt x="16412731" y="6840156"/>
                </a:lnTo>
                <a:lnTo>
                  <a:pt x="16404171" y="6834657"/>
                </a:lnTo>
                <a:lnTo>
                  <a:pt x="16393071" y="6832701"/>
                </a:lnTo>
                <a:lnTo>
                  <a:pt x="16381972" y="6834657"/>
                </a:lnTo>
                <a:lnTo>
                  <a:pt x="16373424" y="6840156"/>
                </a:lnTo>
                <a:lnTo>
                  <a:pt x="16367913" y="6848716"/>
                </a:lnTo>
                <a:lnTo>
                  <a:pt x="16365957" y="6859816"/>
                </a:lnTo>
                <a:lnTo>
                  <a:pt x="16367913" y="6870916"/>
                </a:lnTo>
                <a:lnTo>
                  <a:pt x="16373424" y="6879476"/>
                </a:lnTo>
                <a:lnTo>
                  <a:pt x="16381972" y="6884987"/>
                </a:lnTo>
                <a:lnTo>
                  <a:pt x="16393071" y="6886930"/>
                </a:lnTo>
                <a:lnTo>
                  <a:pt x="16404171" y="6884987"/>
                </a:lnTo>
                <a:lnTo>
                  <a:pt x="16412731" y="6879476"/>
                </a:lnTo>
                <a:lnTo>
                  <a:pt x="16418243" y="6870916"/>
                </a:lnTo>
                <a:lnTo>
                  <a:pt x="16420186" y="6859816"/>
                </a:lnTo>
                <a:close/>
              </a:path>
              <a:path w="16740505" h="7862570">
                <a:moveTo>
                  <a:pt x="16420186" y="6751358"/>
                </a:moveTo>
                <a:lnTo>
                  <a:pt x="16418243" y="6740258"/>
                </a:lnTo>
                <a:lnTo>
                  <a:pt x="16412731" y="6731711"/>
                </a:lnTo>
                <a:lnTo>
                  <a:pt x="16404171" y="6726199"/>
                </a:lnTo>
                <a:lnTo>
                  <a:pt x="16393071" y="6724243"/>
                </a:lnTo>
                <a:lnTo>
                  <a:pt x="16381972" y="6726199"/>
                </a:lnTo>
                <a:lnTo>
                  <a:pt x="16373424" y="6731711"/>
                </a:lnTo>
                <a:lnTo>
                  <a:pt x="16367913" y="6740258"/>
                </a:lnTo>
                <a:lnTo>
                  <a:pt x="16365957" y="6751358"/>
                </a:lnTo>
                <a:lnTo>
                  <a:pt x="16367913" y="6762458"/>
                </a:lnTo>
                <a:lnTo>
                  <a:pt x="16373424" y="6771018"/>
                </a:lnTo>
                <a:lnTo>
                  <a:pt x="16381972" y="6776529"/>
                </a:lnTo>
                <a:lnTo>
                  <a:pt x="16393071" y="6778472"/>
                </a:lnTo>
                <a:lnTo>
                  <a:pt x="16404171" y="6776529"/>
                </a:lnTo>
                <a:lnTo>
                  <a:pt x="16412731" y="6771018"/>
                </a:lnTo>
                <a:lnTo>
                  <a:pt x="16418243" y="6762458"/>
                </a:lnTo>
                <a:lnTo>
                  <a:pt x="16420186" y="6751358"/>
                </a:lnTo>
                <a:close/>
              </a:path>
              <a:path w="16740505" h="7862570">
                <a:moveTo>
                  <a:pt x="16420186" y="6637490"/>
                </a:moveTo>
                <a:lnTo>
                  <a:pt x="16418243" y="6626390"/>
                </a:lnTo>
                <a:lnTo>
                  <a:pt x="16412731" y="6617830"/>
                </a:lnTo>
                <a:lnTo>
                  <a:pt x="16404171" y="6612318"/>
                </a:lnTo>
                <a:lnTo>
                  <a:pt x="16393071" y="6610375"/>
                </a:lnTo>
                <a:lnTo>
                  <a:pt x="16381972" y="6613080"/>
                </a:lnTo>
                <a:lnTo>
                  <a:pt x="16373424" y="6619862"/>
                </a:lnTo>
                <a:lnTo>
                  <a:pt x="16367913" y="6628676"/>
                </a:lnTo>
                <a:lnTo>
                  <a:pt x="16365957" y="6637490"/>
                </a:lnTo>
                <a:lnTo>
                  <a:pt x="16367913" y="6648590"/>
                </a:lnTo>
                <a:lnTo>
                  <a:pt x="16373424" y="6657137"/>
                </a:lnTo>
                <a:lnTo>
                  <a:pt x="16381972" y="6662648"/>
                </a:lnTo>
                <a:lnTo>
                  <a:pt x="16393071" y="6664604"/>
                </a:lnTo>
                <a:lnTo>
                  <a:pt x="16404171" y="6662648"/>
                </a:lnTo>
                <a:lnTo>
                  <a:pt x="16412731" y="6657137"/>
                </a:lnTo>
                <a:lnTo>
                  <a:pt x="16418243" y="6648590"/>
                </a:lnTo>
                <a:lnTo>
                  <a:pt x="16420186" y="6637490"/>
                </a:lnTo>
                <a:close/>
              </a:path>
              <a:path w="16740505" h="7862570">
                <a:moveTo>
                  <a:pt x="16420186" y="6529032"/>
                </a:moveTo>
                <a:lnTo>
                  <a:pt x="16418243" y="6517932"/>
                </a:lnTo>
                <a:lnTo>
                  <a:pt x="16412731" y="6509372"/>
                </a:lnTo>
                <a:lnTo>
                  <a:pt x="16404171" y="6503860"/>
                </a:lnTo>
                <a:lnTo>
                  <a:pt x="16393071" y="6501917"/>
                </a:lnTo>
                <a:lnTo>
                  <a:pt x="16381972" y="6503860"/>
                </a:lnTo>
                <a:lnTo>
                  <a:pt x="16373424" y="6509372"/>
                </a:lnTo>
                <a:lnTo>
                  <a:pt x="16367913" y="6517932"/>
                </a:lnTo>
                <a:lnTo>
                  <a:pt x="16365957" y="6529032"/>
                </a:lnTo>
                <a:lnTo>
                  <a:pt x="16367913" y="6540132"/>
                </a:lnTo>
                <a:lnTo>
                  <a:pt x="16373424" y="6548691"/>
                </a:lnTo>
                <a:lnTo>
                  <a:pt x="16381972" y="6554190"/>
                </a:lnTo>
                <a:lnTo>
                  <a:pt x="16393071" y="6556146"/>
                </a:lnTo>
                <a:lnTo>
                  <a:pt x="16404171" y="6554190"/>
                </a:lnTo>
                <a:lnTo>
                  <a:pt x="16412731" y="6548691"/>
                </a:lnTo>
                <a:lnTo>
                  <a:pt x="16418243" y="6540132"/>
                </a:lnTo>
                <a:lnTo>
                  <a:pt x="16420186" y="6529032"/>
                </a:lnTo>
                <a:close/>
              </a:path>
              <a:path w="16740505" h="7862570">
                <a:moveTo>
                  <a:pt x="16420186" y="6420574"/>
                </a:moveTo>
                <a:lnTo>
                  <a:pt x="16418243" y="6409474"/>
                </a:lnTo>
                <a:lnTo>
                  <a:pt x="16412731" y="6400914"/>
                </a:lnTo>
                <a:lnTo>
                  <a:pt x="16404171" y="6395402"/>
                </a:lnTo>
                <a:lnTo>
                  <a:pt x="16393071" y="6393459"/>
                </a:lnTo>
                <a:lnTo>
                  <a:pt x="16381972" y="6395402"/>
                </a:lnTo>
                <a:lnTo>
                  <a:pt x="16373424" y="6400914"/>
                </a:lnTo>
                <a:lnTo>
                  <a:pt x="16367913" y="6409474"/>
                </a:lnTo>
                <a:lnTo>
                  <a:pt x="16365957" y="6420574"/>
                </a:lnTo>
                <a:lnTo>
                  <a:pt x="16367913" y="6431674"/>
                </a:lnTo>
                <a:lnTo>
                  <a:pt x="16373424" y="6440233"/>
                </a:lnTo>
                <a:lnTo>
                  <a:pt x="16381972" y="6445745"/>
                </a:lnTo>
                <a:lnTo>
                  <a:pt x="16393071" y="6447688"/>
                </a:lnTo>
                <a:lnTo>
                  <a:pt x="16404171" y="6445745"/>
                </a:lnTo>
                <a:lnTo>
                  <a:pt x="16412731" y="6440233"/>
                </a:lnTo>
                <a:lnTo>
                  <a:pt x="16418243" y="6431674"/>
                </a:lnTo>
                <a:lnTo>
                  <a:pt x="16420186" y="6420574"/>
                </a:lnTo>
                <a:close/>
              </a:path>
              <a:path w="16740505" h="7862570">
                <a:moveTo>
                  <a:pt x="16420186" y="6306693"/>
                </a:moveTo>
                <a:lnTo>
                  <a:pt x="16418243" y="6295593"/>
                </a:lnTo>
                <a:lnTo>
                  <a:pt x="16412731" y="6287033"/>
                </a:lnTo>
                <a:lnTo>
                  <a:pt x="16404171" y="6281534"/>
                </a:lnTo>
                <a:lnTo>
                  <a:pt x="16393071" y="6279578"/>
                </a:lnTo>
                <a:lnTo>
                  <a:pt x="16381972" y="6282296"/>
                </a:lnTo>
                <a:lnTo>
                  <a:pt x="16373424" y="6289065"/>
                </a:lnTo>
                <a:lnTo>
                  <a:pt x="16367913" y="6297879"/>
                </a:lnTo>
                <a:lnTo>
                  <a:pt x="16365957" y="6306693"/>
                </a:lnTo>
                <a:lnTo>
                  <a:pt x="16367913" y="6317793"/>
                </a:lnTo>
                <a:lnTo>
                  <a:pt x="16373424" y="6326352"/>
                </a:lnTo>
                <a:lnTo>
                  <a:pt x="16381972" y="6331864"/>
                </a:lnTo>
                <a:lnTo>
                  <a:pt x="16393071" y="6333807"/>
                </a:lnTo>
                <a:lnTo>
                  <a:pt x="16404171" y="6331864"/>
                </a:lnTo>
                <a:lnTo>
                  <a:pt x="16412731" y="6326352"/>
                </a:lnTo>
                <a:lnTo>
                  <a:pt x="16418243" y="6317793"/>
                </a:lnTo>
                <a:lnTo>
                  <a:pt x="16420186" y="6306693"/>
                </a:lnTo>
                <a:close/>
              </a:path>
              <a:path w="16740505" h="7862570">
                <a:moveTo>
                  <a:pt x="16420186" y="6198235"/>
                </a:moveTo>
                <a:lnTo>
                  <a:pt x="16418243" y="6187135"/>
                </a:lnTo>
                <a:lnTo>
                  <a:pt x="16412731" y="6178588"/>
                </a:lnTo>
                <a:lnTo>
                  <a:pt x="16404171" y="6173076"/>
                </a:lnTo>
                <a:lnTo>
                  <a:pt x="16393071" y="6171120"/>
                </a:lnTo>
                <a:lnTo>
                  <a:pt x="16381972" y="6173076"/>
                </a:lnTo>
                <a:lnTo>
                  <a:pt x="16373424" y="6178588"/>
                </a:lnTo>
                <a:lnTo>
                  <a:pt x="16367913" y="6187135"/>
                </a:lnTo>
                <a:lnTo>
                  <a:pt x="16365957" y="6198235"/>
                </a:lnTo>
                <a:lnTo>
                  <a:pt x="16367913" y="6209335"/>
                </a:lnTo>
                <a:lnTo>
                  <a:pt x="16373424" y="6217894"/>
                </a:lnTo>
                <a:lnTo>
                  <a:pt x="16381972" y="6223406"/>
                </a:lnTo>
                <a:lnTo>
                  <a:pt x="16393071" y="6225349"/>
                </a:lnTo>
                <a:lnTo>
                  <a:pt x="16404171" y="6223406"/>
                </a:lnTo>
                <a:lnTo>
                  <a:pt x="16412731" y="6217894"/>
                </a:lnTo>
                <a:lnTo>
                  <a:pt x="16418243" y="6209335"/>
                </a:lnTo>
                <a:lnTo>
                  <a:pt x="16420186" y="6198235"/>
                </a:lnTo>
                <a:close/>
              </a:path>
              <a:path w="16740505" h="7862570">
                <a:moveTo>
                  <a:pt x="16420186" y="6089789"/>
                </a:moveTo>
                <a:lnTo>
                  <a:pt x="16418243" y="6078690"/>
                </a:lnTo>
                <a:lnTo>
                  <a:pt x="16412731" y="6070130"/>
                </a:lnTo>
                <a:lnTo>
                  <a:pt x="16404171" y="6064618"/>
                </a:lnTo>
                <a:lnTo>
                  <a:pt x="16393071" y="6062675"/>
                </a:lnTo>
                <a:lnTo>
                  <a:pt x="16381972" y="6064618"/>
                </a:lnTo>
                <a:lnTo>
                  <a:pt x="16373424" y="6070130"/>
                </a:lnTo>
                <a:lnTo>
                  <a:pt x="16367913" y="6078690"/>
                </a:lnTo>
                <a:lnTo>
                  <a:pt x="16365957" y="6089789"/>
                </a:lnTo>
                <a:lnTo>
                  <a:pt x="16367913" y="6100889"/>
                </a:lnTo>
                <a:lnTo>
                  <a:pt x="16373424" y="6109436"/>
                </a:lnTo>
                <a:lnTo>
                  <a:pt x="16381972" y="6114948"/>
                </a:lnTo>
                <a:lnTo>
                  <a:pt x="16393071" y="6116904"/>
                </a:lnTo>
                <a:lnTo>
                  <a:pt x="16404171" y="6114948"/>
                </a:lnTo>
                <a:lnTo>
                  <a:pt x="16412731" y="6109436"/>
                </a:lnTo>
                <a:lnTo>
                  <a:pt x="16418243" y="6100889"/>
                </a:lnTo>
                <a:lnTo>
                  <a:pt x="16420186" y="6089789"/>
                </a:lnTo>
                <a:close/>
              </a:path>
              <a:path w="16740505" h="7862570">
                <a:moveTo>
                  <a:pt x="16420186" y="5975909"/>
                </a:moveTo>
                <a:lnTo>
                  <a:pt x="16418243" y="5964809"/>
                </a:lnTo>
                <a:lnTo>
                  <a:pt x="16412731" y="5956249"/>
                </a:lnTo>
                <a:lnTo>
                  <a:pt x="16404171" y="5950737"/>
                </a:lnTo>
                <a:lnTo>
                  <a:pt x="16393071" y="5948794"/>
                </a:lnTo>
                <a:lnTo>
                  <a:pt x="16381972" y="5951499"/>
                </a:lnTo>
                <a:lnTo>
                  <a:pt x="16373424" y="5958281"/>
                </a:lnTo>
                <a:lnTo>
                  <a:pt x="16367913" y="5967095"/>
                </a:lnTo>
                <a:lnTo>
                  <a:pt x="16365957" y="5975909"/>
                </a:lnTo>
                <a:lnTo>
                  <a:pt x="16367913" y="5987008"/>
                </a:lnTo>
                <a:lnTo>
                  <a:pt x="16373424" y="5995568"/>
                </a:lnTo>
                <a:lnTo>
                  <a:pt x="16381972" y="6001067"/>
                </a:lnTo>
                <a:lnTo>
                  <a:pt x="16393071" y="6003023"/>
                </a:lnTo>
                <a:lnTo>
                  <a:pt x="16404171" y="6001067"/>
                </a:lnTo>
                <a:lnTo>
                  <a:pt x="16412731" y="5995568"/>
                </a:lnTo>
                <a:lnTo>
                  <a:pt x="16418243" y="5987008"/>
                </a:lnTo>
                <a:lnTo>
                  <a:pt x="16420186" y="5975909"/>
                </a:lnTo>
                <a:close/>
              </a:path>
              <a:path w="16740505" h="7862570">
                <a:moveTo>
                  <a:pt x="16420186" y="5867451"/>
                </a:moveTo>
                <a:lnTo>
                  <a:pt x="16418243" y="5856351"/>
                </a:lnTo>
                <a:lnTo>
                  <a:pt x="16412731" y="5847791"/>
                </a:lnTo>
                <a:lnTo>
                  <a:pt x="16404171" y="5842279"/>
                </a:lnTo>
                <a:lnTo>
                  <a:pt x="16393071" y="5840336"/>
                </a:lnTo>
                <a:lnTo>
                  <a:pt x="16381972" y="5842279"/>
                </a:lnTo>
                <a:lnTo>
                  <a:pt x="16373424" y="5847791"/>
                </a:lnTo>
                <a:lnTo>
                  <a:pt x="16367913" y="5856351"/>
                </a:lnTo>
                <a:lnTo>
                  <a:pt x="16365957" y="5867451"/>
                </a:lnTo>
                <a:lnTo>
                  <a:pt x="16367913" y="5878550"/>
                </a:lnTo>
                <a:lnTo>
                  <a:pt x="16373424" y="5887110"/>
                </a:lnTo>
                <a:lnTo>
                  <a:pt x="16381972" y="5892609"/>
                </a:lnTo>
                <a:lnTo>
                  <a:pt x="16393071" y="5894565"/>
                </a:lnTo>
                <a:lnTo>
                  <a:pt x="16404171" y="5892609"/>
                </a:lnTo>
                <a:lnTo>
                  <a:pt x="16412731" y="5887110"/>
                </a:lnTo>
                <a:lnTo>
                  <a:pt x="16418243" y="5878550"/>
                </a:lnTo>
                <a:lnTo>
                  <a:pt x="16420186" y="5867451"/>
                </a:lnTo>
                <a:close/>
              </a:path>
              <a:path w="16740505" h="7862570">
                <a:moveTo>
                  <a:pt x="16420186" y="5758993"/>
                </a:moveTo>
                <a:lnTo>
                  <a:pt x="16418243" y="5747893"/>
                </a:lnTo>
                <a:lnTo>
                  <a:pt x="16412731" y="5739333"/>
                </a:lnTo>
                <a:lnTo>
                  <a:pt x="16404171" y="5733834"/>
                </a:lnTo>
                <a:lnTo>
                  <a:pt x="16393071" y="5731878"/>
                </a:lnTo>
                <a:lnTo>
                  <a:pt x="16381972" y="5733834"/>
                </a:lnTo>
                <a:lnTo>
                  <a:pt x="16373424" y="5739333"/>
                </a:lnTo>
                <a:lnTo>
                  <a:pt x="16367913" y="5747893"/>
                </a:lnTo>
                <a:lnTo>
                  <a:pt x="16365957" y="5758993"/>
                </a:lnTo>
                <a:lnTo>
                  <a:pt x="16367913" y="5770092"/>
                </a:lnTo>
                <a:lnTo>
                  <a:pt x="16373424" y="5778652"/>
                </a:lnTo>
                <a:lnTo>
                  <a:pt x="16381972" y="5784164"/>
                </a:lnTo>
                <a:lnTo>
                  <a:pt x="16393071" y="5786107"/>
                </a:lnTo>
                <a:lnTo>
                  <a:pt x="16404171" y="5784164"/>
                </a:lnTo>
                <a:lnTo>
                  <a:pt x="16412731" y="5778652"/>
                </a:lnTo>
                <a:lnTo>
                  <a:pt x="16418243" y="5770092"/>
                </a:lnTo>
                <a:lnTo>
                  <a:pt x="16420186" y="5758993"/>
                </a:lnTo>
                <a:close/>
              </a:path>
              <a:path w="16740505" h="7862570">
                <a:moveTo>
                  <a:pt x="16420186" y="5645112"/>
                </a:moveTo>
                <a:lnTo>
                  <a:pt x="16418243" y="5634012"/>
                </a:lnTo>
                <a:lnTo>
                  <a:pt x="16412731" y="5625452"/>
                </a:lnTo>
                <a:lnTo>
                  <a:pt x="16404171" y="5619953"/>
                </a:lnTo>
                <a:lnTo>
                  <a:pt x="16393071" y="5617997"/>
                </a:lnTo>
                <a:lnTo>
                  <a:pt x="16381972" y="5620715"/>
                </a:lnTo>
                <a:lnTo>
                  <a:pt x="16373424" y="5627497"/>
                </a:lnTo>
                <a:lnTo>
                  <a:pt x="16367913" y="5636298"/>
                </a:lnTo>
                <a:lnTo>
                  <a:pt x="16365957" y="5645112"/>
                </a:lnTo>
                <a:lnTo>
                  <a:pt x="16367913" y="5656211"/>
                </a:lnTo>
                <a:lnTo>
                  <a:pt x="16373424" y="5664771"/>
                </a:lnTo>
                <a:lnTo>
                  <a:pt x="16381972" y="5670283"/>
                </a:lnTo>
                <a:lnTo>
                  <a:pt x="16393071" y="5672226"/>
                </a:lnTo>
                <a:lnTo>
                  <a:pt x="16404171" y="5670283"/>
                </a:lnTo>
                <a:lnTo>
                  <a:pt x="16412731" y="5664771"/>
                </a:lnTo>
                <a:lnTo>
                  <a:pt x="16418243" y="5656211"/>
                </a:lnTo>
                <a:lnTo>
                  <a:pt x="16420186" y="5645112"/>
                </a:lnTo>
                <a:close/>
              </a:path>
              <a:path w="16740505" h="7862570">
                <a:moveTo>
                  <a:pt x="16420186" y="5536654"/>
                </a:moveTo>
                <a:lnTo>
                  <a:pt x="16418243" y="5525554"/>
                </a:lnTo>
                <a:lnTo>
                  <a:pt x="16412731" y="5517007"/>
                </a:lnTo>
                <a:lnTo>
                  <a:pt x="16404171" y="5511495"/>
                </a:lnTo>
                <a:lnTo>
                  <a:pt x="16393071" y="5509552"/>
                </a:lnTo>
                <a:lnTo>
                  <a:pt x="16381972" y="5511495"/>
                </a:lnTo>
                <a:lnTo>
                  <a:pt x="16373424" y="5517007"/>
                </a:lnTo>
                <a:lnTo>
                  <a:pt x="16367913" y="5525554"/>
                </a:lnTo>
                <a:lnTo>
                  <a:pt x="16365957" y="5536654"/>
                </a:lnTo>
                <a:lnTo>
                  <a:pt x="16367913" y="5547753"/>
                </a:lnTo>
                <a:lnTo>
                  <a:pt x="16373424" y="5556313"/>
                </a:lnTo>
                <a:lnTo>
                  <a:pt x="16381972" y="5561825"/>
                </a:lnTo>
                <a:lnTo>
                  <a:pt x="16393071" y="5563768"/>
                </a:lnTo>
                <a:lnTo>
                  <a:pt x="16404171" y="5561825"/>
                </a:lnTo>
                <a:lnTo>
                  <a:pt x="16412731" y="5556313"/>
                </a:lnTo>
                <a:lnTo>
                  <a:pt x="16418243" y="5547753"/>
                </a:lnTo>
                <a:lnTo>
                  <a:pt x="16420186" y="5536654"/>
                </a:lnTo>
                <a:close/>
              </a:path>
              <a:path w="16740505" h="7862570">
                <a:moveTo>
                  <a:pt x="16420186" y="5428208"/>
                </a:moveTo>
                <a:lnTo>
                  <a:pt x="16418243" y="5417109"/>
                </a:lnTo>
                <a:lnTo>
                  <a:pt x="16412731" y="5408549"/>
                </a:lnTo>
                <a:lnTo>
                  <a:pt x="16404171" y="5403037"/>
                </a:lnTo>
                <a:lnTo>
                  <a:pt x="16393071" y="5401094"/>
                </a:lnTo>
                <a:lnTo>
                  <a:pt x="16381972" y="5403037"/>
                </a:lnTo>
                <a:lnTo>
                  <a:pt x="16373424" y="5408549"/>
                </a:lnTo>
                <a:lnTo>
                  <a:pt x="16367913" y="5417109"/>
                </a:lnTo>
                <a:lnTo>
                  <a:pt x="16365957" y="5428208"/>
                </a:lnTo>
                <a:lnTo>
                  <a:pt x="16367913" y="5439308"/>
                </a:lnTo>
                <a:lnTo>
                  <a:pt x="16373424" y="5447868"/>
                </a:lnTo>
                <a:lnTo>
                  <a:pt x="16381972" y="5453367"/>
                </a:lnTo>
                <a:lnTo>
                  <a:pt x="16393071" y="5455323"/>
                </a:lnTo>
                <a:lnTo>
                  <a:pt x="16404171" y="5453367"/>
                </a:lnTo>
                <a:lnTo>
                  <a:pt x="16412731" y="5447868"/>
                </a:lnTo>
                <a:lnTo>
                  <a:pt x="16418243" y="5439308"/>
                </a:lnTo>
                <a:lnTo>
                  <a:pt x="16420186" y="5428208"/>
                </a:lnTo>
                <a:close/>
              </a:path>
              <a:path w="16740505" h="7862570">
                <a:moveTo>
                  <a:pt x="16420186" y="5314327"/>
                </a:moveTo>
                <a:lnTo>
                  <a:pt x="16418243" y="5303228"/>
                </a:lnTo>
                <a:lnTo>
                  <a:pt x="16412731" y="5294668"/>
                </a:lnTo>
                <a:lnTo>
                  <a:pt x="16404171" y="5289156"/>
                </a:lnTo>
                <a:lnTo>
                  <a:pt x="16393071" y="5287213"/>
                </a:lnTo>
                <a:lnTo>
                  <a:pt x="16381972" y="5289918"/>
                </a:lnTo>
                <a:lnTo>
                  <a:pt x="16373424" y="5296700"/>
                </a:lnTo>
                <a:lnTo>
                  <a:pt x="16367913" y="5305514"/>
                </a:lnTo>
                <a:lnTo>
                  <a:pt x="16365957" y="5314327"/>
                </a:lnTo>
                <a:lnTo>
                  <a:pt x="16367913" y="5325427"/>
                </a:lnTo>
                <a:lnTo>
                  <a:pt x="16373424" y="5333987"/>
                </a:lnTo>
                <a:lnTo>
                  <a:pt x="16381972" y="5339486"/>
                </a:lnTo>
                <a:lnTo>
                  <a:pt x="16393071" y="5341442"/>
                </a:lnTo>
                <a:lnTo>
                  <a:pt x="16404171" y="5339486"/>
                </a:lnTo>
                <a:lnTo>
                  <a:pt x="16412731" y="5333987"/>
                </a:lnTo>
                <a:lnTo>
                  <a:pt x="16418243" y="5325427"/>
                </a:lnTo>
                <a:lnTo>
                  <a:pt x="16420186" y="5314327"/>
                </a:lnTo>
                <a:close/>
              </a:path>
              <a:path w="16740505" h="7862570">
                <a:moveTo>
                  <a:pt x="16420186" y="5205869"/>
                </a:moveTo>
                <a:lnTo>
                  <a:pt x="16418243" y="5194770"/>
                </a:lnTo>
                <a:lnTo>
                  <a:pt x="16412731" y="5186210"/>
                </a:lnTo>
                <a:lnTo>
                  <a:pt x="16404171" y="5180711"/>
                </a:lnTo>
                <a:lnTo>
                  <a:pt x="16393071" y="5178755"/>
                </a:lnTo>
                <a:lnTo>
                  <a:pt x="16381972" y="5180711"/>
                </a:lnTo>
                <a:lnTo>
                  <a:pt x="16373424" y="5186210"/>
                </a:lnTo>
                <a:lnTo>
                  <a:pt x="16367913" y="5194770"/>
                </a:lnTo>
                <a:lnTo>
                  <a:pt x="16365957" y="5205869"/>
                </a:lnTo>
                <a:lnTo>
                  <a:pt x="16367913" y="5216969"/>
                </a:lnTo>
                <a:lnTo>
                  <a:pt x="16373424" y="5225529"/>
                </a:lnTo>
                <a:lnTo>
                  <a:pt x="16381972" y="5231041"/>
                </a:lnTo>
                <a:lnTo>
                  <a:pt x="16393071" y="5232984"/>
                </a:lnTo>
                <a:lnTo>
                  <a:pt x="16404171" y="5231041"/>
                </a:lnTo>
                <a:lnTo>
                  <a:pt x="16412731" y="5225529"/>
                </a:lnTo>
                <a:lnTo>
                  <a:pt x="16418243" y="5216969"/>
                </a:lnTo>
                <a:lnTo>
                  <a:pt x="16420186" y="5205869"/>
                </a:lnTo>
                <a:close/>
              </a:path>
              <a:path w="16740505" h="7862570">
                <a:moveTo>
                  <a:pt x="16420186" y="5097411"/>
                </a:moveTo>
                <a:lnTo>
                  <a:pt x="16418243" y="5086312"/>
                </a:lnTo>
                <a:lnTo>
                  <a:pt x="16412731" y="5077752"/>
                </a:lnTo>
                <a:lnTo>
                  <a:pt x="16404171" y="5072253"/>
                </a:lnTo>
                <a:lnTo>
                  <a:pt x="16393071" y="5070297"/>
                </a:lnTo>
                <a:lnTo>
                  <a:pt x="16381972" y="5072253"/>
                </a:lnTo>
                <a:lnTo>
                  <a:pt x="16373424" y="5077752"/>
                </a:lnTo>
                <a:lnTo>
                  <a:pt x="16367913" y="5086312"/>
                </a:lnTo>
                <a:lnTo>
                  <a:pt x="16365957" y="5097411"/>
                </a:lnTo>
                <a:lnTo>
                  <a:pt x="16367913" y="5108511"/>
                </a:lnTo>
                <a:lnTo>
                  <a:pt x="16373424" y="5117071"/>
                </a:lnTo>
                <a:lnTo>
                  <a:pt x="16381972" y="5122583"/>
                </a:lnTo>
                <a:lnTo>
                  <a:pt x="16393071" y="5124526"/>
                </a:lnTo>
                <a:lnTo>
                  <a:pt x="16404171" y="5122583"/>
                </a:lnTo>
                <a:lnTo>
                  <a:pt x="16412731" y="5117071"/>
                </a:lnTo>
                <a:lnTo>
                  <a:pt x="16418243" y="5108511"/>
                </a:lnTo>
                <a:lnTo>
                  <a:pt x="16420186" y="5097411"/>
                </a:lnTo>
                <a:close/>
              </a:path>
              <a:path w="16740505" h="7862570">
                <a:moveTo>
                  <a:pt x="16420186" y="4983531"/>
                </a:moveTo>
                <a:lnTo>
                  <a:pt x="16418243" y="4972431"/>
                </a:lnTo>
                <a:lnTo>
                  <a:pt x="16412731" y="4963884"/>
                </a:lnTo>
                <a:lnTo>
                  <a:pt x="16404171" y="4958372"/>
                </a:lnTo>
                <a:lnTo>
                  <a:pt x="16393071" y="4956416"/>
                </a:lnTo>
                <a:lnTo>
                  <a:pt x="16381972" y="4959134"/>
                </a:lnTo>
                <a:lnTo>
                  <a:pt x="16373424" y="4965916"/>
                </a:lnTo>
                <a:lnTo>
                  <a:pt x="16367913" y="4974729"/>
                </a:lnTo>
                <a:lnTo>
                  <a:pt x="16365957" y="4983531"/>
                </a:lnTo>
                <a:lnTo>
                  <a:pt x="16367913" y="4994630"/>
                </a:lnTo>
                <a:lnTo>
                  <a:pt x="16373424" y="5003190"/>
                </a:lnTo>
                <a:lnTo>
                  <a:pt x="16381972" y="5008702"/>
                </a:lnTo>
                <a:lnTo>
                  <a:pt x="16393071" y="5010645"/>
                </a:lnTo>
                <a:lnTo>
                  <a:pt x="16404171" y="5008702"/>
                </a:lnTo>
                <a:lnTo>
                  <a:pt x="16412731" y="5003190"/>
                </a:lnTo>
                <a:lnTo>
                  <a:pt x="16418243" y="4994630"/>
                </a:lnTo>
                <a:lnTo>
                  <a:pt x="16420186" y="4983531"/>
                </a:lnTo>
                <a:close/>
              </a:path>
              <a:path w="16740505" h="7862570">
                <a:moveTo>
                  <a:pt x="16420186" y="4875085"/>
                </a:moveTo>
                <a:lnTo>
                  <a:pt x="16418243" y="4863985"/>
                </a:lnTo>
                <a:lnTo>
                  <a:pt x="16412731" y="4855426"/>
                </a:lnTo>
                <a:lnTo>
                  <a:pt x="16404171" y="4849914"/>
                </a:lnTo>
                <a:lnTo>
                  <a:pt x="16393071" y="4847971"/>
                </a:lnTo>
                <a:lnTo>
                  <a:pt x="16381972" y="4849914"/>
                </a:lnTo>
                <a:lnTo>
                  <a:pt x="16373424" y="4855426"/>
                </a:lnTo>
                <a:lnTo>
                  <a:pt x="16367913" y="4863985"/>
                </a:lnTo>
                <a:lnTo>
                  <a:pt x="16365957" y="4875085"/>
                </a:lnTo>
                <a:lnTo>
                  <a:pt x="16367913" y="4886185"/>
                </a:lnTo>
                <a:lnTo>
                  <a:pt x="16373424" y="4894732"/>
                </a:lnTo>
                <a:lnTo>
                  <a:pt x="16381972" y="4900244"/>
                </a:lnTo>
                <a:lnTo>
                  <a:pt x="16393071" y="4902200"/>
                </a:lnTo>
                <a:lnTo>
                  <a:pt x="16404171" y="4900244"/>
                </a:lnTo>
                <a:lnTo>
                  <a:pt x="16412731" y="4894732"/>
                </a:lnTo>
                <a:lnTo>
                  <a:pt x="16418243" y="4886185"/>
                </a:lnTo>
                <a:lnTo>
                  <a:pt x="16420186" y="4875085"/>
                </a:lnTo>
                <a:close/>
              </a:path>
              <a:path w="16740505" h="7862570">
                <a:moveTo>
                  <a:pt x="16420186" y="4766627"/>
                </a:moveTo>
                <a:lnTo>
                  <a:pt x="16418243" y="4755527"/>
                </a:lnTo>
                <a:lnTo>
                  <a:pt x="16412731" y="4746968"/>
                </a:lnTo>
                <a:lnTo>
                  <a:pt x="16404171" y="4741456"/>
                </a:lnTo>
                <a:lnTo>
                  <a:pt x="16393071" y="4739513"/>
                </a:lnTo>
                <a:lnTo>
                  <a:pt x="16381972" y="4741456"/>
                </a:lnTo>
                <a:lnTo>
                  <a:pt x="16373424" y="4746968"/>
                </a:lnTo>
                <a:lnTo>
                  <a:pt x="16367913" y="4755527"/>
                </a:lnTo>
                <a:lnTo>
                  <a:pt x="16365957" y="4766627"/>
                </a:lnTo>
                <a:lnTo>
                  <a:pt x="16367913" y="4777727"/>
                </a:lnTo>
                <a:lnTo>
                  <a:pt x="16373424" y="4786287"/>
                </a:lnTo>
                <a:lnTo>
                  <a:pt x="16381972" y="4791786"/>
                </a:lnTo>
                <a:lnTo>
                  <a:pt x="16393071" y="4793742"/>
                </a:lnTo>
                <a:lnTo>
                  <a:pt x="16404171" y="4791786"/>
                </a:lnTo>
                <a:lnTo>
                  <a:pt x="16412731" y="4786287"/>
                </a:lnTo>
                <a:lnTo>
                  <a:pt x="16418243" y="4777727"/>
                </a:lnTo>
                <a:lnTo>
                  <a:pt x="16420186" y="4766627"/>
                </a:lnTo>
                <a:close/>
              </a:path>
              <a:path w="16740505" h="7862570">
                <a:moveTo>
                  <a:pt x="16420186" y="4652746"/>
                </a:moveTo>
                <a:lnTo>
                  <a:pt x="16418243" y="4641647"/>
                </a:lnTo>
                <a:lnTo>
                  <a:pt x="16412731" y="4633087"/>
                </a:lnTo>
                <a:lnTo>
                  <a:pt x="16404171" y="4627575"/>
                </a:lnTo>
                <a:lnTo>
                  <a:pt x="16393071" y="4625632"/>
                </a:lnTo>
                <a:lnTo>
                  <a:pt x="16381972" y="4628350"/>
                </a:lnTo>
                <a:lnTo>
                  <a:pt x="16373424" y="4635119"/>
                </a:lnTo>
                <a:lnTo>
                  <a:pt x="16367913" y="4643933"/>
                </a:lnTo>
                <a:lnTo>
                  <a:pt x="16365957" y="4652746"/>
                </a:lnTo>
                <a:lnTo>
                  <a:pt x="16367913" y="4663846"/>
                </a:lnTo>
                <a:lnTo>
                  <a:pt x="16373424" y="4672406"/>
                </a:lnTo>
                <a:lnTo>
                  <a:pt x="16381972" y="4677905"/>
                </a:lnTo>
                <a:lnTo>
                  <a:pt x="16393071" y="4679861"/>
                </a:lnTo>
                <a:lnTo>
                  <a:pt x="16404171" y="4677905"/>
                </a:lnTo>
                <a:lnTo>
                  <a:pt x="16412731" y="4672406"/>
                </a:lnTo>
                <a:lnTo>
                  <a:pt x="16418243" y="4663846"/>
                </a:lnTo>
                <a:lnTo>
                  <a:pt x="16420186" y="4652746"/>
                </a:lnTo>
                <a:close/>
              </a:path>
              <a:path w="16740505" h="7862570">
                <a:moveTo>
                  <a:pt x="16420186" y="4544288"/>
                </a:moveTo>
                <a:lnTo>
                  <a:pt x="16418243" y="4533189"/>
                </a:lnTo>
                <a:lnTo>
                  <a:pt x="16412731" y="4524629"/>
                </a:lnTo>
                <a:lnTo>
                  <a:pt x="16404171" y="4519130"/>
                </a:lnTo>
                <a:lnTo>
                  <a:pt x="16393071" y="4517174"/>
                </a:lnTo>
                <a:lnTo>
                  <a:pt x="16381972" y="4519130"/>
                </a:lnTo>
                <a:lnTo>
                  <a:pt x="16373424" y="4524629"/>
                </a:lnTo>
                <a:lnTo>
                  <a:pt x="16367913" y="4533189"/>
                </a:lnTo>
                <a:lnTo>
                  <a:pt x="16365957" y="4544288"/>
                </a:lnTo>
                <a:lnTo>
                  <a:pt x="16367913" y="4555388"/>
                </a:lnTo>
                <a:lnTo>
                  <a:pt x="16373424" y="4563948"/>
                </a:lnTo>
                <a:lnTo>
                  <a:pt x="16381972" y="4569460"/>
                </a:lnTo>
                <a:lnTo>
                  <a:pt x="16393071" y="4571403"/>
                </a:lnTo>
                <a:lnTo>
                  <a:pt x="16404171" y="4569460"/>
                </a:lnTo>
                <a:lnTo>
                  <a:pt x="16412731" y="4563948"/>
                </a:lnTo>
                <a:lnTo>
                  <a:pt x="16418243" y="4555388"/>
                </a:lnTo>
                <a:lnTo>
                  <a:pt x="16420186" y="4544288"/>
                </a:lnTo>
                <a:close/>
              </a:path>
              <a:path w="16740505" h="7862570">
                <a:moveTo>
                  <a:pt x="16420186" y="4435830"/>
                </a:moveTo>
                <a:lnTo>
                  <a:pt x="16418243" y="4424731"/>
                </a:lnTo>
                <a:lnTo>
                  <a:pt x="16412731" y="4416183"/>
                </a:lnTo>
                <a:lnTo>
                  <a:pt x="16404171" y="4410672"/>
                </a:lnTo>
                <a:lnTo>
                  <a:pt x="16393071" y="4408716"/>
                </a:lnTo>
                <a:lnTo>
                  <a:pt x="16381972" y="4410672"/>
                </a:lnTo>
                <a:lnTo>
                  <a:pt x="16373424" y="4416183"/>
                </a:lnTo>
                <a:lnTo>
                  <a:pt x="16367913" y="4424731"/>
                </a:lnTo>
                <a:lnTo>
                  <a:pt x="16365957" y="4435830"/>
                </a:lnTo>
                <a:lnTo>
                  <a:pt x="16367913" y="4446930"/>
                </a:lnTo>
                <a:lnTo>
                  <a:pt x="16373424" y="4455490"/>
                </a:lnTo>
                <a:lnTo>
                  <a:pt x="16381972" y="4461002"/>
                </a:lnTo>
                <a:lnTo>
                  <a:pt x="16393071" y="4462945"/>
                </a:lnTo>
                <a:lnTo>
                  <a:pt x="16404171" y="4461002"/>
                </a:lnTo>
                <a:lnTo>
                  <a:pt x="16412731" y="4455490"/>
                </a:lnTo>
                <a:lnTo>
                  <a:pt x="16418243" y="4446930"/>
                </a:lnTo>
                <a:lnTo>
                  <a:pt x="16420186" y="4435830"/>
                </a:lnTo>
                <a:close/>
              </a:path>
              <a:path w="16740505" h="7862570">
                <a:moveTo>
                  <a:pt x="16420186" y="4321962"/>
                </a:moveTo>
                <a:lnTo>
                  <a:pt x="16418243" y="4310862"/>
                </a:lnTo>
                <a:lnTo>
                  <a:pt x="16412731" y="4302303"/>
                </a:lnTo>
                <a:lnTo>
                  <a:pt x="16404171" y="4296791"/>
                </a:lnTo>
                <a:lnTo>
                  <a:pt x="16393071" y="4294848"/>
                </a:lnTo>
                <a:lnTo>
                  <a:pt x="16381972" y="4297553"/>
                </a:lnTo>
                <a:lnTo>
                  <a:pt x="16373424" y="4304335"/>
                </a:lnTo>
                <a:lnTo>
                  <a:pt x="16367913" y="4313148"/>
                </a:lnTo>
                <a:lnTo>
                  <a:pt x="16365957" y="4321962"/>
                </a:lnTo>
                <a:lnTo>
                  <a:pt x="16367913" y="4333062"/>
                </a:lnTo>
                <a:lnTo>
                  <a:pt x="16373424" y="4341609"/>
                </a:lnTo>
                <a:lnTo>
                  <a:pt x="16381972" y="4347121"/>
                </a:lnTo>
                <a:lnTo>
                  <a:pt x="16393071" y="4349064"/>
                </a:lnTo>
                <a:lnTo>
                  <a:pt x="16404171" y="4347121"/>
                </a:lnTo>
                <a:lnTo>
                  <a:pt x="16412731" y="4341609"/>
                </a:lnTo>
                <a:lnTo>
                  <a:pt x="16418243" y="4333062"/>
                </a:lnTo>
                <a:lnTo>
                  <a:pt x="16420186" y="4321962"/>
                </a:lnTo>
                <a:close/>
              </a:path>
              <a:path w="16740505" h="7862570">
                <a:moveTo>
                  <a:pt x="16420186" y="4213504"/>
                </a:moveTo>
                <a:lnTo>
                  <a:pt x="16418243" y="4202404"/>
                </a:lnTo>
                <a:lnTo>
                  <a:pt x="16412731" y="4193844"/>
                </a:lnTo>
                <a:lnTo>
                  <a:pt x="16404171" y="4188333"/>
                </a:lnTo>
                <a:lnTo>
                  <a:pt x="16393071" y="4186390"/>
                </a:lnTo>
                <a:lnTo>
                  <a:pt x="16381972" y="4188333"/>
                </a:lnTo>
                <a:lnTo>
                  <a:pt x="16373424" y="4193844"/>
                </a:lnTo>
                <a:lnTo>
                  <a:pt x="16367913" y="4202404"/>
                </a:lnTo>
                <a:lnTo>
                  <a:pt x="16365957" y="4213504"/>
                </a:lnTo>
                <a:lnTo>
                  <a:pt x="16367913" y="4224604"/>
                </a:lnTo>
                <a:lnTo>
                  <a:pt x="16373424" y="4233164"/>
                </a:lnTo>
                <a:lnTo>
                  <a:pt x="16381972" y="4238663"/>
                </a:lnTo>
                <a:lnTo>
                  <a:pt x="16393071" y="4240619"/>
                </a:lnTo>
                <a:lnTo>
                  <a:pt x="16404171" y="4238663"/>
                </a:lnTo>
                <a:lnTo>
                  <a:pt x="16412731" y="4233164"/>
                </a:lnTo>
                <a:lnTo>
                  <a:pt x="16418243" y="4224604"/>
                </a:lnTo>
                <a:lnTo>
                  <a:pt x="16420186" y="4213504"/>
                </a:lnTo>
                <a:close/>
              </a:path>
              <a:path w="16740505" h="7862570">
                <a:moveTo>
                  <a:pt x="16420186" y="4105046"/>
                </a:moveTo>
                <a:lnTo>
                  <a:pt x="16418243" y="4093946"/>
                </a:lnTo>
                <a:lnTo>
                  <a:pt x="16412731" y="4085386"/>
                </a:lnTo>
                <a:lnTo>
                  <a:pt x="16404171" y="4079875"/>
                </a:lnTo>
                <a:lnTo>
                  <a:pt x="16393071" y="4077932"/>
                </a:lnTo>
                <a:lnTo>
                  <a:pt x="16381972" y="4079875"/>
                </a:lnTo>
                <a:lnTo>
                  <a:pt x="16373424" y="4085386"/>
                </a:lnTo>
                <a:lnTo>
                  <a:pt x="16367913" y="4093946"/>
                </a:lnTo>
                <a:lnTo>
                  <a:pt x="16365957" y="4105046"/>
                </a:lnTo>
                <a:lnTo>
                  <a:pt x="16367913" y="4116146"/>
                </a:lnTo>
                <a:lnTo>
                  <a:pt x="16373424" y="4124706"/>
                </a:lnTo>
                <a:lnTo>
                  <a:pt x="16381972" y="4130205"/>
                </a:lnTo>
                <a:lnTo>
                  <a:pt x="16393071" y="4132161"/>
                </a:lnTo>
                <a:lnTo>
                  <a:pt x="16404171" y="4130205"/>
                </a:lnTo>
                <a:lnTo>
                  <a:pt x="16412731" y="4124706"/>
                </a:lnTo>
                <a:lnTo>
                  <a:pt x="16418243" y="4116146"/>
                </a:lnTo>
                <a:lnTo>
                  <a:pt x="16420186" y="4105046"/>
                </a:lnTo>
                <a:close/>
              </a:path>
              <a:path w="16740505" h="7862570">
                <a:moveTo>
                  <a:pt x="16420186" y="3991165"/>
                </a:moveTo>
                <a:lnTo>
                  <a:pt x="16418243" y="3980065"/>
                </a:lnTo>
                <a:lnTo>
                  <a:pt x="16412731" y="3971506"/>
                </a:lnTo>
                <a:lnTo>
                  <a:pt x="16404171" y="3966006"/>
                </a:lnTo>
                <a:lnTo>
                  <a:pt x="16393071" y="3964051"/>
                </a:lnTo>
                <a:lnTo>
                  <a:pt x="16381972" y="3966768"/>
                </a:lnTo>
                <a:lnTo>
                  <a:pt x="16373424" y="3973538"/>
                </a:lnTo>
                <a:lnTo>
                  <a:pt x="16367913" y="3982351"/>
                </a:lnTo>
                <a:lnTo>
                  <a:pt x="16365957" y="3991165"/>
                </a:lnTo>
                <a:lnTo>
                  <a:pt x="16367913" y="4002265"/>
                </a:lnTo>
                <a:lnTo>
                  <a:pt x="16373424" y="4010825"/>
                </a:lnTo>
                <a:lnTo>
                  <a:pt x="16381972" y="4016337"/>
                </a:lnTo>
                <a:lnTo>
                  <a:pt x="16393071" y="4018280"/>
                </a:lnTo>
                <a:lnTo>
                  <a:pt x="16404171" y="4016337"/>
                </a:lnTo>
                <a:lnTo>
                  <a:pt x="16412731" y="4010825"/>
                </a:lnTo>
                <a:lnTo>
                  <a:pt x="16418243" y="4002265"/>
                </a:lnTo>
                <a:lnTo>
                  <a:pt x="16420186" y="3991165"/>
                </a:lnTo>
                <a:close/>
              </a:path>
              <a:path w="16740505" h="7862570">
                <a:moveTo>
                  <a:pt x="16420186" y="3882707"/>
                </a:moveTo>
                <a:lnTo>
                  <a:pt x="16418243" y="3871607"/>
                </a:lnTo>
                <a:lnTo>
                  <a:pt x="16412731" y="3863048"/>
                </a:lnTo>
                <a:lnTo>
                  <a:pt x="16404171" y="3857548"/>
                </a:lnTo>
                <a:lnTo>
                  <a:pt x="16393071" y="3855593"/>
                </a:lnTo>
                <a:lnTo>
                  <a:pt x="16381972" y="3857548"/>
                </a:lnTo>
                <a:lnTo>
                  <a:pt x="16373424" y="3863048"/>
                </a:lnTo>
                <a:lnTo>
                  <a:pt x="16367913" y="3871607"/>
                </a:lnTo>
                <a:lnTo>
                  <a:pt x="16365957" y="3882707"/>
                </a:lnTo>
                <a:lnTo>
                  <a:pt x="16367913" y="3893807"/>
                </a:lnTo>
                <a:lnTo>
                  <a:pt x="16373424" y="3902367"/>
                </a:lnTo>
                <a:lnTo>
                  <a:pt x="16381972" y="3907879"/>
                </a:lnTo>
                <a:lnTo>
                  <a:pt x="16393071" y="3909822"/>
                </a:lnTo>
                <a:lnTo>
                  <a:pt x="16404171" y="3907879"/>
                </a:lnTo>
                <a:lnTo>
                  <a:pt x="16412731" y="3902367"/>
                </a:lnTo>
                <a:lnTo>
                  <a:pt x="16418243" y="3893807"/>
                </a:lnTo>
                <a:lnTo>
                  <a:pt x="16420186" y="3882707"/>
                </a:lnTo>
                <a:close/>
              </a:path>
              <a:path w="16740505" h="7862570">
                <a:moveTo>
                  <a:pt x="16420186" y="3774249"/>
                </a:moveTo>
                <a:lnTo>
                  <a:pt x="16418243" y="3763149"/>
                </a:lnTo>
                <a:lnTo>
                  <a:pt x="16412731" y="3754602"/>
                </a:lnTo>
                <a:lnTo>
                  <a:pt x="16404171" y="3749090"/>
                </a:lnTo>
                <a:lnTo>
                  <a:pt x="16393071" y="3747135"/>
                </a:lnTo>
                <a:lnTo>
                  <a:pt x="16381972" y="3749090"/>
                </a:lnTo>
                <a:lnTo>
                  <a:pt x="16373424" y="3754602"/>
                </a:lnTo>
                <a:lnTo>
                  <a:pt x="16367913" y="3763149"/>
                </a:lnTo>
                <a:lnTo>
                  <a:pt x="16365957" y="3774249"/>
                </a:lnTo>
                <a:lnTo>
                  <a:pt x="16367913" y="3785349"/>
                </a:lnTo>
                <a:lnTo>
                  <a:pt x="16373424" y="3793909"/>
                </a:lnTo>
                <a:lnTo>
                  <a:pt x="16381972" y="3799421"/>
                </a:lnTo>
                <a:lnTo>
                  <a:pt x="16393071" y="3801364"/>
                </a:lnTo>
                <a:lnTo>
                  <a:pt x="16404171" y="3799421"/>
                </a:lnTo>
                <a:lnTo>
                  <a:pt x="16412731" y="3793909"/>
                </a:lnTo>
                <a:lnTo>
                  <a:pt x="16418243" y="3785349"/>
                </a:lnTo>
                <a:lnTo>
                  <a:pt x="16420186" y="3774249"/>
                </a:lnTo>
                <a:close/>
              </a:path>
              <a:path w="16740505" h="7862570">
                <a:moveTo>
                  <a:pt x="16420186" y="3660381"/>
                </a:moveTo>
                <a:lnTo>
                  <a:pt x="16418243" y="3649281"/>
                </a:lnTo>
                <a:lnTo>
                  <a:pt x="16412731" y="3640721"/>
                </a:lnTo>
                <a:lnTo>
                  <a:pt x="16404171" y="3635210"/>
                </a:lnTo>
                <a:lnTo>
                  <a:pt x="16393071" y="3633266"/>
                </a:lnTo>
                <a:lnTo>
                  <a:pt x="16381972" y="3635972"/>
                </a:lnTo>
                <a:lnTo>
                  <a:pt x="16373424" y="3642753"/>
                </a:lnTo>
                <a:lnTo>
                  <a:pt x="16367913" y="3651567"/>
                </a:lnTo>
                <a:lnTo>
                  <a:pt x="16365957" y="3660381"/>
                </a:lnTo>
                <a:lnTo>
                  <a:pt x="16367913" y="3671481"/>
                </a:lnTo>
                <a:lnTo>
                  <a:pt x="16373424" y="3680041"/>
                </a:lnTo>
                <a:lnTo>
                  <a:pt x="16381972" y="3685540"/>
                </a:lnTo>
                <a:lnTo>
                  <a:pt x="16393071" y="3687495"/>
                </a:lnTo>
                <a:lnTo>
                  <a:pt x="16404171" y="3685540"/>
                </a:lnTo>
                <a:lnTo>
                  <a:pt x="16412731" y="3680041"/>
                </a:lnTo>
                <a:lnTo>
                  <a:pt x="16418243" y="3671481"/>
                </a:lnTo>
                <a:lnTo>
                  <a:pt x="16420186" y="3660381"/>
                </a:lnTo>
                <a:close/>
              </a:path>
              <a:path w="16740505" h="7862570">
                <a:moveTo>
                  <a:pt x="16420186" y="3551923"/>
                </a:moveTo>
                <a:lnTo>
                  <a:pt x="16418243" y="3540823"/>
                </a:lnTo>
                <a:lnTo>
                  <a:pt x="16412731" y="3532263"/>
                </a:lnTo>
                <a:lnTo>
                  <a:pt x="16404171" y="3526752"/>
                </a:lnTo>
                <a:lnTo>
                  <a:pt x="16393071" y="3524808"/>
                </a:lnTo>
                <a:lnTo>
                  <a:pt x="16381972" y="3526752"/>
                </a:lnTo>
                <a:lnTo>
                  <a:pt x="16373424" y="3532263"/>
                </a:lnTo>
                <a:lnTo>
                  <a:pt x="16367913" y="3540823"/>
                </a:lnTo>
                <a:lnTo>
                  <a:pt x="16365957" y="3551923"/>
                </a:lnTo>
                <a:lnTo>
                  <a:pt x="16367913" y="3563023"/>
                </a:lnTo>
                <a:lnTo>
                  <a:pt x="16373424" y="3571583"/>
                </a:lnTo>
                <a:lnTo>
                  <a:pt x="16381972" y="3577082"/>
                </a:lnTo>
                <a:lnTo>
                  <a:pt x="16393071" y="3579037"/>
                </a:lnTo>
                <a:lnTo>
                  <a:pt x="16404171" y="3577082"/>
                </a:lnTo>
                <a:lnTo>
                  <a:pt x="16412731" y="3571583"/>
                </a:lnTo>
                <a:lnTo>
                  <a:pt x="16418243" y="3563023"/>
                </a:lnTo>
                <a:lnTo>
                  <a:pt x="16420186" y="3551923"/>
                </a:lnTo>
                <a:close/>
              </a:path>
              <a:path w="16740505" h="7862570">
                <a:moveTo>
                  <a:pt x="16420186" y="3443465"/>
                </a:moveTo>
                <a:lnTo>
                  <a:pt x="16418243" y="3432365"/>
                </a:lnTo>
                <a:lnTo>
                  <a:pt x="16412731" y="3423805"/>
                </a:lnTo>
                <a:lnTo>
                  <a:pt x="16404171" y="3418306"/>
                </a:lnTo>
                <a:lnTo>
                  <a:pt x="16393071" y="3416350"/>
                </a:lnTo>
                <a:lnTo>
                  <a:pt x="16381972" y="3418306"/>
                </a:lnTo>
                <a:lnTo>
                  <a:pt x="16373424" y="3423805"/>
                </a:lnTo>
                <a:lnTo>
                  <a:pt x="16367913" y="3432365"/>
                </a:lnTo>
                <a:lnTo>
                  <a:pt x="16365957" y="3443465"/>
                </a:lnTo>
                <a:lnTo>
                  <a:pt x="16367913" y="3454565"/>
                </a:lnTo>
                <a:lnTo>
                  <a:pt x="16373424" y="3463125"/>
                </a:lnTo>
                <a:lnTo>
                  <a:pt x="16381972" y="3468636"/>
                </a:lnTo>
                <a:lnTo>
                  <a:pt x="16393071" y="3470579"/>
                </a:lnTo>
                <a:lnTo>
                  <a:pt x="16404171" y="3468636"/>
                </a:lnTo>
                <a:lnTo>
                  <a:pt x="16412731" y="3463125"/>
                </a:lnTo>
                <a:lnTo>
                  <a:pt x="16418243" y="3454565"/>
                </a:lnTo>
                <a:lnTo>
                  <a:pt x="16420186" y="3443465"/>
                </a:lnTo>
                <a:close/>
              </a:path>
              <a:path w="16740505" h="7862570">
                <a:moveTo>
                  <a:pt x="16420186" y="3329584"/>
                </a:moveTo>
                <a:lnTo>
                  <a:pt x="16418243" y="3318484"/>
                </a:lnTo>
                <a:lnTo>
                  <a:pt x="16412731" y="3309924"/>
                </a:lnTo>
                <a:lnTo>
                  <a:pt x="16404171" y="3304425"/>
                </a:lnTo>
                <a:lnTo>
                  <a:pt x="16393071" y="3302470"/>
                </a:lnTo>
                <a:lnTo>
                  <a:pt x="16381972" y="3305187"/>
                </a:lnTo>
                <a:lnTo>
                  <a:pt x="16373424" y="3311969"/>
                </a:lnTo>
                <a:lnTo>
                  <a:pt x="16367913" y="3320770"/>
                </a:lnTo>
                <a:lnTo>
                  <a:pt x="16365957" y="3329584"/>
                </a:lnTo>
                <a:lnTo>
                  <a:pt x="16367913" y="3340684"/>
                </a:lnTo>
                <a:lnTo>
                  <a:pt x="16373424" y="3349244"/>
                </a:lnTo>
                <a:lnTo>
                  <a:pt x="16381972" y="3354755"/>
                </a:lnTo>
                <a:lnTo>
                  <a:pt x="16393071" y="3356699"/>
                </a:lnTo>
                <a:lnTo>
                  <a:pt x="16404171" y="3354755"/>
                </a:lnTo>
                <a:lnTo>
                  <a:pt x="16412731" y="3349244"/>
                </a:lnTo>
                <a:lnTo>
                  <a:pt x="16418243" y="3340684"/>
                </a:lnTo>
                <a:lnTo>
                  <a:pt x="16420186" y="3329584"/>
                </a:lnTo>
                <a:close/>
              </a:path>
              <a:path w="16740505" h="7862570">
                <a:moveTo>
                  <a:pt x="16420186" y="3221126"/>
                </a:moveTo>
                <a:lnTo>
                  <a:pt x="16418243" y="3210026"/>
                </a:lnTo>
                <a:lnTo>
                  <a:pt x="16412731" y="3201479"/>
                </a:lnTo>
                <a:lnTo>
                  <a:pt x="16404171" y="3195967"/>
                </a:lnTo>
                <a:lnTo>
                  <a:pt x="16393071" y="3194012"/>
                </a:lnTo>
                <a:lnTo>
                  <a:pt x="16381972" y="3195967"/>
                </a:lnTo>
                <a:lnTo>
                  <a:pt x="16373424" y="3201479"/>
                </a:lnTo>
                <a:lnTo>
                  <a:pt x="16367913" y="3210026"/>
                </a:lnTo>
                <a:lnTo>
                  <a:pt x="16365957" y="3221126"/>
                </a:lnTo>
                <a:lnTo>
                  <a:pt x="16367913" y="3232226"/>
                </a:lnTo>
                <a:lnTo>
                  <a:pt x="16373424" y="3240786"/>
                </a:lnTo>
                <a:lnTo>
                  <a:pt x="16381972" y="3246297"/>
                </a:lnTo>
                <a:lnTo>
                  <a:pt x="16393071" y="3248241"/>
                </a:lnTo>
                <a:lnTo>
                  <a:pt x="16404171" y="3246297"/>
                </a:lnTo>
                <a:lnTo>
                  <a:pt x="16412731" y="3240786"/>
                </a:lnTo>
                <a:lnTo>
                  <a:pt x="16418243" y="3232226"/>
                </a:lnTo>
                <a:lnTo>
                  <a:pt x="16420186" y="3221126"/>
                </a:lnTo>
                <a:close/>
              </a:path>
              <a:path w="16740505" h="7862570">
                <a:moveTo>
                  <a:pt x="16420186" y="3112681"/>
                </a:moveTo>
                <a:lnTo>
                  <a:pt x="16418243" y="3101581"/>
                </a:lnTo>
                <a:lnTo>
                  <a:pt x="16412731" y="3093021"/>
                </a:lnTo>
                <a:lnTo>
                  <a:pt x="16404171" y="3087509"/>
                </a:lnTo>
                <a:lnTo>
                  <a:pt x="16393071" y="3085566"/>
                </a:lnTo>
                <a:lnTo>
                  <a:pt x="16381972" y="3087509"/>
                </a:lnTo>
                <a:lnTo>
                  <a:pt x="16373424" y="3093021"/>
                </a:lnTo>
                <a:lnTo>
                  <a:pt x="16367913" y="3101581"/>
                </a:lnTo>
                <a:lnTo>
                  <a:pt x="16365957" y="3112681"/>
                </a:lnTo>
                <a:lnTo>
                  <a:pt x="16367913" y="3123781"/>
                </a:lnTo>
                <a:lnTo>
                  <a:pt x="16373424" y="3132328"/>
                </a:lnTo>
                <a:lnTo>
                  <a:pt x="16381972" y="3137839"/>
                </a:lnTo>
                <a:lnTo>
                  <a:pt x="16393071" y="3139795"/>
                </a:lnTo>
                <a:lnTo>
                  <a:pt x="16404171" y="3137839"/>
                </a:lnTo>
                <a:lnTo>
                  <a:pt x="16412731" y="3132328"/>
                </a:lnTo>
                <a:lnTo>
                  <a:pt x="16418243" y="3123781"/>
                </a:lnTo>
                <a:lnTo>
                  <a:pt x="16420186" y="3112681"/>
                </a:lnTo>
                <a:close/>
              </a:path>
              <a:path w="16740505" h="7862570">
                <a:moveTo>
                  <a:pt x="16420186" y="2998800"/>
                </a:moveTo>
                <a:lnTo>
                  <a:pt x="16418243" y="2987700"/>
                </a:lnTo>
                <a:lnTo>
                  <a:pt x="16412731" y="2979140"/>
                </a:lnTo>
                <a:lnTo>
                  <a:pt x="16404171" y="2973628"/>
                </a:lnTo>
                <a:lnTo>
                  <a:pt x="16393071" y="2971685"/>
                </a:lnTo>
                <a:lnTo>
                  <a:pt x="16381972" y="2974390"/>
                </a:lnTo>
                <a:lnTo>
                  <a:pt x="16373424" y="2981172"/>
                </a:lnTo>
                <a:lnTo>
                  <a:pt x="16367913" y="2989986"/>
                </a:lnTo>
                <a:lnTo>
                  <a:pt x="16365957" y="2998800"/>
                </a:lnTo>
                <a:lnTo>
                  <a:pt x="16367913" y="3009900"/>
                </a:lnTo>
                <a:lnTo>
                  <a:pt x="16373424" y="3018459"/>
                </a:lnTo>
                <a:lnTo>
                  <a:pt x="16381972" y="3023959"/>
                </a:lnTo>
                <a:lnTo>
                  <a:pt x="16393071" y="3025914"/>
                </a:lnTo>
                <a:lnTo>
                  <a:pt x="16404171" y="3023959"/>
                </a:lnTo>
                <a:lnTo>
                  <a:pt x="16412731" y="3018459"/>
                </a:lnTo>
                <a:lnTo>
                  <a:pt x="16418243" y="3009900"/>
                </a:lnTo>
                <a:lnTo>
                  <a:pt x="16420186" y="2998800"/>
                </a:lnTo>
                <a:close/>
              </a:path>
              <a:path w="16740505" h="7862570">
                <a:moveTo>
                  <a:pt x="16420186" y="2890342"/>
                </a:moveTo>
                <a:lnTo>
                  <a:pt x="16418243" y="2879242"/>
                </a:lnTo>
                <a:lnTo>
                  <a:pt x="16412731" y="2870682"/>
                </a:lnTo>
                <a:lnTo>
                  <a:pt x="16404171" y="2865170"/>
                </a:lnTo>
                <a:lnTo>
                  <a:pt x="16393071" y="2863227"/>
                </a:lnTo>
                <a:lnTo>
                  <a:pt x="16381972" y="2865170"/>
                </a:lnTo>
                <a:lnTo>
                  <a:pt x="16373424" y="2870682"/>
                </a:lnTo>
                <a:lnTo>
                  <a:pt x="16367913" y="2879242"/>
                </a:lnTo>
                <a:lnTo>
                  <a:pt x="16365957" y="2890342"/>
                </a:lnTo>
                <a:lnTo>
                  <a:pt x="16367913" y="2901442"/>
                </a:lnTo>
                <a:lnTo>
                  <a:pt x="16373424" y="2910001"/>
                </a:lnTo>
                <a:lnTo>
                  <a:pt x="16381972" y="2915501"/>
                </a:lnTo>
                <a:lnTo>
                  <a:pt x="16393071" y="2917456"/>
                </a:lnTo>
                <a:lnTo>
                  <a:pt x="16404171" y="2915501"/>
                </a:lnTo>
                <a:lnTo>
                  <a:pt x="16412731" y="2910001"/>
                </a:lnTo>
                <a:lnTo>
                  <a:pt x="16418243" y="2901442"/>
                </a:lnTo>
                <a:lnTo>
                  <a:pt x="16420186" y="2890342"/>
                </a:lnTo>
                <a:close/>
              </a:path>
              <a:path w="16740505" h="7862570">
                <a:moveTo>
                  <a:pt x="16420186" y="2781884"/>
                </a:moveTo>
                <a:lnTo>
                  <a:pt x="16418243" y="2770784"/>
                </a:lnTo>
                <a:lnTo>
                  <a:pt x="16412731" y="2762224"/>
                </a:lnTo>
                <a:lnTo>
                  <a:pt x="16404171" y="2756725"/>
                </a:lnTo>
                <a:lnTo>
                  <a:pt x="16393071" y="2754769"/>
                </a:lnTo>
                <a:lnTo>
                  <a:pt x="16381972" y="2756725"/>
                </a:lnTo>
                <a:lnTo>
                  <a:pt x="16373424" y="2762224"/>
                </a:lnTo>
                <a:lnTo>
                  <a:pt x="16367913" y="2770784"/>
                </a:lnTo>
                <a:lnTo>
                  <a:pt x="16365957" y="2781884"/>
                </a:lnTo>
                <a:lnTo>
                  <a:pt x="16367913" y="2792984"/>
                </a:lnTo>
                <a:lnTo>
                  <a:pt x="16373424" y="2801543"/>
                </a:lnTo>
                <a:lnTo>
                  <a:pt x="16381972" y="2807055"/>
                </a:lnTo>
                <a:lnTo>
                  <a:pt x="16393071" y="2808998"/>
                </a:lnTo>
                <a:lnTo>
                  <a:pt x="16404171" y="2807055"/>
                </a:lnTo>
                <a:lnTo>
                  <a:pt x="16412731" y="2801543"/>
                </a:lnTo>
                <a:lnTo>
                  <a:pt x="16418243" y="2792984"/>
                </a:lnTo>
                <a:lnTo>
                  <a:pt x="16420186" y="2781884"/>
                </a:lnTo>
                <a:close/>
              </a:path>
              <a:path w="16740505" h="7862570">
                <a:moveTo>
                  <a:pt x="16420186" y="2668003"/>
                </a:moveTo>
                <a:lnTo>
                  <a:pt x="16418243" y="2656903"/>
                </a:lnTo>
                <a:lnTo>
                  <a:pt x="16412731" y="2648343"/>
                </a:lnTo>
                <a:lnTo>
                  <a:pt x="16404171" y="2642844"/>
                </a:lnTo>
                <a:lnTo>
                  <a:pt x="16393071" y="2640888"/>
                </a:lnTo>
                <a:lnTo>
                  <a:pt x="16381972" y="2643606"/>
                </a:lnTo>
                <a:lnTo>
                  <a:pt x="16373424" y="2650388"/>
                </a:lnTo>
                <a:lnTo>
                  <a:pt x="16367913" y="2659189"/>
                </a:lnTo>
                <a:lnTo>
                  <a:pt x="16365957" y="2668003"/>
                </a:lnTo>
                <a:lnTo>
                  <a:pt x="16367913" y="2679103"/>
                </a:lnTo>
                <a:lnTo>
                  <a:pt x="16373424" y="2687663"/>
                </a:lnTo>
                <a:lnTo>
                  <a:pt x="16381972" y="2693174"/>
                </a:lnTo>
                <a:lnTo>
                  <a:pt x="16393071" y="2695117"/>
                </a:lnTo>
                <a:lnTo>
                  <a:pt x="16404171" y="2693174"/>
                </a:lnTo>
                <a:lnTo>
                  <a:pt x="16412731" y="2687663"/>
                </a:lnTo>
                <a:lnTo>
                  <a:pt x="16418243" y="2679103"/>
                </a:lnTo>
                <a:lnTo>
                  <a:pt x="16420186" y="2668003"/>
                </a:lnTo>
                <a:close/>
              </a:path>
              <a:path w="16740505" h="7862570">
                <a:moveTo>
                  <a:pt x="16420186" y="2559558"/>
                </a:moveTo>
                <a:lnTo>
                  <a:pt x="16418243" y="2548458"/>
                </a:lnTo>
                <a:lnTo>
                  <a:pt x="16412731" y="2539898"/>
                </a:lnTo>
                <a:lnTo>
                  <a:pt x="16404171" y="2534386"/>
                </a:lnTo>
                <a:lnTo>
                  <a:pt x="16393071" y="2532443"/>
                </a:lnTo>
                <a:lnTo>
                  <a:pt x="16381972" y="2534386"/>
                </a:lnTo>
                <a:lnTo>
                  <a:pt x="16373424" y="2539898"/>
                </a:lnTo>
                <a:lnTo>
                  <a:pt x="16367913" y="2548458"/>
                </a:lnTo>
                <a:lnTo>
                  <a:pt x="16365957" y="2559558"/>
                </a:lnTo>
                <a:lnTo>
                  <a:pt x="16367913" y="2570657"/>
                </a:lnTo>
                <a:lnTo>
                  <a:pt x="16373424" y="2579205"/>
                </a:lnTo>
                <a:lnTo>
                  <a:pt x="16381972" y="2584716"/>
                </a:lnTo>
                <a:lnTo>
                  <a:pt x="16393071" y="2586659"/>
                </a:lnTo>
                <a:lnTo>
                  <a:pt x="16404171" y="2584716"/>
                </a:lnTo>
                <a:lnTo>
                  <a:pt x="16412731" y="2579205"/>
                </a:lnTo>
                <a:lnTo>
                  <a:pt x="16418243" y="2570657"/>
                </a:lnTo>
                <a:lnTo>
                  <a:pt x="16420186" y="2559558"/>
                </a:lnTo>
                <a:close/>
              </a:path>
              <a:path w="16740505" h="7862570">
                <a:moveTo>
                  <a:pt x="16420186" y="2451100"/>
                </a:moveTo>
                <a:lnTo>
                  <a:pt x="16418243" y="2440000"/>
                </a:lnTo>
                <a:lnTo>
                  <a:pt x="16412731" y="2431440"/>
                </a:lnTo>
                <a:lnTo>
                  <a:pt x="16404171" y="2425928"/>
                </a:lnTo>
                <a:lnTo>
                  <a:pt x="16393071" y="2423985"/>
                </a:lnTo>
                <a:lnTo>
                  <a:pt x="16381972" y="2425928"/>
                </a:lnTo>
                <a:lnTo>
                  <a:pt x="16373424" y="2431440"/>
                </a:lnTo>
                <a:lnTo>
                  <a:pt x="16367913" y="2440000"/>
                </a:lnTo>
                <a:lnTo>
                  <a:pt x="16365957" y="2451100"/>
                </a:lnTo>
                <a:lnTo>
                  <a:pt x="16367913" y="2462199"/>
                </a:lnTo>
                <a:lnTo>
                  <a:pt x="16373424" y="2470759"/>
                </a:lnTo>
                <a:lnTo>
                  <a:pt x="16381972" y="2476258"/>
                </a:lnTo>
                <a:lnTo>
                  <a:pt x="16393071" y="2478214"/>
                </a:lnTo>
                <a:lnTo>
                  <a:pt x="16404171" y="2476258"/>
                </a:lnTo>
                <a:lnTo>
                  <a:pt x="16412731" y="2470759"/>
                </a:lnTo>
                <a:lnTo>
                  <a:pt x="16418243" y="2462199"/>
                </a:lnTo>
                <a:lnTo>
                  <a:pt x="16420186" y="2451100"/>
                </a:lnTo>
                <a:close/>
              </a:path>
              <a:path w="16740505" h="7862570">
                <a:moveTo>
                  <a:pt x="16420186" y="2337219"/>
                </a:moveTo>
                <a:lnTo>
                  <a:pt x="16418243" y="2326119"/>
                </a:lnTo>
                <a:lnTo>
                  <a:pt x="16412731" y="2317559"/>
                </a:lnTo>
                <a:lnTo>
                  <a:pt x="16404171" y="2312047"/>
                </a:lnTo>
                <a:lnTo>
                  <a:pt x="16393071" y="2310104"/>
                </a:lnTo>
                <a:lnTo>
                  <a:pt x="16381972" y="2312809"/>
                </a:lnTo>
                <a:lnTo>
                  <a:pt x="16373424" y="2319591"/>
                </a:lnTo>
                <a:lnTo>
                  <a:pt x="16367913" y="2328405"/>
                </a:lnTo>
                <a:lnTo>
                  <a:pt x="16365957" y="2337219"/>
                </a:lnTo>
                <a:lnTo>
                  <a:pt x="16367913" y="2348319"/>
                </a:lnTo>
                <a:lnTo>
                  <a:pt x="16373424" y="2356878"/>
                </a:lnTo>
                <a:lnTo>
                  <a:pt x="16381972" y="2362377"/>
                </a:lnTo>
                <a:lnTo>
                  <a:pt x="16393071" y="2364333"/>
                </a:lnTo>
                <a:lnTo>
                  <a:pt x="16404171" y="2362377"/>
                </a:lnTo>
                <a:lnTo>
                  <a:pt x="16412731" y="2356878"/>
                </a:lnTo>
                <a:lnTo>
                  <a:pt x="16418243" y="2348319"/>
                </a:lnTo>
                <a:lnTo>
                  <a:pt x="16420186" y="2337219"/>
                </a:lnTo>
                <a:close/>
              </a:path>
              <a:path w="16740505" h="7862570">
                <a:moveTo>
                  <a:pt x="16420186" y="2228761"/>
                </a:moveTo>
                <a:lnTo>
                  <a:pt x="16418243" y="2217661"/>
                </a:lnTo>
                <a:lnTo>
                  <a:pt x="16412731" y="2209101"/>
                </a:lnTo>
                <a:lnTo>
                  <a:pt x="16404171" y="2203602"/>
                </a:lnTo>
                <a:lnTo>
                  <a:pt x="16393071" y="2201646"/>
                </a:lnTo>
                <a:lnTo>
                  <a:pt x="16381972" y="2203602"/>
                </a:lnTo>
                <a:lnTo>
                  <a:pt x="16373424" y="2209101"/>
                </a:lnTo>
                <a:lnTo>
                  <a:pt x="16367913" y="2217661"/>
                </a:lnTo>
                <a:lnTo>
                  <a:pt x="16365957" y="2228761"/>
                </a:lnTo>
                <a:lnTo>
                  <a:pt x="16367913" y="2239861"/>
                </a:lnTo>
                <a:lnTo>
                  <a:pt x="16373424" y="2248420"/>
                </a:lnTo>
                <a:lnTo>
                  <a:pt x="16381972" y="2253932"/>
                </a:lnTo>
                <a:lnTo>
                  <a:pt x="16393071" y="2255875"/>
                </a:lnTo>
                <a:lnTo>
                  <a:pt x="16404171" y="2253932"/>
                </a:lnTo>
                <a:lnTo>
                  <a:pt x="16412731" y="2248420"/>
                </a:lnTo>
                <a:lnTo>
                  <a:pt x="16418243" y="2239861"/>
                </a:lnTo>
                <a:lnTo>
                  <a:pt x="16420186" y="2228761"/>
                </a:lnTo>
                <a:close/>
              </a:path>
              <a:path w="16740505" h="7862570">
                <a:moveTo>
                  <a:pt x="16420186" y="2120303"/>
                </a:moveTo>
                <a:lnTo>
                  <a:pt x="16418243" y="2109203"/>
                </a:lnTo>
                <a:lnTo>
                  <a:pt x="16412731" y="2100643"/>
                </a:lnTo>
                <a:lnTo>
                  <a:pt x="16404171" y="2095144"/>
                </a:lnTo>
                <a:lnTo>
                  <a:pt x="16393071" y="2093188"/>
                </a:lnTo>
                <a:lnTo>
                  <a:pt x="16381972" y="2095144"/>
                </a:lnTo>
                <a:lnTo>
                  <a:pt x="16373424" y="2100643"/>
                </a:lnTo>
                <a:lnTo>
                  <a:pt x="16367913" y="2109203"/>
                </a:lnTo>
                <a:lnTo>
                  <a:pt x="16365957" y="2120303"/>
                </a:lnTo>
                <a:lnTo>
                  <a:pt x="16367913" y="2131403"/>
                </a:lnTo>
                <a:lnTo>
                  <a:pt x="16373424" y="2139962"/>
                </a:lnTo>
                <a:lnTo>
                  <a:pt x="16381972" y="2145474"/>
                </a:lnTo>
                <a:lnTo>
                  <a:pt x="16393071" y="2147417"/>
                </a:lnTo>
                <a:lnTo>
                  <a:pt x="16404171" y="2145474"/>
                </a:lnTo>
                <a:lnTo>
                  <a:pt x="16412731" y="2139962"/>
                </a:lnTo>
                <a:lnTo>
                  <a:pt x="16418243" y="2131403"/>
                </a:lnTo>
                <a:lnTo>
                  <a:pt x="16420186" y="2120303"/>
                </a:lnTo>
                <a:close/>
              </a:path>
              <a:path w="16740505" h="7862570">
                <a:moveTo>
                  <a:pt x="16420186" y="2006422"/>
                </a:moveTo>
                <a:lnTo>
                  <a:pt x="16418243" y="1995322"/>
                </a:lnTo>
                <a:lnTo>
                  <a:pt x="16412731" y="1986775"/>
                </a:lnTo>
                <a:lnTo>
                  <a:pt x="16404171" y="1981263"/>
                </a:lnTo>
                <a:lnTo>
                  <a:pt x="16393071" y="1979307"/>
                </a:lnTo>
                <a:lnTo>
                  <a:pt x="16381972" y="1982025"/>
                </a:lnTo>
                <a:lnTo>
                  <a:pt x="16373424" y="1988807"/>
                </a:lnTo>
                <a:lnTo>
                  <a:pt x="16367913" y="1997621"/>
                </a:lnTo>
                <a:lnTo>
                  <a:pt x="16365957" y="2006422"/>
                </a:lnTo>
                <a:lnTo>
                  <a:pt x="16367913" y="2017522"/>
                </a:lnTo>
                <a:lnTo>
                  <a:pt x="16373424" y="2026081"/>
                </a:lnTo>
                <a:lnTo>
                  <a:pt x="16381972" y="2031593"/>
                </a:lnTo>
                <a:lnTo>
                  <a:pt x="16393071" y="2033536"/>
                </a:lnTo>
                <a:lnTo>
                  <a:pt x="16404171" y="2031593"/>
                </a:lnTo>
                <a:lnTo>
                  <a:pt x="16412731" y="2026081"/>
                </a:lnTo>
                <a:lnTo>
                  <a:pt x="16418243" y="2017522"/>
                </a:lnTo>
                <a:lnTo>
                  <a:pt x="16420186" y="2006422"/>
                </a:lnTo>
                <a:close/>
              </a:path>
              <a:path w="16740505" h="7862570">
                <a:moveTo>
                  <a:pt x="16420186" y="1897976"/>
                </a:moveTo>
                <a:lnTo>
                  <a:pt x="16418243" y="1886877"/>
                </a:lnTo>
                <a:lnTo>
                  <a:pt x="16412731" y="1878317"/>
                </a:lnTo>
                <a:lnTo>
                  <a:pt x="16404171" y="1872805"/>
                </a:lnTo>
                <a:lnTo>
                  <a:pt x="16393071" y="1870862"/>
                </a:lnTo>
                <a:lnTo>
                  <a:pt x="16381972" y="1872805"/>
                </a:lnTo>
                <a:lnTo>
                  <a:pt x="16373424" y="1878317"/>
                </a:lnTo>
                <a:lnTo>
                  <a:pt x="16367913" y="1886877"/>
                </a:lnTo>
                <a:lnTo>
                  <a:pt x="16365957" y="1897976"/>
                </a:lnTo>
                <a:lnTo>
                  <a:pt x="16367913" y="1909076"/>
                </a:lnTo>
                <a:lnTo>
                  <a:pt x="16373424" y="1917623"/>
                </a:lnTo>
                <a:lnTo>
                  <a:pt x="16381972" y="1923135"/>
                </a:lnTo>
                <a:lnTo>
                  <a:pt x="16393071" y="1925091"/>
                </a:lnTo>
                <a:lnTo>
                  <a:pt x="16404171" y="1923135"/>
                </a:lnTo>
                <a:lnTo>
                  <a:pt x="16412731" y="1917623"/>
                </a:lnTo>
                <a:lnTo>
                  <a:pt x="16418243" y="1909076"/>
                </a:lnTo>
                <a:lnTo>
                  <a:pt x="16420186" y="1897976"/>
                </a:lnTo>
                <a:close/>
              </a:path>
              <a:path w="16740505" h="7862570">
                <a:moveTo>
                  <a:pt x="16420186" y="1789518"/>
                </a:moveTo>
                <a:lnTo>
                  <a:pt x="16418243" y="1778419"/>
                </a:lnTo>
                <a:lnTo>
                  <a:pt x="16412731" y="1769859"/>
                </a:lnTo>
                <a:lnTo>
                  <a:pt x="16404171" y="1764347"/>
                </a:lnTo>
                <a:lnTo>
                  <a:pt x="16393071" y="1762404"/>
                </a:lnTo>
                <a:lnTo>
                  <a:pt x="16381972" y="1764347"/>
                </a:lnTo>
                <a:lnTo>
                  <a:pt x="16373424" y="1769859"/>
                </a:lnTo>
                <a:lnTo>
                  <a:pt x="16367913" y="1778419"/>
                </a:lnTo>
                <a:lnTo>
                  <a:pt x="16365957" y="1789518"/>
                </a:lnTo>
                <a:lnTo>
                  <a:pt x="16367913" y="1800618"/>
                </a:lnTo>
                <a:lnTo>
                  <a:pt x="16373424" y="1809178"/>
                </a:lnTo>
                <a:lnTo>
                  <a:pt x="16381972" y="1814677"/>
                </a:lnTo>
                <a:lnTo>
                  <a:pt x="16393071" y="1816633"/>
                </a:lnTo>
                <a:lnTo>
                  <a:pt x="16404171" y="1814677"/>
                </a:lnTo>
                <a:lnTo>
                  <a:pt x="16412731" y="1809178"/>
                </a:lnTo>
                <a:lnTo>
                  <a:pt x="16418243" y="1800618"/>
                </a:lnTo>
                <a:lnTo>
                  <a:pt x="16420186" y="1789518"/>
                </a:lnTo>
                <a:close/>
              </a:path>
              <a:path w="16740505" h="7862570">
                <a:moveTo>
                  <a:pt x="16420186" y="1675638"/>
                </a:moveTo>
                <a:lnTo>
                  <a:pt x="16418243" y="1664538"/>
                </a:lnTo>
                <a:lnTo>
                  <a:pt x="16412731" y="1655978"/>
                </a:lnTo>
                <a:lnTo>
                  <a:pt x="16404171" y="1650479"/>
                </a:lnTo>
                <a:lnTo>
                  <a:pt x="16393071" y="1648523"/>
                </a:lnTo>
                <a:lnTo>
                  <a:pt x="16381972" y="1651241"/>
                </a:lnTo>
                <a:lnTo>
                  <a:pt x="16373424" y="1658010"/>
                </a:lnTo>
                <a:lnTo>
                  <a:pt x="16367913" y="1666824"/>
                </a:lnTo>
                <a:lnTo>
                  <a:pt x="16365957" y="1675638"/>
                </a:lnTo>
                <a:lnTo>
                  <a:pt x="16367913" y="1686737"/>
                </a:lnTo>
                <a:lnTo>
                  <a:pt x="16373424" y="1695297"/>
                </a:lnTo>
                <a:lnTo>
                  <a:pt x="16381972" y="1700809"/>
                </a:lnTo>
                <a:lnTo>
                  <a:pt x="16393071" y="1702752"/>
                </a:lnTo>
                <a:lnTo>
                  <a:pt x="16404171" y="1700809"/>
                </a:lnTo>
                <a:lnTo>
                  <a:pt x="16412731" y="1695297"/>
                </a:lnTo>
                <a:lnTo>
                  <a:pt x="16418243" y="1686737"/>
                </a:lnTo>
                <a:lnTo>
                  <a:pt x="16420186" y="1675638"/>
                </a:lnTo>
                <a:close/>
              </a:path>
              <a:path w="16740505" h="7862570">
                <a:moveTo>
                  <a:pt x="16420186" y="1567180"/>
                </a:moveTo>
                <a:lnTo>
                  <a:pt x="16418243" y="1556080"/>
                </a:lnTo>
                <a:lnTo>
                  <a:pt x="16412731" y="1547520"/>
                </a:lnTo>
                <a:lnTo>
                  <a:pt x="16404171" y="1542021"/>
                </a:lnTo>
                <a:lnTo>
                  <a:pt x="16393071" y="1540065"/>
                </a:lnTo>
                <a:lnTo>
                  <a:pt x="16381972" y="1542021"/>
                </a:lnTo>
                <a:lnTo>
                  <a:pt x="16373424" y="1547520"/>
                </a:lnTo>
                <a:lnTo>
                  <a:pt x="16367913" y="1556080"/>
                </a:lnTo>
                <a:lnTo>
                  <a:pt x="16365957" y="1567180"/>
                </a:lnTo>
                <a:lnTo>
                  <a:pt x="16367913" y="1578279"/>
                </a:lnTo>
                <a:lnTo>
                  <a:pt x="16373424" y="1586839"/>
                </a:lnTo>
                <a:lnTo>
                  <a:pt x="16381972" y="1592351"/>
                </a:lnTo>
                <a:lnTo>
                  <a:pt x="16393071" y="1594294"/>
                </a:lnTo>
                <a:lnTo>
                  <a:pt x="16404171" y="1592351"/>
                </a:lnTo>
                <a:lnTo>
                  <a:pt x="16412731" y="1586839"/>
                </a:lnTo>
                <a:lnTo>
                  <a:pt x="16418243" y="1578279"/>
                </a:lnTo>
                <a:lnTo>
                  <a:pt x="16420186" y="1567180"/>
                </a:lnTo>
                <a:close/>
              </a:path>
              <a:path w="16740505" h="7862570">
                <a:moveTo>
                  <a:pt x="16420186" y="1458722"/>
                </a:moveTo>
                <a:lnTo>
                  <a:pt x="16418243" y="1447622"/>
                </a:lnTo>
                <a:lnTo>
                  <a:pt x="16412731" y="1439075"/>
                </a:lnTo>
                <a:lnTo>
                  <a:pt x="16404171" y="1433563"/>
                </a:lnTo>
                <a:lnTo>
                  <a:pt x="16393071" y="1431607"/>
                </a:lnTo>
                <a:lnTo>
                  <a:pt x="16381972" y="1433563"/>
                </a:lnTo>
                <a:lnTo>
                  <a:pt x="16373424" y="1439075"/>
                </a:lnTo>
                <a:lnTo>
                  <a:pt x="16367913" y="1447622"/>
                </a:lnTo>
                <a:lnTo>
                  <a:pt x="16365957" y="1458722"/>
                </a:lnTo>
                <a:lnTo>
                  <a:pt x="16367913" y="1469821"/>
                </a:lnTo>
                <a:lnTo>
                  <a:pt x="16373424" y="1478381"/>
                </a:lnTo>
                <a:lnTo>
                  <a:pt x="16381972" y="1483893"/>
                </a:lnTo>
                <a:lnTo>
                  <a:pt x="16393071" y="1485836"/>
                </a:lnTo>
                <a:lnTo>
                  <a:pt x="16404171" y="1483893"/>
                </a:lnTo>
                <a:lnTo>
                  <a:pt x="16412731" y="1478381"/>
                </a:lnTo>
                <a:lnTo>
                  <a:pt x="16418243" y="1469821"/>
                </a:lnTo>
                <a:lnTo>
                  <a:pt x="16420186" y="1458722"/>
                </a:lnTo>
                <a:close/>
              </a:path>
              <a:path w="16740505" h="7862570">
                <a:moveTo>
                  <a:pt x="16420186" y="1344853"/>
                </a:moveTo>
                <a:lnTo>
                  <a:pt x="16418243" y="1333754"/>
                </a:lnTo>
                <a:lnTo>
                  <a:pt x="16412731" y="1325194"/>
                </a:lnTo>
                <a:lnTo>
                  <a:pt x="16404171" y="1319682"/>
                </a:lnTo>
                <a:lnTo>
                  <a:pt x="16393071" y="1317739"/>
                </a:lnTo>
                <a:lnTo>
                  <a:pt x="16381972" y="1320444"/>
                </a:lnTo>
                <a:lnTo>
                  <a:pt x="16373424" y="1327226"/>
                </a:lnTo>
                <a:lnTo>
                  <a:pt x="16367913" y="1336040"/>
                </a:lnTo>
                <a:lnTo>
                  <a:pt x="16365957" y="1344853"/>
                </a:lnTo>
                <a:lnTo>
                  <a:pt x="16367913" y="1355953"/>
                </a:lnTo>
                <a:lnTo>
                  <a:pt x="16373424" y="1364500"/>
                </a:lnTo>
                <a:lnTo>
                  <a:pt x="16381972" y="1370012"/>
                </a:lnTo>
                <a:lnTo>
                  <a:pt x="16393071" y="1371968"/>
                </a:lnTo>
                <a:lnTo>
                  <a:pt x="16404171" y="1370012"/>
                </a:lnTo>
                <a:lnTo>
                  <a:pt x="16412731" y="1364500"/>
                </a:lnTo>
                <a:lnTo>
                  <a:pt x="16418243" y="1355953"/>
                </a:lnTo>
                <a:lnTo>
                  <a:pt x="16420186" y="1344853"/>
                </a:lnTo>
                <a:close/>
              </a:path>
              <a:path w="16740505" h="7862570">
                <a:moveTo>
                  <a:pt x="16420186" y="1236395"/>
                </a:moveTo>
                <a:lnTo>
                  <a:pt x="16418243" y="1225296"/>
                </a:lnTo>
                <a:lnTo>
                  <a:pt x="16412731" y="1216736"/>
                </a:lnTo>
                <a:lnTo>
                  <a:pt x="16404171" y="1211224"/>
                </a:lnTo>
                <a:lnTo>
                  <a:pt x="16393071" y="1209281"/>
                </a:lnTo>
                <a:lnTo>
                  <a:pt x="16381972" y="1211224"/>
                </a:lnTo>
                <a:lnTo>
                  <a:pt x="16373424" y="1216736"/>
                </a:lnTo>
                <a:lnTo>
                  <a:pt x="16367913" y="1225296"/>
                </a:lnTo>
                <a:lnTo>
                  <a:pt x="16365957" y="1236395"/>
                </a:lnTo>
                <a:lnTo>
                  <a:pt x="16367913" y="1247495"/>
                </a:lnTo>
                <a:lnTo>
                  <a:pt x="16373424" y="1256055"/>
                </a:lnTo>
                <a:lnTo>
                  <a:pt x="16381972" y="1261554"/>
                </a:lnTo>
                <a:lnTo>
                  <a:pt x="16393071" y="1263510"/>
                </a:lnTo>
                <a:lnTo>
                  <a:pt x="16404171" y="1261554"/>
                </a:lnTo>
                <a:lnTo>
                  <a:pt x="16412731" y="1256055"/>
                </a:lnTo>
                <a:lnTo>
                  <a:pt x="16418243" y="1247495"/>
                </a:lnTo>
                <a:lnTo>
                  <a:pt x="16420186" y="1236395"/>
                </a:lnTo>
                <a:close/>
              </a:path>
              <a:path w="16740505" h="7862570">
                <a:moveTo>
                  <a:pt x="16420186" y="1127937"/>
                </a:moveTo>
                <a:lnTo>
                  <a:pt x="16418243" y="1116838"/>
                </a:lnTo>
                <a:lnTo>
                  <a:pt x="16412731" y="1108278"/>
                </a:lnTo>
                <a:lnTo>
                  <a:pt x="16404171" y="1102766"/>
                </a:lnTo>
                <a:lnTo>
                  <a:pt x="16393071" y="1100823"/>
                </a:lnTo>
                <a:lnTo>
                  <a:pt x="16381972" y="1102766"/>
                </a:lnTo>
                <a:lnTo>
                  <a:pt x="16373424" y="1108278"/>
                </a:lnTo>
                <a:lnTo>
                  <a:pt x="16367913" y="1116838"/>
                </a:lnTo>
                <a:lnTo>
                  <a:pt x="16365957" y="1127937"/>
                </a:lnTo>
                <a:lnTo>
                  <a:pt x="16367913" y="1139037"/>
                </a:lnTo>
                <a:lnTo>
                  <a:pt x="16373424" y="1147597"/>
                </a:lnTo>
                <a:lnTo>
                  <a:pt x="16381972" y="1153096"/>
                </a:lnTo>
                <a:lnTo>
                  <a:pt x="16393071" y="1155052"/>
                </a:lnTo>
                <a:lnTo>
                  <a:pt x="16404171" y="1153096"/>
                </a:lnTo>
                <a:lnTo>
                  <a:pt x="16412731" y="1147597"/>
                </a:lnTo>
                <a:lnTo>
                  <a:pt x="16418243" y="1139037"/>
                </a:lnTo>
                <a:lnTo>
                  <a:pt x="16420186" y="1127937"/>
                </a:lnTo>
                <a:close/>
              </a:path>
              <a:path w="16740505" h="7862570">
                <a:moveTo>
                  <a:pt x="16420186" y="1014056"/>
                </a:moveTo>
                <a:lnTo>
                  <a:pt x="16418243" y="1002957"/>
                </a:lnTo>
                <a:lnTo>
                  <a:pt x="16412731" y="994397"/>
                </a:lnTo>
                <a:lnTo>
                  <a:pt x="16404171" y="988898"/>
                </a:lnTo>
                <a:lnTo>
                  <a:pt x="16393071" y="986942"/>
                </a:lnTo>
                <a:lnTo>
                  <a:pt x="16381972" y="989660"/>
                </a:lnTo>
                <a:lnTo>
                  <a:pt x="16373424" y="996429"/>
                </a:lnTo>
                <a:lnTo>
                  <a:pt x="16367913" y="1005243"/>
                </a:lnTo>
                <a:lnTo>
                  <a:pt x="16365957" y="1014056"/>
                </a:lnTo>
                <a:lnTo>
                  <a:pt x="16367913" y="1025156"/>
                </a:lnTo>
                <a:lnTo>
                  <a:pt x="16373424" y="1033716"/>
                </a:lnTo>
                <a:lnTo>
                  <a:pt x="16381972" y="1039228"/>
                </a:lnTo>
                <a:lnTo>
                  <a:pt x="16393071" y="1041171"/>
                </a:lnTo>
                <a:lnTo>
                  <a:pt x="16404171" y="1039228"/>
                </a:lnTo>
                <a:lnTo>
                  <a:pt x="16412731" y="1033716"/>
                </a:lnTo>
                <a:lnTo>
                  <a:pt x="16418243" y="1025156"/>
                </a:lnTo>
                <a:lnTo>
                  <a:pt x="16420186" y="1014056"/>
                </a:lnTo>
                <a:close/>
              </a:path>
              <a:path w="16740505" h="7862570">
                <a:moveTo>
                  <a:pt x="16420186" y="905598"/>
                </a:moveTo>
                <a:lnTo>
                  <a:pt x="16418243" y="894499"/>
                </a:lnTo>
                <a:lnTo>
                  <a:pt x="16412731" y="885939"/>
                </a:lnTo>
                <a:lnTo>
                  <a:pt x="16404171" y="880440"/>
                </a:lnTo>
                <a:lnTo>
                  <a:pt x="16393071" y="878484"/>
                </a:lnTo>
                <a:lnTo>
                  <a:pt x="16381972" y="880440"/>
                </a:lnTo>
                <a:lnTo>
                  <a:pt x="16373424" y="885939"/>
                </a:lnTo>
                <a:lnTo>
                  <a:pt x="16367913" y="894499"/>
                </a:lnTo>
                <a:lnTo>
                  <a:pt x="16365957" y="905598"/>
                </a:lnTo>
                <a:lnTo>
                  <a:pt x="16367913" y="916698"/>
                </a:lnTo>
                <a:lnTo>
                  <a:pt x="16373424" y="925258"/>
                </a:lnTo>
                <a:lnTo>
                  <a:pt x="16381972" y="930770"/>
                </a:lnTo>
                <a:lnTo>
                  <a:pt x="16393071" y="932713"/>
                </a:lnTo>
                <a:lnTo>
                  <a:pt x="16404171" y="930770"/>
                </a:lnTo>
                <a:lnTo>
                  <a:pt x="16412731" y="925258"/>
                </a:lnTo>
                <a:lnTo>
                  <a:pt x="16418243" y="916698"/>
                </a:lnTo>
                <a:lnTo>
                  <a:pt x="16420186" y="905598"/>
                </a:lnTo>
                <a:close/>
              </a:path>
              <a:path w="16740505" h="7862570">
                <a:moveTo>
                  <a:pt x="16420186" y="797140"/>
                </a:moveTo>
                <a:lnTo>
                  <a:pt x="16418243" y="786041"/>
                </a:lnTo>
                <a:lnTo>
                  <a:pt x="16412731" y="777494"/>
                </a:lnTo>
                <a:lnTo>
                  <a:pt x="16404171" y="771982"/>
                </a:lnTo>
                <a:lnTo>
                  <a:pt x="16393071" y="770039"/>
                </a:lnTo>
                <a:lnTo>
                  <a:pt x="16381972" y="771982"/>
                </a:lnTo>
                <a:lnTo>
                  <a:pt x="16373424" y="777494"/>
                </a:lnTo>
                <a:lnTo>
                  <a:pt x="16367913" y="786041"/>
                </a:lnTo>
                <a:lnTo>
                  <a:pt x="16365957" y="797140"/>
                </a:lnTo>
                <a:lnTo>
                  <a:pt x="16367913" y="808240"/>
                </a:lnTo>
                <a:lnTo>
                  <a:pt x="16373424" y="816800"/>
                </a:lnTo>
                <a:lnTo>
                  <a:pt x="16381972" y="822312"/>
                </a:lnTo>
                <a:lnTo>
                  <a:pt x="16393071" y="824255"/>
                </a:lnTo>
                <a:lnTo>
                  <a:pt x="16404171" y="822312"/>
                </a:lnTo>
                <a:lnTo>
                  <a:pt x="16412731" y="816800"/>
                </a:lnTo>
                <a:lnTo>
                  <a:pt x="16418243" y="808240"/>
                </a:lnTo>
                <a:lnTo>
                  <a:pt x="16420186" y="797140"/>
                </a:lnTo>
                <a:close/>
              </a:path>
              <a:path w="16740505" h="7862570">
                <a:moveTo>
                  <a:pt x="16420186" y="688695"/>
                </a:moveTo>
                <a:lnTo>
                  <a:pt x="16418243" y="677595"/>
                </a:lnTo>
                <a:lnTo>
                  <a:pt x="16412731" y="669036"/>
                </a:lnTo>
                <a:lnTo>
                  <a:pt x="16404171" y="663524"/>
                </a:lnTo>
                <a:lnTo>
                  <a:pt x="16393071" y="661581"/>
                </a:lnTo>
                <a:lnTo>
                  <a:pt x="16381972" y="663524"/>
                </a:lnTo>
                <a:lnTo>
                  <a:pt x="16373424" y="669036"/>
                </a:lnTo>
                <a:lnTo>
                  <a:pt x="16367913" y="677595"/>
                </a:lnTo>
                <a:lnTo>
                  <a:pt x="16365957" y="688695"/>
                </a:lnTo>
                <a:lnTo>
                  <a:pt x="16367913" y="699795"/>
                </a:lnTo>
                <a:lnTo>
                  <a:pt x="16373424" y="708355"/>
                </a:lnTo>
                <a:lnTo>
                  <a:pt x="16381972" y="713854"/>
                </a:lnTo>
                <a:lnTo>
                  <a:pt x="16393071" y="715810"/>
                </a:lnTo>
                <a:lnTo>
                  <a:pt x="16404171" y="713854"/>
                </a:lnTo>
                <a:lnTo>
                  <a:pt x="16412731" y="708355"/>
                </a:lnTo>
                <a:lnTo>
                  <a:pt x="16418243" y="699795"/>
                </a:lnTo>
                <a:lnTo>
                  <a:pt x="16420186" y="688695"/>
                </a:lnTo>
                <a:close/>
              </a:path>
              <a:path w="16740505" h="7862570">
                <a:moveTo>
                  <a:pt x="16420186" y="574814"/>
                </a:moveTo>
                <a:lnTo>
                  <a:pt x="16418243" y="563714"/>
                </a:lnTo>
                <a:lnTo>
                  <a:pt x="16412731" y="555155"/>
                </a:lnTo>
                <a:lnTo>
                  <a:pt x="16404171" y="549643"/>
                </a:lnTo>
                <a:lnTo>
                  <a:pt x="16393071" y="547700"/>
                </a:lnTo>
                <a:lnTo>
                  <a:pt x="16381972" y="549643"/>
                </a:lnTo>
                <a:lnTo>
                  <a:pt x="16373424" y="555155"/>
                </a:lnTo>
                <a:lnTo>
                  <a:pt x="16367913" y="563714"/>
                </a:lnTo>
                <a:lnTo>
                  <a:pt x="16365957" y="574814"/>
                </a:lnTo>
                <a:lnTo>
                  <a:pt x="16367913" y="585914"/>
                </a:lnTo>
                <a:lnTo>
                  <a:pt x="16373424" y="594474"/>
                </a:lnTo>
                <a:lnTo>
                  <a:pt x="16381972" y="599973"/>
                </a:lnTo>
                <a:lnTo>
                  <a:pt x="16393071" y="601929"/>
                </a:lnTo>
                <a:lnTo>
                  <a:pt x="16404171" y="599973"/>
                </a:lnTo>
                <a:lnTo>
                  <a:pt x="16412731" y="594474"/>
                </a:lnTo>
                <a:lnTo>
                  <a:pt x="16418243" y="585914"/>
                </a:lnTo>
                <a:lnTo>
                  <a:pt x="16420186" y="574814"/>
                </a:lnTo>
                <a:close/>
              </a:path>
              <a:path w="16740505" h="7862570">
                <a:moveTo>
                  <a:pt x="16420186" y="466356"/>
                </a:moveTo>
                <a:lnTo>
                  <a:pt x="16418243" y="455256"/>
                </a:lnTo>
                <a:lnTo>
                  <a:pt x="16412731" y="446697"/>
                </a:lnTo>
                <a:lnTo>
                  <a:pt x="16404171" y="441198"/>
                </a:lnTo>
                <a:lnTo>
                  <a:pt x="16393071" y="439242"/>
                </a:lnTo>
                <a:lnTo>
                  <a:pt x="16381972" y="441198"/>
                </a:lnTo>
                <a:lnTo>
                  <a:pt x="16373424" y="446697"/>
                </a:lnTo>
                <a:lnTo>
                  <a:pt x="16367913" y="455256"/>
                </a:lnTo>
                <a:lnTo>
                  <a:pt x="16365957" y="466356"/>
                </a:lnTo>
                <a:lnTo>
                  <a:pt x="16367913" y="477456"/>
                </a:lnTo>
                <a:lnTo>
                  <a:pt x="16373424" y="486016"/>
                </a:lnTo>
                <a:lnTo>
                  <a:pt x="16381972" y="491528"/>
                </a:lnTo>
                <a:lnTo>
                  <a:pt x="16393071" y="493471"/>
                </a:lnTo>
                <a:lnTo>
                  <a:pt x="16404171" y="491528"/>
                </a:lnTo>
                <a:lnTo>
                  <a:pt x="16412731" y="486016"/>
                </a:lnTo>
                <a:lnTo>
                  <a:pt x="16418243" y="477456"/>
                </a:lnTo>
                <a:lnTo>
                  <a:pt x="16420186" y="466356"/>
                </a:lnTo>
                <a:close/>
              </a:path>
              <a:path w="16740505" h="7862570">
                <a:moveTo>
                  <a:pt x="16420186" y="352475"/>
                </a:moveTo>
                <a:lnTo>
                  <a:pt x="16414763" y="341630"/>
                </a:lnTo>
                <a:lnTo>
                  <a:pt x="16414763" y="336207"/>
                </a:lnTo>
                <a:lnTo>
                  <a:pt x="16409340" y="330784"/>
                </a:lnTo>
                <a:lnTo>
                  <a:pt x="16393071" y="330784"/>
                </a:lnTo>
                <a:lnTo>
                  <a:pt x="16381972" y="332740"/>
                </a:lnTo>
                <a:lnTo>
                  <a:pt x="16373424" y="338239"/>
                </a:lnTo>
                <a:lnTo>
                  <a:pt x="16367913" y="346798"/>
                </a:lnTo>
                <a:lnTo>
                  <a:pt x="16365957" y="357898"/>
                </a:lnTo>
                <a:lnTo>
                  <a:pt x="16367913" y="368998"/>
                </a:lnTo>
                <a:lnTo>
                  <a:pt x="16373424" y="377558"/>
                </a:lnTo>
                <a:lnTo>
                  <a:pt x="16381972" y="383070"/>
                </a:lnTo>
                <a:lnTo>
                  <a:pt x="16393071" y="385013"/>
                </a:lnTo>
                <a:lnTo>
                  <a:pt x="16404171" y="383070"/>
                </a:lnTo>
                <a:lnTo>
                  <a:pt x="16412731" y="377558"/>
                </a:lnTo>
                <a:lnTo>
                  <a:pt x="16418243" y="368998"/>
                </a:lnTo>
                <a:lnTo>
                  <a:pt x="16420186" y="357898"/>
                </a:lnTo>
                <a:lnTo>
                  <a:pt x="16420186" y="352475"/>
                </a:lnTo>
                <a:close/>
              </a:path>
              <a:path w="16740505" h="7862570">
                <a:moveTo>
                  <a:pt x="16740137" y="0"/>
                </a:moveTo>
                <a:lnTo>
                  <a:pt x="16685908" y="0"/>
                </a:lnTo>
                <a:lnTo>
                  <a:pt x="16685908" y="54610"/>
                </a:lnTo>
                <a:lnTo>
                  <a:pt x="16685908" y="7809230"/>
                </a:lnTo>
                <a:lnTo>
                  <a:pt x="54229" y="7809230"/>
                </a:lnTo>
                <a:lnTo>
                  <a:pt x="54229" y="54610"/>
                </a:lnTo>
                <a:lnTo>
                  <a:pt x="16685908" y="54610"/>
                </a:lnTo>
                <a:lnTo>
                  <a:pt x="16685908" y="0"/>
                </a:lnTo>
                <a:lnTo>
                  <a:pt x="0" y="0"/>
                </a:lnTo>
                <a:lnTo>
                  <a:pt x="0" y="54610"/>
                </a:lnTo>
                <a:lnTo>
                  <a:pt x="0" y="7809230"/>
                </a:lnTo>
                <a:lnTo>
                  <a:pt x="0" y="7835900"/>
                </a:lnTo>
                <a:lnTo>
                  <a:pt x="0" y="7862570"/>
                </a:lnTo>
                <a:lnTo>
                  <a:pt x="16740137" y="7862570"/>
                </a:lnTo>
                <a:lnTo>
                  <a:pt x="16740137" y="54610"/>
                </a:lnTo>
                <a:lnTo>
                  <a:pt x="167401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201411" y="1467938"/>
            <a:ext cx="8684260" cy="95250"/>
          </a:xfrm>
          <a:custGeom>
            <a:avLst/>
            <a:gdLst/>
            <a:ahLst/>
            <a:cxnLst/>
            <a:rect l="l" t="t" r="r" b="b"/>
            <a:pathLst>
              <a:path w="8684260" h="95250">
                <a:moveTo>
                  <a:pt x="8683822" y="95249"/>
                </a:moveTo>
                <a:lnTo>
                  <a:pt x="0" y="95249"/>
                </a:lnTo>
                <a:lnTo>
                  <a:pt x="0" y="0"/>
                </a:lnTo>
                <a:lnTo>
                  <a:pt x="8683822" y="0"/>
                </a:lnTo>
                <a:lnTo>
                  <a:pt x="8683822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8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90986" y="2495536"/>
            <a:ext cx="4478020" cy="6746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1" i="0" u="heavy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1366227" y="2495536"/>
            <a:ext cx="5125084" cy="6746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1" i="0" u="heavy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41950-B81C-4C9A-B0FC-A8A7CF61B743}" type="datetime1">
              <a:rPr lang="en-US" smtClean="0"/>
              <a:t>8/28/2024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8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F0B55-81CF-49DD-86BA-7D5D56946F4F}" type="datetime1">
              <a:rPr lang="en-US" smtClean="0"/>
              <a:t>8/28/2024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FCB68-1F9E-46C8-A5B0-6B0312CAE92D}" type="datetime1">
              <a:rPr lang="en-US" smtClean="0"/>
              <a:t>8/28/2024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5000"/>
                <a:lumOff val="95000"/>
              </a:schemeClr>
            </a:gs>
            <a:gs pos="100000">
              <a:schemeClr val="accent4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0215" y="119226"/>
            <a:ext cx="609599" cy="63817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452948" y="119226"/>
            <a:ext cx="2714624" cy="6381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99414" y="3718655"/>
            <a:ext cx="6889171" cy="1518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8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02572" y="2765504"/>
            <a:ext cx="9882854" cy="551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F8426-CCB7-4D5A-B8BD-2D545514EB8B}" type="datetime1">
              <a:rPr lang="en-US" smtClean="0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340601"/>
            <a:ext cx="2667912" cy="293369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693331" y="3390900"/>
            <a:ext cx="597979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indent="-6858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sz="5000" b="1" spc="-100" dirty="0">
                <a:latin typeface="Bahnschrift SemiBold SemiConden" panose="020B0502040204020203" pitchFamily="34" charset="0"/>
                <a:cs typeface="Arial"/>
              </a:rPr>
              <a:t>P</a:t>
            </a:r>
            <a:r>
              <a:rPr sz="5000" b="1" spc="-345" dirty="0">
                <a:latin typeface="Bahnschrift SemiBold SemiConden" panose="020B0502040204020203" pitchFamily="34" charset="0"/>
                <a:cs typeface="Arial"/>
              </a:rPr>
              <a:t>R</a:t>
            </a:r>
            <a:r>
              <a:rPr sz="5000" b="1" spc="-335" dirty="0">
                <a:latin typeface="Bahnschrift SemiBold SemiConden" panose="020B0502040204020203" pitchFamily="34" charset="0"/>
                <a:cs typeface="Arial"/>
              </a:rPr>
              <a:t>E</a:t>
            </a:r>
            <a:r>
              <a:rPr sz="5000" b="1" spc="-100" dirty="0">
                <a:latin typeface="Bahnschrift SemiBold SemiConden" panose="020B0502040204020203" pitchFamily="34" charset="0"/>
                <a:cs typeface="Arial"/>
              </a:rPr>
              <a:t>P</a:t>
            </a:r>
            <a:r>
              <a:rPr sz="5000" b="1" spc="-170" dirty="0">
                <a:latin typeface="Bahnschrift SemiBold SemiConden" panose="020B0502040204020203" pitchFamily="34" charset="0"/>
                <a:cs typeface="Arial"/>
              </a:rPr>
              <a:t>A</a:t>
            </a:r>
            <a:r>
              <a:rPr sz="5000" b="1" spc="-345" dirty="0">
                <a:latin typeface="Bahnschrift SemiBold SemiConden" panose="020B0502040204020203" pitchFamily="34" charset="0"/>
                <a:cs typeface="Arial"/>
              </a:rPr>
              <a:t>R</a:t>
            </a:r>
            <a:r>
              <a:rPr sz="5000" b="1" spc="-335" dirty="0">
                <a:latin typeface="Bahnschrift SemiBold SemiConden" panose="020B0502040204020203" pitchFamily="34" charset="0"/>
                <a:cs typeface="Arial"/>
              </a:rPr>
              <a:t>E</a:t>
            </a:r>
            <a:r>
              <a:rPr sz="5000" b="1" spc="250" dirty="0">
                <a:latin typeface="Bahnschrift SemiBold SemiConden" panose="020B0502040204020203" pitchFamily="34" charset="0"/>
                <a:cs typeface="Arial"/>
              </a:rPr>
              <a:t>D</a:t>
            </a:r>
            <a:r>
              <a:rPr sz="5000" b="1" i="1" spc="-265" dirty="0">
                <a:latin typeface="Bahnschrift SemiBold SemiConden" panose="020B0502040204020203" pitchFamily="34" charset="0"/>
                <a:cs typeface="Arial"/>
              </a:rPr>
              <a:t> </a:t>
            </a:r>
            <a:r>
              <a:rPr lang="en-IN" sz="5000" b="1" spc="-155" dirty="0">
                <a:latin typeface="Bahnschrift SemiBold SemiConden" panose="020B0502040204020203" pitchFamily="34" charset="0"/>
                <a:cs typeface="Arial"/>
              </a:rPr>
              <a:t>B</a:t>
            </a:r>
            <a:r>
              <a:rPr lang="en-IN" sz="5000" b="1" spc="-170" dirty="0">
                <a:latin typeface="Bahnschrift SemiBold SemiConden" panose="020B0502040204020203" pitchFamily="34" charset="0"/>
                <a:cs typeface="Arial"/>
              </a:rPr>
              <a:t>Y </a:t>
            </a:r>
            <a:r>
              <a:rPr sz="5000" b="1" spc="-360" dirty="0">
                <a:latin typeface="Bahnschrift SemiBold SemiConden" panose="020B0502040204020203" pitchFamily="34" charset="0"/>
                <a:cs typeface="Arial"/>
              </a:rPr>
              <a:t>:</a:t>
            </a:r>
            <a:r>
              <a:rPr sz="5000" b="1" i="1" spc="320" dirty="0">
                <a:latin typeface="Bahnschrift SemiBold SemiConden" panose="020B0502040204020203" pitchFamily="34" charset="0"/>
                <a:cs typeface="Arial"/>
              </a:rPr>
              <a:t>-</a:t>
            </a:r>
            <a:endParaRPr sz="5000" b="1" dirty="0">
              <a:latin typeface="Bahnschrift SemiBold SemiConden" panose="020B0502040204020203" pitchFamily="34" charset="0"/>
              <a:cs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1ECC14-153E-61F8-4471-4CB1C523712D}"/>
              </a:ext>
            </a:extLst>
          </p:cNvPr>
          <p:cNvSpPr txBox="1"/>
          <p:nvPr/>
        </p:nvSpPr>
        <p:spPr>
          <a:xfrm>
            <a:off x="3513449" y="691654"/>
            <a:ext cx="9462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b="1" u="sng" dirty="0">
                <a:latin typeface="Bahnschrift Condensed" panose="020B0502040204020203" pitchFamily="34" charset="0"/>
              </a:rPr>
              <a:t>Reading E-Book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313F40-3210-9849-98E0-A8B1991735E5}"/>
              </a:ext>
            </a:extLst>
          </p:cNvPr>
          <p:cNvSpPr txBox="1"/>
          <p:nvPr/>
        </p:nvSpPr>
        <p:spPr>
          <a:xfrm>
            <a:off x="4413732" y="4374898"/>
            <a:ext cx="1020029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Name</a:t>
            </a:r>
            <a:r>
              <a:rPr lang="en-IN" sz="4400" dirty="0"/>
              <a:t>: Somani Vansh A.</a:t>
            </a:r>
          </a:p>
          <a:p>
            <a:r>
              <a:rPr lang="en-IN" sz="4400" b="1" dirty="0"/>
              <a:t>Roll No</a:t>
            </a:r>
            <a:r>
              <a:rPr lang="en-IN" sz="4400" dirty="0"/>
              <a:t>. : 258</a:t>
            </a:r>
          </a:p>
          <a:p>
            <a:r>
              <a:rPr lang="en-IN" sz="4400" b="1" dirty="0"/>
              <a:t>Er No</a:t>
            </a:r>
            <a:r>
              <a:rPr lang="en-IN" sz="4400" dirty="0"/>
              <a:t>. : 23002171310167</a:t>
            </a:r>
          </a:p>
          <a:p>
            <a:r>
              <a:rPr lang="en-IN" sz="4400" b="1" dirty="0"/>
              <a:t>Branch </a:t>
            </a:r>
            <a:r>
              <a:rPr lang="en-IN" sz="4400" dirty="0"/>
              <a:t>: CST</a:t>
            </a:r>
          </a:p>
          <a:p>
            <a:r>
              <a:rPr lang="en-IN" sz="4400" b="1" dirty="0"/>
              <a:t>Batch </a:t>
            </a:r>
            <a:r>
              <a:rPr lang="en-IN" sz="4400" dirty="0"/>
              <a:t>: B-09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50457-C415-402C-CD07-F6AE436D865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  <p:pic>
        <p:nvPicPr>
          <p:cNvPr id="14" name="object 4">
            <a:extLst>
              <a:ext uri="{FF2B5EF4-FFF2-40B4-BE49-F238E27FC236}">
                <a16:creationId xmlns:a16="http://schemas.microsoft.com/office/drawing/2014/main" id="{46EB3C56-AA9C-6C86-E957-06BE89A5207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15089119" y="7066344"/>
            <a:ext cx="3477876" cy="29634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215" y="119226"/>
            <a:ext cx="609599" cy="6381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52948" y="119226"/>
            <a:ext cx="2714624" cy="6381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1424940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br>
              <a:rPr lang="en-IN" sz="7200" dirty="0">
                <a:latin typeface="Tahoma"/>
                <a:cs typeface="Tahoma"/>
              </a:rPr>
            </a:br>
            <a:endParaRPr lang="en-IN" sz="7200" dirty="0">
              <a:latin typeface="Tahoma"/>
              <a:cs typeface="Tahom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B0762A-9C87-E810-D71C-7776F898A2B6}"/>
              </a:ext>
            </a:extLst>
          </p:cNvPr>
          <p:cNvSpPr txBox="1"/>
          <p:nvPr/>
        </p:nvSpPr>
        <p:spPr>
          <a:xfrm>
            <a:off x="1718187" y="2228815"/>
            <a:ext cx="10535961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u="sng" dirty="0"/>
              <a:t>DATASTRUCTURE USED</a:t>
            </a:r>
            <a:r>
              <a:rPr lang="en-IN" sz="4000" dirty="0"/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/>
              <a:t>Stack(using Array)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4000" dirty="0"/>
          </a:p>
          <a:p>
            <a:r>
              <a:rPr lang="en-IN" sz="4000" b="1" u="sng" dirty="0"/>
              <a:t>TOOLS USED:</a:t>
            </a:r>
          </a:p>
          <a:p>
            <a:endParaRPr lang="en-IN" sz="4000" b="1" u="sng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/>
              <a:t>VSCODE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/>
              <a:t>MYSQL FOR DATABASE MANAGEMENT SYSTEM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/>
              <a:t>SCANNER CLASS FOR INPUT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/>
              <a:t>SQL CONNECTOR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AE0E3A-C01A-6228-B274-62404963BBD5}"/>
              </a:ext>
            </a:extLst>
          </p:cNvPr>
          <p:cNvSpPr txBox="1"/>
          <p:nvPr/>
        </p:nvSpPr>
        <p:spPr>
          <a:xfrm>
            <a:off x="1981200" y="38100"/>
            <a:ext cx="130899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u="sng" spc="-105" dirty="0">
                <a:latin typeface="Tahoma"/>
                <a:cs typeface="Tahoma"/>
              </a:rPr>
              <a:t>Data</a:t>
            </a:r>
            <a:r>
              <a:rPr lang="en-IN" sz="6600" b="1" u="sng" spc="-450" dirty="0">
                <a:latin typeface="Tahoma"/>
                <a:cs typeface="Tahoma"/>
              </a:rPr>
              <a:t> </a:t>
            </a:r>
            <a:r>
              <a:rPr lang="en-IN" sz="6600" b="1" u="sng" spc="-55" dirty="0">
                <a:latin typeface="Tahoma"/>
                <a:cs typeface="Tahoma"/>
              </a:rPr>
              <a:t>Structures </a:t>
            </a:r>
            <a:r>
              <a:rPr lang="en-IN" sz="6600" b="1" u="sng" spc="-65" dirty="0">
                <a:latin typeface="Tahoma"/>
                <a:cs typeface="Tahoma"/>
              </a:rPr>
              <a:t>and</a:t>
            </a:r>
            <a:r>
              <a:rPr lang="en-IN" sz="6600" b="1" u="sng" spc="-484" dirty="0">
                <a:latin typeface="Tahoma"/>
                <a:cs typeface="Tahoma"/>
              </a:rPr>
              <a:t> </a:t>
            </a:r>
            <a:r>
              <a:rPr lang="en-IN" sz="6600" b="1" u="sng" spc="-25" dirty="0">
                <a:latin typeface="Tahoma"/>
                <a:cs typeface="Tahoma"/>
              </a:rPr>
              <a:t>Tools</a:t>
            </a:r>
            <a:r>
              <a:rPr lang="en-IN" sz="6600" b="1" u="sng" spc="-480" dirty="0">
                <a:latin typeface="Tahoma"/>
                <a:cs typeface="Tahoma"/>
              </a:rPr>
              <a:t> </a:t>
            </a:r>
            <a:r>
              <a:rPr lang="en-IN" sz="6600" b="1" u="sng" spc="-55" dirty="0">
                <a:latin typeface="Tahoma"/>
                <a:cs typeface="Tahoma"/>
              </a:rPr>
              <a:t>used</a:t>
            </a:r>
            <a:endParaRPr lang="en-IN" sz="6600" u="sn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871EC-4AFE-2C29-E992-DB40DEB0E3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39313770-491E-0558-A480-8D0C7E8F3EE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7340601"/>
            <a:ext cx="2667912" cy="2933698"/>
          </a:xfrm>
          <a:prstGeom prst="rect">
            <a:avLst/>
          </a:prstGeom>
        </p:spPr>
      </p:pic>
      <p:pic>
        <p:nvPicPr>
          <p:cNvPr id="8" name="object 4">
            <a:extLst>
              <a:ext uri="{FF2B5EF4-FFF2-40B4-BE49-F238E27FC236}">
                <a16:creationId xmlns:a16="http://schemas.microsoft.com/office/drawing/2014/main" id="{3431EC14-1FFC-1168-AEC1-0F75B06C406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 rot="16200000">
            <a:off x="15089119" y="7066344"/>
            <a:ext cx="3477876" cy="296343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8711" y="407489"/>
            <a:ext cx="870966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800" spc="-475" dirty="0"/>
              <a:t>Merits</a:t>
            </a:r>
            <a:r>
              <a:rPr sz="7800" spc="-830" dirty="0"/>
              <a:t> </a:t>
            </a:r>
            <a:r>
              <a:rPr sz="7800" spc="-1525" dirty="0"/>
              <a:t>&amp;</a:t>
            </a:r>
            <a:r>
              <a:rPr sz="7800" spc="-830" dirty="0"/>
              <a:t> </a:t>
            </a:r>
            <a:r>
              <a:rPr sz="7800" spc="-600" dirty="0"/>
              <a:t>Demerits</a:t>
            </a:r>
            <a:endParaRPr sz="7800" dirty="0"/>
          </a:p>
        </p:txBody>
      </p:sp>
      <p:sp>
        <p:nvSpPr>
          <p:cNvPr id="20" name="object 20"/>
          <p:cNvSpPr txBox="1">
            <a:spLocks noGrp="1"/>
          </p:cNvSpPr>
          <p:nvPr>
            <p:ph sz="half" idx="3"/>
          </p:nvPr>
        </p:nvSpPr>
        <p:spPr>
          <a:xfrm>
            <a:off x="10591800" y="2523181"/>
            <a:ext cx="5933778" cy="12259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22909" algn="ctr">
              <a:lnSpc>
                <a:spcPct val="100000"/>
              </a:lnSpc>
              <a:spcBef>
                <a:spcPts val="100"/>
              </a:spcBef>
            </a:pPr>
            <a:r>
              <a:rPr u="sng" spc="-165" dirty="0"/>
              <a:t>Demerits</a:t>
            </a:r>
            <a:endParaRPr lang="en-IN" sz="2600" u="sng" spc="-165" dirty="0"/>
          </a:p>
          <a:p>
            <a:pPr marR="422909" algn="ctr">
              <a:lnSpc>
                <a:spcPct val="100000"/>
              </a:lnSpc>
              <a:spcBef>
                <a:spcPts val="100"/>
              </a:spcBef>
            </a:pPr>
            <a:endParaRPr sz="2600" dirty="0">
              <a:latin typeface="Verdana"/>
              <a:cs typeface="Verdan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38FCAF-3DD3-EADF-0060-1B669018F959}"/>
              </a:ext>
            </a:extLst>
          </p:cNvPr>
          <p:cNvSpPr txBox="1"/>
          <p:nvPr/>
        </p:nvSpPr>
        <p:spPr>
          <a:xfrm>
            <a:off x="3657600" y="2579607"/>
            <a:ext cx="24224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200" b="1" u="sng" spc="-125" dirty="0">
                <a:latin typeface="Verdana" panose="020B0604030504040204" pitchFamily="34" charset="0"/>
                <a:ea typeface="Verdana" panose="020B0604030504040204" pitchFamily="34" charset="0"/>
              </a:rPr>
              <a:t>Merits</a:t>
            </a:r>
            <a:endParaRPr lang="en-IN" sz="5200" b="1" i="1" u="sng" spc="215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5AD1C-289A-376A-F45E-AA8EF334200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6FCF3F1A-E9AF-6559-B550-16E3B2D4E58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340601"/>
            <a:ext cx="2667912" cy="2933698"/>
          </a:xfrm>
          <a:prstGeom prst="rect">
            <a:avLst/>
          </a:prstGeom>
        </p:spPr>
      </p:pic>
      <p:pic>
        <p:nvPicPr>
          <p:cNvPr id="8" name="object 4">
            <a:extLst>
              <a:ext uri="{FF2B5EF4-FFF2-40B4-BE49-F238E27FC236}">
                <a16:creationId xmlns:a16="http://schemas.microsoft.com/office/drawing/2014/main" id="{9A449344-EEC4-C3C3-DEAD-BB35D24310B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15246909" y="7224132"/>
            <a:ext cx="3162299" cy="29634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E62B40-E5FE-0D16-E1AB-5D3165741A38}"/>
              </a:ext>
            </a:extLst>
          </p:cNvPr>
          <p:cNvSpPr txBox="1"/>
          <p:nvPr/>
        </p:nvSpPr>
        <p:spPr>
          <a:xfrm>
            <a:off x="1618741" y="3694211"/>
            <a:ext cx="79248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7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Comprehensive Book Management System.</a:t>
            </a:r>
          </a:p>
          <a:p>
            <a:endParaRPr lang="en-US" sz="27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7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 Multiple Categories.</a:t>
            </a:r>
          </a:p>
          <a:p>
            <a:endParaRPr lang="en-US" sz="27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 startAt="3"/>
            </a:pPr>
            <a:r>
              <a:rPr lang="en-US" sz="27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Book Details.</a:t>
            </a:r>
          </a:p>
          <a:p>
            <a:endParaRPr lang="en-US" sz="27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4.  </a:t>
            </a:r>
            <a:r>
              <a:rPr lang="en-US" sz="2700" i="0" dirty="0">
                <a:effectLst/>
                <a:latin typeface="__Inter_36bd41"/>
              </a:rPr>
              <a:t>User-Friendly Interface.</a:t>
            </a:r>
          </a:p>
          <a:p>
            <a:pPr marL="514350" indent="-514350">
              <a:buAutoNum type="arabicPeriod"/>
            </a:pPr>
            <a:endParaRPr lang="en-US" sz="2700" i="0" dirty="0">
              <a:effectLst/>
              <a:latin typeface="__Inter_36bd41"/>
            </a:endParaRPr>
          </a:p>
          <a:p>
            <a:pPr marL="514350" indent="-514350">
              <a:buAutoNum type="arabicPeriod" startAt="5"/>
            </a:pPr>
            <a:r>
              <a:rPr lang="en-US" sz="27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Secure Login and Registration.</a:t>
            </a:r>
          </a:p>
          <a:p>
            <a:pPr marL="514350" indent="-514350">
              <a:buAutoNum type="arabicPeriod" startAt="5"/>
            </a:pPr>
            <a:endParaRPr lang="en-US" sz="27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 startAt="6"/>
            </a:pPr>
            <a:r>
              <a:rPr lang="en-US" sz="27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Readlist Management.</a:t>
            </a:r>
          </a:p>
          <a:p>
            <a:pPr marL="514350" indent="-514350">
              <a:buAutoNum type="arabicPeriod" startAt="6"/>
            </a:pPr>
            <a:endParaRPr lang="en-US" sz="27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7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7.  Database Integration.</a:t>
            </a:r>
          </a:p>
          <a:p>
            <a:pPr marL="514350" indent="-514350">
              <a:buAutoNum type="arabicPeriod"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5199A-F4A6-CCD8-C4A3-CE9970198A63}"/>
              </a:ext>
            </a:extLst>
          </p:cNvPr>
          <p:cNvSpPr txBox="1"/>
          <p:nvPr/>
        </p:nvSpPr>
        <p:spPr>
          <a:xfrm>
            <a:off x="9576581" y="3683254"/>
            <a:ext cx="691565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Distracting.</a:t>
            </a:r>
          </a:p>
          <a:p>
            <a:pPr marL="514350" indent="-514350">
              <a:buAutoNum type="arabicPeriod"/>
            </a:pP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Dependence on technology.</a:t>
            </a:r>
          </a:p>
          <a:p>
            <a:pPr marL="514350" indent="-514350">
              <a:buAutoNum type="arabicPeriod"/>
            </a:pP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Limited battery life</a:t>
            </a:r>
          </a:p>
          <a:p>
            <a:pPr marL="514350" indent="-514350">
              <a:buAutoNum type="arabicPeriod"/>
            </a:pP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Compatibility issues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828800" y="84139"/>
            <a:ext cx="141732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7200" u="sng" spc="-610" dirty="0"/>
              <a:t>Additional </a:t>
            </a:r>
            <a:r>
              <a:rPr lang="en-US" sz="7200" u="sng" spc="-45" dirty="0">
                <a:latin typeface="Tahoma"/>
                <a:cs typeface="Tahoma"/>
              </a:rPr>
              <a:t>Functionalities</a:t>
            </a:r>
            <a:endParaRPr sz="7200" u="sn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800EE6-C85A-C954-B33D-7D62D86874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D9C175C4-F435-8232-7D27-4CEDB07D3FB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340601"/>
            <a:ext cx="2667912" cy="2933698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85DEC533-6CEF-24F1-90EC-84E0F9D5B42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15089119" y="7066344"/>
            <a:ext cx="3477876" cy="29634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ED88D5-DB4A-9373-D1AB-66F1EF500D49}"/>
              </a:ext>
            </a:extLst>
          </p:cNvPr>
          <p:cNvSpPr txBox="1"/>
          <p:nvPr/>
        </p:nvSpPr>
        <p:spPr>
          <a:xfrm>
            <a:off x="4876800" y="1930509"/>
            <a:ext cx="14401800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500" dirty="0"/>
              <a:t>Audio Narration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500" dirty="0"/>
              <a:t>Page marking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500" dirty="0"/>
              <a:t>Book oprations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500" dirty="0"/>
              <a:t>Add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500" dirty="0"/>
              <a:t>Delete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500" dirty="0"/>
              <a:t>Download</a:t>
            </a:r>
          </a:p>
          <a:p>
            <a:pPr lvl="1"/>
            <a:endParaRPr lang="en-US" sz="35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5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35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5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342918-9F86-E335-E823-06279E8269E8}"/>
              </a:ext>
            </a:extLst>
          </p:cNvPr>
          <p:cNvSpPr txBox="1"/>
          <p:nvPr/>
        </p:nvSpPr>
        <p:spPr>
          <a:xfrm>
            <a:off x="4886325" y="5295900"/>
            <a:ext cx="6477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500" dirty="0"/>
              <a:t>Video Animation options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500" dirty="0"/>
              <a:t>Language customization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500" dirty="0"/>
              <a:t>Progress Tracking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500" dirty="0"/>
              <a:t>Searching Function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412878" y="211905"/>
            <a:ext cx="54622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0" dirty="0">
                <a:solidFill>
                  <a:srgbClr val="EEF0FF"/>
                </a:solidFill>
                <a:latin typeface="Google Sans"/>
              </a:rPr>
              <a:t>S</a:t>
            </a:r>
            <a:endParaRPr sz="7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2C7A86-872A-21FB-501C-C797EC407D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046FA4-B687-7AA6-082B-182D923C20FC}"/>
              </a:ext>
            </a:extLst>
          </p:cNvPr>
          <p:cNvSpPr txBox="1"/>
          <p:nvPr/>
        </p:nvSpPr>
        <p:spPr>
          <a:xfrm>
            <a:off x="3352800" y="342602"/>
            <a:ext cx="107442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u="sng" dirty="0"/>
              <a:t>Some Examples of E-Book System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7F0A34-D6F2-B5AA-9A8E-C96F779D2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33637"/>
            <a:ext cx="5543550" cy="12287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FE1903-14EA-BEA7-37A3-AC3214480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090737"/>
            <a:ext cx="1143000" cy="15716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B114017-E680-B3BE-A15D-488AF042E1D7}"/>
              </a:ext>
            </a:extLst>
          </p:cNvPr>
          <p:cNvSpPr txBox="1"/>
          <p:nvPr/>
        </p:nvSpPr>
        <p:spPr>
          <a:xfrm>
            <a:off x="1866900" y="3678691"/>
            <a:ext cx="2971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Google Docs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19816BB-707E-A538-7DD2-1626B8CEBC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200" y="2433637"/>
            <a:ext cx="3305629" cy="10477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192A854-8BF0-6506-2487-7CD3423B2B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6354578"/>
            <a:ext cx="3162300" cy="7048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C26EEFA-B5E1-DDCF-B0BF-38949045A7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605" y="5600700"/>
            <a:ext cx="1714739" cy="17147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BF965D3-F80E-1795-476D-8CC67F2F5BDB}"/>
              </a:ext>
            </a:extLst>
          </p:cNvPr>
          <p:cNvSpPr txBox="1"/>
          <p:nvPr/>
        </p:nvSpPr>
        <p:spPr>
          <a:xfrm>
            <a:off x="8382000" y="7222421"/>
            <a:ext cx="21241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Libby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1FB0367-0C23-955A-82AF-5E9FD56004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5764" y="5010389"/>
            <a:ext cx="1714500" cy="23050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3E1FE1E-35E7-F7CB-CCD9-00C0668DE9E4}"/>
              </a:ext>
            </a:extLst>
          </p:cNvPr>
          <p:cNvSpPr txBox="1"/>
          <p:nvPr/>
        </p:nvSpPr>
        <p:spPr>
          <a:xfrm>
            <a:off x="12778013" y="7315439"/>
            <a:ext cx="38100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Point Cloud Library</a:t>
            </a:r>
          </a:p>
        </p:txBody>
      </p:sp>
      <p:pic>
        <p:nvPicPr>
          <p:cNvPr id="27" name="object 4">
            <a:extLst>
              <a:ext uri="{FF2B5EF4-FFF2-40B4-BE49-F238E27FC236}">
                <a16:creationId xmlns:a16="http://schemas.microsoft.com/office/drawing/2014/main" id="{E535026B-474D-C48D-DCC7-BD5376F70227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7340601"/>
            <a:ext cx="2667912" cy="2933698"/>
          </a:xfrm>
          <a:prstGeom prst="rect">
            <a:avLst/>
          </a:prstGeom>
        </p:spPr>
      </p:pic>
      <p:pic>
        <p:nvPicPr>
          <p:cNvPr id="28" name="object 4">
            <a:extLst>
              <a:ext uri="{FF2B5EF4-FFF2-40B4-BE49-F238E27FC236}">
                <a16:creationId xmlns:a16="http://schemas.microsoft.com/office/drawing/2014/main" id="{5745C7A9-F51E-0BD4-5FDA-8627595EB267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 rot="16200000">
            <a:off x="15089119" y="7066344"/>
            <a:ext cx="3477876" cy="296343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52948" y="119226"/>
            <a:ext cx="2714624" cy="6381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215" y="119226"/>
            <a:ext cx="609599" cy="6381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-912" y="7186347"/>
            <a:ext cx="2608308" cy="310065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3BBF6-6272-E155-4001-8176110E6C7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DD30D3-D0B8-FC23-6233-0B73C6896166}"/>
              </a:ext>
            </a:extLst>
          </p:cNvPr>
          <p:cNvSpPr/>
          <p:nvPr/>
        </p:nvSpPr>
        <p:spPr>
          <a:xfrm>
            <a:off x="6030372" y="3666172"/>
            <a:ext cx="6227255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sz="9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</a:t>
            </a:r>
            <a:r>
              <a:rPr lang="en-IN" sz="9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  <a:r>
              <a:rPr sz="9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</a:t>
            </a:r>
            <a:r>
              <a:rPr lang="en-IN" sz="9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u!</a:t>
            </a:r>
            <a:endParaRPr lang="en-US" sz="9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3" name="object 4">
            <a:extLst>
              <a:ext uri="{FF2B5EF4-FFF2-40B4-BE49-F238E27FC236}">
                <a16:creationId xmlns:a16="http://schemas.microsoft.com/office/drawing/2014/main" id="{64127ADE-E156-B588-2738-481F2C91398F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 rot="16200000">
            <a:off x="14913580" y="7103491"/>
            <a:ext cx="3477876" cy="29634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962400" y="1790700"/>
            <a:ext cx="12092657" cy="763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marR="5080" indent="-685800">
              <a:lnSpc>
                <a:spcPct val="1163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500" spc="-95" dirty="0">
                <a:latin typeface="Verdana"/>
                <a:cs typeface="Verdana"/>
              </a:rPr>
              <a:t>Introduction</a:t>
            </a:r>
          </a:p>
          <a:p>
            <a:pPr marL="698500" marR="5080" indent="-685800">
              <a:lnSpc>
                <a:spcPct val="1163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3500" spc="120" dirty="0">
                <a:latin typeface="Verdana"/>
                <a:cs typeface="Verdana"/>
              </a:rPr>
              <a:t>Data base used</a:t>
            </a:r>
          </a:p>
          <a:p>
            <a:pPr marL="698500" marR="5080" indent="-685800">
              <a:lnSpc>
                <a:spcPct val="1163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3500" spc="114" dirty="0">
                <a:latin typeface="Verdana"/>
                <a:cs typeface="Verdana"/>
              </a:rPr>
              <a:t>Tables Used</a:t>
            </a:r>
            <a:endParaRPr lang="en-US" sz="3500" spc="-95" dirty="0">
              <a:latin typeface="Verdana"/>
              <a:cs typeface="Verdana"/>
            </a:endParaRPr>
          </a:p>
          <a:p>
            <a:pPr marL="698500" marR="5080" indent="-685800">
              <a:lnSpc>
                <a:spcPct val="1163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3500" spc="-95" dirty="0">
                <a:latin typeface="Verdana"/>
                <a:cs typeface="Verdana"/>
              </a:rPr>
              <a:t>F</a:t>
            </a:r>
            <a:r>
              <a:rPr sz="3500" spc="-30" dirty="0">
                <a:latin typeface="Verdana"/>
                <a:cs typeface="Verdana"/>
              </a:rPr>
              <a:t>l</a:t>
            </a:r>
            <a:r>
              <a:rPr sz="3500" spc="235" dirty="0">
                <a:latin typeface="Verdana"/>
                <a:cs typeface="Verdana"/>
              </a:rPr>
              <a:t>o</a:t>
            </a:r>
            <a:r>
              <a:rPr sz="3500" spc="245" dirty="0">
                <a:latin typeface="Verdana"/>
                <a:cs typeface="Verdana"/>
              </a:rPr>
              <a:t>w</a:t>
            </a:r>
            <a:r>
              <a:rPr sz="3500" spc="20" dirty="0">
                <a:latin typeface="Verdana"/>
                <a:cs typeface="Verdana"/>
              </a:rPr>
              <a:t>-</a:t>
            </a:r>
            <a:r>
              <a:rPr sz="3500" spc="570" dirty="0">
                <a:latin typeface="Verdana"/>
                <a:cs typeface="Verdana"/>
              </a:rPr>
              <a:t>c</a:t>
            </a:r>
            <a:r>
              <a:rPr sz="3500" spc="114" dirty="0">
                <a:latin typeface="Verdana"/>
                <a:cs typeface="Verdana"/>
              </a:rPr>
              <a:t>h</a:t>
            </a:r>
            <a:r>
              <a:rPr sz="3500" spc="90" dirty="0">
                <a:latin typeface="Verdana"/>
                <a:cs typeface="Verdana"/>
              </a:rPr>
              <a:t>a</a:t>
            </a:r>
            <a:r>
              <a:rPr sz="3500" spc="40" dirty="0">
                <a:latin typeface="Verdana"/>
                <a:cs typeface="Verdana"/>
              </a:rPr>
              <a:t>r</a:t>
            </a:r>
            <a:r>
              <a:rPr sz="3500" spc="250" dirty="0">
                <a:latin typeface="Verdana"/>
                <a:cs typeface="Verdana"/>
              </a:rPr>
              <a:t>t</a:t>
            </a:r>
            <a:r>
              <a:rPr sz="3500" spc="-530" dirty="0">
                <a:latin typeface="Verdana"/>
                <a:cs typeface="Verdana"/>
              </a:rPr>
              <a:t> </a:t>
            </a:r>
            <a:r>
              <a:rPr sz="3500" spc="-55" dirty="0">
                <a:latin typeface="Verdana"/>
                <a:cs typeface="Verdana"/>
              </a:rPr>
              <a:t>D</a:t>
            </a:r>
            <a:r>
              <a:rPr sz="3500" spc="-30" dirty="0">
                <a:latin typeface="Verdana"/>
                <a:cs typeface="Verdana"/>
              </a:rPr>
              <a:t>i</a:t>
            </a:r>
            <a:r>
              <a:rPr sz="3500" spc="90" dirty="0">
                <a:latin typeface="Verdana"/>
                <a:cs typeface="Verdana"/>
              </a:rPr>
              <a:t>a</a:t>
            </a:r>
            <a:r>
              <a:rPr sz="3500" spc="250" dirty="0">
                <a:latin typeface="Verdana"/>
                <a:cs typeface="Verdana"/>
              </a:rPr>
              <a:t>g</a:t>
            </a:r>
            <a:r>
              <a:rPr sz="3500" spc="40" dirty="0">
                <a:latin typeface="Verdana"/>
                <a:cs typeface="Verdana"/>
              </a:rPr>
              <a:t>r</a:t>
            </a:r>
            <a:r>
              <a:rPr sz="3500" spc="90" dirty="0">
                <a:latin typeface="Verdana"/>
                <a:cs typeface="Verdana"/>
              </a:rPr>
              <a:t>a</a:t>
            </a:r>
            <a:r>
              <a:rPr sz="3500" spc="200" dirty="0">
                <a:latin typeface="Verdana"/>
                <a:cs typeface="Verdana"/>
              </a:rPr>
              <a:t>m</a:t>
            </a:r>
            <a:r>
              <a:rPr sz="3500" spc="-530" dirty="0">
                <a:latin typeface="Verdana"/>
                <a:cs typeface="Verdana"/>
              </a:rPr>
              <a:t> </a:t>
            </a:r>
            <a:r>
              <a:rPr sz="3500" spc="235" dirty="0">
                <a:latin typeface="Verdana"/>
                <a:cs typeface="Verdana"/>
              </a:rPr>
              <a:t>o</a:t>
            </a:r>
            <a:r>
              <a:rPr sz="3500" spc="360" dirty="0">
                <a:latin typeface="Verdana"/>
                <a:cs typeface="Verdana"/>
              </a:rPr>
              <a:t>f</a:t>
            </a:r>
            <a:r>
              <a:rPr sz="3500" spc="-530" dirty="0">
                <a:latin typeface="Verdana"/>
                <a:cs typeface="Verdana"/>
              </a:rPr>
              <a:t> </a:t>
            </a:r>
            <a:r>
              <a:rPr sz="3500" spc="245" dirty="0">
                <a:latin typeface="Verdana"/>
                <a:cs typeface="Verdana"/>
              </a:rPr>
              <a:t>t</a:t>
            </a:r>
            <a:r>
              <a:rPr sz="3500" spc="114" dirty="0">
                <a:latin typeface="Verdana"/>
                <a:cs typeface="Verdana"/>
              </a:rPr>
              <a:t>h</a:t>
            </a:r>
            <a:r>
              <a:rPr sz="3500" spc="204" dirty="0">
                <a:latin typeface="Verdana"/>
                <a:cs typeface="Verdana"/>
              </a:rPr>
              <a:t>e</a:t>
            </a:r>
            <a:r>
              <a:rPr sz="3500" spc="-530" dirty="0">
                <a:latin typeface="Verdana"/>
                <a:cs typeface="Verdana"/>
              </a:rPr>
              <a:t> </a:t>
            </a:r>
            <a:r>
              <a:rPr sz="3500" spc="-195" dirty="0">
                <a:latin typeface="Verdana"/>
                <a:cs typeface="Verdana"/>
              </a:rPr>
              <a:t>S</a:t>
            </a:r>
            <a:r>
              <a:rPr sz="3500" spc="-130" dirty="0">
                <a:latin typeface="Verdana"/>
                <a:cs typeface="Verdana"/>
              </a:rPr>
              <a:t>y</a:t>
            </a:r>
            <a:r>
              <a:rPr sz="3500" spc="120" dirty="0">
                <a:latin typeface="Verdana"/>
                <a:cs typeface="Verdana"/>
              </a:rPr>
              <a:t>s</a:t>
            </a:r>
            <a:r>
              <a:rPr sz="3500" spc="245" dirty="0">
                <a:latin typeface="Verdana"/>
                <a:cs typeface="Verdana"/>
              </a:rPr>
              <a:t>t</a:t>
            </a:r>
            <a:r>
              <a:rPr sz="3500" spc="200" dirty="0">
                <a:latin typeface="Verdana"/>
                <a:cs typeface="Verdana"/>
              </a:rPr>
              <a:t>e</a:t>
            </a:r>
            <a:r>
              <a:rPr sz="3500" spc="114" dirty="0">
                <a:latin typeface="Verdana"/>
                <a:cs typeface="Verdana"/>
              </a:rPr>
              <a:t>m</a:t>
            </a:r>
            <a:endParaRPr lang="en-IN" sz="3500" spc="114" dirty="0">
              <a:latin typeface="Verdana"/>
              <a:cs typeface="Verdana"/>
            </a:endParaRPr>
          </a:p>
          <a:p>
            <a:pPr marL="698500" marR="5080" indent="-685800">
              <a:lnSpc>
                <a:spcPct val="1163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3500" spc="-155" dirty="0">
                <a:latin typeface="Verdana"/>
                <a:cs typeface="Verdana"/>
              </a:rPr>
              <a:t>E</a:t>
            </a:r>
            <a:r>
              <a:rPr sz="3500" spc="-75" dirty="0">
                <a:latin typeface="Verdana"/>
                <a:cs typeface="Verdana"/>
              </a:rPr>
              <a:t>R</a:t>
            </a:r>
            <a:r>
              <a:rPr sz="3500" spc="-530" dirty="0">
                <a:latin typeface="Verdana"/>
                <a:cs typeface="Verdana"/>
              </a:rPr>
              <a:t> </a:t>
            </a:r>
            <a:r>
              <a:rPr sz="3500" spc="-55" dirty="0">
                <a:latin typeface="Verdana"/>
                <a:cs typeface="Verdana"/>
              </a:rPr>
              <a:t>D</a:t>
            </a:r>
            <a:r>
              <a:rPr sz="3500" spc="-30" dirty="0">
                <a:latin typeface="Verdana"/>
                <a:cs typeface="Verdana"/>
              </a:rPr>
              <a:t>i</a:t>
            </a:r>
            <a:r>
              <a:rPr sz="3500" spc="90" dirty="0">
                <a:latin typeface="Verdana"/>
                <a:cs typeface="Verdana"/>
              </a:rPr>
              <a:t>a</a:t>
            </a:r>
            <a:r>
              <a:rPr sz="3500" spc="250" dirty="0">
                <a:latin typeface="Verdana"/>
                <a:cs typeface="Verdana"/>
              </a:rPr>
              <a:t>g</a:t>
            </a:r>
            <a:r>
              <a:rPr sz="3500" spc="40" dirty="0">
                <a:latin typeface="Verdana"/>
                <a:cs typeface="Verdana"/>
              </a:rPr>
              <a:t>r</a:t>
            </a:r>
            <a:r>
              <a:rPr sz="3500" spc="90" dirty="0">
                <a:latin typeface="Verdana"/>
                <a:cs typeface="Verdana"/>
              </a:rPr>
              <a:t>a</a:t>
            </a:r>
            <a:r>
              <a:rPr sz="3500" spc="200" dirty="0">
                <a:latin typeface="Verdana"/>
                <a:cs typeface="Verdana"/>
              </a:rPr>
              <a:t>m</a:t>
            </a:r>
            <a:r>
              <a:rPr sz="3500" spc="-530" dirty="0">
                <a:latin typeface="Verdana"/>
                <a:cs typeface="Verdana"/>
              </a:rPr>
              <a:t> </a:t>
            </a:r>
            <a:r>
              <a:rPr sz="3500" spc="235" dirty="0">
                <a:latin typeface="Verdana"/>
                <a:cs typeface="Verdana"/>
              </a:rPr>
              <a:t>o</a:t>
            </a:r>
            <a:r>
              <a:rPr sz="3500" spc="360" dirty="0">
                <a:latin typeface="Verdana"/>
                <a:cs typeface="Verdana"/>
              </a:rPr>
              <a:t>f</a:t>
            </a:r>
            <a:r>
              <a:rPr sz="3500" spc="-530" dirty="0">
                <a:latin typeface="Verdana"/>
                <a:cs typeface="Verdana"/>
              </a:rPr>
              <a:t> </a:t>
            </a:r>
            <a:r>
              <a:rPr sz="3500" spc="245" dirty="0">
                <a:latin typeface="Verdana"/>
                <a:cs typeface="Verdana"/>
              </a:rPr>
              <a:t>t</a:t>
            </a:r>
            <a:r>
              <a:rPr sz="3500" spc="114" dirty="0">
                <a:latin typeface="Verdana"/>
                <a:cs typeface="Verdana"/>
              </a:rPr>
              <a:t>h</a:t>
            </a:r>
            <a:r>
              <a:rPr sz="3500" spc="204" dirty="0">
                <a:latin typeface="Verdana"/>
                <a:cs typeface="Verdana"/>
              </a:rPr>
              <a:t>e</a:t>
            </a:r>
            <a:r>
              <a:rPr sz="3500" spc="-530" dirty="0">
                <a:latin typeface="Verdana"/>
                <a:cs typeface="Verdana"/>
              </a:rPr>
              <a:t> </a:t>
            </a:r>
            <a:r>
              <a:rPr sz="3500" spc="-195" dirty="0">
                <a:latin typeface="Verdana"/>
                <a:cs typeface="Verdana"/>
              </a:rPr>
              <a:t>S</a:t>
            </a:r>
            <a:r>
              <a:rPr sz="3500" spc="-130" dirty="0">
                <a:latin typeface="Verdana"/>
                <a:cs typeface="Verdana"/>
              </a:rPr>
              <a:t>y</a:t>
            </a:r>
            <a:r>
              <a:rPr lang="en-IN" sz="3500" spc="120" dirty="0">
                <a:latin typeface="Verdana"/>
                <a:cs typeface="Verdana"/>
              </a:rPr>
              <a:t>stem</a:t>
            </a:r>
          </a:p>
          <a:p>
            <a:pPr marL="698500" marR="5080" indent="-685800">
              <a:lnSpc>
                <a:spcPct val="1163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3500" spc="120" dirty="0">
                <a:latin typeface="Verdana"/>
                <a:cs typeface="Verdana"/>
              </a:rPr>
              <a:t>Use-Case Diagram</a:t>
            </a:r>
          </a:p>
          <a:p>
            <a:pPr marL="698500" marR="5080" indent="-685800">
              <a:lnSpc>
                <a:spcPct val="1163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600" spc="-95" dirty="0">
                <a:latin typeface="Verdana"/>
                <a:cs typeface="Verdana"/>
              </a:rPr>
              <a:t>F</a:t>
            </a:r>
            <a:r>
              <a:rPr lang="en-US" sz="3600" spc="90" dirty="0">
                <a:latin typeface="Verdana"/>
                <a:cs typeface="Verdana"/>
              </a:rPr>
              <a:t>u</a:t>
            </a:r>
            <a:r>
              <a:rPr lang="en-US" sz="3600" spc="114" dirty="0">
                <a:latin typeface="Verdana"/>
                <a:cs typeface="Verdana"/>
              </a:rPr>
              <a:t>n</a:t>
            </a:r>
            <a:r>
              <a:rPr lang="en-US" sz="3600" spc="570" dirty="0">
                <a:latin typeface="Verdana"/>
                <a:cs typeface="Verdana"/>
              </a:rPr>
              <a:t>c</a:t>
            </a:r>
            <a:r>
              <a:rPr lang="en-US" sz="3600" spc="245" dirty="0">
                <a:latin typeface="Verdana"/>
                <a:cs typeface="Verdana"/>
              </a:rPr>
              <a:t>t</a:t>
            </a:r>
            <a:r>
              <a:rPr lang="en-US" sz="3600" spc="-30" dirty="0">
                <a:latin typeface="Verdana"/>
                <a:cs typeface="Verdana"/>
              </a:rPr>
              <a:t>i</a:t>
            </a:r>
            <a:r>
              <a:rPr lang="en-US" sz="3600" spc="235" dirty="0">
                <a:latin typeface="Verdana"/>
                <a:cs typeface="Verdana"/>
              </a:rPr>
              <a:t>o</a:t>
            </a:r>
            <a:r>
              <a:rPr lang="en-US" sz="3600" spc="114" dirty="0">
                <a:latin typeface="Verdana"/>
                <a:cs typeface="Verdana"/>
              </a:rPr>
              <a:t>n</a:t>
            </a:r>
            <a:r>
              <a:rPr lang="en-US" sz="3600" spc="90" dirty="0">
                <a:latin typeface="Verdana"/>
                <a:cs typeface="Verdana"/>
              </a:rPr>
              <a:t>a</a:t>
            </a:r>
            <a:r>
              <a:rPr lang="en-US" sz="3600" spc="-30" dirty="0">
                <a:latin typeface="Verdana"/>
                <a:cs typeface="Verdana"/>
              </a:rPr>
              <a:t>li</a:t>
            </a:r>
            <a:r>
              <a:rPr lang="en-US" sz="3600" spc="245" dirty="0">
                <a:latin typeface="Verdana"/>
                <a:cs typeface="Verdana"/>
              </a:rPr>
              <a:t>t</a:t>
            </a:r>
            <a:r>
              <a:rPr lang="en-US" sz="3600" spc="-30" dirty="0">
                <a:latin typeface="Verdana"/>
                <a:cs typeface="Verdana"/>
              </a:rPr>
              <a:t>i</a:t>
            </a:r>
            <a:r>
              <a:rPr lang="en-US" sz="3600" spc="200" dirty="0">
                <a:latin typeface="Verdana"/>
                <a:cs typeface="Verdana"/>
              </a:rPr>
              <a:t>e</a:t>
            </a:r>
            <a:r>
              <a:rPr lang="en-US" sz="3600" spc="125" dirty="0">
                <a:latin typeface="Verdana"/>
                <a:cs typeface="Verdana"/>
              </a:rPr>
              <a:t>s</a:t>
            </a:r>
            <a:r>
              <a:rPr lang="en-US" sz="3600" spc="-530" dirty="0">
                <a:latin typeface="Verdana"/>
                <a:cs typeface="Verdana"/>
              </a:rPr>
              <a:t> </a:t>
            </a:r>
            <a:r>
              <a:rPr lang="en-US" sz="3600" spc="235" dirty="0">
                <a:latin typeface="Verdana"/>
                <a:cs typeface="Verdana"/>
              </a:rPr>
              <a:t>o</a:t>
            </a:r>
            <a:r>
              <a:rPr lang="en-US" sz="3600" spc="360" dirty="0">
                <a:latin typeface="Verdana"/>
                <a:cs typeface="Verdana"/>
              </a:rPr>
              <a:t>f</a:t>
            </a:r>
            <a:r>
              <a:rPr lang="en-US" sz="3600" spc="-530" dirty="0">
                <a:latin typeface="Verdana"/>
                <a:cs typeface="Verdana"/>
              </a:rPr>
              <a:t> </a:t>
            </a:r>
            <a:r>
              <a:rPr lang="en-US" sz="3600" spc="245" dirty="0">
                <a:latin typeface="Verdana"/>
                <a:cs typeface="Verdana"/>
              </a:rPr>
              <a:t>t</a:t>
            </a:r>
            <a:r>
              <a:rPr lang="en-US" sz="3600" spc="114" dirty="0">
                <a:latin typeface="Verdana"/>
                <a:cs typeface="Verdana"/>
              </a:rPr>
              <a:t>h</a:t>
            </a:r>
            <a:r>
              <a:rPr lang="en-US" sz="3600" spc="204" dirty="0">
                <a:latin typeface="Verdana"/>
                <a:cs typeface="Verdana"/>
              </a:rPr>
              <a:t>e</a:t>
            </a:r>
            <a:r>
              <a:rPr lang="en-US" sz="3600" spc="-530" dirty="0">
                <a:latin typeface="Verdana"/>
                <a:cs typeface="Verdana"/>
              </a:rPr>
              <a:t> </a:t>
            </a:r>
            <a:r>
              <a:rPr lang="en-US" sz="3600" spc="-195" dirty="0">
                <a:latin typeface="Verdana"/>
                <a:cs typeface="Verdana"/>
              </a:rPr>
              <a:t>Project</a:t>
            </a:r>
            <a:endParaRPr lang="en-US" sz="3600" spc="114" dirty="0">
              <a:latin typeface="Verdana"/>
              <a:cs typeface="Verdana"/>
            </a:endParaRPr>
          </a:p>
          <a:p>
            <a:pPr marL="698500" marR="5080" indent="-685800">
              <a:lnSpc>
                <a:spcPct val="1163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600" spc="-55" dirty="0">
                <a:latin typeface="Verdana"/>
                <a:cs typeface="Verdana"/>
              </a:rPr>
              <a:t>D</a:t>
            </a:r>
            <a:r>
              <a:rPr lang="en-US" sz="3600" spc="90" dirty="0">
                <a:latin typeface="Verdana"/>
                <a:cs typeface="Verdana"/>
              </a:rPr>
              <a:t>a</a:t>
            </a:r>
            <a:r>
              <a:rPr lang="en-US" sz="3600" spc="245" dirty="0">
                <a:latin typeface="Verdana"/>
                <a:cs typeface="Verdana"/>
              </a:rPr>
              <a:t>t</a:t>
            </a:r>
            <a:r>
              <a:rPr lang="en-US" sz="3600" spc="95" dirty="0">
                <a:latin typeface="Verdana"/>
                <a:cs typeface="Verdana"/>
              </a:rPr>
              <a:t>a</a:t>
            </a:r>
            <a:r>
              <a:rPr lang="en-US" sz="3600" spc="-530" dirty="0">
                <a:latin typeface="Verdana"/>
                <a:cs typeface="Verdana"/>
              </a:rPr>
              <a:t> </a:t>
            </a:r>
            <a:r>
              <a:rPr lang="en-US" sz="3600" spc="-195" dirty="0">
                <a:latin typeface="Verdana"/>
                <a:cs typeface="Verdana"/>
              </a:rPr>
              <a:t>S</a:t>
            </a:r>
            <a:r>
              <a:rPr lang="en-US" sz="3600" spc="245" dirty="0">
                <a:latin typeface="Verdana"/>
                <a:cs typeface="Verdana"/>
              </a:rPr>
              <a:t>t</a:t>
            </a:r>
            <a:r>
              <a:rPr lang="en-US" sz="3600" spc="40" dirty="0">
                <a:latin typeface="Verdana"/>
                <a:cs typeface="Verdana"/>
              </a:rPr>
              <a:t>r</a:t>
            </a:r>
            <a:r>
              <a:rPr lang="en-US" sz="3600" spc="90" dirty="0">
                <a:latin typeface="Verdana"/>
                <a:cs typeface="Verdana"/>
              </a:rPr>
              <a:t>u</a:t>
            </a:r>
            <a:r>
              <a:rPr lang="en-US" sz="3600" spc="570" dirty="0">
                <a:latin typeface="Verdana"/>
                <a:cs typeface="Verdana"/>
              </a:rPr>
              <a:t>c</a:t>
            </a:r>
            <a:r>
              <a:rPr lang="en-US" sz="3600" spc="245" dirty="0">
                <a:latin typeface="Verdana"/>
                <a:cs typeface="Verdana"/>
              </a:rPr>
              <a:t>t</a:t>
            </a:r>
            <a:r>
              <a:rPr lang="en-US" sz="3600" spc="90" dirty="0">
                <a:latin typeface="Verdana"/>
                <a:cs typeface="Verdana"/>
              </a:rPr>
              <a:t>u</a:t>
            </a:r>
            <a:r>
              <a:rPr lang="en-US" sz="3600" spc="40" dirty="0">
                <a:latin typeface="Verdana"/>
                <a:cs typeface="Verdana"/>
              </a:rPr>
              <a:t>r</a:t>
            </a:r>
            <a:r>
              <a:rPr lang="en-US" sz="3600" spc="200" dirty="0">
                <a:latin typeface="Verdana"/>
                <a:cs typeface="Verdana"/>
              </a:rPr>
              <a:t>e</a:t>
            </a:r>
            <a:r>
              <a:rPr lang="en-US" sz="3600" spc="125" dirty="0">
                <a:latin typeface="Verdana"/>
                <a:cs typeface="Verdana"/>
              </a:rPr>
              <a:t>s</a:t>
            </a:r>
            <a:r>
              <a:rPr lang="en-US" sz="3600" spc="-530" dirty="0">
                <a:latin typeface="Verdana"/>
                <a:cs typeface="Verdana"/>
              </a:rPr>
              <a:t> </a:t>
            </a:r>
            <a:r>
              <a:rPr lang="en-US" sz="3600" spc="90" dirty="0">
                <a:latin typeface="Verdana"/>
                <a:cs typeface="Verdana"/>
              </a:rPr>
              <a:t>a</a:t>
            </a:r>
            <a:r>
              <a:rPr lang="en-US" sz="3600" spc="114" dirty="0">
                <a:latin typeface="Verdana"/>
                <a:cs typeface="Verdana"/>
              </a:rPr>
              <a:t>n</a:t>
            </a:r>
            <a:r>
              <a:rPr lang="en-US" sz="3600" spc="350" dirty="0">
                <a:latin typeface="Verdana"/>
                <a:cs typeface="Verdana"/>
              </a:rPr>
              <a:t>d</a:t>
            </a:r>
            <a:r>
              <a:rPr lang="en-US" sz="3600" spc="-530" dirty="0">
                <a:latin typeface="Verdana"/>
                <a:cs typeface="Verdana"/>
              </a:rPr>
              <a:t> </a:t>
            </a:r>
            <a:r>
              <a:rPr lang="en-US" sz="3600" spc="65" dirty="0">
                <a:latin typeface="Verdana"/>
                <a:cs typeface="Verdana"/>
              </a:rPr>
              <a:t>T</a:t>
            </a:r>
            <a:r>
              <a:rPr lang="en-US" sz="3600" spc="235" dirty="0">
                <a:latin typeface="Verdana"/>
                <a:cs typeface="Verdana"/>
              </a:rPr>
              <a:t>oo</a:t>
            </a:r>
            <a:r>
              <a:rPr lang="en-US" sz="3600" spc="-30" dirty="0">
                <a:latin typeface="Verdana"/>
                <a:cs typeface="Verdana"/>
              </a:rPr>
              <a:t>l</a:t>
            </a:r>
            <a:r>
              <a:rPr lang="en-US" sz="3600" spc="125" dirty="0">
                <a:latin typeface="Verdana"/>
                <a:cs typeface="Verdana"/>
              </a:rPr>
              <a:t>s</a:t>
            </a:r>
            <a:r>
              <a:rPr lang="en-US" sz="3600" spc="-530" dirty="0">
                <a:latin typeface="Verdana"/>
                <a:cs typeface="Verdana"/>
              </a:rPr>
              <a:t> </a:t>
            </a:r>
            <a:r>
              <a:rPr lang="en-US" sz="3600" spc="90" dirty="0">
                <a:latin typeface="Verdana"/>
                <a:cs typeface="Verdana"/>
              </a:rPr>
              <a:t>u</a:t>
            </a:r>
            <a:r>
              <a:rPr lang="en-US" sz="3600" spc="120" dirty="0">
                <a:latin typeface="Verdana"/>
                <a:cs typeface="Verdana"/>
              </a:rPr>
              <a:t>s</a:t>
            </a:r>
            <a:r>
              <a:rPr lang="en-US" sz="3600" spc="200" dirty="0">
                <a:latin typeface="Verdana"/>
                <a:cs typeface="Verdana"/>
              </a:rPr>
              <a:t>e</a:t>
            </a:r>
            <a:r>
              <a:rPr lang="en-US" sz="3600" spc="245" dirty="0">
                <a:latin typeface="Verdana"/>
                <a:cs typeface="Verdana"/>
              </a:rPr>
              <a:t>d</a:t>
            </a:r>
          </a:p>
          <a:p>
            <a:pPr marL="698500" marR="5080" indent="-685800">
              <a:lnSpc>
                <a:spcPct val="1163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600" spc="365" dirty="0">
                <a:latin typeface="Verdana"/>
                <a:cs typeface="Verdana"/>
              </a:rPr>
              <a:t>M</a:t>
            </a:r>
            <a:r>
              <a:rPr lang="en-US" sz="3600" spc="200" dirty="0">
                <a:latin typeface="Verdana"/>
                <a:cs typeface="Verdana"/>
              </a:rPr>
              <a:t>e</a:t>
            </a:r>
            <a:r>
              <a:rPr lang="en-US" sz="3600" spc="40" dirty="0">
                <a:latin typeface="Verdana"/>
                <a:cs typeface="Verdana"/>
              </a:rPr>
              <a:t>r</a:t>
            </a:r>
            <a:r>
              <a:rPr lang="en-US" sz="3600" spc="-30" dirty="0">
                <a:latin typeface="Verdana"/>
                <a:cs typeface="Verdana"/>
              </a:rPr>
              <a:t>i</a:t>
            </a:r>
            <a:r>
              <a:rPr lang="en-US" sz="3600" spc="245" dirty="0">
                <a:latin typeface="Verdana"/>
                <a:cs typeface="Verdana"/>
              </a:rPr>
              <a:t>t</a:t>
            </a:r>
            <a:r>
              <a:rPr lang="en-US" sz="3600" spc="125" dirty="0">
                <a:latin typeface="Verdana"/>
                <a:cs typeface="Verdana"/>
              </a:rPr>
              <a:t>s</a:t>
            </a:r>
            <a:r>
              <a:rPr lang="en-US" sz="3600" spc="-530" dirty="0">
                <a:latin typeface="Verdana"/>
                <a:cs typeface="Verdana"/>
              </a:rPr>
              <a:t> &amp;  </a:t>
            </a:r>
            <a:r>
              <a:rPr lang="en-US" sz="3600" spc="-55" dirty="0">
                <a:latin typeface="Verdana"/>
                <a:cs typeface="Verdana"/>
              </a:rPr>
              <a:t>D</a:t>
            </a:r>
            <a:r>
              <a:rPr lang="en-US" sz="3600" spc="200" dirty="0">
                <a:latin typeface="Verdana"/>
                <a:cs typeface="Verdana"/>
              </a:rPr>
              <a:t>e</a:t>
            </a:r>
            <a:r>
              <a:rPr lang="en-US" sz="3600" spc="195" dirty="0">
                <a:latin typeface="Verdana"/>
                <a:cs typeface="Verdana"/>
              </a:rPr>
              <a:t>m</a:t>
            </a:r>
            <a:r>
              <a:rPr lang="en-US" sz="3600" spc="200" dirty="0">
                <a:latin typeface="Verdana"/>
                <a:cs typeface="Verdana"/>
              </a:rPr>
              <a:t>e</a:t>
            </a:r>
            <a:r>
              <a:rPr lang="en-US" sz="3600" spc="40" dirty="0">
                <a:latin typeface="Verdana"/>
                <a:cs typeface="Verdana"/>
              </a:rPr>
              <a:t>r</a:t>
            </a:r>
            <a:r>
              <a:rPr lang="en-US" sz="3600" spc="-30" dirty="0">
                <a:latin typeface="Verdana"/>
                <a:cs typeface="Verdana"/>
              </a:rPr>
              <a:t>i</a:t>
            </a:r>
            <a:r>
              <a:rPr lang="en-US" sz="3600" spc="245" dirty="0">
                <a:latin typeface="Verdana"/>
                <a:cs typeface="Verdana"/>
              </a:rPr>
              <a:t>t</a:t>
            </a:r>
            <a:r>
              <a:rPr lang="en-US" sz="3600" spc="125" dirty="0">
                <a:latin typeface="Verdana"/>
                <a:cs typeface="Verdana"/>
              </a:rPr>
              <a:t>s</a:t>
            </a:r>
          </a:p>
          <a:p>
            <a:pPr marL="698500" marR="5080" indent="-685800">
              <a:lnSpc>
                <a:spcPct val="1163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600" spc="125" dirty="0">
                <a:latin typeface="Verdana"/>
                <a:cs typeface="Verdana"/>
              </a:rPr>
              <a:t>Additional Functionalities</a:t>
            </a:r>
            <a:endParaRPr lang="en-US" sz="3600" dirty="0">
              <a:latin typeface="Verdana"/>
              <a:cs typeface="Verdana"/>
            </a:endParaRPr>
          </a:p>
          <a:p>
            <a:pPr marL="698500" marR="6974205" indent="-685800">
              <a:lnSpc>
                <a:spcPct val="116399"/>
              </a:lnSpc>
              <a:buFont typeface="Arial" panose="020B0604020202020204" pitchFamily="34" charset="0"/>
              <a:buChar char="•"/>
            </a:pPr>
            <a:r>
              <a:rPr lang="en-IN" sz="3500" spc="114" dirty="0">
                <a:latin typeface="Verdana"/>
                <a:cs typeface="Verdana"/>
              </a:rPr>
              <a:t>Some example of E-BOOK system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876800" y="205740"/>
            <a:ext cx="85344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6600" u="sng" spc="-535" dirty="0"/>
              <a:t>Project</a:t>
            </a:r>
            <a:r>
              <a:rPr sz="6600" u="sng" spc="-830" dirty="0"/>
              <a:t> </a:t>
            </a:r>
            <a:r>
              <a:rPr sz="6600" u="sng" spc="-495" dirty="0"/>
              <a:t>Outline</a:t>
            </a:r>
            <a:endParaRPr sz="6600" u="sn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742A9-7D94-BF17-0D0B-35DB1422878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  <p:pic>
        <p:nvPicPr>
          <p:cNvPr id="10" name="object 4">
            <a:extLst>
              <a:ext uri="{FF2B5EF4-FFF2-40B4-BE49-F238E27FC236}">
                <a16:creationId xmlns:a16="http://schemas.microsoft.com/office/drawing/2014/main" id="{829D7414-72FB-A7E5-5267-6AE02CB4764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340601"/>
            <a:ext cx="2667912" cy="2933698"/>
          </a:xfrm>
          <a:prstGeom prst="rect">
            <a:avLst/>
          </a:prstGeom>
        </p:spPr>
      </p:pic>
      <p:pic>
        <p:nvPicPr>
          <p:cNvPr id="11" name="object 4">
            <a:extLst>
              <a:ext uri="{FF2B5EF4-FFF2-40B4-BE49-F238E27FC236}">
                <a16:creationId xmlns:a16="http://schemas.microsoft.com/office/drawing/2014/main" id="{0FED447A-5C23-9AFA-9930-B5E02C1AEDB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15089119" y="7066344"/>
            <a:ext cx="3477876" cy="29634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053455" y="40025"/>
            <a:ext cx="618109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800" u="sng" spc="-575" dirty="0"/>
              <a:t>Introduction</a:t>
            </a:r>
            <a:endParaRPr sz="7800" u="sn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CCADE8-5429-B2CB-9355-7E3D0A8E3B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798433-5B9D-972B-7BB7-82E2DA12374F}"/>
              </a:ext>
            </a:extLst>
          </p:cNvPr>
          <p:cNvSpPr txBox="1"/>
          <p:nvPr/>
        </p:nvSpPr>
        <p:spPr>
          <a:xfrm>
            <a:off x="2057400" y="2257396"/>
            <a:ext cx="12344400" cy="709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500" dirty="0"/>
              <a:t>The E-Book Reading System is designed to streamline the process of discovering, reading, and managing digital books.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5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500" dirty="0"/>
              <a:t>It is a comprehensive platform that not only allows users to read         e-books but also helps them organize their reading lists and explore a variety of categories and book options , By integrating advanced database management.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5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500" dirty="0"/>
              <a:t>Digital platform for storing, managing and delivering electronics book(E-books).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5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5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500" dirty="0"/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89DD5BBD-F06D-C90C-E29B-8B0F2C186BF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340601"/>
            <a:ext cx="2667912" cy="2933698"/>
          </a:xfrm>
          <a:prstGeom prst="rect">
            <a:avLst/>
          </a:prstGeom>
        </p:spPr>
      </p:pic>
      <p:pic>
        <p:nvPicPr>
          <p:cNvPr id="6" name="object 4">
            <a:extLst>
              <a:ext uri="{FF2B5EF4-FFF2-40B4-BE49-F238E27FC236}">
                <a16:creationId xmlns:a16="http://schemas.microsoft.com/office/drawing/2014/main" id="{03CBA644-54E1-054B-7E80-61749AC9193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15089119" y="7066344"/>
            <a:ext cx="3477876" cy="29634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EEDF05-A5AA-E2BA-6E9E-689D8C0763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03404"/>
            <a:ext cx="4206240" cy="514350"/>
          </a:xfrm>
        </p:spPr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628100-A998-6180-7EE5-0F1393E97B54}"/>
              </a:ext>
            </a:extLst>
          </p:cNvPr>
          <p:cNvSpPr txBox="1"/>
          <p:nvPr/>
        </p:nvSpPr>
        <p:spPr>
          <a:xfrm>
            <a:off x="1905001" y="-91477"/>
            <a:ext cx="13365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u="sng" dirty="0">
                <a:latin typeface="Verdana" panose="020B0604030504040204" pitchFamily="34" charset="0"/>
                <a:ea typeface="Verdana" panose="020B0604030504040204" pitchFamily="34" charset="0"/>
              </a:rPr>
              <a:t>DATA BASE</a:t>
            </a:r>
            <a:endParaRPr lang="en-IN" sz="6000" u="sng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F3D2C6A-7B4C-D772-B689-E74B0E3BB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288156"/>
            <a:ext cx="9525000" cy="4953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510DA06-4705-FD6C-7443-611A3ABA47FD}"/>
              </a:ext>
            </a:extLst>
          </p:cNvPr>
          <p:cNvSpPr txBox="1"/>
          <p:nvPr/>
        </p:nvSpPr>
        <p:spPr>
          <a:xfrm>
            <a:off x="762000" y="2045844"/>
            <a:ext cx="7162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500" b="1" u="sng" dirty="0"/>
              <a:t>NAME OF DATA-BASE </a:t>
            </a:r>
            <a:r>
              <a:rPr lang="en-US" sz="3500" b="1" dirty="0"/>
              <a:t>: E-Book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E5609A-FC59-C9E5-22A7-330F730C4069}"/>
              </a:ext>
            </a:extLst>
          </p:cNvPr>
          <p:cNvSpPr txBox="1"/>
          <p:nvPr/>
        </p:nvSpPr>
        <p:spPr>
          <a:xfrm>
            <a:off x="11277600" y="3351095"/>
            <a:ext cx="5638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500" b="1" dirty="0"/>
              <a:t>PARENT TABLES</a:t>
            </a:r>
          </a:p>
          <a:p>
            <a:pPr algn="ctr"/>
            <a:endParaRPr lang="en-US" sz="35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A5CD5A-CD2E-6650-FE2F-18DB75EC0C7E}"/>
              </a:ext>
            </a:extLst>
          </p:cNvPr>
          <p:cNvSpPr txBox="1"/>
          <p:nvPr/>
        </p:nvSpPr>
        <p:spPr>
          <a:xfrm>
            <a:off x="11993880" y="4039212"/>
            <a:ext cx="4206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b="1" dirty="0"/>
              <a:t>category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b="1" dirty="0"/>
              <a:t>user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975DE8-9C1B-0D04-7ED9-A6B6C3E39EED}"/>
              </a:ext>
            </a:extLst>
          </p:cNvPr>
          <p:cNvSpPr txBox="1"/>
          <p:nvPr/>
        </p:nvSpPr>
        <p:spPr>
          <a:xfrm>
            <a:off x="11277600" y="5092255"/>
            <a:ext cx="4343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500" b="1" dirty="0"/>
              <a:t>CHILD TABLES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2B66DC-FA40-C018-E4DE-5808207BBF96}"/>
              </a:ext>
            </a:extLst>
          </p:cNvPr>
          <p:cNvSpPr txBox="1"/>
          <p:nvPr/>
        </p:nvSpPr>
        <p:spPr>
          <a:xfrm>
            <a:off x="11993880" y="5801811"/>
            <a:ext cx="3901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b="1" dirty="0"/>
              <a:t>Books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b="1" dirty="0"/>
              <a:t>Logins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b="1" dirty="0"/>
              <a:t>readlist</a:t>
            </a:r>
          </a:p>
        </p:txBody>
      </p:sp>
      <p:pic>
        <p:nvPicPr>
          <p:cNvPr id="30" name="object 4">
            <a:extLst>
              <a:ext uri="{FF2B5EF4-FFF2-40B4-BE49-F238E27FC236}">
                <a16:creationId xmlns:a16="http://schemas.microsoft.com/office/drawing/2014/main" id="{2561497D-0D5A-CBEC-34F2-12A61C31E06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7385677"/>
            <a:ext cx="2667912" cy="2933698"/>
          </a:xfrm>
          <a:prstGeom prst="rect">
            <a:avLst/>
          </a:prstGeom>
        </p:spPr>
      </p:pic>
      <p:pic>
        <p:nvPicPr>
          <p:cNvPr id="31" name="object 4">
            <a:extLst>
              <a:ext uri="{FF2B5EF4-FFF2-40B4-BE49-F238E27FC236}">
                <a16:creationId xmlns:a16="http://schemas.microsoft.com/office/drawing/2014/main" id="{32DDD257-9213-09C2-4378-8A80FBDF635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 rot="16200000">
            <a:off x="15089119" y="7066344"/>
            <a:ext cx="3477876" cy="296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7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EEDF05-A5AA-E2BA-6E9E-689D8C0763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03404"/>
            <a:ext cx="4206240" cy="514350"/>
          </a:xfrm>
        </p:spPr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628100-A998-6180-7EE5-0F1393E97B54}"/>
              </a:ext>
            </a:extLst>
          </p:cNvPr>
          <p:cNvSpPr txBox="1"/>
          <p:nvPr/>
        </p:nvSpPr>
        <p:spPr>
          <a:xfrm>
            <a:off x="1905001" y="-91477"/>
            <a:ext cx="13365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u="sng" dirty="0">
                <a:latin typeface="Verdana" panose="020B0604030504040204" pitchFamily="34" charset="0"/>
                <a:ea typeface="Verdana" panose="020B0604030504040204" pitchFamily="34" charset="0"/>
              </a:rPr>
              <a:t>TABLES USED</a:t>
            </a:r>
            <a:endParaRPr lang="en-IN" sz="6000" u="sng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60A813-B12F-7C23-0636-663F36A4A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461" y="6284268"/>
            <a:ext cx="6781800" cy="251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82F30F-E9E7-4339-957D-AA1C1260D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2361822"/>
            <a:ext cx="4206240" cy="2514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6724A3-6E09-D3EA-BC15-FD4793EC7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960" y="6284268"/>
            <a:ext cx="6781800" cy="2514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ED490A-FA09-F34B-483D-2E43F7E92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1661" y="2795018"/>
            <a:ext cx="4572000" cy="16482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857CEC-A215-D7F2-47B3-F74265B96B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400" y="2392665"/>
            <a:ext cx="4206240" cy="2514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C233D2D-3FC8-4939-6FF8-4F8C31F837F9}"/>
              </a:ext>
            </a:extLst>
          </p:cNvPr>
          <p:cNvSpPr txBox="1"/>
          <p:nvPr/>
        </p:nvSpPr>
        <p:spPr>
          <a:xfrm>
            <a:off x="1295400" y="1730880"/>
            <a:ext cx="42062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500" b="1" dirty="0"/>
              <a:t>USER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20CD5B-5663-E4A0-806E-6F57AB2D92D0}"/>
              </a:ext>
            </a:extLst>
          </p:cNvPr>
          <p:cNvSpPr txBox="1"/>
          <p:nvPr/>
        </p:nvSpPr>
        <p:spPr>
          <a:xfrm>
            <a:off x="6677660" y="1798890"/>
            <a:ext cx="37617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500" b="1" dirty="0"/>
              <a:t>CATEGORY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D96E82-6438-DE13-ACB9-C61491681A40}"/>
              </a:ext>
            </a:extLst>
          </p:cNvPr>
          <p:cNvSpPr txBox="1"/>
          <p:nvPr/>
        </p:nvSpPr>
        <p:spPr>
          <a:xfrm>
            <a:off x="12011661" y="1943100"/>
            <a:ext cx="360933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500" b="1" dirty="0"/>
              <a:t>READLIST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6E53B9-ED28-E689-FEF4-22092C18CAF6}"/>
              </a:ext>
            </a:extLst>
          </p:cNvPr>
          <p:cNvSpPr txBox="1"/>
          <p:nvPr/>
        </p:nvSpPr>
        <p:spPr>
          <a:xfrm>
            <a:off x="1203960" y="5653326"/>
            <a:ext cx="39776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500" b="1" dirty="0"/>
              <a:t>LOGINS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9ABDF2-7918-0F7D-B2FE-1B23BF233B9D}"/>
              </a:ext>
            </a:extLst>
          </p:cNvPr>
          <p:cNvSpPr txBox="1"/>
          <p:nvPr/>
        </p:nvSpPr>
        <p:spPr>
          <a:xfrm>
            <a:off x="9982200" y="5653326"/>
            <a:ext cx="31242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500" b="1" dirty="0"/>
              <a:t>BOOKS</a:t>
            </a: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6EAE5098-57E5-BC41-3E0F-5A0109348DFE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7340601"/>
            <a:ext cx="2667912" cy="2933698"/>
          </a:xfrm>
          <a:prstGeom prst="rect">
            <a:avLst/>
          </a:prstGeom>
        </p:spPr>
      </p:pic>
      <p:pic>
        <p:nvPicPr>
          <p:cNvPr id="7" name="object 4">
            <a:extLst>
              <a:ext uri="{FF2B5EF4-FFF2-40B4-BE49-F238E27FC236}">
                <a16:creationId xmlns:a16="http://schemas.microsoft.com/office/drawing/2014/main" id="{E9F091ED-975E-FC34-1A78-78C973D98E67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 rot="16200000">
            <a:off x="15089119" y="7066344"/>
            <a:ext cx="3477876" cy="296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00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5867" y="211905"/>
            <a:ext cx="525653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u="sng" spc="-610" dirty="0"/>
              <a:t>Flow-</a:t>
            </a:r>
            <a:r>
              <a:rPr lang="en-IN" sz="6600" u="sng" spc="-610" dirty="0"/>
              <a:t>C</a:t>
            </a:r>
            <a:r>
              <a:rPr sz="6600" u="sng" spc="-610" dirty="0"/>
              <a:t>hart</a:t>
            </a:r>
            <a:endParaRPr sz="6600" u="sng" dirty="0"/>
          </a:p>
        </p:txBody>
      </p:sp>
      <p:sp>
        <p:nvSpPr>
          <p:cNvPr id="16" name="AutoShape 2">
            <a:extLst>
              <a:ext uri="{FF2B5EF4-FFF2-40B4-BE49-F238E27FC236}">
                <a16:creationId xmlns:a16="http://schemas.microsoft.com/office/drawing/2014/main" id="{2F1B173F-71C2-0639-C2E4-81990C9526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AutoShape 4">
            <a:extLst>
              <a:ext uri="{FF2B5EF4-FFF2-40B4-BE49-F238E27FC236}">
                <a16:creationId xmlns:a16="http://schemas.microsoft.com/office/drawing/2014/main" id="{BF7B01B8-768E-2195-EEBF-2ED942E060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0" y="800100"/>
            <a:ext cx="46482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8B2EF-BD2F-4466-E3A8-FF05A2E9DF3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F1DFAA-A398-9269-CF03-999188814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588"/>
            <a:ext cx="17678400" cy="80393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38275" y="0"/>
            <a:ext cx="14478000" cy="12131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800" u="sng" spc="-720" dirty="0"/>
              <a:t>E</a:t>
            </a:r>
            <a:r>
              <a:rPr lang="en-IN" sz="7800" u="sng" spc="-720" dirty="0"/>
              <a:t>ntity  Relationship </a:t>
            </a:r>
            <a:r>
              <a:rPr sz="7800" u="sng" spc="-830" dirty="0"/>
              <a:t> </a:t>
            </a:r>
            <a:r>
              <a:rPr sz="7800" u="sng" spc="-735" dirty="0"/>
              <a:t>Diagram</a:t>
            </a:r>
            <a:endParaRPr sz="7800" u="sn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C4E083-AFD5-99E8-7D0D-F0F073DE5B1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ED1BC4-031A-26D9-FC24-98D5592D1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37385"/>
            <a:ext cx="8296275" cy="762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4948785-33DE-5B2B-A02F-D83159CA0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335662"/>
              </p:ext>
            </p:extLst>
          </p:nvPr>
        </p:nvGraphicFramePr>
        <p:xfrm>
          <a:off x="9906000" y="5067300"/>
          <a:ext cx="7696200" cy="2686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4171133174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1325392594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106556778"/>
                    </a:ext>
                  </a:extLst>
                </a:gridCol>
              </a:tblGrid>
              <a:tr h="339127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Table names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Primary key(PK)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Foreign key(FK)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427357"/>
                  </a:ext>
                </a:extLst>
              </a:tr>
              <a:tr h="343837">
                <a:tc>
                  <a:txBody>
                    <a:bodyPr/>
                    <a:lstStyle/>
                    <a:p>
                      <a:r>
                        <a:rPr lang="en-US" sz="2000" b="1" dirty="0"/>
                        <a:t>1.books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Book_id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Cate_id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209465"/>
                  </a:ext>
                </a:extLst>
              </a:tr>
              <a:tr h="343837">
                <a:tc>
                  <a:txBody>
                    <a:bodyPr/>
                    <a:lstStyle/>
                    <a:p>
                      <a:r>
                        <a:rPr lang="en-US" sz="2200" b="1" dirty="0"/>
                        <a:t>2.category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Cate_id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-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279022"/>
                  </a:ext>
                </a:extLst>
              </a:tr>
              <a:tr h="435628">
                <a:tc>
                  <a:txBody>
                    <a:bodyPr/>
                    <a:lstStyle/>
                    <a:p>
                      <a:r>
                        <a:rPr lang="en-US" sz="2200" b="1" dirty="0"/>
                        <a:t>3.user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err="1"/>
                        <a:t>User_id</a:t>
                      </a:r>
                      <a:endParaRPr lang="en-US" sz="22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-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458450"/>
                  </a:ext>
                </a:extLst>
              </a:tr>
              <a:tr h="452150">
                <a:tc>
                  <a:txBody>
                    <a:bodyPr/>
                    <a:lstStyle/>
                    <a:p>
                      <a:r>
                        <a:rPr lang="en-US" sz="2200" b="1" dirty="0"/>
                        <a:t>4.login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err="1"/>
                        <a:t>Log_id</a:t>
                      </a:r>
                      <a:endParaRPr lang="en-US" sz="22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err="1"/>
                        <a:t>User_id</a:t>
                      </a:r>
                      <a:endParaRPr lang="en-US" sz="22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768204"/>
                  </a:ext>
                </a:extLst>
              </a:tr>
              <a:tr h="339127">
                <a:tc>
                  <a:txBody>
                    <a:bodyPr/>
                    <a:lstStyle/>
                    <a:p>
                      <a:r>
                        <a:rPr lang="en-US" sz="2200" b="1" dirty="0"/>
                        <a:t>5.readlist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err="1"/>
                        <a:t>Sr_no</a:t>
                      </a:r>
                      <a:endParaRPr lang="en-US" sz="22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Book_id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452935"/>
                  </a:ext>
                </a:extLst>
              </a:tr>
            </a:tbl>
          </a:graphicData>
        </a:graphic>
      </p:graphicFrame>
      <p:pic>
        <p:nvPicPr>
          <p:cNvPr id="6" name="object 4">
            <a:extLst>
              <a:ext uri="{FF2B5EF4-FFF2-40B4-BE49-F238E27FC236}">
                <a16:creationId xmlns:a16="http://schemas.microsoft.com/office/drawing/2014/main" id="{8804A876-6AE9-FD42-71C5-DA7E546327A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 rot="16200000">
            <a:off x="15089119" y="7066344"/>
            <a:ext cx="3477876" cy="29634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A1147D-68BD-202C-3443-A847C528284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76C84-5BD9-63E1-E079-A303F1CA4895}"/>
              </a:ext>
            </a:extLst>
          </p:cNvPr>
          <p:cNvSpPr txBox="1"/>
          <p:nvPr/>
        </p:nvSpPr>
        <p:spPr>
          <a:xfrm>
            <a:off x="1600200" y="65938"/>
            <a:ext cx="1417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u="sng" dirty="0"/>
              <a:t>Use-Case Diagram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18ABBCB-406E-3BFD-757E-F2C6767E7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87" y="2375535"/>
            <a:ext cx="6981825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F33E03-4262-0A5B-AA9C-984E76972AE8}"/>
              </a:ext>
            </a:extLst>
          </p:cNvPr>
          <p:cNvCxnSpPr>
            <a:cxnSpLocks/>
          </p:cNvCxnSpPr>
          <p:nvPr/>
        </p:nvCxnSpPr>
        <p:spPr>
          <a:xfrm>
            <a:off x="5867400" y="1866900"/>
            <a:ext cx="0" cy="77000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6CF3AF-AA8F-1E95-DA1E-92663300F330}"/>
              </a:ext>
            </a:extLst>
          </p:cNvPr>
          <p:cNvCxnSpPr/>
          <p:nvPr/>
        </p:nvCxnSpPr>
        <p:spPr>
          <a:xfrm>
            <a:off x="5867400" y="1866900"/>
            <a:ext cx="5867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2C1174-113E-B8C8-BDB4-4B3181A76A72}"/>
              </a:ext>
            </a:extLst>
          </p:cNvPr>
          <p:cNvCxnSpPr>
            <a:cxnSpLocks/>
          </p:cNvCxnSpPr>
          <p:nvPr/>
        </p:nvCxnSpPr>
        <p:spPr>
          <a:xfrm>
            <a:off x="11772901" y="1866900"/>
            <a:ext cx="38100" cy="77127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B88A67-4EB5-0859-3528-B07C255B8B33}"/>
              </a:ext>
            </a:extLst>
          </p:cNvPr>
          <p:cNvCxnSpPr>
            <a:cxnSpLocks/>
          </p:cNvCxnSpPr>
          <p:nvPr/>
        </p:nvCxnSpPr>
        <p:spPr>
          <a:xfrm>
            <a:off x="5867400" y="9566910"/>
            <a:ext cx="5943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object 4">
            <a:extLst>
              <a:ext uri="{FF2B5EF4-FFF2-40B4-BE49-F238E27FC236}">
                <a16:creationId xmlns:a16="http://schemas.microsoft.com/office/drawing/2014/main" id="{E202DE61-2D9B-A106-89B5-C6E6B05A888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7340601"/>
            <a:ext cx="2667912" cy="2933698"/>
          </a:xfrm>
          <a:prstGeom prst="rect">
            <a:avLst/>
          </a:prstGeom>
        </p:spPr>
      </p:pic>
      <p:pic>
        <p:nvPicPr>
          <p:cNvPr id="22" name="object 4">
            <a:extLst>
              <a:ext uri="{FF2B5EF4-FFF2-40B4-BE49-F238E27FC236}">
                <a16:creationId xmlns:a16="http://schemas.microsoft.com/office/drawing/2014/main" id="{7C4F4EE0-E6CE-9EE4-4F01-A3262D3061A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 rot="16200000">
            <a:off x="15089119" y="7066344"/>
            <a:ext cx="3477876" cy="296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17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235547" y="2773263"/>
            <a:ext cx="4206240" cy="1960152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5"/>
              </a:spcBef>
            </a:pPr>
            <a:endParaRPr sz="33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55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2700" spc="-200" dirty="0">
                <a:latin typeface="Lucida Sans Unicode"/>
                <a:cs typeface="Lucida Sans Unicode"/>
              </a:rPr>
              <a:t>1)</a:t>
            </a:r>
            <a:endParaRPr sz="2700" dirty="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653624" y="-24447"/>
            <a:ext cx="12295505" cy="1062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u="sng" spc="-45" dirty="0">
                <a:latin typeface="Tahoma"/>
                <a:cs typeface="Tahoma"/>
              </a:rPr>
              <a:t>Functionalities</a:t>
            </a:r>
            <a:r>
              <a:rPr sz="6800" u="sng" spc="-390" dirty="0">
                <a:latin typeface="Tahoma"/>
                <a:cs typeface="Tahoma"/>
              </a:rPr>
              <a:t> </a:t>
            </a:r>
            <a:r>
              <a:rPr sz="6800" u="sng" spc="45" dirty="0">
                <a:latin typeface="Tahoma"/>
                <a:cs typeface="Tahoma"/>
              </a:rPr>
              <a:t>of</a:t>
            </a:r>
            <a:r>
              <a:rPr sz="6800" u="sng" spc="-390" dirty="0">
                <a:latin typeface="Tahoma"/>
                <a:cs typeface="Tahoma"/>
              </a:rPr>
              <a:t> </a:t>
            </a:r>
            <a:r>
              <a:rPr sz="6800" u="sng" spc="-40" dirty="0">
                <a:latin typeface="Tahoma"/>
                <a:cs typeface="Tahoma"/>
              </a:rPr>
              <a:t>the</a:t>
            </a:r>
            <a:r>
              <a:rPr sz="6800" u="sng" spc="-390" dirty="0">
                <a:latin typeface="Tahoma"/>
                <a:cs typeface="Tahoma"/>
              </a:rPr>
              <a:t> </a:t>
            </a:r>
            <a:r>
              <a:rPr sz="6800" u="sng" spc="-45" dirty="0">
                <a:latin typeface="Tahoma"/>
                <a:cs typeface="Tahoma"/>
              </a:rPr>
              <a:t>project</a:t>
            </a:r>
            <a:endParaRPr sz="6800" u="sng" dirty="0">
              <a:latin typeface="Tahoma"/>
              <a:cs typeface="Tahoma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6D1EEEA-12CC-6E08-9A55-ABFC7E6BF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528954"/>
              </p:ext>
            </p:extLst>
          </p:nvPr>
        </p:nvGraphicFramePr>
        <p:xfrm>
          <a:off x="2895600" y="2490521"/>
          <a:ext cx="12305143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5359">
                  <a:extLst>
                    <a:ext uri="{9D8B030D-6E8A-4147-A177-3AD203B41FA5}">
                      <a16:colId xmlns:a16="http://schemas.microsoft.com/office/drawing/2014/main" val="3851121151"/>
                    </a:ext>
                  </a:extLst>
                </a:gridCol>
                <a:gridCol w="4089892">
                  <a:extLst>
                    <a:ext uri="{9D8B030D-6E8A-4147-A177-3AD203B41FA5}">
                      <a16:colId xmlns:a16="http://schemas.microsoft.com/office/drawing/2014/main" val="1538190431"/>
                    </a:ext>
                  </a:extLst>
                </a:gridCol>
                <a:gridCol w="4089892">
                  <a:extLst>
                    <a:ext uri="{9D8B030D-6E8A-4147-A177-3AD203B41FA5}">
                      <a16:colId xmlns:a16="http://schemas.microsoft.com/office/drawing/2014/main" val="929512630"/>
                    </a:ext>
                  </a:extLst>
                </a:gridCol>
              </a:tblGrid>
              <a:tr h="1426499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>
                          <a:solidFill>
                            <a:schemeClr val="tx1"/>
                          </a:solidFill>
                        </a:rPr>
                        <a:t>DATA STRUCTURE USING JAVA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>
                          <a:solidFill>
                            <a:schemeClr val="tx1"/>
                          </a:solidFill>
                        </a:rPr>
                        <a:t>JAVA-II</a:t>
                      </a:r>
                      <a:endParaRPr lang="en-IN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>
                          <a:solidFill>
                            <a:schemeClr val="tx1"/>
                          </a:solidFill>
                        </a:rPr>
                        <a:t>DATABASE</a:t>
                      </a:r>
                    </a:p>
                    <a:p>
                      <a:pPr algn="ctr"/>
                      <a:r>
                        <a:rPr lang="en-IN" sz="4000" dirty="0">
                          <a:solidFill>
                            <a:schemeClr val="tx1"/>
                          </a:solidFill>
                        </a:rPr>
                        <a:t>MANAGEMENT</a:t>
                      </a:r>
                    </a:p>
                    <a:p>
                      <a:pPr algn="ctr"/>
                      <a:r>
                        <a:rPr lang="en-IN" sz="4000" dirty="0">
                          <a:solidFill>
                            <a:schemeClr val="tx1"/>
                          </a:solidFill>
                        </a:rPr>
                        <a:t>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842558"/>
                  </a:ext>
                </a:extLst>
              </a:tr>
              <a:tr h="96722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IN" sz="3200" dirty="0"/>
                        <a:t>1. Stack oprations using array for add book in readlist.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14350" marR="0" lvl="0" indent="-51435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IN" sz="3200" dirty="0"/>
                        <a:t>User Input/Output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dirty="0"/>
                        <a:t>Handling</a:t>
                      </a:r>
                    </a:p>
                    <a:p>
                      <a:endParaRPr lang="en-IN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dirty="0"/>
                        <a:t>1. Store User ,Books,logins time,categorys details.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283770"/>
                  </a:ext>
                </a:extLst>
              </a:tr>
              <a:tr h="96722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2. POP opration use for add readlist data enter in Data-base.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dirty="0"/>
                        <a:t>2. Exception Handling</a:t>
                      </a:r>
                    </a:p>
                    <a:p>
                      <a:endParaRPr lang="en-IN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dirty="0"/>
                        <a:t>2. Manage Read-List.</a:t>
                      </a:r>
                    </a:p>
                    <a:p>
                      <a:endParaRPr lang="en-IN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697973"/>
                  </a:ext>
                </a:extLst>
              </a:tr>
              <a:tr h="96722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3. Display Books add by user in readlist.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dirty="0"/>
                        <a:t>3. </a:t>
                      </a:r>
                      <a:r>
                        <a:rPr lang="en-US" sz="32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 Integration</a:t>
                      </a:r>
                      <a:endParaRPr lang="en-IN" sz="3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dirty="0"/>
                        <a:t>3. Retrieve Books details,user logins details.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1795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C7D6D1-9BE0-E864-C897-5283F3FC584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9BADB7D8-C863-FFD4-9651-575506F05F7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340601"/>
            <a:ext cx="2667912" cy="2933698"/>
          </a:xfrm>
          <a:prstGeom prst="rect">
            <a:avLst/>
          </a:prstGeom>
        </p:spPr>
      </p:pic>
      <p:pic>
        <p:nvPicPr>
          <p:cNvPr id="6" name="object 4">
            <a:extLst>
              <a:ext uri="{FF2B5EF4-FFF2-40B4-BE49-F238E27FC236}">
                <a16:creationId xmlns:a16="http://schemas.microsoft.com/office/drawing/2014/main" id="{CE6FDD76-F508-F69B-A2F5-E7DFB25B256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15089119" y="7066344"/>
            <a:ext cx="3477876" cy="29634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2153</TotalTime>
  <Words>440</Words>
  <Application>Microsoft Office PowerPoint</Application>
  <PresentationFormat>Custom</PresentationFormat>
  <Paragraphs>150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__Inter_36bd41</vt:lpstr>
      <vt:lpstr>Arial</vt:lpstr>
      <vt:lpstr>Bahnschrift Condensed</vt:lpstr>
      <vt:lpstr>Bahnschrift SemiBold SemiConden</vt:lpstr>
      <vt:lpstr>Calibri</vt:lpstr>
      <vt:lpstr>Google Sans</vt:lpstr>
      <vt:lpstr>Lucida Sans Unicode</vt:lpstr>
      <vt:lpstr>Tahoma</vt:lpstr>
      <vt:lpstr>Verdana</vt:lpstr>
      <vt:lpstr>Wingdings</vt:lpstr>
      <vt:lpstr>Office Theme</vt:lpstr>
      <vt:lpstr>PowerPoint Presentation</vt:lpstr>
      <vt:lpstr>Project Outline</vt:lpstr>
      <vt:lpstr>Introduction</vt:lpstr>
      <vt:lpstr>PowerPoint Presentation</vt:lpstr>
      <vt:lpstr>PowerPoint Presentation</vt:lpstr>
      <vt:lpstr>Flow-Chart</vt:lpstr>
      <vt:lpstr>Entity  Relationship  Diagram</vt:lpstr>
      <vt:lpstr>PowerPoint Presentation</vt:lpstr>
      <vt:lpstr>Functionalities of the project</vt:lpstr>
      <vt:lpstr> </vt:lpstr>
      <vt:lpstr>Merits &amp; Demerits</vt:lpstr>
      <vt:lpstr>Additional Functionalities</vt:lpstr>
      <vt:lpstr>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 System</dc:title>
  <dc:creator>Devam Jha</dc:creator>
  <cp:keywords>DAF8wfFYTSs,BAF2jPKQkzQ</cp:keywords>
  <cp:lastModifiedBy>ASHISH SOMANI</cp:lastModifiedBy>
  <cp:revision>10</cp:revision>
  <dcterms:created xsi:type="dcterms:W3CDTF">2024-08-19T12:47:56Z</dcterms:created>
  <dcterms:modified xsi:type="dcterms:W3CDTF">2024-08-28T07:17:41Z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2024-08-19T00:00:00Z</vt:filetime>
  </property>
  <property fmtid="{D5CDD505-2E9C-101B-9397-08002B2CF9AE}" pid="3" name="Creator">
    <vt:lpwstr>Canva</vt:lpwstr>
  </property>
  <property fmtid="{D5CDD505-2E9C-101B-9397-08002B2CF9AE}" pid="4" name="LastSaved">
    <vt:filetime>2024-08-19T00:00:00Z</vt:filetime>
  </property>
</Properties>
</file>