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5" r:id="rId6"/>
    <p:sldId id="263" r:id="rId7"/>
    <p:sldId id="267" r:id="rId8"/>
    <p:sldId id="266" r:id="rId9"/>
    <p:sldId id="269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FF47"/>
    <a:srgbClr val="E25600"/>
    <a:srgbClr val="EE6600"/>
    <a:srgbClr val="276EFD"/>
    <a:srgbClr val="2597FF"/>
    <a:srgbClr val="6C0A00"/>
    <a:srgbClr val="5C2E00"/>
    <a:srgbClr val="D68B1C"/>
    <a:srgbClr val="552579"/>
    <a:srgbClr val="FF9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AF5A8-60B4-498D-8633-6BF990574A59}" type="datetimeFigureOut">
              <a:rPr lang="en-US" smtClean="0"/>
              <a:t>1/11/2017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86EB9-E834-49FF-9D9A-DC40F0CE2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6" y="4650640"/>
            <a:ext cx="7787954" cy="610820"/>
          </a:xfrm>
          <a:effectLst>
            <a:outerShdw blurRad="50800" dist="38100" dir="2700000" algn="ctr" rotWithShape="0">
              <a:schemeClr val="tx1">
                <a:alpha val="74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9FFF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6" y="5261460"/>
            <a:ext cx="7787954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38424"/>
            <a:ext cx="8229600" cy="610820"/>
          </a:xfrm>
          <a:effectLst>
            <a:outerShdw blurRad="50800" dist="38100" dir="2700000" algn="ctr" rotWithShape="0">
              <a:schemeClr val="tx1">
                <a:alpha val="84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49245"/>
            <a:ext cx="822960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527605"/>
            <a:ext cx="6566314" cy="763525"/>
          </a:xfrm>
          <a:effectLst>
            <a:outerShdw blurRad="38100" dist="50800" dir="2700000" algn="ctr" rotWithShape="0">
              <a:schemeClr val="tx1">
                <a:alpha val="78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291130"/>
            <a:ext cx="6566314" cy="442844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64360"/>
            <a:ext cx="8093365" cy="532180"/>
          </a:xfrm>
          <a:effectLst>
            <a:outerShdw blurRad="38100" dist="38100" dir="2700000" algn="ctr" rotWithShape="0">
              <a:schemeClr val="tx1">
                <a:alpha val="79000"/>
              </a:scheme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26401"/>
            <a:ext cx="4040188" cy="379858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1"/>
            <a:ext cx="4041775" cy="379858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5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650640"/>
            <a:ext cx="6871725" cy="7635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b="1" dirty="0"/>
              <a:t>Data Analysis, Interpretation &amp; Presentation</a:t>
            </a:r>
          </a:p>
        </p:txBody>
      </p:sp>
      <p:pic>
        <p:nvPicPr>
          <p:cNvPr id="1026" name="Picture 2" descr="Trigon Tu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03" y="2360065"/>
            <a:ext cx="5101478" cy="167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5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0605" y="4497935"/>
            <a:ext cx="6871725" cy="1221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8000" b="1" dirty="0"/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295313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6566314" cy="7635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Company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1291130"/>
            <a:ext cx="7329840" cy="519197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They have been in business for about 12 years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/>
              <a:t>Specialize in low height of cut, turf grass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Over 750 clients in South Florida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International business with Latin America and the Caribbean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Team is comprised of 12 sales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6566314" cy="7635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Understanding the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1291130"/>
            <a:ext cx="7329840" cy="5191970"/>
          </a:xfrm>
        </p:spPr>
        <p:txBody>
          <a:bodyPr>
            <a:normAutofit/>
          </a:bodyPr>
          <a:lstStyle/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IN" dirty="0"/>
              <a:t>Learn the business process </a:t>
            </a:r>
            <a:r>
              <a:rPr lang="en-IN" dirty="0" smtClean="0"/>
              <a:t>transactions </a:t>
            </a:r>
            <a:r>
              <a:rPr lang="en-IN" dirty="0"/>
              <a:t>(from point of sale to shipment)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IN" dirty="0"/>
              <a:t>Comprehend the data collection process (QuickBooks file extraction)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IN" dirty="0"/>
              <a:t>Define the attributes in the data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IN" dirty="0"/>
              <a:t>Identify relationships between variables in the data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IN" dirty="0"/>
              <a:t>Check for completeness and accuracy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r>
              <a:rPr lang="en-IN" dirty="0"/>
              <a:t>Identify the patterns and differences in attributes</a:t>
            </a:r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514350" indent="-45720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0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6566314" cy="7635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Data Cleansing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4" y="1138425"/>
            <a:ext cx="7482545" cy="519197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Initial dataset was unstructured and incomplete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Many items did not have an item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Several line items did not have zip codes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Countries to where items were shipped were not included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Too many superfluous details like research and development, early discount programs, samples,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Data attributes were inconsistent (ex. Zip Codes)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Items that were not stored in inventory did not have an item number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3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6566314" cy="7635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Data Cleansing 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4" y="1138425"/>
            <a:ext cx="7482545" cy="51919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Several items were shipped in one transaction  and had different invoice numbers (e.g. 100A 100B 100C was the same product divided into 3 different  transaction numbers).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Special order items are not in the inventory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6566314" cy="7635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Data Cleansing Solutions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1138425"/>
            <a:ext cx="7329840" cy="519197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Assigned a unique identifier to items</a:t>
            </a:r>
            <a:br>
              <a:rPr lang="en-IN" dirty="0">
                <a:cs typeface="Times New Roman" panose="02020603050405020304" pitchFamily="18" charset="0"/>
              </a:rPr>
            </a:b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Eliminated irrelevant line items (ex. Samples, Credits, Early Discount Programs)</a:t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Created a naming convention to identify in-house inventory vs. external 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Removed Services that were listed as inventory line items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Included a country label for all items listed in the U.S. </a:t>
            </a:r>
            <a:br>
              <a:rPr lang="en-IN" dirty="0">
                <a:cs typeface="Times New Roman" panose="02020603050405020304" pitchFamily="18" charset="0"/>
              </a:rPr>
            </a:b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40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6566314" cy="76352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Business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1138425"/>
            <a:ext cx="7329840" cy="5191970"/>
          </a:xfrm>
        </p:spPr>
        <p:txBody>
          <a:bodyPr>
            <a:normAutofit fontScale="925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Total Sales (Monthly, Quarterly, Yearly)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Sales rep performance by region (Zip code)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Most frequent customers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Sales rep (Total sales)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Sales rep (Customers they have along with sales)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Most sold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Products sold based on region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Revenue generated from services, analysis and samples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Products sold by reps (Monthly, Quarterly)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Combination of products bought by customers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8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6566314" cy="76352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Tools to Support Data Analysis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1138425"/>
            <a:ext cx="7329840" cy="51919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Microsoft Excel</a:t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SQL Data Server Analysis</a:t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Tableau 10.1</a:t>
            </a:r>
            <a:r>
              <a:rPr lang="en-US" dirty="0">
                <a:cs typeface="Times New Roman" panose="02020603050405020304" pitchFamily="18" charset="0"/>
              </a:rPr>
              <a:t/>
            </a: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IBM Watson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374900"/>
            <a:ext cx="6566314" cy="763525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Summary of 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65195" y="1138425"/>
            <a:ext cx="7329840" cy="51919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Create a naming convention to differentiate the in-house inventory vs </a:t>
            </a:r>
            <a:r>
              <a:rPr lang="en-US" dirty="0" smtClean="0">
                <a:cs typeface="Times New Roman" panose="02020603050405020304" pitchFamily="18" charset="0"/>
              </a:rPr>
              <a:t>external</a:t>
            </a:r>
            <a:endParaRPr lang="en-US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cs typeface="Times New Roman" panose="02020603050405020304" pitchFamily="18" charset="0"/>
              </a:rPr>
              <a:t>Implement </a:t>
            </a:r>
            <a:r>
              <a:rPr lang="en-IN" dirty="0" smtClean="0">
                <a:cs typeface="Times New Roman" panose="02020603050405020304" pitchFamily="18" charset="0"/>
              </a:rPr>
              <a:t>Tableau 10.0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smtClean="0">
                <a:cs typeface="Times New Roman" panose="02020603050405020304" pitchFamily="18" charset="0"/>
              </a:rPr>
              <a:t>Long term – implement SQL Server management studio</a:t>
            </a: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7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PowerPoint Presentation</vt:lpstr>
      <vt:lpstr>Company Overview</vt:lpstr>
      <vt:lpstr>Understanding the Data</vt:lpstr>
      <vt:lpstr>Data Cleansing Challenges</vt:lpstr>
      <vt:lpstr>Data Cleansing Challenges</vt:lpstr>
      <vt:lpstr>Data Cleansing Solutions</vt:lpstr>
      <vt:lpstr>Business Questions</vt:lpstr>
      <vt:lpstr>Tools to Support Data Analysis</vt:lpstr>
      <vt:lpstr>Summary of Recommendations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2014-02-05T03:23:23Z</dcterms:created>
  <dcterms:modified xsi:type="dcterms:W3CDTF">2017-01-11T21:40:01Z</dcterms:modified>
</cp:coreProperties>
</file>