
<file path=[Content_Types].xml><?xml version="1.0" encoding="utf-8"?>
<Types xmlns="http://schemas.openxmlformats.org/package/2006/content-types">
  <Default Extension="glb" ContentType="model/gltf.binary"/>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304" r:id="rId2"/>
    <p:sldId id="258" r:id="rId3"/>
    <p:sldId id="296" r:id="rId4"/>
    <p:sldId id="303" r:id="rId5"/>
    <p:sldId id="306" r:id="rId6"/>
    <p:sldId id="305" r:id="rId7"/>
    <p:sldId id="307" r:id="rId8"/>
    <p:sldId id="287" r:id="rId9"/>
    <p:sldId id="28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3840" userDrawn="1">
          <p15:clr>
            <a:srgbClr val="A4A3A4"/>
          </p15:clr>
        </p15:guide>
        <p15:guide id="4"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12ED"/>
    <a:srgbClr val="CEC9B5"/>
    <a:srgbClr val="69685B"/>
    <a:srgbClr val="66AF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24" autoAdjust="0"/>
    <p:restoredTop sz="79490" autoAdjust="0"/>
  </p:normalViewPr>
  <p:slideViewPr>
    <p:cSldViewPr snapToGrid="0" snapToObjects="1">
      <p:cViewPr varScale="1">
        <p:scale>
          <a:sx n="70" d="100"/>
          <a:sy n="70" d="100"/>
        </p:scale>
        <p:origin x="1080" y="38"/>
      </p:cViewPr>
      <p:guideLst>
        <p:guide pos="3840"/>
        <p:guide orient="horz" pos="2160"/>
      </p:guideLst>
    </p:cSldViewPr>
  </p:slideViewPr>
  <p:outlineViewPr>
    <p:cViewPr>
      <p:scale>
        <a:sx n="33" d="100"/>
        <a:sy n="33" d="100"/>
      </p:scale>
      <p:origin x="0" y="-664"/>
    </p:cViewPr>
  </p:outlineViewPr>
  <p:notesTextViewPr>
    <p:cViewPr>
      <p:scale>
        <a:sx n="1" d="1"/>
        <a:sy n="1" d="1"/>
      </p:scale>
      <p:origin x="0" y="0"/>
    </p:cViewPr>
  </p:notesTextViewPr>
  <p:sorterViewPr>
    <p:cViewPr>
      <p:scale>
        <a:sx n="50" d="100"/>
        <a:sy n="50" d="100"/>
      </p:scale>
      <p:origin x="0" y="0"/>
    </p:cViewPr>
  </p:sorterViewPr>
  <p:notesViewPr>
    <p:cSldViewPr snapToGrid="0" snapToObjects="1">
      <p:cViewPr varScale="1">
        <p:scale>
          <a:sx n="106" d="100"/>
          <a:sy n="106" d="100"/>
        </p:scale>
        <p:origin x="3216"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4C89EDB-3FDD-4915-A3CE-62FA29C01A32}" type="datetimeFigureOut">
              <a:rPr lang="en-US" smtClean="0"/>
              <a:t>11/14/2022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5042649-1860-4D03-9360-22C2D8836B44}" type="slidenum">
              <a:rPr lang="en-US" smtClean="0"/>
              <a:t>‹#›</a:t>
            </a:fld>
            <a:endParaRPr lang="en-US"/>
          </a:p>
        </p:txBody>
      </p:sp>
    </p:spTree>
    <p:extLst>
      <p:ext uri="{BB962C8B-B14F-4D97-AF65-F5344CB8AC3E}">
        <p14:creationId xmlns:p14="http://schemas.microsoft.com/office/powerpoint/2010/main" val="6336618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4499FB-0CC7-453D-9493-CBDCD6D233E2}" type="datetimeFigureOut">
              <a:rPr lang="en-US" smtClean="0"/>
              <a:t>11/14/2022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76A24B-926E-40EB-9E1B-5321DC3775E5}" type="slidenum">
              <a:rPr lang="en-US" smtClean="0"/>
              <a:t>‹#›</a:t>
            </a:fld>
            <a:endParaRPr lang="en-US"/>
          </a:p>
        </p:txBody>
      </p:sp>
    </p:spTree>
    <p:extLst>
      <p:ext uri="{BB962C8B-B14F-4D97-AF65-F5344CB8AC3E}">
        <p14:creationId xmlns:p14="http://schemas.microsoft.com/office/powerpoint/2010/main" val="2167594663"/>
      </p:ext>
    </p:extLst>
  </p:cSld>
  <p:clrMap bg1="lt1" tx1="dk1" bg2="lt2" tx2="dk2" accent1="accent1" accent2="accent2" accent3="accent3" accent4="accent4" accent5="accent5" accent6="accent6" hlink="hlink" folHlink="folHlink"/>
  <p:notesStyle>
    <a:lvl1pPr marL="0" indent="0" algn="l" defTabSz="914400" rtl="0" eaLnBrk="1" latinLnBrk="0" hangingPunct="1">
      <a:lnSpc>
        <a:spcPct val="110000"/>
      </a:lnSpc>
      <a:buFont typeface="Arial" panose="020B0604020202020204" pitchFamily="34" charset="0"/>
      <a:buNone/>
      <a:defRPr sz="1200" kern="1200">
        <a:solidFill>
          <a:schemeClr val="tx1"/>
        </a:solidFill>
        <a:latin typeface="+mn-lt"/>
        <a:ea typeface="+mn-ea"/>
        <a:cs typeface="+mn-cs"/>
      </a:defRPr>
    </a:lvl1pPr>
    <a:lvl2pPr marL="228600" indent="-111125"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346075" indent="-117475"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457200" indent="-111125"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457200" indent="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76A24B-926E-40EB-9E1B-5321DC3775E5}" type="slidenum">
              <a:rPr lang="en-US" smtClean="0"/>
              <a:t>1</a:t>
            </a:fld>
            <a:endParaRPr lang="en-US"/>
          </a:p>
        </p:txBody>
      </p:sp>
    </p:spTree>
    <p:extLst>
      <p:ext uri="{BB962C8B-B14F-4D97-AF65-F5344CB8AC3E}">
        <p14:creationId xmlns:p14="http://schemas.microsoft.com/office/powerpoint/2010/main" val="1898066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a:p>
        </p:txBody>
      </p:sp>
      <p:sp>
        <p:nvSpPr>
          <p:cNvPr id="4" name="Slide Number Placeholder 3"/>
          <p:cNvSpPr>
            <a:spLocks noGrp="1"/>
          </p:cNvSpPr>
          <p:nvPr>
            <p:ph type="sldNum" sz="quarter" idx="5"/>
          </p:nvPr>
        </p:nvSpPr>
        <p:spPr/>
        <p:txBody>
          <a:bodyPr/>
          <a:lstStyle/>
          <a:p>
            <a:fld id="{4476A24B-926E-40EB-9E1B-5321DC3775E5}" type="slidenum">
              <a:rPr lang="en-US" smtClean="0"/>
              <a:t>2</a:t>
            </a:fld>
            <a:endParaRPr lang="en-US"/>
          </a:p>
        </p:txBody>
      </p:sp>
    </p:spTree>
    <p:extLst>
      <p:ext uri="{BB962C8B-B14F-4D97-AF65-F5344CB8AC3E}">
        <p14:creationId xmlns:p14="http://schemas.microsoft.com/office/powerpoint/2010/main" val="1850509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It works?</a:t>
            </a:r>
          </a:p>
          <a:p>
            <a:pPr marL="342900" indent="-342900">
              <a:buFont typeface="Wingdings" panose="05000000000000000000" pitchFamily="2" charset="2"/>
              <a:buChar char="§"/>
            </a:pPr>
            <a:r>
              <a:rPr lang="en-GB" sz="1200" dirty="0"/>
              <a:t>Once you register on Dream11, you will come across a lot of matches. You are supposed to select which match you wish to play and then create a team of 5 players before the match begins. </a:t>
            </a:r>
          </a:p>
          <a:p>
            <a:pPr marL="342900" indent="-342900">
              <a:buFont typeface="Wingdings" panose="05000000000000000000" pitchFamily="2" charset="2"/>
              <a:buChar char="§"/>
            </a:pPr>
            <a:r>
              <a:rPr lang="en-GB" sz="1200" dirty="0"/>
              <a:t>Pay the entry fee and you will join the contest with other participants who will compete with you with their virtual teams. </a:t>
            </a:r>
          </a:p>
          <a:p>
            <a:pPr marL="342900" indent="-342900">
              <a:buFont typeface="Wingdings" panose="05000000000000000000" pitchFamily="2" charset="2"/>
              <a:buChar char="§"/>
            </a:pPr>
            <a:r>
              <a:rPr lang="en-GB" sz="1200" dirty="0"/>
              <a:t>Once the match starts, players in your team will be awarded points as per their performance and if your team scores the highest you win. Simple as that.</a:t>
            </a:r>
            <a:endParaRPr lang="en-US" sz="1200" dirty="0"/>
          </a:p>
          <a:p>
            <a:endParaRPr lang="en-US" dirty="0"/>
          </a:p>
          <a:p>
            <a:endParaRPr lang="en-US" dirty="0"/>
          </a:p>
        </p:txBody>
      </p:sp>
      <p:sp>
        <p:nvSpPr>
          <p:cNvPr id="4" name="Slide Number Placeholder 3"/>
          <p:cNvSpPr>
            <a:spLocks noGrp="1"/>
          </p:cNvSpPr>
          <p:nvPr>
            <p:ph type="sldNum" sz="quarter" idx="5"/>
          </p:nvPr>
        </p:nvSpPr>
        <p:spPr/>
        <p:txBody>
          <a:bodyPr/>
          <a:lstStyle/>
          <a:p>
            <a:fld id="{4476A24B-926E-40EB-9E1B-5321DC3775E5}" type="slidenum">
              <a:rPr lang="en-US" smtClean="0"/>
              <a:t>3</a:t>
            </a:fld>
            <a:endParaRPr lang="en-US"/>
          </a:p>
        </p:txBody>
      </p:sp>
    </p:spTree>
    <p:extLst>
      <p:ext uri="{BB962C8B-B14F-4D97-AF65-F5344CB8AC3E}">
        <p14:creationId xmlns:p14="http://schemas.microsoft.com/office/powerpoint/2010/main" val="3400221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32740" marR="1905" rtl="0" fontAlgn="base">
              <a:spcBef>
                <a:spcPts val="0"/>
              </a:spcBef>
              <a:spcAft>
                <a:spcPts val="800"/>
              </a:spcAft>
              <a:buFont typeface="+mj-lt"/>
              <a:buAutoNum type="arabicPeriod"/>
            </a:pPr>
            <a:r>
              <a:rPr lang="en-GB" sz="1800" b="0" i="0" u="none" strike="noStrike" dirty="0">
                <a:solidFill>
                  <a:srgbClr val="000000"/>
                </a:solidFill>
                <a:effectLst/>
                <a:latin typeface="Times New Roman" panose="02020603050405020304" pitchFamily="18" charset="0"/>
              </a:rPr>
              <a:t>A Customer makes none to many Transactions</a:t>
            </a:r>
          </a:p>
          <a:p>
            <a:pPr marL="332740" marR="1905" rtl="0" fontAlgn="base">
              <a:spcBef>
                <a:spcPts val="0"/>
              </a:spcBef>
              <a:spcAft>
                <a:spcPts val="800"/>
              </a:spcAft>
              <a:buFont typeface="+mj-lt"/>
              <a:buAutoNum type="arabicPeriod"/>
            </a:pPr>
            <a:r>
              <a:rPr lang="en-GB" sz="1800" b="0" i="0" u="none" strike="noStrike" dirty="0">
                <a:solidFill>
                  <a:srgbClr val="000000"/>
                </a:solidFill>
                <a:effectLst/>
                <a:latin typeface="Times New Roman" panose="02020603050405020304" pitchFamily="18" charset="0"/>
              </a:rPr>
              <a:t>A Transaction must be made by one Customer</a:t>
            </a:r>
          </a:p>
          <a:p>
            <a:pPr marL="332740" marR="1905" rtl="0" fontAlgn="base">
              <a:spcBef>
                <a:spcPts val="0"/>
              </a:spcBef>
              <a:spcAft>
                <a:spcPts val="800"/>
              </a:spcAft>
              <a:buFont typeface="+mj-lt"/>
              <a:buAutoNum type="arabicPeriod"/>
            </a:pPr>
            <a:r>
              <a:rPr lang="en-GB" sz="1800" b="0" i="0" u="none" strike="noStrike" dirty="0">
                <a:solidFill>
                  <a:srgbClr val="000000"/>
                </a:solidFill>
                <a:effectLst/>
                <a:latin typeface="Times New Roman" panose="02020603050405020304" pitchFamily="18" charset="0"/>
              </a:rPr>
              <a:t>A Customer must choose a Fantasy Team</a:t>
            </a:r>
          </a:p>
          <a:p>
            <a:pPr marL="332740" marR="1905" rtl="0" fontAlgn="base">
              <a:spcBef>
                <a:spcPts val="0"/>
              </a:spcBef>
              <a:spcAft>
                <a:spcPts val="800"/>
              </a:spcAft>
              <a:buFont typeface="+mj-lt"/>
              <a:buAutoNum type="arabicPeriod"/>
            </a:pPr>
            <a:r>
              <a:rPr lang="en-GB" sz="1800" b="0" i="0" u="none" strike="noStrike" dirty="0">
                <a:solidFill>
                  <a:srgbClr val="000000"/>
                </a:solidFill>
                <a:effectLst/>
                <a:latin typeface="Times New Roman" panose="02020603050405020304" pitchFamily="18" charset="0"/>
              </a:rPr>
              <a:t>A Fantasy Team will be chosen by the Customer</a:t>
            </a:r>
          </a:p>
          <a:p>
            <a:pPr marL="332740" marR="1905" rtl="0" fontAlgn="base">
              <a:spcBef>
                <a:spcPts val="0"/>
              </a:spcBef>
              <a:spcAft>
                <a:spcPts val="800"/>
              </a:spcAft>
              <a:buFont typeface="+mj-lt"/>
              <a:buAutoNum type="arabicPeriod"/>
            </a:pPr>
            <a:r>
              <a:rPr lang="en-GB" sz="1800" b="0" i="0" u="none" strike="noStrike" dirty="0">
                <a:solidFill>
                  <a:srgbClr val="000000"/>
                </a:solidFill>
                <a:effectLst/>
                <a:latin typeface="Times New Roman" panose="02020603050405020304" pitchFamily="18" charset="0"/>
              </a:rPr>
              <a:t>A Fantasy team must have one Game Detail</a:t>
            </a:r>
          </a:p>
          <a:p>
            <a:pPr marL="332740" marR="1905" rtl="0" fontAlgn="base">
              <a:spcBef>
                <a:spcPts val="0"/>
              </a:spcBef>
              <a:spcAft>
                <a:spcPts val="800"/>
              </a:spcAft>
              <a:buFont typeface="+mj-lt"/>
              <a:buAutoNum type="arabicPeriod"/>
            </a:pPr>
            <a:r>
              <a:rPr lang="en-GB" sz="1800" b="0" i="0" u="none" strike="noStrike" dirty="0">
                <a:solidFill>
                  <a:srgbClr val="000000"/>
                </a:solidFill>
                <a:effectLst/>
                <a:latin typeface="Times New Roman" panose="02020603050405020304" pitchFamily="18" charset="0"/>
              </a:rPr>
              <a:t>Game Detail will be having one or many Fantasy Teams</a:t>
            </a:r>
          </a:p>
          <a:p>
            <a:pPr marL="332740" marR="1905" rtl="0" fontAlgn="base">
              <a:spcBef>
                <a:spcPts val="0"/>
              </a:spcBef>
              <a:spcAft>
                <a:spcPts val="800"/>
              </a:spcAft>
              <a:buFont typeface="+mj-lt"/>
              <a:buAutoNum type="arabicPeriod"/>
            </a:pPr>
            <a:r>
              <a:rPr lang="en-GB" sz="1800" b="0" i="0" u="none" strike="noStrike" dirty="0">
                <a:solidFill>
                  <a:srgbClr val="000000"/>
                </a:solidFill>
                <a:effectLst/>
                <a:latin typeface="Times New Roman" panose="02020603050405020304" pitchFamily="18" charset="0"/>
              </a:rPr>
              <a:t>Fantasy Team will have one or many Players</a:t>
            </a:r>
          </a:p>
          <a:p>
            <a:pPr marL="332740" marR="1905" rtl="0" fontAlgn="base">
              <a:spcBef>
                <a:spcPts val="0"/>
              </a:spcBef>
              <a:spcAft>
                <a:spcPts val="800"/>
              </a:spcAft>
              <a:buFont typeface="+mj-lt"/>
              <a:buAutoNum type="arabicPeriod"/>
            </a:pPr>
            <a:r>
              <a:rPr lang="en-GB" sz="1800" b="0" i="0" u="none" strike="noStrike" dirty="0">
                <a:solidFill>
                  <a:srgbClr val="000000"/>
                </a:solidFill>
                <a:effectLst/>
                <a:latin typeface="Times New Roman" panose="02020603050405020304" pitchFamily="18" charset="0"/>
              </a:rPr>
              <a:t>Either one or many Players are in a Fantasy team</a:t>
            </a:r>
          </a:p>
          <a:p>
            <a:pPr marL="332740" marR="1905" rtl="0" fontAlgn="base">
              <a:spcBef>
                <a:spcPts val="0"/>
              </a:spcBef>
              <a:spcAft>
                <a:spcPts val="800"/>
              </a:spcAft>
              <a:buFont typeface="+mj-lt"/>
              <a:buAutoNum type="arabicPeriod"/>
            </a:pPr>
            <a:r>
              <a:rPr lang="en-GB" sz="1800" b="0" i="0" u="none" strike="noStrike" dirty="0">
                <a:solidFill>
                  <a:srgbClr val="000000"/>
                </a:solidFill>
                <a:effectLst/>
                <a:latin typeface="Times New Roman" panose="02020603050405020304" pitchFamily="18" charset="0"/>
              </a:rPr>
              <a:t>Game Details will have many Winners</a:t>
            </a:r>
          </a:p>
          <a:p>
            <a:pPr marL="332740" marR="1905" rtl="0" fontAlgn="base">
              <a:spcBef>
                <a:spcPts val="0"/>
              </a:spcBef>
              <a:spcAft>
                <a:spcPts val="800"/>
              </a:spcAft>
              <a:buFont typeface="+mj-lt"/>
              <a:buAutoNum type="arabicPeriod"/>
            </a:pPr>
            <a:r>
              <a:rPr lang="en-GB" sz="1800" b="0" i="0" u="none" strike="noStrike" dirty="0">
                <a:solidFill>
                  <a:srgbClr val="000000"/>
                </a:solidFill>
                <a:effectLst/>
                <a:latin typeface="Times New Roman" panose="02020603050405020304" pitchFamily="18" charset="0"/>
              </a:rPr>
              <a:t>Winner list will be assigned to a single Game</a:t>
            </a:r>
          </a:p>
          <a:p>
            <a:endParaRPr lang="en-US" dirty="0"/>
          </a:p>
        </p:txBody>
      </p:sp>
      <p:sp>
        <p:nvSpPr>
          <p:cNvPr id="4" name="Slide Number Placeholder 3"/>
          <p:cNvSpPr>
            <a:spLocks noGrp="1"/>
          </p:cNvSpPr>
          <p:nvPr>
            <p:ph type="sldNum" sz="quarter" idx="5"/>
          </p:nvPr>
        </p:nvSpPr>
        <p:spPr/>
        <p:txBody>
          <a:bodyPr/>
          <a:lstStyle/>
          <a:p>
            <a:fld id="{4476A24B-926E-40EB-9E1B-5321DC3775E5}" type="slidenum">
              <a:rPr lang="en-US" smtClean="0"/>
              <a:t>4</a:t>
            </a:fld>
            <a:endParaRPr lang="en-US"/>
          </a:p>
        </p:txBody>
      </p:sp>
    </p:spTree>
    <p:extLst>
      <p:ext uri="{BB962C8B-B14F-4D97-AF65-F5344CB8AC3E}">
        <p14:creationId xmlns:p14="http://schemas.microsoft.com/office/powerpoint/2010/main" val="167558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76A24B-926E-40EB-9E1B-5321DC3775E5}" type="slidenum">
              <a:rPr lang="en-US" smtClean="0"/>
              <a:t>5</a:t>
            </a:fld>
            <a:endParaRPr lang="en-US"/>
          </a:p>
        </p:txBody>
      </p:sp>
    </p:spTree>
    <p:extLst>
      <p:ext uri="{BB962C8B-B14F-4D97-AF65-F5344CB8AC3E}">
        <p14:creationId xmlns:p14="http://schemas.microsoft.com/office/powerpoint/2010/main" val="2034504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None/>
            </a:pPr>
            <a:r>
              <a:rPr lang="en-US" dirty="0"/>
              <a:t>IMPLEMENTATION:</a:t>
            </a:r>
            <a:endParaRPr lang="en-GB" dirty="0">
              <a:latin typeface="-apple-system"/>
            </a:endParaRPr>
          </a:p>
          <a:p>
            <a:pPr rtl="0">
              <a:buNone/>
            </a:pPr>
            <a:r>
              <a:rPr lang="en-GB" dirty="0">
                <a:latin typeface="-apple-system"/>
              </a:rPr>
              <a:t>Incorporated triggers to add the points for each customer and the winners.</a:t>
            </a:r>
          </a:p>
          <a:p>
            <a:pPr rtl="0">
              <a:buNone/>
            </a:pPr>
            <a:r>
              <a:rPr lang="en-GB" dirty="0">
                <a:effectLst/>
                <a:latin typeface="-apple-system"/>
              </a:rPr>
              <a:t> The trigger </a:t>
            </a:r>
            <a:r>
              <a:rPr lang="en-GB" b="1" dirty="0" err="1">
                <a:solidFill>
                  <a:srgbClr val="FF0000"/>
                </a:solidFill>
                <a:effectLst/>
                <a:latin typeface="-apple-system"/>
              </a:rPr>
              <a:t>TRG_WinnerList</a:t>
            </a:r>
            <a:r>
              <a:rPr lang="en-GB" b="1" dirty="0">
                <a:solidFill>
                  <a:srgbClr val="FF0000"/>
                </a:solidFill>
                <a:effectLst/>
                <a:latin typeface="-apple-system"/>
              </a:rPr>
              <a:t> </a:t>
            </a:r>
            <a:r>
              <a:rPr lang="en-GB" dirty="0">
                <a:effectLst/>
                <a:latin typeface="-apple-system"/>
              </a:rPr>
              <a:t>adds points to each Winner in the Winner List table.</a:t>
            </a:r>
            <a:br>
              <a:rPr lang="en-GB" dirty="0">
                <a:effectLst/>
                <a:latin typeface="-apple-system"/>
              </a:rPr>
            </a:br>
            <a:r>
              <a:rPr lang="en-GB" dirty="0">
                <a:effectLst/>
                <a:latin typeface="-apple-system"/>
              </a:rPr>
              <a:t>-- 1st position : 100 points</a:t>
            </a:r>
            <a:br>
              <a:rPr lang="en-GB" dirty="0">
                <a:effectLst/>
                <a:latin typeface="-apple-system"/>
              </a:rPr>
            </a:br>
            <a:r>
              <a:rPr lang="en-GB" dirty="0">
                <a:effectLst/>
                <a:latin typeface="-apple-system"/>
              </a:rPr>
              <a:t>-- 2nd position : 50 points</a:t>
            </a:r>
            <a:br>
              <a:rPr lang="en-GB" dirty="0">
                <a:effectLst/>
                <a:latin typeface="-apple-system"/>
              </a:rPr>
            </a:br>
            <a:r>
              <a:rPr lang="en-GB" dirty="0">
                <a:effectLst/>
                <a:latin typeface="-apple-system"/>
              </a:rPr>
              <a:t>-- 3rd position : 25points</a:t>
            </a:r>
          </a:p>
          <a:p>
            <a:pPr rtl="0">
              <a:buNone/>
            </a:pPr>
            <a:r>
              <a:rPr lang="en-GB" dirty="0">
                <a:effectLst/>
                <a:latin typeface="-apple-system"/>
              </a:rPr>
              <a:t>The trigger </a:t>
            </a:r>
            <a:r>
              <a:rPr lang="en-GB" b="1" dirty="0" err="1">
                <a:solidFill>
                  <a:srgbClr val="FF0000"/>
                </a:solidFill>
                <a:effectLst/>
                <a:latin typeface="-apple-system"/>
              </a:rPr>
              <a:t>TRG_Customer</a:t>
            </a:r>
            <a:r>
              <a:rPr lang="en-GB" dirty="0">
                <a:solidFill>
                  <a:srgbClr val="FF0000"/>
                </a:solidFill>
                <a:effectLst/>
                <a:latin typeface="-apple-system"/>
              </a:rPr>
              <a:t> </a:t>
            </a:r>
            <a:r>
              <a:rPr lang="en-GB" dirty="0">
                <a:effectLst/>
                <a:latin typeface="-apple-system"/>
              </a:rPr>
              <a:t>adds 10 points to each newly inserted row or updated record in the customer table.</a:t>
            </a:r>
          </a:p>
          <a:p>
            <a:endParaRPr lang="en-US" dirty="0"/>
          </a:p>
        </p:txBody>
      </p:sp>
      <p:sp>
        <p:nvSpPr>
          <p:cNvPr id="4" name="Slide Number Placeholder 3"/>
          <p:cNvSpPr>
            <a:spLocks noGrp="1"/>
          </p:cNvSpPr>
          <p:nvPr>
            <p:ph type="sldNum" sz="quarter" idx="5"/>
          </p:nvPr>
        </p:nvSpPr>
        <p:spPr/>
        <p:txBody>
          <a:bodyPr/>
          <a:lstStyle/>
          <a:p>
            <a:fld id="{4476A24B-926E-40EB-9E1B-5321DC3775E5}" type="slidenum">
              <a:rPr lang="en-US" smtClean="0"/>
              <a:t>6</a:t>
            </a:fld>
            <a:endParaRPr lang="en-US"/>
          </a:p>
        </p:txBody>
      </p:sp>
    </p:spTree>
    <p:extLst>
      <p:ext uri="{BB962C8B-B14F-4D97-AF65-F5344CB8AC3E}">
        <p14:creationId xmlns:p14="http://schemas.microsoft.com/office/powerpoint/2010/main" val="836797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76A24B-926E-40EB-9E1B-5321DC3775E5}" type="slidenum">
              <a:rPr lang="en-US" smtClean="0"/>
              <a:t>7</a:t>
            </a:fld>
            <a:endParaRPr lang="en-US"/>
          </a:p>
        </p:txBody>
      </p:sp>
    </p:spTree>
    <p:extLst>
      <p:ext uri="{BB962C8B-B14F-4D97-AF65-F5344CB8AC3E}">
        <p14:creationId xmlns:p14="http://schemas.microsoft.com/office/powerpoint/2010/main" val="4108438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bg>
      <p:bgPr>
        <a:gradFill>
          <a:gsLst>
            <a:gs pos="0">
              <a:schemeClr val="accent4">
                <a:lumMod val="63000"/>
                <a:lumOff val="37000"/>
              </a:schemeClr>
            </a:gs>
            <a:gs pos="76000">
              <a:schemeClr val="accent1"/>
            </a:gs>
          </a:gsLst>
          <a:path path="circle">
            <a:fillToRect l="100000" t="100000"/>
          </a:path>
        </a:gra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A1FD6F9-D212-2E42-B64E-F33E6A95F59D}"/>
              </a:ext>
            </a:extLst>
          </p:cNvPr>
          <p:cNvSpPr>
            <a:spLocks noGrp="1"/>
          </p:cNvSpPr>
          <p:nvPr>
            <p:ph type="pic" sz="quarter" idx="15"/>
          </p:nvPr>
        </p:nvSpPr>
        <p:spPr>
          <a:xfrm>
            <a:off x="0" y="0"/>
            <a:ext cx="12192000" cy="6858000"/>
          </a:xfrm>
        </p:spPr>
        <p:txBody>
          <a:bodyPr/>
          <a:lstStyle/>
          <a:p>
            <a:endParaRPr lang="en-US"/>
          </a:p>
        </p:txBody>
      </p:sp>
      <p:sp>
        <p:nvSpPr>
          <p:cNvPr id="2" name="Title 1"/>
          <p:cNvSpPr>
            <a:spLocks noGrp="1"/>
          </p:cNvSpPr>
          <p:nvPr>
            <p:ph type="title"/>
          </p:nvPr>
        </p:nvSpPr>
        <p:spPr>
          <a:xfrm>
            <a:off x="899673" y="1905001"/>
            <a:ext cx="10375675" cy="2225262"/>
          </a:xfrm>
        </p:spPr>
        <p:txBody>
          <a:bodyPr anchor="ctr"/>
          <a:lstStyle>
            <a:lvl1pPr>
              <a:defRPr sz="5500">
                <a:solidFill>
                  <a:schemeClr val="bg1"/>
                </a:solidFill>
              </a:defRPr>
            </a:lvl1pPr>
          </a:lstStyle>
          <a:p>
            <a:r>
              <a:rPr lang="en-US" dirty="0"/>
              <a:t>Click to edit Master title style</a:t>
            </a:r>
          </a:p>
        </p:txBody>
      </p:sp>
      <p:sp>
        <p:nvSpPr>
          <p:cNvPr id="10" name="Text Placeholder 9"/>
          <p:cNvSpPr>
            <a:spLocks noGrp="1"/>
          </p:cNvSpPr>
          <p:nvPr>
            <p:ph type="body" sz="quarter" idx="14" hasCustomPrompt="1"/>
          </p:nvPr>
        </p:nvSpPr>
        <p:spPr>
          <a:xfrm>
            <a:off x="899605" y="4620890"/>
            <a:ext cx="10377927" cy="1415772"/>
          </a:xfrm>
        </p:spPr>
        <p:txBody>
          <a:bodyPr>
            <a:noAutofit/>
          </a:bodyPr>
          <a:lstStyle>
            <a:lvl1pPr marL="0" indent="0">
              <a:lnSpc>
                <a:spcPct val="95000"/>
              </a:lnSpc>
              <a:spcAft>
                <a:spcPts val="0"/>
              </a:spcAft>
              <a:buFont typeface="Arial" panose="020B0604020202020204" pitchFamily="34" charset="0"/>
              <a:buChar char="​"/>
              <a:defRPr sz="2200" b="0" i="0">
                <a:solidFill>
                  <a:schemeClr val="bg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bg1"/>
                </a:solidFill>
              </a:defRPr>
            </a:lvl2pPr>
            <a:lvl3pPr marL="0" indent="0">
              <a:lnSpc>
                <a:spcPct val="95000"/>
              </a:lnSpc>
              <a:spcBef>
                <a:spcPts val="0"/>
              </a:spcBef>
              <a:spcAft>
                <a:spcPts val="200"/>
              </a:spcAft>
              <a:buFont typeface="Arial" panose="020B0604020202020204" pitchFamily="34" charset="0"/>
              <a:buChar char="​"/>
              <a:defRPr sz="1500">
                <a:solidFill>
                  <a:schemeClr val="bg1"/>
                </a:solidFill>
              </a:defRPr>
            </a:lvl3pPr>
            <a:lvl4pPr marL="0" indent="0">
              <a:lnSpc>
                <a:spcPct val="95000"/>
              </a:lnSpc>
              <a:spcBef>
                <a:spcPts val="0"/>
              </a:spcBef>
              <a:spcAft>
                <a:spcPts val="200"/>
              </a:spcAft>
              <a:buFont typeface="Arial" panose="020B0604020202020204" pitchFamily="34" charset="0"/>
              <a:buChar char="​"/>
              <a:defRPr sz="1500">
                <a:solidFill>
                  <a:schemeClr val="bg1"/>
                </a:solidFill>
              </a:defRPr>
            </a:lvl4pPr>
            <a:lvl5pPr marL="0" indent="0">
              <a:lnSpc>
                <a:spcPct val="95000"/>
              </a:lnSpc>
              <a:spcBef>
                <a:spcPts val="0"/>
              </a:spcBef>
              <a:spcAft>
                <a:spcPts val="200"/>
              </a:spcAft>
              <a:buFont typeface="Arial" panose="020B0604020202020204" pitchFamily="34" charset="0"/>
              <a:buChar char="​"/>
              <a:defRPr sz="15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oup 3"/>
          <p:cNvGrpSpPr/>
          <p:nvPr userDrawn="1"/>
        </p:nvGrpSpPr>
        <p:grpSpPr>
          <a:xfrm>
            <a:off x="904048" y="1732950"/>
            <a:ext cx="10373553" cy="2672550"/>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3148910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or Main Idea">
    <p:bg>
      <p:bgPr>
        <a:gradFill>
          <a:gsLst>
            <a:gs pos="0">
              <a:schemeClr val="accent4">
                <a:lumMod val="63000"/>
                <a:lumOff val="37000"/>
              </a:schemeClr>
            </a:gs>
            <a:gs pos="76000">
              <a:schemeClr val="accent1"/>
            </a:gs>
          </a:gsLst>
          <a:path path="circle">
            <a:fillToRect l="100000" t="100000"/>
          </a:path>
        </a:gra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A1FD6F9-D212-2E42-B64E-F33E6A95F59D}"/>
              </a:ext>
            </a:extLst>
          </p:cNvPr>
          <p:cNvSpPr>
            <a:spLocks noGrp="1"/>
          </p:cNvSpPr>
          <p:nvPr>
            <p:ph type="pic" sz="quarter" idx="15"/>
          </p:nvPr>
        </p:nvSpPr>
        <p:spPr>
          <a:xfrm>
            <a:off x="0" y="0"/>
            <a:ext cx="12192000" cy="6858000"/>
          </a:xfrm>
        </p:spPr>
        <p:txBody>
          <a:bodyPr/>
          <a:lstStyle/>
          <a:p>
            <a:endParaRPr lang="en-US" dirty="0"/>
          </a:p>
        </p:txBody>
      </p:sp>
      <p:sp>
        <p:nvSpPr>
          <p:cNvPr id="2" name="Title 1"/>
          <p:cNvSpPr>
            <a:spLocks noGrp="1"/>
          </p:cNvSpPr>
          <p:nvPr>
            <p:ph type="title"/>
          </p:nvPr>
        </p:nvSpPr>
        <p:spPr>
          <a:xfrm>
            <a:off x="899673" y="1905001"/>
            <a:ext cx="10375675" cy="2225262"/>
          </a:xfrm>
        </p:spPr>
        <p:txBody>
          <a:bodyPr anchor="ctr"/>
          <a:lstStyle>
            <a:lvl1pPr>
              <a:defRPr sz="4200">
                <a:solidFill>
                  <a:schemeClr val="bg1"/>
                </a:solidFill>
              </a:defRPr>
            </a:lvl1pPr>
          </a:lstStyle>
          <a:p>
            <a:r>
              <a:rPr lang="en-US" dirty="0"/>
              <a:t>Click to edit Master title style</a:t>
            </a:r>
          </a:p>
        </p:txBody>
      </p:sp>
      <p:sp>
        <p:nvSpPr>
          <p:cNvPr id="10" name="Text Placeholder 9"/>
          <p:cNvSpPr>
            <a:spLocks noGrp="1"/>
          </p:cNvSpPr>
          <p:nvPr>
            <p:ph type="body" sz="quarter" idx="14" hasCustomPrompt="1"/>
          </p:nvPr>
        </p:nvSpPr>
        <p:spPr>
          <a:xfrm>
            <a:off x="899605" y="4620890"/>
            <a:ext cx="10377927" cy="1415772"/>
          </a:xfrm>
        </p:spPr>
        <p:txBody>
          <a:bodyPr>
            <a:noAutofit/>
          </a:bodyPr>
          <a:lstStyle>
            <a:lvl1pPr marL="0" indent="0">
              <a:lnSpc>
                <a:spcPct val="95000"/>
              </a:lnSpc>
              <a:spcAft>
                <a:spcPts val="0"/>
              </a:spcAft>
              <a:buFont typeface="Arial" panose="020B0604020202020204" pitchFamily="34" charset="0"/>
              <a:buChar char="​"/>
              <a:defRPr sz="2100" b="0" i="0">
                <a:solidFill>
                  <a:schemeClr val="bg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bg1"/>
                </a:solidFill>
              </a:defRPr>
            </a:lvl2pPr>
            <a:lvl3pPr marL="0" indent="0">
              <a:lnSpc>
                <a:spcPct val="95000"/>
              </a:lnSpc>
              <a:spcBef>
                <a:spcPts val="0"/>
              </a:spcBef>
              <a:spcAft>
                <a:spcPts val="200"/>
              </a:spcAft>
              <a:buFont typeface="Arial" panose="020B0604020202020204" pitchFamily="34" charset="0"/>
              <a:buChar char="​"/>
              <a:defRPr sz="1500">
                <a:solidFill>
                  <a:schemeClr val="bg1"/>
                </a:solidFill>
              </a:defRPr>
            </a:lvl3pPr>
            <a:lvl4pPr marL="0" indent="0">
              <a:lnSpc>
                <a:spcPct val="95000"/>
              </a:lnSpc>
              <a:spcBef>
                <a:spcPts val="0"/>
              </a:spcBef>
              <a:spcAft>
                <a:spcPts val="200"/>
              </a:spcAft>
              <a:buFont typeface="Arial" panose="020B0604020202020204" pitchFamily="34" charset="0"/>
              <a:buChar char="​"/>
              <a:defRPr sz="1500">
                <a:solidFill>
                  <a:schemeClr val="bg1"/>
                </a:solidFill>
              </a:defRPr>
            </a:lvl4pPr>
            <a:lvl5pPr marL="0" indent="0">
              <a:lnSpc>
                <a:spcPct val="95000"/>
              </a:lnSpc>
              <a:spcBef>
                <a:spcPts val="0"/>
              </a:spcBef>
              <a:spcAft>
                <a:spcPts val="200"/>
              </a:spcAft>
              <a:buFont typeface="Arial" panose="020B0604020202020204" pitchFamily="34" charset="0"/>
              <a:buChar char="​"/>
              <a:defRPr sz="15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oup 3"/>
          <p:cNvGrpSpPr/>
          <p:nvPr userDrawn="1"/>
        </p:nvGrpSpPr>
        <p:grpSpPr>
          <a:xfrm>
            <a:off x="904048" y="1732950"/>
            <a:ext cx="10373553" cy="2672550"/>
            <a:chOff x="914400" y="1732950"/>
            <a:chExt cx="7316788" cy="2672550"/>
          </a:xfrm>
        </p:grpSpPr>
        <p:cxnSp>
          <p:nvCxnSpPr>
            <p:cNvPr id="11" name="Straight Connector 10"/>
            <p:cNvCxnSpPr>
              <a:cxnSpLocks/>
            </p:cNvCxnSpPr>
            <p:nvPr userDrawn="1"/>
          </p:nvCxnSpPr>
          <p:spPr>
            <a:xfrm>
              <a:off x="914400" y="1732950"/>
              <a:ext cx="7315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1785071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or Main Idea-2">
    <p:bg>
      <p:bgPr>
        <a:gradFill>
          <a:gsLst>
            <a:gs pos="0">
              <a:schemeClr val="accent4">
                <a:lumMod val="63000"/>
                <a:lumOff val="37000"/>
              </a:schemeClr>
            </a:gs>
            <a:gs pos="76000">
              <a:schemeClr val="accent1"/>
            </a:gs>
          </a:gsLst>
          <a:path path="circle">
            <a:fillToRect l="100000" t="100000"/>
          </a:path>
        </a:gra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A1FD6F9-D212-2E42-B64E-F33E6A95F59D}"/>
              </a:ext>
            </a:extLst>
          </p:cNvPr>
          <p:cNvSpPr>
            <a:spLocks noGrp="1"/>
          </p:cNvSpPr>
          <p:nvPr>
            <p:ph type="pic" sz="quarter" idx="15"/>
          </p:nvPr>
        </p:nvSpPr>
        <p:spPr>
          <a:xfrm>
            <a:off x="0" y="0"/>
            <a:ext cx="12192000" cy="6858000"/>
          </a:xfrm>
        </p:spPr>
        <p:txBody>
          <a:bodyPr/>
          <a:lstStyle/>
          <a:p>
            <a:endParaRPr lang="en-US" dirty="0"/>
          </a:p>
        </p:txBody>
      </p:sp>
      <p:sp>
        <p:nvSpPr>
          <p:cNvPr id="2" name="Title 1"/>
          <p:cNvSpPr>
            <a:spLocks noGrp="1"/>
          </p:cNvSpPr>
          <p:nvPr>
            <p:ph type="title"/>
          </p:nvPr>
        </p:nvSpPr>
        <p:spPr>
          <a:xfrm>
            <a:off x="899673" y="1127050"/>
            <a:ext cx="5192783" cy="3555295"/>
          </a:xfrm>
        </p:spPr>
        <p:txBody>
          <a:bodyPr anchor="ctr"/>
          <a:lstStyle>
            <a:lvl1pPr>
              <a:defRPr sz="4200">
                <a:solidFill>
                  <a:schemeClr val="bg1"/>
                </a:solidFill>
              </a:defRPr>
            </a:lvl1pPr>
          </a:lstStyle>
          <a:p>
            <a:r>
              <a:rPr lang="en-US" dirty="0"/>
              <a:t>Click to edit Master title style</a:t>
            </a:r>
          </a:p>
        </p:txBody>
      </p:sp>
      <p:sp>
        <p:nvSpPr>
          <p:cNvPr id="10" name="Text Placeholder 9"/>
          <p:cNvSpPr>
            <a:spLocks noGrp="1"/>
          </p:cNvSpPr>
          <p:nvPr>
            <p:ph type="body" sz="quarter" idx="14" hasCustomPrompt="1"/>
          </p:nvPr>
        </p:nvSpPr>
        <p:spPr>
          <a:xfrm>
            <a:off x="899605" y="5024927"/>
            <a:ext cx="5192851" cy="1415772"/>
          </a:xfrm>
        </p:spPr>
        <p:txBody>
          <a:bodyPr>
            <a:noAutofit/>
          </a:bodyPr>
          <a:lstStyle>
            <a:lvl1pPr marL="0" indent="0">
              <a:lnSpc>
                <a:spcPct val="95000"/>
              </a:lnSpc>
              <a:spcAft>
                <a:spcPts val="0"/>
              </a:spcAft>
              <a:buFont typeface="Arial" panose="020B0604020202020204" pitchFamily="34" charset="0"/>
              <a:buChar char="​"/>
              <a:defRPr sz="2100" b="0" i="0">
                <a:solidFill>
                  <a:schemeClr val="bg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bg1"/>
                </a:solidFill>
              </a:defRPr>
            </a:lvl2pPr>
            <a:lvl3pPr marL="0" indent="0">
              <a:lnSpc>
                <a:spcPct val="95000"/>
              </a:lnSpc>
              <a:spcBef>
                <a:spcPts val="0"/>
              </a:spcBef>
              <a:spcAft>
                <a:spcPts val="200"/>
              </a:spcAft>
              <a:buFont typeface="Arial" panose="020B0604020202020204" pitchFamily="34" charset="0"/>
              <a:buChar char="​"/>
              <a:defRPr sz="1500">
                <a:solidFill>
                  <a:schemeClr val="bg1"/>
                </a:solidFill>
              </a:defRPr>
            </a:lvl3pPr>
            <a:lvl4pPr marL="0" indent="0">
              <a:lnSpc>
                <a:spcPct val="95000"/>
              </a:lnSpc>
              <a:spcBef>
                <a:spcPts val="0"/>
              </a:spcBef>
              <a:spcAft>
                <a:spcPts val="200"/>
              </a:spcAft>
              <a:buFont typeface="Arial" panose="020B0604020202020204" pitchFamily="34" charset="0"/>
              <a:buChar char="​"/>
              <a:defRPr sz="1500">
                <a:solidFill>
                  <a:schemeClr val="bg1"/>
                </a:solidFill>
              </a:defRPr>
            </a:lvl4pPr>
            <a:lvl5pPr marL="0" indent="0">
              <a:lnSpc>
                <a:spcPct val="95000"/>
              </a:lnSpc>
              <a:spcBef>
                <a:spcPts val="0"/>
              </a:spcBef>
              <a:spcAft>
                <a:spcPts val="200"/>
              </a:spcAft>
              <a:buFont typeface="Arial" panose="020B0604020202020204" pitchFamily="34" charset="0"/>
              <a:buChar char="​"/>
              <a:defRPr sz="15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1" name="Straight Connector 10"/>
          <p:cNvCxnSpPr>
            <a:cxnSpLocks/>
          </p:cNvCxnSpPr>
          <p:nvPr userDrawn="1"/>
        </p:nvCxnSpPr>
        <p:spPr>
          <a:xfrm>
            <a:off x="904048" y="1009936"/>
            <a:ext cx="518840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06298" y="4802043"/>
            <a:ext cx="5161797"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 name="connsiteX0" fmla="*/ 0 w 4977"/>
              <a:gd name="connsiteY0" fmla="*/ 0 h 10000"/>
              <a:gd name="connsiteX1" fmla="*/ 486 w 4977"/>
              <a:gd name="connsiteY1" fmla="*/ 0 h 10000"/>
              <a:gd name="connsiteX2" fmla="*/ 621 w 4977"/>
              <a:gd name="connsiteY2" fmla="*/ 10000 h 10000"/>
              <a:gd name="connsiteX3" fmla="*/ 757 w 4977"/>
              <a:gd name="connsiteY3" fmla="*/ 0 h 10000"/>
              <a:gd name="connsiteX4" fmla="*/ 4977 w 497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7" h="10000">
                <a:moveTo>
                  <a:pt x="0" y="0"/>
                </a:moveTo>
                <a:lnTo>
                  <a:pt x="486" y="0"/>
                </a:lnTo>
                <a:lnTo>
                  <a:pt x="621" y="10000"/>
                </a:lnTo>
                <a:cubicBezTo>
                  <a:pt x="666" y="6667"/>
                  <a:pt x="712" y="3333"/>
                  <a:pt x="757" y="0"/>
                </a:cubicBezTo>
                <a:lnTo>
                  <a:pt x="4977" y="0"/>
                </a:lnTo>
              </a:path>
            </a:pathLst>
          </a:custGeom>
          <a:noFill/>
          <a:ln w="9525" cap="flat">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dirty="0"/>
          </a:p>
        </p:txBody>
      </p:sp>
    </p:spTree>
    <p:extLst>
      <p:ext uri="{BB962C8B-B14F-4D97-AF65-F5344CB8AC3E}">
        <p14:creationId xmlns:p14="http://schemas.microsoft.com/office/powerpoint/2010/main" val="3676393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or Main Idea-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1508" y="1905001"/>
            <a:ext cx="10366800" cy="2225262"/>
          </a:xfrm>
        </p:spPr>
        <p:txBody>
          <a:bodyPr anchor="ctr"/>
          <a:lstStyle>
            <a:lvl1pPr>
              <a:lnSpc>
                <a:spcPct val="95000"/>
              </a:lnSpc>
              <a:defRPr sz="4200">
                <a:solidFill>
                  <a:schemeClr val="tx2"/>
                </a:solidFill>
              </a:defRPr>
            </a:lvl1pPr>
          </a:lstStyle>
          <a:p>
            <a:r>
              <a:rPr lang="en-US" dirty="0"/>
              <a:t>Click to edit Master title style</a:t>
            </a:r>
          </a:p>
        </p:txBody>
      </p:sp>
      <p:sp>
        <p:nvSpPr>
          <p:cNvPr id="10" name="Text Placeholder 9"/>
          <p:cNvSpPr>
            <a:spLocks noGrp="1"/>
          </p:cNvSpPr>
          <p:nvPr>
            <p:ph type="body" sz="quarter" idx="14" hasCustomPrompt="1"/>
          </p:nvPr>
        </p:nvSpPr>
        <p:spPr>
          <a:xfrm>
            <a:off x="911441" y="4620890"/>
            <a:ext cx="10369051" cy="1415772"/>
          </a:xfrm>
        </p:spPr>
        <p:txBody>
          <a:bodyPr>
            <a:noAutofit/>
          </a:bodyPr>
          <a:lstStyle>
            <a:lvl1pPr marL="0" indent="0">
              <a:lnSpc>
                <a:spcPct val="95000"/>
              </a:lnSpc>
              <a:spcAft>
                <a:spcPts val="0"/>
              </a:spcAft>
              <a:buFont typeface="Arial" panose="020B0604020202020204" pitchFamily="34" charset="0"/>
              <a:buChar char="​"/>
              <a:defRPr sz="2100" i="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2pPr>
            <a:lvl3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3pPr>
            <a:lvl4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4pPr>
            <a:lvl5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oup 3"/>
          <p:cNvGrpSpPr/>
          <p:nvPr userDrawn="1"/>
        </p:nvGrpSpPr>
        <p:grpSpPr>
          <a:xfrm>
            <a:off x="911508" y="1732950"/>
            <a:ext cx="10369051" cy="2672550"/>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tx2">
                  <a:lumMod val="60000"/>
                  <a:lumOff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213999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gue">
    <p:bg>
      <p:bgPr>
        <a:gradFill>
          <a:gsLst>
            <a:gs pos="0">
              <a:schemeClr val="tx2">
                <a:lumMod val="91000"/>
                <a:lumOff val="9000"/>
              </a:schemeClr>
            </a:gs>
            <a:gs pos="76000">
              <a:schemeClr val="tx2">
                <a:lumMod val="75000"/>
              </a:schemeClr>
            </a:gs>
          </a:gsLst>
          <a:path path="circle">
            <a:fillToRect l="100000" t="100000"/>
          </a:path>
        </a:gradFill>
        <a:effectLst/>
      </p:bgPr>
    </p:bg>
    <p:spTree>
      <p:nvGrpSpPr>
        <p:cNvPr id="1" name=""/>
        <p:cNvGrpSpPr/>
        <p:nvPr/>
      </p:nvGrpSpPr>
      <p:grpSpPr>
        <a:xfrm>
          <a:off x="0" y="0"/>
          <a:ext cx="0" cy="0"/>
          <a:chOff x="0" y="0"/>
          <a:chExt cx="0" cy="0"/>
        </a:xfrm>
      </p:grpSpPr>
      <p:sp>
        <p:nvSpPr>
          <p:cNvPr id="25" name="TextBox 24"/>
          <p:cNvSpPr txBox="1"/>
          <p:nvPr userDrawn="1"/>
        </p:nvSpPr>
        <p:spPr>
          <a:xfrm>
            <a:off x="-1270000" y="2959100"/>
            <a:ext cx="65" cy="302390"/>
          </a:xfrm>
          <a:prstGeom prst="rect">
            <a:avLst/>
          </a:prstGeom>
          <a:noFill/>
        </p:spPr>
        <p:txBody>
          <a:bodyPr wrap="none" lIns="0" tIns="0" rIns="0" bIns="0" rtlCol="0">
            <a:spAutoFit/>
          </a:bodyPr>
          <a:lstStyle/>
          <a:p>
            <a:pPr>
              <a:lnSpc>
                <a:spcPct val="120000"/>
              </a:lnSpc>
            </a:pPr>
            <a:endParaRPr lang="en-US" sz="1800" dirty="0">
              <a:solidFill>
                <a:schemeClr val="tx2"/>
              </a:solidFill>
            </a:endParaRPr>
          </a:p>
        </p:txBody>
      </p:sp>
      <p:sp>
        <p:nvSpPr>
          <p:cNvPr id="37" name="Text Placeholder 31"/>
          <p:cNvSpPr>
            <a:spLocks noGrp="1"/>
          </p:cNvSpPr>
          <p:nvPr>
            <p:ph type="body" sz="quarter" idx="10"/>
          </p:nvPr>
        </p:nvSpPr>
        <p:spPr>
          <a:xfrm>
            <a:off x="8223684" y="2904236"/>
            <a:ext cx="3068713" cy="2746756"/>
          </a:xfrm>
        </p:spPr>
        <p:txBody>
          <a:bodyPr/>
          <a:lstStyle>
            <a:lvl1pPr marL="0" indent="0">
              <a:spcBef>
                <a:spcPts val="0"/>
              </a:spcBef>
              <a:spcAft>
                <a:spcPts val="0"/>
              </a:spcAft>
              <a:defRPr lang="en-US" sz="1700" i="0" dirty="0" smtClean="0">
                <a:solidFill>
                  <a:schemeClr val="bg1"/>
                </a:solidFill>
                <a:latin typeface="Franklin Gothic Demi Cond" panose="020B0706030402020204" pitchFamily="34" charset="0"/>
              </a:defRPr>
            </a:lvl1pPr>
            <a:lvl2pPr marL="0" indent="0">
              <a:lnSpc>
                <a:spcPct val="110000"/>
              </a:lnSpc>
              <a:spcBef>
                <a:spcPts val="0"/>
              </a:spcBef>
              <a:spcAft>
                <a:spcPts val="0"/>
              </a:spcAft>
              <a:buFont typeface="Arial" panose="020B0604020202020204" pitchFamily="34" charset="0"/>
              <a:buChar char="​"/>
              <a:defRPr sz="1500">
                <a:solidFill>
                  <a:schemeClr val="bg1"/>
                </a:solidFill>
              </a:defRPr>
            </a:lvl2pPr>
            <a:lvl3pPr marL="0" indent="0">
              <a:lnSpc>
                <a:spcPct val="110000"/>
              </a:lnSpc>
              <a:spcBef>
                <a:spcPts val="0"/>
              </a:spcBef>
              <a:spcAft>
                <a:spcPts val="0"/>
              </a:spcAft>
              <a:buFont typeface="Arial" panose="020B0604020202020204" pitchFamily="34" charset="0"/>
              <a:buChar char="​"/>
              <a:defRPr sz="1500">
                <a:solidFill>
                  <a:schemeClr val="bg1"/>
                </a:solidFill>
              </a:defRPr>
            </a:lvl3pPr>
            <a:lvl4pPr marL="0" indent="0">
              <a:lnSpc>
                <a:spcPct val="110000"/>
              </a:lnSpc>
              <a:spcBef>
                <a:spcPts val="0"/>
              </a:spcBef>
              <a:spcAft>
                <a:spcPts val="0"/>
              </a:spcAft>
              <a:buFont typeface="Arial" panose="020B0604020202020204" pitchFamily="34" charset="0"/>
              <a:buChar char="​"/>
              <a:defRPr sz="1500">
                <a:solidFill>
                  <a:schemeClr val="bg1"/>
                </a:solidFill>
              </a:defRPr>
            </a:lvl4pPr>
            <a:lvl5pPr marL="0" indent="0">
              <a:lnSpc>
                <a:spcPct val="110000"/>
              </a:lnSpc>
              <a:spcBef>
                <a:spcPts val="0"/>
              </a:spcBef>
              <a:spcAft>
                <a:spcPts val="0"/>
              </a:spcAft>
              <a:buFont typeface="Arial" panose="020B0604020202020204" pitchFamily="34" charset="0"/>
              <a:buChar char="​"/>
              <a:defRPr sz="15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quarter" idx="11" hasCustomPrompt="1"/>
          </p:nvPr>
        </p:nvSpPr>
        <p:spPr>
          <a:xfrm>
            <a:off x="902208" y="2940813"/>
            <a:ext cx="6117069" cy="2946231"/>
          </a:xfrm>
        </p:spPr>
        <p:txBody>
          <a:bodyPr/>
          <a:lstStyle>
            <a:lvl1pPr marL="0" algn="r" defTabSz="914400" rtl="0" eaLnBrk="1" latinLnBrk="0" hangingPunct="1">
              <a:lnSpc>
                <a:spcPct val="70000"/>
              </a:lnSpc>
              <a:buNone/>
              <a:defRPr lang="en-US" sz="7000" kern="1200" dirty="0" smtClean="0">
                <a:solidFill>
                  <a:schemeClr val="bg1"/>
                </a:solidFill>
                <a:latin typeface="Georgia" panose="02040502050405020303" pitchFamily="18" charset="0"/>
                <a:ea typeface="+mn-ea"/>
                <a:cs typeface="+mn-cs"/>
              </a:defRPr>
            </a:lvl1pPr>
            <a:lvl2pPr algn="r">
              <a:defRPr/>
            </a:lvl2pPr>
            <a:lvl3pPr algn="r">
              <a:defRPr/>
            </a:lvl3pPr>
            <a:lvl4pPr algn="r">
              <a:defRPr/>
            </a:lvl4pPr>
            <a:lvl5pPr algn="r">
              <a:defRPr/>
            </a:lvl5pPr>
          </a:lstStyle>
          <a:p>
            <a:pPr lvl="0"/>
            <a:r>
              <a:rPr lang="en-US" dirty="0"/>
              <a:t>Edit text</a:t>
            </a:r>
          </a:p>
        </p:txBody>
      </p:sp>
      <p:cxnSp>
        <p:nvCxnSpPr>
          <p:cNvPr id="6" name="Straight Connector 5"/>
          <p:cNvCxnSpPr/>
          <p:nvPr userDrawn="1"/>
        </p:nvCxnSpPr>
        <p:spPr>
          <a:xfrm>
            <a:off x="7640431" y="2769834"/>
            <a:ext cx="0" cy="2881159"/>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99E3085-A0AF-2F49-90EE-52FB15584E6C}"/>
              </a:ext>
            </a:extLst>
          </p:cNvPr>
          <p:cNvCxnSpPr/>
          <p:nvPr userDrawn="1"/>
        </p:nvCxnSpPr>
        <p:spPr>
          <a:xfrm>
            <a:off x="7684952" y="2769834"/>
            <a:ext cx="0" cy="288115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853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sp>
        <p:nvSpPr>
          <p:cNvPr id="27" name="TextBox 26"/>
          <p:cNvSpPr txBox="1"/>
          <p:nvPr userDrawn="1"/>
        </p:nvSpPr>
        <p:spPr>
          <a:xfrm>
            <a:off x="10886832" y="6589188"/>
            <a:ext cx="390769"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28" name="Text Placeholder 10"/>
          <p:cNvSpPr>
            <a:spLocks noGrp="1"/>
          </p:cNvSpPr>
          <p:nvPr>
            <p:ph type="body" sz="quarter" idx="14" hasCustomPrompt="1"/>
          </p:nvPr>
        </p:nvSpPr>
        <p:spPr>
          <a:xfrm>
            <a:off x="914400" y="6577967"/>
            <a:ext cx="6705600" cy="134332"/>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grpSp>
        <p:nvGrpSpPr>
          <p:cNvPr id="2" name="Group 1"/>
          <p:cNvGrpSpPr/>
          <p:nvPr userDrawn="1"/>
        </p:nvGrpSpPr>
        <p:grpSpPr>
          <a:xfrm>
            <a:off x="0" y="1"/>
            <a:ext cx="12192000" cy="6908105"/>
            <a:chOff x="0" y="0"/>
            <a:chExt cx="9144000" cy="6908105"/>
          </a:xfrm>
        </p:grpSpPr>
        <p:grpSp>
          <p:nvGrpSpPr>
            <p:cNvPr id="30" name="Group 29"/>
            <p:cNvGrpSpPr/>
            <p:nvPr userDrawn="1"/>
          </p:nvGrpSpPr>
          <p:grpSpPr>
            <a:xfrm>
              <a:off x="0" y="0"/>
              <a:ext cx="9144000" cy="6858000"/>
              <a:chOff x="0" y="0"/>
              <a:chExt cx="9144000" cy="6858000"/>
            </a:xfrm>
            <a:solidFill>
              <a:schemeClr val="bg1">
                <a:lumMod val="95000"/>
              </a:schemeClr>
            </a:solidFill>
          </p:grpSpPr>
          <p:sp>
            <p:nvSpPr>
              <p:cNvPr id="46" name="Rectangle 45"/>
              <p:cNvSpPr>
                <a:spLocks noChangeAspect="1"/>
              </p:cNvSpPr>
              <p:nvPr/>
            </p:nvSpPr>
            <p:spPr>
              <a:xfrm>
                <a:off x="0" y="0"/>
                <a:ext cx="685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26531"/>
                  </a:solidFill>
                </a:endParaRPr>
              </a:p>
            </p:txBody>
          </p:sp>
          <p:sp>
            <p:nvSpPr>
              <p:cNvPr id="47" name="Rectangle 46"/>
              <p:cNvSpPr>
                <a:spLocks noChangeAspect="1"/>
              </p:cNvSpPr>
              <p:nvPr/>
            </p:nvSpPr>
            <p:spPr>
              <a:xfrm>
                <a:off x="8458200" y="0"/>
                <a:ext cx="685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26531"/>
                  </a:solidFill>
                </a:endParaRPr>
              </a:p>
            </p:txBody>
          </p:sp>
          <p:sp>
            <p:nvSpPr>
              <p:cNvPr id="48" name="Rectangle 47"/>
              <p:cNvSpPr>
                <a:spLocks noChangeAspect="1"/>
              </p:cNvSpPr>
              <p:nvPr/>
            </p:nvSpPr>
            <p:spPr>
              <a:xfrm>
                <a:off x="0" y="0"/>
                <a:ext cx="8458200" cy="68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26531"/>
                  </a:solidFill>
                </a:endParaRPr>
              </a:p>
            </p:txBody>
          </p:sp>
          <p:sp>
            <p:nvSpPr>
              <p:cNvPr id="49" name="Rectangle 48"/>
              <p:cNvSpPr>
                <a:spLocks noChangeAspect="1"/>
              </p:cNvSpPr>
              <p:nvPr/>
            </p:nvSpPr>
            <p:spPr>
              <a:xfrm>
                <a:off x="0" y="6172200"/>
                <a:ext cx="9144000" cy="68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26531"/>
                  </a:solidFill>
                </a:endParaRPr>
              </a:p>
            </p:txBody>
          </p:sp>
        </p:grpSp>
        <p:cxnSp>
          <p:nvCxnSpPr>
            <p:cNvPr id="31" name="Straight Connector 30"/>
            <p:cNvCxnSpPr/>
            <p:nvPr userDrawn="1"/>
          </p:nvCxnSpPr>
          <p:spPr>
            <a:xfrm flipV="1">
              <a:off x="685800" y="0"/>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V="1">
              <a:off x="8458200" y="0"/>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nvGrpSpPr>
            <p:cNvPr id="33" name="Group 32"/>
            <p:cNvGrpSpPr/>
            <p:nvPr userDrawn="1"/>
          </p:nvGrpSpPr>
          <p:grpSpPr>
            <a:xfrm>
              <a:off x="5715000" y="0"/>
              <a:ext cx="457200" cy="6908105"/>
              <a:chOff x="2956470" y="50104"/>
              <a:chExt cx="457200" cy="6858001"/>
            </a:xfrm>
          </p:grpSpPr>
          <p:cxnSp>
            <p:nvCxnSpPr>
              <p:cNvPr id="44" name="Straight Connector 43"/>
              <p:cNvCxnSpPr/>
              <p:nvPr/>
            </p:nvCxnSpPr>
            <p:spPr>
              <a:xfrm flipV="1">
                <a:off x="2956470" y="50104"/>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3413670" y="50104"/>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userDrawn="1"/>
          </p:nvCxnSpPr>
          <p:spPr>
            <a:xfrm rot="5400000" flipV="1">
              <a:off x="4572000" y="-38862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nvGrpSpPr>
            <p:cNvPr id="35" name="Group 34"/>
            <p:cNvGrpSpPr/>
            <p:nvPr userDrawn="1"/>
          </p:nvGrpSpPr>
          <p:grpSpPr>
            <a:xfrm>
              <a:off x="0" y="1143000"/>
              <a:ext cx="9144000" cy="914400"/>
              <a:chOff x="0" y="1143000"/>
              <a:chExt cx="9144000" cy="914400"/>
            </a:xfrm>
          </p:grpSpPr>
          <p:cxnSp>
            <p:nvCxnSpPr>
              <p:cNvPr id="42" name="Straight Connector 41"/>
              <p:cNvCxnSpPr/>
              <p:nvPr/>
            </p:nvCxnSpPr>
            <p:spPr>
              <a:xfrm rot="5400000" flipV="1">
                <a:off x="4572000" y="-25146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flipV="1">
                <a:off x="4572000" y="-34290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userDrawn="1"/>
          </p:nvGrpSpPr>
          <p:grpSpPr>
            <a:xfrm>
              <a:off x="0" y="2971800"/>
              <a:ext cx="9144000" cy="914400"/>
              <a:chOff x="0" y="1143000"/>
              <a:chExt cx="9144000" cy="914400"/>
            </a:xfrm>
          </p:grpSpPr>
          <p:cxnSp>
            <p:nvCxnSpPr>
              <p:cNvPr id="40" name="Straight Connector 39"/>
              <p:cNvCxnSpPr/>
              <p:nvPr/>
            </p:nvCxnSpPr>
            <p:spPr>
              <a:xfrm rot="5400000" flipV="1">
                <a:off x="4572000" y="-25146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flipV="1">
                <a:off x="4572000" y="-34290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userDrawn="1"/>
          </p:nvGrpSpPr>
          <p:grpSpPr>
            <a:xfrm>
              <a:off x="0" y="4800602"/>
              <a:ext cx="9144000" cy="914400"/>
              <a:chOff x="0" y="1143000"/>
              <a:chExt cx="9144000" cy="914400"/>
            </a:xfrm>
          </p:grpSpPr>
          <p:cxnSp>
            <p:nvCxnSpPr>
              <p:cNvPr id="38" name="Straight Connector 37"/>
              <p:cNvCxnSpPr/>
              <p:nvPr/>
            </p:nvCxnSpPr>
            <p:spPr>
              <a:xfrm rot="5400000" flipV="1">
                <a:off x="4572000" y="-25146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flipV="1">
                <a:off x="4572000" y="-34290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userDrawn="1"/>
          </p:nvGrpSpPr>
          <p:grpSpPr>
            <a:xfrm>
              <a:off x="2971800" y="0"/>
              <a:ext cx="457200" cy="6908105"/>
              <a:chOff x="2956470" y="50104"/>
              <a:chExt cx="457200" cy="6858001"/>
            </a:xfrm>
          </p:grpSpPr>
          <p:cxnSp>
            <p:nvCxnSpPr>
              <p:cNvPr id="51" name="Straight Connector 50"/>
              <p:cNvCxnSpPr/>
              <p:nvPr/>
            </p:nvCxnSpPr>
            <p:spPr>
              <a:xfrm flipV="1">
                <a:off x="2956470" y="50104"/>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3413670" y="50104"/>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788860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OC or Numbered List">
    <p:spTree>
      <p:nvGrpSpPr>
        <p:cNvPr id="1" name=""/>
        <p:cNvGrpSpPr/>
        <p:nvPr/>
      </p:nvGrpSpPr>
      <p:grpSpPr>
        <a:xfrm>
          <a:off x="0" y="0"/>
          <a:ext cx="0" cy="0"/>
          <a:chOff x="0" y="0"/>
          <a:chExt cx="0" cy="0"/>
        </a:xfrm>
      </p:grpSpPr>
      <p:sp>
        <p:nvSpPr>
          <p:cNvPr id="25" name="Text Placeholder 3"/>
          <p:cNvSpPr>
            <a:spLocks noGrp="1"/>
          </p:cNvSpPr>
          <p:nvPr>
            <p:ph type="body" sz="half" idx="2" hasCustomPrompt="1"/>
          </p:nvPr>
        </p:nvSpPr>
        <p:spPr>
          <a:xfrm>
            <a:off x="2157507" y="2589836"/>
            <a:ext cx="3633693" cy="914399"/>
          </a:xfrm>
        </p:spPr>
        <p:txBody>
          <a:bodyPr anchor="t" anchorCtr="0">
            <a:noAutofit/>
          </a:bodyPr>
          <a:lstStyle>
            <a:lvl1pPr marL="0" indent="0">
              <a:lnSpc>
                <a:spcPts val="1700"/>
              </a:lnSpc>
              <a:buNone/>
              <a:defRPr sz="1600">
                <a:solidFill>
                  <a:schemeClr val="bg1"/>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30" name="Text Placeholder 29"/>
          <p:cNvSpPr>
            <a:spLocks noGrp="1"/>
          </p:cNvSpPr>
          <p:nvPr>
            <p:ph type="body" sz="quarter" idx="11" hasCustomPrompt="1"/>
          </p:nvPr>
        </p:nvSpPr>
        <p:spPr>
          <a:xfrm>
            <a:off x="914400" y="2566389"/>
            <a:ext cx="1243107" cy="937839"/>
          </a:xfrm>
        </p:spPr>
        <p:txBody>
          <a:bodyPr anchor="t" anchorCtr="0">
            <a:noAutofit/>
          </a:bodyPr>
          <a:lstStyle>
            <a:lvl1pPr marL="0" indent="0">
              <a:lnSpc>
                <a:spcPct val="85000"/>
              </a:lnSpc>
              <a:spcBef>
                <a:spcPts val="0"/>
              </a:spcBef>
              <a:spcAft>
                <a:spcPts val="0"/>
              </a:spcAft>
              <a:buFontTx/>
              <a:buNone/>
              <a:defRPr sz="5000" i="0">
                <a:solidFill>
                  <a:schemeClr val="bg1"/>
                </a:solidFill>
                <a:latin typeface="Franklin Gothic Demi Cond" panose="020B0706030402020204" pitchFamily="34" charset="0"/>
              </a:defRPr>
            </a:lvl1pPr>
          </a:lstStyle>
          <a:p>
            <a:pPr lvl="0"/>
            <a:r>
              <a:rPr lang="en-US" dirty="0"/>
              <a:t>##</a:t>
            </a:r>
          </a:p>
        </p:txBody>
      </p:sp>
      <p:sp>
        <p:nvSpPr>
          <p:cNvPr id="94" name="Text Placeholder 3"/>
          <p:cNvSpPr>
            <a:spLocks noGrp="1"/>
          </p:cNvSpPr>
          <p:nvPr>
            <p:ph type="body" sz="half" idx="29" hasCustomPrompt="1"/>
          </p:nvPr>
        </p:nvSpPr>
        <p:spPr>
          <a:xfrm>
            <a:off x="2157507" y="3504241"/>
            <a:ext cx="3633693" cy="914399"/>
          </a:xfrm>
        </p:spPr>
        <p:txBody>
          <a:bodyPr anchor="t" anchorCtr="0">
            <a:noAutofit/>
          </a:bodyPr>
          <a:lstStyle>
            <a:lvl1pPr marL="0" indent="0">
              <a:lnSpc>
                <a:spcPts val="1700"/>
              </a:lnSpc>
              <a:buNone/>
              <a:defRPr sz="1600">
                <a:solidFill>
                  <a:schemeClr val="bg1"/>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95" name="Text Placeholder 29"/>
          <p:cNvSpPr>
            <a:spLocks noGrp="1"/>
          </p:cNvSpPr>
          <p:nvPr>
            <p:ph type="body" sz="quarter" idx="30" hasCustomPrompt="1"/>
          </p:nvPr>
        </p:nvSpPr>
        <p:spPr>
          <a:xfrm>
            <a:off x="914400" y="3480794"/>
            <a:ext cx="1243107" cy="937839"/>
          </a:xfrm>
        </p:spPr>
        <p:txBody>
          <a:bodyPr anchor="t" anchorCtr="0">
            <a:noAutofit/>
          </a:bodyPr>
          <a:lstStyle>
            <a:lvl1pPr marL="0" indent="0">
              <a:lnSpc>
                <a:spcPct val="85000"/>
              </a:lnSpc>
              <a:spcBef>
                <a:spcPts val="0"/>
              </a:spcBef>
              <a:spcAft>
                <a:spcPts val="0"/>
              </a:spcAft>
              <a:buFontTx/>
              <a:buNone/>
              <a:defRPr sz="5000" i="0">
                <a:solidFill>
                  <a:schemeClr val="bg1"/>
                </a:solidFill>
                <a:latin typeface="Franklin Gothic Demi Cond" panose="020B0706030402020204" pitchFamily="34" charset="0"/>
              </a:defRPr>
            </a:lvl1pPr>
          </a:lstStyle>
          <a:p>
            <a:pPr lvl="0"/>
            <a:r>
              <a:rPr lang="en-US" dirty="0"/>
              <a:t>##</a:t>
            </a:r>
          </a:p>
        </p:txBody>
      </p:sp>
      <p:sp>
        <p:nvSpPr>
          <p:cNvPr id="96" name="Text Placeholder 3"/>
          <p:cNvSpPr>
            <a:spLocks noGrp="1"/>
          </p:cNvSpPr>
          <p:nvPr>
            <p:ph type="body" sz="half" idx="31" hasCustomPrompt="1"/>
          </p:nvPr>
        </p:nvSpPr>
        <p:spPr>
          <a:xfrm>
            <a:off x="2157507" y="4418646"/>
            <a:ext cx="3633693" cy="914399"/>
          </a:xfrm>
        </p:spPr>
        <p:txBody>
          <a:bodyPr anchor="t" anchorCtr="0">
            <a:noAutofit/>
          </a:bodyPr>
          <a:lstStyle>
            <a:lvl1pPr marL="0" indent="0">
              <a:lnSpc>
                <a:spcPts val="1700"/>
              </a:lnSpc>
              <a:buNone/>
              <a:defRPr sz="1600">
                <a:solidFill>
                  <a:schemeClr val="bg1"/>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97" name="Text Placeholder 29"/>
          <p:cNvSpPr>
            <a:spLocks noGrp="1"/>
          </p:cNvSpPr>
          <p:nvPr>
            <p:ph type="body" sz="quarter" idx="32" hasCustomPrompt="1"/>
          </p:nvPr>
        </p:nvSpPr>
        <p:spPr>
          <a:xfrm>
            <a:off x="914400" y="4395199"/>
            <a:ext cx="1243107" cy="937839"/>
          </a:xfrm>
        </p:spPr>
        <p:txBody>
          <a:bodyPr anchor="t" anchorCtr="0">
            <a:noAutofit/>
          </a:bodyPr>
          <a:lstStyle>
            <a:lvl1pPr marL="0" indent="0">
              <a:lnSpc>
                <a:spcPct val="85000"/>
              </a:lnSpc>
              <a:spcBef>
                <a:spcPts val="0"/>
              </a:spcBef>
              <a:spcAft>
                <a:spcPts val="0"/>
              </a:spcAft>
              <a:buFontTx/>
              <a:buNone/>
              <a:defRPr sz="5000" i="0">
                <a:solidFill>
                  <a:schemeClr val="bg1"/>
                </a:solidFill>
                <a:latin typeface="Franklin Gothic Demi Cond" panose="020B0706030402020204" pitchFamily="34" charset="0"/>
              </a:defRPr>
            </a:lvl1pPr>
          </a:lstStyle>
          <a:p>
            <a:pPr lvl="0"/>
            <a:r>
              <a:rPr lang="en-US" dirty="0"/>
              <a:t>##</a:t>
            </a:r>
          </a:p>
        </p:txBody>
      </p:sp>
      <p:sp>
        <p:nvSpPr>
          <p:cNvPr id="98" name="Text Placeholder 3"/>
          <p:cNvSpPr>
            <a:spLocks noGrp="1"/>
          </p:cNvSpPr>
          <p:nvPr>
            <p:ph type="body" sz="half" idx="33" hasCustomPrompt="1"/>
          </p:nvPr>
        </p:nvSpPr>
        <p:spPr>
          <a:xfrm>
            <a:off x="7643907" y="2589836"/>
            <a:ext cx="3633693" cy="914399"/>
          </a:xfrm>
        </p:spPr>
        <p:txBody>
          <a:bodyPr anchor="t" anchorCtr="0">
            <a:noAutofit/>
          </a:bodyPr>
          <a:lstStyle>
            <a:lvl1pPr marL="0" indent="0">
              <a:lnSpc>
                <a:spcPts val="1700"/>
              </a:lnSpc>
              <a:buNone/>
              <a:defRPr sz="1600">
                <a:solidFill>
                  <a:schemeClr val="bg1"/>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99" name="Text Placeholder 29"/>
          <p:cNvSpPr>
            <a:spLocks noGrp="1"/>
          </p:cNvSpPr>
          <p:nvPr>
            <p:ph type="body" sz="quarter" idx="34" hasCustomPrompt="1"/>
          </p:nvPr>
        </p:nvSpPr>
        <p:spPr>
          <a:xfrm>
            <a:off x="6400800" y="2566389"/>
            <a:ext cx="1243107" cy="937839"/>
          </a:xfrm>
        </p:spPr>
        <p:txBody>
          <a:bodyPr anchor="t" anchorCtr="0">
            <a:noAutofit/>
          </a:bodyPr>
          <a:lstStyle>
            <a:lvl1pPr marL="0" indent="0">
              <a:lnSpc>
                <a:spcPct val="85000"/>
              </a:lnSpc>
              <a:spcBef>
                <a:spcPts val="0"/>
              </a:spcBef>
              <a:spcAft>
                <a:spcPts val="0"/>
              </a:spcAft>
              <a:buFontTx/>
              <a:buNone/>
              <a:defRPr sz="5000" i="0">
                <a:solidFill>
                  <a:schemeClr val="bg1"/>
                </a:solidFill>
                <a:latin typeface="Franklin Gothic Demi Cond" panose="020B0706030402020204" pitchFamily="34" charset="0"/>
              </a:defRPr>
            </a:lvl1pPr>
          </a:lstStyle>
          <a:p>
            <a:pPr lvl="0"/>
            <a:r>
              <a:rPr lang="en-US" dirty="0"/>
              <a:t>##</a:t>
            </a:r>
          </a:p>
        </p:txBody>
      </p:sp>
      <p:sp>
        <p:nvSpPr>
          <p:cNvPr id="100" name="Text Placeholder 3"/>
          <p:cNvSpPr>
            <a:spLocks noGrp="1"/>
          </p:cNvSpPr>
          <p:nvPr>
            <p:ph type="body" sz="half" idx="35" hasCustomPrompt="1"/>
          </p:nvPr>
        </p:nvSpPr>
        <p:spPr>
          <a:xfrm>
            <a:off x="7643907" y="3504241"/>
            <a:ext cx="3633693" cy="914399"/>
          </a:xfrm>
        </p:spPr>
        <p:txBody>
          <a:bodyPr anchor="t" anchorCtr="0">
            <a:noAutofit/>
          </a:bodyPr>
          <a:lstStyle>
            <a:lvl1pPr marL="0" indent="0">
              <a:lnSpc>
                <a:spcPts val="1700"/>
              </a:lnSpc>
              <a:buNone/>
              <a:defRPr sz="1600">
                <a:solidFill>
                  <a:schemeClr val="bg1"/>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101" name="Text Placeholder 29"/>
          <p:cNvSpPr>
            <a:spLocks noGrp="1"/>
          </p:cNvSpPr>
          <p:nvPr>
            <p:ph type="body" sz="quarter" idx="36" hasCustomPrompt="1"/>
          </p:nvPr>
        </p:nvSpPr>
        <p:spPr>
          <a:xfrm>
            <a:off x="6400800" y="3480794"/>
            <a:ext cx="1243107" cy="937839"/>
          </a:xfrm>
        </p:spPr>
        <p:txBody>
          <a:bodyPr anchor="t" anchorCtr="0">
            <a:noAutofit/>
          </a:bodyPr>
          <a:lstStyle>
            <a:lvl1pPr marL="0" indent="0">
              <a:lnSpc>
                <a:spcPct val="85000"/>
              </a:lnSpc>
              <a:spcBef>
                <a:spcPts val="0"/>
              </a:spcBef>
              <a:spcAft>
                <a:spcPts val="0"/>
              </a:spcAft>
              <a:buFontTx/>
              <a:buNone/>
              <a:defRPr sz="5000" i="0">
                <a:solidFill>
                  <a:schemeClr val="bg1"/>
                </a:solidFill>
                <a:latin typeface="Franklin Gothic Demi Cond" panose="020B0706030402020204" pitchFamily="34" charset="0"/>
              </a:defRPr>
            </a:lvl1pPr>
          </a:lstStyle>
          <a:p>
            <a:pPr lvl="0"/>
            <a:r>
              <a:rPr lang="en-US" dirty="0"/>
              <a:t>##</a:t>
            </a:r>
          </a:p>
        </p:txBody>
      </p:sp>
      <p:sp>
        <p:nvSpPr>
          <p:cNvPr id="102" name="Text Placeholder 3"/>
          <p:cNvSpPr>
            <a:spLocks noGrp="1"/>
          </p:cNvSpPr>
          <p:nvPr>
            <p:ph type="body" sz="half" idx="37" hasCustomPrompt="1"/>
          </p:nvPr>
        </p:nvSpPr>
        <p:spPr>
          <a:xfrm>
            <a:off x="7643907" y="4418646"/>
            <a:ext cx="3633693" cy="914399"/>
          </a:xfrm>
        </p:spPr>
        <p:txBody>
          <a:bodyPr anchor="t" anchorCtr="0">
            <a:noAutofit/>
          </a:bodyPr>
          <a:lstStyle>
            <a:lvl1pPr marL="0" indent="0">
              <a:lnSpc>
                <a:spcPts val="1700"/>
              </a:lnSpc>
              <a:buNone/>
              <a:defRPr sz="1600">
                <a:solidFill>
                  <a:schemeClr val="bg1"/>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103" name="Text Placeholder 29"/>
          <p:cNvSpPr>
            <a:spLocks noGrp="1"/>
          </p:cNvSpPr>
          <p:nvPr>
            <p:ph type="body" sz="quarter" idx="38" hasCustomPrompt="1"/>
          </p:nvPr>
        </p:nvSpPr>
        <p:spPr>
          <a:xfrm>
            <a:off x="6400800" y="4395199"/>
            <a:ext cx="1243107" cy="937839"/>
          </a:xfrm>
        </p:spPr>
        <p:txBody>
          <a:bodyPr anchor="t" anchorCtr="0">
            <a:noAutofit/>
          </a:bodyPr>
          <a:lstStyle>
            <a:lvl1pPr marL="0" indent="0">
              <a:lnSpc>
                <a:spcPct val="85000"/>
              </a:lnSpc>
              <a:spcBef>
                <a:spcPts val="0"/>
              </a:spcBef>
              <a:spcAft>
                <a:spcPts val="0"/>
              </a:spcAft>
              <a:buFontTx/>
              <a:buNone/>
              <a:defRPr sz="5000" i="0">
                <a:solidFill>
                  <a:schemeClr val="bg1"/>
                </a:solidFill>
                <a:latin typeface="Franklin Gothic Demi Cond" panose="020B0706030402020204" pitchFamily="34" charset="0"/>
              </a:defRPr>
            </a:lvl1pPr>
          </a:lstStyle>
          <a:p>
            <a:pPr lvl="0"/>
            <a:r>
              <a:rPr lang="en-US" dirty="0"/>
              <a:t>##</a:t>
            </a:r>
          </a:p>
        </p:txBody>
      </p:sp>
      <p:sp>
        <p:nvSpPr>
          <p:cNvPr id="15" name="Title 1">
            <a:extLst>
              <a:ext uri="{FF2B5EF4-FFF2-40B4-BE49-F238E27FC236}">
                <a16:creationId xmlns:a16="http://schemas.microsoft.com/office/drawing/2014/main" id="{C23B5B04-5E17-D640-81C3-D4B82468AE61}"/>
              </a:ext>
            </a:extLst>
          </p:cNvPr>
          <p:cNvSpPr>
            <a:spLocks noGrp="1"/>
          </p:cNvSpPr>
          <p:nvPr>
            <p:ph type="title" hasCustomPrompt="1"/>
          </p:nvPr>
        </p:nvSpPr>
        <p:spPr>
          <a:xfrm>
            <a:off x="914400" y="923084"/>
            <a:ext cx="10363200" cy="914402"/>
          </a:xfrm>
        </p:spPr>
        <p:txBody>
          <a:bodyPr/>
          <a:lstStyle>
            <a:lvl1pPr>
              <a:defRPr/>
            </a:lvl1pPr>
          </a:lstStyle>
          <a:p>
            <a:r>
              <a:rPr lang="en-US" dirty="0"/>
              <a:t>Click to edit master title style</a:t>
            </a:r>
          </a:p>
        </p:txBody>
      </p:sp>
      <p:sp>
        <p:nvSpPr>
          <p:cNvPr id="16" name="Text Placeholder 2">
            <a:extLst>
              <a:ext uri="{FF2B5EF4-FFF2-40B4-BE49-F238E27FC236}">
                <a16:creationId xmlns:a16="http://schemas.microsoft.com/office/drawing/2014/main" id="{A3D31BE0-CD3A-E04E-A7FB-DB5B5BA20F18}"/>
              </a:ext>
            </a:extLst>
          </p:cNvPr>
          <p:cNvSpPr>
            <a:spLocks noGrp="1"/>
          </p:cNvSpPr>
          <p:nvPr>
            <p:ph type="body" idx="28" hasCustomPrompt="1"/>
          </p:nvPr>
        </p:nvSpPr>
        <p:spPr>
          <a:xfrm>
            <a:off x="914400" y="482708"/>
            <a:ext cx="10363200" cy="451948"/>
          </a:xfrm>
        </p:spPr>
        <p:txBody>
          <a:bodyPr anchor="t"/>
          <a:lstStyle>
            <a:lvl1pPr marL="0" indent="0" algn="ctr">
              <a:lnSpc>
                <a:spcPct val="85000"/>
              </a:lnSpc>
              <a:spcBef>
                <a:spcPts val="0"/>
              </a:spcBef>
              <a:spcAft>
                <a:spcPts val="0"/>
              </a:spcAft>
              <a:buNone/>
              <a:defRPr sz="1700" b="0" i="0">
                <a:solidFill>
                  <a:schemeClr val="bg1"/>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cxnSp>
        <p:nvCxnSpPr>
          <p:cNvPr id="17" name="Straight Connector 16">
            <a:extLst>
              <a:ext uri="{FF2B5EF4-FFF2-40B4-BE49-F238E27FC236}">
                <a16:creationId xmlns:a16="http://schemas.microsoft.com/office/drawing/2014/main" id="{A90E21A4-2E8D-074F-9AC0-6CC72988CEFE}"/>
              </a:ext>
            </a:extLst>
          </p:cNvPr>
          <p:cNvCxnSpPr>
            <a:cxnSpLocks/>
          </p:cNvCxnSpPr>
          <p:nvPr userDrawn="1"/>
        </p:nvCxnSpPr>
        <p:spPr>
          <a:xfrm>
            <a:off x="2199190" y="798654"/>
            <a:ext cx="779362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0515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15" name="Content Placeholder 13"/>
          <p:cNvSpPr>
            <a:spLocks noGrp="1"/>
          </p:cNvSpPr>
          <p:nvPr>
            <p:ph sz="quarter" idx="15"/>
          </p:nvPr>
        </p:nvSpPr>
        <p:spPr>
          <a:xfrm>
            <a:off x="914400" y="2073443"/>
            <a:ext cx="4876800" cy="365760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Content Placeholder 13"/>
          <p:cNvSpPr>
            <a:spLocks noGrp="1"/>
          </p:cNvSpPr>
          <p:nvPr>
            <p:ph sz="quarter" idx="16"/>
          </p:nvPr>
        </p:nvSpPr>
        <p:spPr>
          <a:xfrm>
            <a:off x="6400800" y="2073443"/>
            <a:ext cx="4876800" cy="365760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Text Placeholder 10"/>
          <p:cNvSpPr>
            <a:spLocks noGrp="1"/>
          </p:cNvSpPr>
          <p:nvPr>
            <p:ph type="body" sz="quarter" idx="14" hasCustomPrompt="1"/>
          </p:nvPr>
        </p:nvSpPr>
        <p:spPr>
          <a:xfrm>
            <a:off x="914400" y="6420384"/>
            <a:ext cx="6705600" cy="167931"/>
          </a:xfrm>
        </p:spPr>
        <p:txBody>
          <a:bodyPr wrap="square" anchor="b">
            <a:spAutoFit/>
          </a:bodyPr>
          <a:lstStyle>
            <a:lvl1pPr>
              <a:defRPr sz="1000" i="0" baseline="0">
                <a:solidFill>
                  <a:schemeClr val="bg2"/>
                </a:solidFill>
                <a:latin typeface="+mn-lt"/>
              </a:defRPr>
            </a:lvl1pPr>
          </a:lstStyle>
          <a:p>
            <a:pPr lvl="0"/>
            <a:r>
              <a:rPr lang="en-US" dirty="0"/>
              <a:t>Click to insert source or footer information</a:t>
            </a:r>
          </a:p>
        </p:txBody>
      </p:sp>
      <p:sp>
        <p:nvSpPr>
          <p:cNvPr id="11" name="Title 1">
            <a:extLst>
              <a:ext uri="{FF2B5EF4-FFF2-40B4-BE49-F238E27FC236}">
                <a16:creationId xmlns:a16="http://schemas.microsoft.com/office/drawing/2014/main" id="{F7544534-439F-AC4D-8175-3A0054377E47}"/>
              </a:ext>
            </a:extLst>
          </p:cNvPr>
          <p:cNvSpPr>
            <a:spLocks noGrp="1"/>
          </p:cNvSpPr>
          <p:nvPr>
            <p:ph type="title" hasCustomPrompt="1"/>
          </p:nvPr>
        </p:nvSpPr>
        <p:spPr>
          <a:xfrm>
            <a:off x="914400" y="923084"/>
            <a:ext cx="10363200" cy="914402"/>
          </a:xfrm>
        </p:spPr>
        <p:txBody>
          <a:bodyPr/>
          <a:lstStyle>
            <a:lvl1pPr>
              <a:defRPr/>
            </a:lvl1pPr>
          </a:lstStyle>
          <a:p>
            <a:r>
              <a:rPr lang="en-US" dirty="0"/>
              <a:t>Click to edit master title style</a:t>
            </a:r>
          </a:p>
        </p:txBody>
      </p:sp>
      <p:sp>
        <p:nvSpPr>
          <p:cNvPr id="12" name="Text Placeholder 2">
            <a:extLst>
              <a:ext uri="{FF2B5EF4-FFF2-40B4-BE49-F238E27FC236}">
                <a16:creationId xmlns:a16="http://schemas.microsoft.com/office/drawing/2014/main" id="{709DF341-20B3-E346-8FF0-76CE642F7534}"/>
              </a:ext>
            </a:extLst>
          </p:cNvPr>
          <p:cNvSpPr>
            <a:spLocks noGrp="1"/>
          </p:cNvSpPr>
          <p:nvPr>
            <p:ph type="body" idx="28" hasCustomPrompt="1"/>
          </p:nvPr>
        </p:nvSpPr>
        <p:spPr>
          <a:xfrm>
            <a:off x="914400" y="482708"/>
            <a:ext cx="10363200" cy="451948"/>
          </a:xfrm>
        </p:spPr>
        <p:txBody>
          <a:bodyPr anchor="t"/>
          <a:lstStyle>
            <a:lvl1pPr marL="0" indent="0" algn="ctr">
              <a:lnSpc>
                <a:spcPct val="85000"/>
              </a:lnSpc>
              <a:spcBef>
                <a:spcPts val="0"/>
              </a:spcBef>
              <a:spcAft>
                <a:spcPts val="0"/>
              </a:spcAft>
              <a:buNone/>
              <a:defRPr sz="1700" b="0" i="0">
                <a:solidFill>
                  <a:schemeClr val="bg1"/>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cxnSp>
        <p:nvCxnSpPr>
          <p:cNvPr id="13" name="Straight Connector 12">
            <a:extLst>
              <a:ext uri="{FF2B5EF4-FFF2-40B4-BE49-F238E27FC236}">
                <a16:creationId xmlns:a16="http://schemas.microsoft.com/office/drawing/2014/main" id="{414430E6-55F7-9645-B1AD-7A36482991AF}"/>
              </a:ext>
            </a:extLst>
          </p:cNvPr>
          <p:cNvCxnSpPr>
            <a:cxnSpLocks/>
          </p:cNvCxnSpPr>
          <p:nvPr userDrawn="1"/>
        </p:nvCxnSpPr>
        <p:spPr>
          <a:xfrm>
            <a:off x="2199190" y="798654"/>
            <a:ext cx="779362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853376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923084"/>
            <a:ext cx="10363200" cy="914402"/>
          </a:xfrm>
        </p:spPr>
        <p:txBody>
          <a:bodyPr/>
          <a:lstStyle>
            <a:lvl1pPr>
              <a:defRPr/>
            </a:lvl1pPr>
          </a:lstStyle>
          <a:p>
            <a:r>
              <a:rPr lang="en-US" dirty="0"/>
              <a:t>Click to edit master title style</a:t>
            </a:r>
          </a:p>
        </p:txBody>
      </p:sp>
      <p:sp>
        <p:nvSpPr>
          <p:cNvPr id="38" name="Content Placeholder 37"/>
          <p:cNvSpPr>
            <a:spLocks noGrp="1"/>
          </p:cNvSpPr>
          <p:nvPr>
            <p:ph sz="quarter" idx="15"/>
          </p:nvPr>
        </p:nvSpPr>
        <p:spPr>
          <a:xfrm>
            <a:off x="914400" y="2083443"/>
            <a:ext cx="6705600" cy="361998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Content Placeholder 37"/>
          <p:cNvSpPr>
            <a:spLocks noGrp="1"/>
          </p:cNvSpPr>
          <p:nvPr>
            <p:ph sz="quarter" idx="17"/>
          </p:nvPr>
        </p:nvSpPr>
        <p:spPr>
          <a:xfrm>
            <a:off x="8229600" y="2083443"/>
            <a:ext cx="3048000" cy="3619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4" name="Text Placeholder 2"/>
          <p:cNvSpPr>
            <a:spLocks noGrp="1"/>
          </p:cNvSpPr>
          <p:nvPr>
            <p:ph type="body" idx="28" hasCustomPrompt="1"/>
          </p:nvPr>
        </p:nvSpPr>
        <p:spPr>
          <a:xfrm>
            <a:off x="914400" y="482708"/>
            <a:ext cx="10363200" cy="451948"/>
          </a:xfrm>
        </p:spPr>
        <p:txBody>
          <a:bodyPr anchor="t"/>
          <a:lstStyle>
            <a:lvl1pPr marL="0" indent="0" algn="ctr">
              <a:lnSpc>
                <a:spcPct val="85000"/>
              </a:lnSpc>
              <a:spcBef>
                <a:spcPts val="0"/>
              </a:spcBef>
              <a:spcAft>
                <a:spcPts val="0"/>
              </a:spcAft>
              <a:buNone/>
              <a:defRPr sz="1700" b="0" i="0">
                <a:solidFill>
                  <a:schemeClr val="bg1"/>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10">
            <a:extLst>
              <a:ext uri="{FF2B5EF4-FFF2-40B4-BE49-F238E27FC236}">
                <a16:creationId xmlns:a16="http://schemas.microsoft.com/office/drawing/2014/main" id="{2AC143F5-5835-FF41-B347-AE8DD6C232DB}"/>
              </a:ext>
            </a:extLst>
          </p:cNvPr>
          <p:cNvSpPr>
            <a:spLocks noGrp="1"/>
          </p:cNvSpPr>
          <p:nvPr>
            <p:ph type="body" sz="quarter" idx="14" hasCustomPrompt="1"/>
          </p:nvPr>
        </p:nvSpPr>
        <p:spPr>
          <a:xfrm>
            <a:off x="914400" y="6420384"/>
            <a:ext cx="6705600" cy="167931"/>
          </a:xfrm>
        </p:spPr>
        <p:txBody>
          <a:bodyPr wrap="square" anchor="b">
            <a:spAutoFit/>
          </a:bodyPr>
          <a:lstStyle>
            <a:lvl1pPr>
              <a:defRPr sz="1000" i="0" baseline="0">
                <a:solidFill>
                  <a:schemeClr val="bg2"/>
                </a:solidFill>
                <a:latin typeface="+mn-lt"/>
              </a:defRPr>
            </a:lvl1pPr>
          </a:lstStyle>
          <a:p>
            <a:pPr lvl="0"/>
            <a:r>
              <a:rPr lang="en-US" dirty="0"/>
              <a:t>Click to insert source or footer information</a:t>
            </a:r>
          </a:p>
        </p:txBody>
      </p:sp>
      <p:cxnSp>
        <p:nvCxnSpPr>
          <p:cNvPr id="9" name="Straight Connector 8">
            <a:extLst>
              <a:ext uri="{FF2B5EF4-FFF2-40B4-BE49-F238E27FC236}">
                <a16:creationId xmlns:a16="http://schemas.microsoft.com/office/drawing/2014/main" id="{27578496-797C-6A44-9F2A-6548E9769A5E}"/>
              </a:ext>
            </a:extLst>
          </p:cNvPr>
          <p:cNvCxnSpPr>
            <a:cxnSpLocks/>
          </p:cNvCxnSpPr>
          <p:nvPr userDrawn="1"/>
        </p:nvCxnSpPr>
        <p:spPr>
          <a:xfrm>
            <a:off x="2199190" y="798654"/>
            <a:ext cx="779362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09632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38" name="Content Placeholder 37"/>
          <p:cNvSpPr>
            <a:spLocks noGrp="1"/>
          </p:cNvSpPr>
          <p:nvPr>
            <p:ph sz="quarter" idx="15"/>
          </p:nvPr>
        </p:nvSpPr>
        <p:spPr>
          <a:xfrm>
            <a:off x="914400" y="2057400"/>
            <a:ext cx="3048000" cy="3657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Content Placeholder 37"/>
          <p:cNvSpPr>
            <a:spLocks noGrp="1"/>
          </p:cNvSpPr>
          <p:nvPr>
            <p:ph sz="quarter" idx="17"/>
          </p:nvPr>
        </p:nvSpPr>
        <p:spPr>
          <a:xfrm>
            <a:off x="4572000" y="2057400"/>
            <a:ext cx="6705600" cy="3657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0">
            <a:extLst>
              <a:ext uri="{FF2B5EF4-FFF2-40B4-BE49-F238E27FC236}">
                <a16:creationId xmlns:a16="http://schemas.microsoft.com/office/drawing/2014/main" id="{8B87FA64-9DF7-8D4F-AF09-1AB2C5A5FA73}"/>
              </a:ext>
            </a:extLst>
          </p:cNvPr>
          <p:cNvSpPr>
            <a:spLocks noGrp="1"/>
          </p:cNvSpPr>
          <p:nvPr>
            <p:ph type="body" sz="quarter" idx="14" hasCustomPrompt="1"/>
          </p:nvPr>
        </p:nvSpPr>
        <p:spPr>
          <a:xfrm>
            <a:off x="914400" y="6420384"/>
            <a:ext cx="6705600" cy="167931"/>
          </a:xfrm>
        </p:spPr>
        <p:txBody>
          <a:bodyPr wrap="square" anchor="b">
            <a:spAutoFit/>
          </a:bodyPr>
          <a:lstStyle>
            <a:lvl1pPr>
              <a:defRPr sz="1000" i="0" baseline="0">
                <a:solidFill>
                  <a:schemeClr val="bg2"/>
                </a:solidFill>
                <a:latin typeface="+mn-lt"/>
              </a:defRPr>
            </a:lvl1pPr>
          </a:lstStyle>
          <a:p>
            <a:pPr lvl="0"/>
            <a:r>
              <a:rPr lang="en-US" dirty="0"/>
              <a:t>Click to insert source or footer information</a:t>
            </a:r>
          </a:p>
        </p:txBody>
      </p:sp>
      <p:sp>
        <p:nvSpPr>
          <p:cNvPr id="9" name="Title 1">
            <a:extLst>
              <a:ext uri="{FF2B5EF4-FFF2-40B4-BE49-F238E27FC236}">
                <a16:creationId xmlns:a16="http://schemas.microsoft.com/office/drawing/2014/main" id="{7C2948ED-1B22-8845-A0B4-BB068DE3F660}"/>
              </a:ext>
            </a:extLst>
          </p:cNvPr>
          <p:cNvSpPr>
            <a:spLocks noGrp="1"/>
          </p:cNvSpPr>
          <p:nvPr>
            <p:ph type="title" hasCustomPrompt="1"/>
          </p:nvPr>
        </p:nvSpPr>
        <p:spPr>
          <a:xfrm>
            <a:off x="914400" y="923084"/>
            <a:ext cx="10363200" cy="914402"/>
          </a:xfrm>
        </p:spPr>
        <p:txBody>
          <a:bodyPr/>
          <a:lstStyle>
            <a:lvl1pPr>
              <a:defRPr/>
            </a:lvl1pPr>
          </a:lstStyle>
          <a:p>
            <a:r>
              <a:rPr lang="en-US" dirty="0"/>
              <a:t>Click to edit master title style</a:t>
            </a:r>
          </a:p>
        </p:txBody>
      </p:sp>
      <p:sp>
        <p:nvSpPr>
          <p:cNvPr id="10" name="Text Placeholder 2">
            <a:extLst>
              <a:ext uri="{FF2B5EF4-FFF2-40B4-BE49-F238E27FC236}">
                <a16:creationId xmlns:a16="http://schemas.microsoft.com/office/drawing/2014/main" id="{35BAACCF-3F9D-8B43-96E7-088709E24324}"/>
              </a:ext>
            </a:extLst>
          </p:cNvPr>
          <p:cNvSpPr>
            <a:spLocks noGrp="1"/>
          </p:cNvSpPr>
          <p:nvPr>
            <p:ph type="body" idx="28" hasCustomPrompt="1"/>
          </p:nvPr>
        </p:nvSpPr>
        <p:spPr>
          <a:xfrm>
            <a:off x="914400" y="482708"/>
            <a:ext cx="10363200" cy="451948"/>
          </a:xfrm>
        </p:spPr>
        <p:txBody>
          <a:bodyPr anchor="t"/>
          <a:lstStyle>
            <a:lvl1pPr marL="0" indent="0" algn="ctr">
              <a:lnSpc>
                <a:spcPct val="85000"/>
              </a:lnSpc>
              <a:spcBef>
                <a:spcPts val="0"/>
              </a:spcBef>
              <a:spcAft>
                <a:spcPts val="0"/>
              </a:spcAft>
              <a:buNone/>
              <a:defRPr sz="1700" b="0" i="0">
                <a:solidFill>
                  <a:schemeClr val="bg1"/>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cxnSp>
        <p:nvCxnSpPr>
          <p:cNvPr id="11" name="Straight Connector 10">
            <a:extLst>
              <a:ext uri="{FF2B5EF4-FFF2-40B4-BE49-F238E27FC236}">
                <a16:creationId xmlns:a16="http://schemas.microsoft.com/office/drawing/2014/main" id="{E530C6B5-36C4-2B45-81A5-1AEAF187248E}"/>
              </a:ext>
            </a:extLst>
          </p:cNvPr>
          <p:cNvCxnSpPr>
            <a:cxnSpLocks/>
          </p:cNvCxnSpPr>
          <p:nvPr userDrawn="1"/>
        </p:nvCxnSpPr>
        <p:spPr>
          <a:xfrm>
            <a:off x="2199190" y="798654"/>
            <a:ext cx="779362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175417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38" name="Content Placeholder 37"/>
          <p:cNvSpPr>
            <a:spLocks noGrp="1"/>
          </p:cNvSpPr>
          <p:nvPr>
            <p:ph sz="quarter" idx="15"/>
          </p:nvPr>
        </p:nvSpPr>
        <p:spPr>
          <a:xfrm>
            <a:off x="914400" y="2057400"/>
            <a:ext cx="3048000" cy="3657600"/>
          </a:xfrm>
        </p:spPr>
        <p:txBody>
          <a:bodyPr/>
          <a:lstStyle>
            <a:lvl4pPr>
              <a:spcAft>
                <a:spcPts val="600"/>
              </a:spcAft>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Content Placeholder 37"/>
          <p:cNvSpPr>
            <a:spLocks noGrp="1"/>
          </p:cNvSpPr>
          <p:nvPr>
            <p:ph sz="quarter" idx="16"/>
          </p:nvPr>
        </p:nvSpPr>
        <p:spPr>
          <a:xfrm>
            <a:off x="4572000" y="2057400"/>
            <a:ext cx="30480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0" name="Content Placeholder 37"/>
          <p:cNvSpPr>
            <a:spLocks noGrp="1"/>
          </p:cNvSpPr>
          <p:nvPr>
            <p:ph sz="quarter" idx="17"/>
          </p:nvPr>
        </p:nvSpPr>
        <p:spPr>
          <a:xfrm>
            <a:off x="8229600" y="2057400"/>
            <a:ext cx="30480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0">
            <a:extLst>
              <a:ext uri="{FF2B5EF4-FFF2-40B4-BE49-F238E27FC236}">
                <a16:creationId xmlns:a16="http://schemas.microsoft.com/office/drawing/2014/main" id="{0E5114E4-6AB8-AA4F-A8E8-C54E55AA61CF}"/>
              </a:ext>
            </a:extLst>
          </p:cNvPr>
          <p:cNvSpPr>
            <a:spLocks noGrp="1"/>
          </p:cNvSpPr>
          <p:nvPr>
            <p:ph type="body" sz="quarter" idx="14" hasCustomPrompt="1"/>
          </p:nvPr>
        </p:nvSpPr>
        <p:spPr>
          <a:xfrm>
            <a:off x="914400" y="6420384"/>
            <a:ext cx="6705600" cy="167931"/>
          </a:xfrm>
        </p:spPr>
        <p:txBody>
          <a:bodyPr wrap="square" anchor="b">
            <a:spAutoFit/>
          </a:bodyPr>
          <a:lstStyle>
            <a:lvl1pPr>
              <a:defRPr sz="1000" i="0" baseline="0">
                <a:solidFill>
                  <a:schemeClr val="bg2"/>
                </a:solidFill>
                <a:latin typeface="+mn-lt"/>
              </a:defRPr>
            </a:lvl1pPr>
          </a:lstStyle>
          <a:p>
            <a:pPr lvl="0"/>
            <a:r>
              <a:rPr lang="en-US" dirty="0"/>
              <a:t>Click to insert source or footer information</a:t>
            </a:r>
          </a:p>
        </p:txBody>
      </p:sp>
      <p:sp>
        <p:nvSpPr>
          <p:cNvPr id="10" name="Title 1">
            <a:extLst>
              <a:ext uri="{FF2B5EF4-FFF2-40B4-BE49-F238E27FC236}">
                <a16:creationId xmlns:a16="http://schemas.microsoft.com/office/drawing/2014/main" id="{00D43117-3128-D24E-806D-357156928FB9}"/>
              </a:ext>
            </a:extLst>
          </p:cNvPr>
          <p:cNvSpPr>
            <a:spLocks noGrp="1"/>
          </p:cNvSpPr>
          <p:nvPr>
            <p:ph type="title" hasCustomPrompt="1"/>
          </p:nvPr>
        </p:nvSpPr>
        <p:spPr>
          <a:xfrm>
            <a:off x="914400" y="923084"/>
            <a:ext cx="10363200" cy="914402"/>
          </a:xfrm>
        </p:spPr>
        <p:txBody>
          <a:bodyPr/>
          <a:lstStyle>
            <a:lvl1pPr>
              <a:defRPr/>
            </a:lvl1pPr>
          </a:lstStyle>
          <a:p>
            <a:r>
              <a:rPr lang="en-US" dirty="0"/>
              <a:t>Click to edit master title style</a:t>
            </a:r>
          </a:p>
        </p:txBody>
      </p:sp>
      <p:sp>
        <p:nvSpPr>
          <p:cNvPr id="11" name="Text Placeholder 2">
            <a:extLst>
              <a:ext uri="{FF2B5EF4-FFF2-40B4-BE49-F238E27FC236}">
                <a16:creationId xmlns:a16="http://schemas.microsoft.com/office/drawing/2014/main" id="{6030A223-6475-C340-ACC1-06799CD611C8}"/>
              </a:ext>
            </a:extLst>
          </p:cNvPr>
          <p:cNvSpPr>
            <a:spLocks noGrp="1"/>
          </p:cNvSpPr>
          <p:nvPr>
            <p:ph type="body" idx="28" hasCustomPrompt="1"/>
          </p:nvPr>
        </p:nvSpPr>
        <p:spPr>
          <a:xfrm>
            <a:off x="914400" y="482708"/>
            <a:ext cx="10363200" cy="451948"/>
          </a:xfrm>
        </p:spPr>
        <p:txBody>
          <a:bodyPr anchor="t"/>
          <a:lstStyle>
            <a:lvl1pPr marL="0" indent="0" algn="ctr">
              <a:lnSpc>
                <a:spcPct val="85000"/>
              </a:lnSpc>
              <a:spcBef>
                <a:spcPts val="0"/>
              </a:spcBef>
              <a:spcAft>
                <a:spcPts val="0"/>
              </a:spcAft>
              <a:buNone/>
              <a:defRPr sz="1700" b="0" i="0">
                <a:solidFill>
                  <a:schemeClr val="bg1"/>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09C8E98D-8F15-4247-8D5D-7D5CD99265DE}"/>
              </a:ext>
            </a:extLst>
          </p:cNvPr>
          <p:cNvCxnSpPr>
            <a:cxnSpLocks/>
          </p:cNvCxnSpPr>
          <p:nvPr userDrawn="1"/>
        </p:nvCxnSpPr>
        <p:spPr>
          <a:xfrm>
            <a:off x="2199190" y="798654"/>
            <a:ext cx="779362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287602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ext Placeholder 10">
            <a:extLst>
              <a:ext uri="{FF2B5EF4-FFF2-40B4-BE49-F238E27FC236}">
                <a16:creationId xmlns:a16="http://schemas.microsoft.com/office/drawing/2014/main" id="{6ADF050F-4B96-8F47-9ED5-126B6BB4A7D2}"/>
              </a:ext>
            </a:extLst>
          </p:cNvPr>
          <p:cNvSpPr>
            <a:spLocks noGrp="1"/>
          </p:cNvSpPr>
          <p:nvPr>
            <p:ph type="body" sz="quarter" idx="14" hasCustomPrompt="1"/>
          </p:nvPr>
        </p:nvSpPr>
        <p:spPr>
          <a:xfrm>
            <a:off x="914400" y="6420384"/>
            <a:ext cx="6705600" cy="167931"/>
          </a:xfrm>
        </p:spPr>
        <p:txBody>
          <a:bodyPr wrap="square" anchor="b">
            <a:spAutoFit/>
          </a:bodyPr>
          <a:lstStyle>
            <a:lvl1pPr>
              <a:defRPr sz="1000" i="0" baseline="0">
                <a:solidFill>
                  <a:schemeClr val="bg2"/>
                </a:solidFill>
                <a:latin typeface="+mn-lt"/>
              </a:defRPr>
            </a:lvl1pPr>
          </a:lstStyle>
          <a:p>
            <a:pPr lvl="0"/>
            <a:r>
              <a:rPr lang="en-US" dirty="0"/>
              <a:t>Click to insert source or footer information</a:t>
            </a:r>
          </a:p>
        </p:txBody>
      </p:sp>
      <p:sp>
        <p:nvSpPr>
          <p:cNvPr id="7" name="Title 1">
            <a:extLst>
              <a:ext uri="{FF2B5EF4-FFF2-40B4-BE49-F238E27FC236}">
                <a16:creationId xmlns:a16="http://schemas.microsoft.com/office/drawing/2014/main" id="{9559F6DB-F72B-CD48-A567-A92CD37A8198}"/>
              </a:ext>
            </a:extLst>
          </p:cNvPr>
          <p:cNvSpPr>
            <a:spLocks noGrp="1"/>
          </p:cNvSpPr>
          <p:nvPr>
            <p:ph type="title" hasCustomPrompt="1"/>
          </p:nvPr>
        </p:nvSpPr>
        <p:spPr>
          <a:xfrm>
            <a:off x="914400" y="923084"/>
            <a:ext cx="10363200" cy="914402"/>
          </a:xfrm>
        </p:spPr>
        <p:txBody>
          <a:bodyPr/>
          <a:lstStyle>
            <a:lvl1pPr>
              <a:defRPr/>
            </a:lvl1pPr>
          </a:lstStyle>
          <a:p>
            <a:r>
              <a:rPr lang="en-US" dirty="0"/>
              <a:t>Click to edit master title style</a:t>
            </a:r>
          </a:p>
        </p:txBody>
      </p:sp>
      <p:sp>
        <p:nvSpPr>
          <p:cNvPr id="9" name="Text Placeholder 2">
            <a:extLst>
              <a:ext uri="{FF2B5EF4-FFF2-40B4-BE49-F238E27FC236}">
                <a16:creationId xmlns:a16="http://schemas.microsoft.com/office/drawing/2014/main" id="{3ACC2408-BEEC-F148-B9BC-F196717E8C05}"/>
              </a:ext>
            </a:extLst>
          </p:cNvPr>
          <p:cNvSpPr>
            <a:spLocks noGrp="1"/>
          </p:cNvSpPr>
          <p:nvPr>
            <p:ph type="body" idx="28" hasCustomPrompt="1"/>
          </p:nvPr>
        </p:nvSpPr>
        <p:spPr>
          <a:xfrm>
            <a:off x="914400" y="482708"/>
            <a:ext cx="10363200" cy="451948"/>
          </a:xfrm>
        </p:spPr>
        <p:txBody>
          <a:bodyPr anchor="t"/>
          <a:lstStyle>
            <a:lvl1pPr marL="0" indent="0" algn="ctr">
              <a:lnSpc>
                <a:spcPct val="85000"/>
              </a:lnSpc>
              <a:spcBef>
                <a:spcPts val="0"/>
              </a:spcBef>
              <a:spcAft>
                <a:spcPts val="0"/>
              </a:spcAft>
              <a:buNone/>
              <a:defRPr sz="1700" b="0" i="0">
                <a:solidFill>
                  <a:schemeClr val="bg1"/>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cxnSp>
        <p:nvCxnSpPr>
          <p:cNvPr id="10" name="Straight Connector 9">
            <a:extLst>
              <a:ext uri="{FF2B5EF4-FFF2-40B4-BE49-F238E27FC236}">
                <a16:creationId xmlns:a16="http://schemas.microsoft.com/office/drawing/2014/main" id="{6F0E6F19-B158-8F4A-A1E8-F43562F62F56}"/>
              </a:ext>
            </a:extLst>
          </p:cNvPr>
          <p:cNvCxnSpPr>
            <a:cxnSpLocks/>
          </p:cNvCxnSpPr>
          <p:nvPr userDrawn="1"/>
        </p:nvCxnSpPr>
        <p:spPr>
          <a:xfrm>
            <a:off x="2199190" y="798654"/>
            <a:ext cx="779362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9678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s">
    <p:spTree>
      <p:nvGrpSpPr>
        <p:cNvPr id="1" name=""/>
        <p:cNvGrpSpPr/>
        <p:nvPr/>
      </p:nvGrpSpPr>
      <p:grpSpPr>
        <a:xfrm>
          <a:off x="0" y="0"/>
          <a:ext cx="0" cy="0"/>
          <a:chOff x="0" y="0"/>
          <a:chExt cx="0" cy="0"/>
        </a:xfrm>
      </p:grpSpPr>
      <p:sp>
        <p:nvSpPr>
          <p:cNvPr id="4" name="Chart Placeholder 3"/>
          <p:cNvSpPr>
            <a:spLocks noGrp="1"/>
          </p:cNvSpPr>
          <p:nvPr userDrawn="1">
            <p:ph type="chart" sz="quarter" idx="29" hasCustomPrompt="1"/>
          </p:nvPr>
        </p:nvSpPr>
        <p:spPr>
          <a:xfrm>
            <a:off x="914400" y="2057400"/>
            <a:ext cx="10363200" cy="4000500"/>
          </a:xfrm>
        </p:spPr>
        <p:txBody>
          <a:bodyPr/>
          <a:lstStyle>
            <a:lvl1pPr algn="ctr">
              <a:defRPr>
                <a:solidFill>
                  <a:schemeClr val="bg1"/>
                </a:solidFill>
              </a:defRPr>
            </a:lvl1pPr>
          </a:lstStyle>
          <a:p>
            <a:r>
              <a:rPr lang="en-US" dirty="0"/>
              <a:t>Click to insert chart from template</a:t>
            </a:r>
          </a:p>
        </p:txBody>
      </p:sp>
      <p:sp>
        <p:nvSpPr>
          <p:cNvPr id="7" name="Text Placeholder 10">
            <a:extLst>
              <a:ext uri="{FF2B5EF4-FFF2-40B4-BE49-F238E27FC236}">
                <a16:creationId xmlns:a16="http://schemas.microsoft.com/office/drawing/2014/main" id="{2D528D74-618E-334B-87B7-D7EDA262D7C7}"/>
              </a:ext>
            </a:extLst>
          </p:cNvPr>
          <p:cNvSpPr>
            <a:spLocks noGrp="1"/>
          </p:cNvSpPr>
          <p:nvPr>
            <p:ph type="body" sz="quarter" idx="14" hasCustomPrompt="1"/>
          </p:nvPr>
        </p:nvSpPr>
        <p:spPr>
          <a:xfrm>
            <a:off x="914400" y="6420384"/>
            <a:ext cx="6705600" cy="167931"/>
          </a:xfrm>
        </p:spPr>
        <p:txBody>
          <a:bodyPr wrap="square" anchor="b">
            <a:spAutoFit/>
          </a:bodyPr>
          <a:lstStyle>
            <a:lvl1pPr>
              <a:defRPr sz="1000" i="0" baseline="0">
                <a:solidFill>
                  <a:schemeClr val="bg2"/>
                </a:solidFill>
                <a:latin typeface="+mn-lt"/>
              </a:defRPr>
            </a:lvl1pPr>
          </a:lstStyle>
          <a:p>
            <a:pPr lvl="0"/>
            <a:r>
              <a:rPr lang="en-US" dirty="0"/>
              <a:t>Click to insert source or footer information</a:t>
            </a:r>
          </a:p>
        </p:txBody>
      </p:sp>
      <p:sp>
        <p:nvSpPr>
          <p:cNvPr id="9" name="Title 1">
            <a:extLst>
              <a:ext uri="{FF2B5EF4-FFF2-40B4-BE49-F238E27FC236}">
                <a16:creationId xmlns:a16="http://schemas.microsoft.com/office/drawing/2014/main" id="{CB7DC360-7098-D941-A67E-D28011BF65DD}"/>
              </a:ext>
            </a:extLst>
          </p:cNvPr>
          <p:cNvSpPr>
            <a:spLocks noGrp="1"/>
          </p:cNvSpPr>
          <p:nvPr>
            <p:ph type="title" hasCustomPrompt="1"/>
          </p:nvPr>
        </p:nvSpPr>
        <p:spPr>
          <a:xfrm>
            <a:off x="914400" y="923084"/>
            <a:ext cx="10363200" cy="914402"/>
          </a:xfrm>
        </p:spPr>
        <p:txBody>
          <a:bodyPr/>
          <a:lstStyle>
            <a:lvl1pPr>
              <a:defRPr/>
            </a:lvl1pPr>
          </a:lstStyle>
          <a:p>
            <a:r>
              <a:rPr lang="en-US" dirty="0"/>
              <a:t>Click to edit master title style</a:t>
            </a:r>
          </a:p>
        </p:txBody>
      </p:sp>
      <p:sp>
        <p:nvSpPr>
          <p:cNvPr id="10" name="Text Placeholder 2">
            <a:extLst>
              <a:ext uri="{FF2B5EF4-FFF2-40B4-BE49-F238E27FC236}">
                <a16:creationId xmlns:a16="http://schemas.microsoft.com/office/drawing/2014/main" id="{5745434D-4ACA-7B4C-A494-98A8512F0FAB}"/>
              </a:ext>
            </a:extLst>
          </p:cNvPr>
          <p:cNvSpPr>
            <a:spLocks noGrp="1"/>
          </p:cNvSpPr>
          <p:nvPr>
            <p:ph type="body" idx="28" hasCustomPrompt="1"/>
          </p:nvPr>
        </p:nvSpPr>
        <p:spPr>
          <a:xfrm>
            <a:off x="914400" y="482708"/>
            <a:ext cx="10363200" cy="451948"/>
          </a:xfrm>
        </p:spPr>
        <p:txBody>
          <a:bodyPr anchor="t"/>
          <a:lstStyle>
            <a:lvl1pPr marL="0" indent="0" algn="ctr">
              <a:lnSpc>
                <a:spcPct val="85000"/>
              </a:lnSpc>
              <a:spcBef>
                <a:spcPts val="0"/>
              </a:spcBef>
              <a:spcAft>
                <a:spcPts val="0"/>
              </a:spcAft>
              <a:buNone/>
              <a:defRPr sz="1700" b="0" i="0">
                <a:solidFill>
                  <a:schemeClr val="bg1"/>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cxnSp>
        <p:nvCxnSpPr>
          <p:cNvPr id="11" name="Straight Connector 10">
            <a:extLst>
              <a:ext uri="{FF2B5EF4-FFF2-40B4-BE49-F238E27FC236}">
                <a16:creationId xmlns:a16="http://schemas.microsoft.com/office/drawing/2014/main" id="{36BFCA18-7E9E-E74A-833D-B47F23A04116}"/>
              </a:ext>
            </a:extLst>
          </p:cNvPr>
          <p:cNvCxnSpPr>
            <a:cxnSpLocks/>
          </p:cNvCxnSpPr>
          <p:nvPr userDrawn="1"/>
        </p:nvCxnSpPr>
        <p:spPr>
          <a:xfrm>
            <a:off x="2199190" y="798654"/>
            <a:ext cx="779362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4301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Text Placeholder 10">
            <a:extLst>
              <a:ext uri="{FF2B5EF4-FFF2-40B4-BE49-F238E27FC236}">
                <a16:creationId xmlns:a16="http://schemas.microsoft.com/office/drawing/2014/main" id="{75D0418A-ADC7-7C49-8916-57C1A6D29FF8}"/>
              </a:ext>
            </a:extLst>
          </p:cNvPr>
          <p:cNvSpPr>
            <a:spLocks noGrp="1"/>
          </p:cNvSpPr>
          <p:nvPr>
            <p:ph type="body" sz="quarter" idx="14" hasCustomPrompt="1"/>
          </p:nvPr>
        </p:nvSpPr>
        <p:spPr>
          <a:xfrm>
            <a:off x="914400" y="6420384"/>
            <a:ext cx="6705600" cy="167931"/>
          </a:xfrm>
        </p:spPr>
        <p:txBody>
          <a:bodyPr wrap="square" anchor="b">
            <a:spAutoFit/>
          </a:bodyPr>
          <a:lstStyle>
            <a:lvl1pPr>
              <a:defRPr sz="1000" i="0" baseline="0">
                <a:solidFill>
                  <a:schemeClr val="bg2"/>
                </a:solidFill>
                <a:latin typeface="+mn-lt"/>
              </a:defRPr>
            </a:lvl1pPr>
          </a:lstStyle>
          <a:p>
            <a:pPr lvl="0"/>
            <a:r>
              <a:rPr lang="en-US" dirty="0"/>
              <a:t>Click to insert source or footer information</a:t>
            </a:r>
          </a:p>
        </p:txBody>
      </p:sp>
    </p:spTree>
    <p:extLst>
      <p:ext uri="{BB962C8B-B14F-4D97-AF65-F5344CB8AC3E}">
        <p14:creationId xmlns:p14="http://schemas.microsoft.com/office/powerpoint/2010/main" val="2902820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668437"/>
            <a:ext cx="10363200" cy="914402"/>
          </a:xfrm>
          <a:prstGeom prst="rect">
            <a:avLst/>
          </a:prstGeom>
        </p:spPr>
        <p:txBody>
          <a:bodyPr vert="horz" lIns="0" tIns="0" rIns="0" bIns="0" rtlCol="0" anchor="t">
            <a:noAutofit/>
          </a:bodyPr>
          <a:lstStyle/>
          <a:p>
            <a:r>
              <a:rPr lang="en-US" dirty="0"/>
              <a:t>Click to edit master title style</a:t>
            </a:r>
          </a:p>
        </p:txBody>
      </p:sp>
      <p:sp>
        <p:nvSpPr>
          <p:cNvPr id="3" name="Text Placeholder 2"/>
          <p:cNvSpPr>
            <a:spLocks noGrp="1"/>
          </p:cNvSpPr>
          <p:nvPr>
            <p:ph type="body" idx="1"/>
          </p:nvPr>
        </p:nvSpPr>
        <p:spPr>
          <a:xfrm>
            <a:off x="914400" y="1782501"/>
            <a:ext cx="10363200" cy="4401989"/>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Tree>
    <p:extLst>
      <p:ext uri="{BB962C8B-B14F-4D97-AF65-F5344CB8AC3E}">
        <p14:creationId xmlns:p14="http://schemas.microsoft.com/office/powerpoint/2010/main" val="3777297127"/>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5" r:id="rId3"/>
    <p:sldLayoutId id="2147483652" r:id="rId4"/>
    <p:sldLayoutId id="2147483654" r:id="rId5"/>
    <p:sldLayoutId id="2147483651" r:id="rId6"/>
    <p:sldLayoutId id="2147483659" r:id="rId7"/>
    <p:sldLayoutId id="2147483660" r:id="rId8"/>
    <p:sldLayoutId id="2147483661" r:id="rId9"/>
    <p:sldLayoutId id="2147483665" r:id="rId10"/>
    <p:sldLayoutId id="2147483666" r:id="rId11"/>
    <p:sldLayoutId id="2147483663" r:id="rId12"/>
    <p:sldLayoutId id="2147483664" r:id="rId13"/>
    <p:sldLayoutId id="2147483656" r:id="rId14"/>
  </p:sldLayoutIdLst>
  <p:txStyles>
    <p:titleStyle>
      <a:lvl1pPr algn="ctr" defTabSz="914400" rtl="0" eaLnBrk="1" latinLnBrk="0" hangingPunct="1">
        <a:lnSpc>
          <a:spcPct val="85000"/>
        </a:lnSpc>
        <a:spcBef>
          <a:spcPct val="0"/>
        </a:spcBef>
        <a:buNone/>
        <a:defRPr sz="4000" b="1" kern="1200">
          <a:solidFill>
            <a:schemeClr val="bg1"/>
          </a:solidFill>
          <a:latin typeface="+mj-lt"/>
          <a:ea typeface="+mj-ea"/>
          <a:cs typeface="+mj-cs"/>
        </a:defRPr>
      </a:lvl1pPr>
    </p:titleStyle>
    <p:body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2400" b="0" i="1" kern="1200">
          <a:solidFill>
            <a:schemeClr val="bg1"/>
          </a:solidFill>
          <a:latin typeface="Georgia" panose="02040502050405020303" pitchFamily="18"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bg1"/>
          </a:solidFill>
          <a:latin typeface="+mn-lt"/>
          <a:ea typeface="+mn-ea"/>
          <a:cs typeface="+mn-cs"/>
        </a:defRPr>
      </a:lvl2pPr>
      <a:lvl3pPr marL="0" indent="0" algn="l" defTabSz="914400" rtl="0" eaLnBrk="1" latinLnBrk="0" hangingPunct="1">
        <a:lnSpc>
          <a:spcPct val="100000"/>
        </a:lnSpc>
        <a:spcBef>
          <a:spcPts val="600"/>
        </a:spcBef>
        <a:spcAft>
          <a:spcPts val="600"/>
        </a:spcAft>
        <a:buFont typeface="Arial" panose="020B0604020202020204" pitchFamily="34" charset="0"/>
        <a:buChar char="​"/>
        <a:defRPr sz="1500" kern="1200">
          <a:solidFill>
            <a:schemeClr val="bg1"/>
          </a:solidFill>
          <a:latin typeface="+mn-lt"/>
          <a:ea typeface="+mn-ea"/>
          <a:cs typeface="+mn-cs"/>
        </a:defRPr>
      </a:lvl3pPr>
      <a:lvl4pPr marL="169863" indent="-169863" algn="l" defTabSz="914400" rtl="0" eaLnBrk="1" latinLnBrk="0" hangingPunct="1">
        <a:lnSpc>
          <a:spcPct val="100000"/>
        </a:lnSpc>
        <a:spcBef>
          <a:spcPts val="0"/>
        </a:spcBef>
        <a:spcAft>
          <a:spcPts val="0"/>
        </a:spcAft>
        <a:buFont typeface="Wingdings" panose="05000000000000000000" pitchFamily="2" charset="2"/>
        <a:buChar char="§"/>
        <a:defRPr sz="1500" kern="1200">
          <a:solidFill>
            <a:schemeClr val="bg1"/>
          </a:solidFill>
          <a:latin typeface="+mn-lt"/>
          <a:ea typeface="+mn-ea"/>
          <a:cs typeface="+mn-cs"/>
        </a:defRPr>
      </a:lvl4pPr>
      <a:lvl5pPr marL="346075" indent="-176213" algn="l" defTabSz="914400" rtl="0" eaLnBrk="1" latinLnBrk="0" hangingPunct="1">
        <a:lnSpc>
          <a:spcPct val="100000"/>
        </a:lnSpc>
        <a:spcBef>
          <a:spcPts val="0"/>
        </a:spcBef>
        <a:spcAft>
          <a:spcPts val="600"/>
        </a:spcAft>
        <a:buFont typeface="Wingdings" panose="05000000000000000000" pitchFamily="2" charset="2"/>
        <a:buChar char="§"/>
        <a:defRPr sz="1500" kern="1200">
          <a:solidFill>
            <a:schemeClr val="bg1"/>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500" b="1" kern="1200">
          <a:solidFill>
            <a:schemeClr val="bg1"/>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500" kern="1200">
          <a:solidFill>
            <a:schemeClr val="bg1"/>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500" kern="1200">
          <a:solidFill>
            <a:schemeClr val="bg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500" kern="1200">
          <a:solidFill>
            <a:schemeClr val="bg1"/>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F26B43"/>
          </p15:clr>
        </p15:guide>
        <p15:guide id="2" orient="horz" pos="3912" userDrawn="1">
          <p15:clr>
            <a:srgbClr val="F26B43"/>
          </p15:clr>
        </p15:guide>
        <p15:guide id="3" pos="7104" userDrawn="1">
          <p15:clr>
            <a:srgbClr val="F26B43"/>
          </p15:clr>
        </p15:guide>
        <p15:guide id="4"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hyperlink" Target="mailto:Neha.Jaladi@utdallas.edu" TargetMode="External"/><Relationship Id="rId7" Type="http://schemas.openxmlformats.org/officeDocument/2006/relationships/image" Target="../media/image10.png"/><Relationship Id="rId2" Type="http://schemas.openxmlformats.org/officeDocument/2006/relationships/hyperlink" Target="mailto:Akshaynaresh.Ochani@utdallas.edu" TargetMode="External"/><Relationship Id="rId1" Type="http://schemas.openxmlformats.org/officeDocument/2006/relationships/slideLayout" Target="../slideLayouts/slideLayout13.xml"/><Relationship Id="rId6" Type="http://schemas.openxmlformats.org/officeDocument/2006/relationships/hyperlink" Target="mailto:Srivaishnavi.Vinta@utdallas.edu" TargetMode="External"/><Relationship Id="rId5" Type="http://schemas.openxmlformats.org/officeDocument/2006/relationships/hyperlink" Target="mailto:Ajay.Prathap@utdallas.edu" TargetMode="External"/><Relationship Id="rId4" Type="http://schemas.openxmlformats.org/officeDocument/2006/relationships/hyperlink" Target="mailto:Vansh.Pathria@utdallas.ed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DREAM 11</a:t>
            </a:r>
          </a:p>
        </p:txBody>
      </p:sp>
      <p:pic>
        <p:nvPicPr>
          <p:cNvPr id="5" name="Content Placeholder 4">
            <a:extLst>
              <a:ext uri="{FF2B5EF4-FFF2-40B4-BE49-F238E27FC236}">
                <a16:creationId xmlns:a16="http://schemas.microsoft.com/office/drawing/2014/main" id="{F2C789C9-1AA9-FB16-9AFF-90B4474AD379}"/>
              </a:ext>
            </a:extLst>
          </p:cNvPr>
          <p:cNvPicPr>
            <a:picLocks noGrp="1" noChangeAspect="1"/>
          </p:cNvPicPr>
          <p:nvPr>
            <p:ph sz="quarter" idx="17"/>
          </p:nvPr>
        </p:nvPicPr>
        <p:blipFill>
          <a:blip r:embed="rId3" cstate="print">
            <a:extLst>
              <a:ext uri="{28A0092B-C50C-407E-A947-70E740481C1C}">
                <a14:useLocalDpi xmlns:a14="http://schemas.microsoft.com/office/drawing/2010/main" val="0"/>
              </a:ext>
            </a:extLst>
          </a:blip>
          <a:stretch>
            <a:fillRect/>
          </a:stretch>
        </p:blipFill>
        <p:spPr>
          <a:xfrm>
            <a:off x="4647415" y="1791859"/>
            <a:ext cx="3048000" cy="3274282"/>
          </a:xfrm>
        </p:spPr>
      </p:pic>
      <p:sp>
        <p:nvSpPr>
          <p:cNvPr id="10" name="Text Placeholder 9"/>
          <p:cNvSpPr>
            <a:spLocks noGrp="1"/>
          </p:cNvSpPr>
          <p:nvPr>
            <p:ph type="body" idx="28"/>
          </p:nvPr>
        </p:nvSpPr>
        <p:spPr/>
        <p:txBody>
          <a:bodyPr/>
          <a:lstStyle/>
          <a:p>
            <a:r>
              <a:rPr lang="en-US" dirty="0"/>
              <a:t>BUAN 6320  BY PROF. GASAN ELKHODARI</a:t>
            </a:r>
          </a:p>
        </p:txBody>
      </p:sp>
      <p:pic>
        <p:nvPicPr>
          <p:cNvPr id="6" name="Picture 5" descr="A close up of a sign&#10;&#10;Description automatically generated">
            <a:extLst>
              <a:ext uri="{FF2B5EF4-FFF2-40B4-BE49-F238E27FC236}">
                <a16:creationId xmlns:a16="http://schemas.microsoft.com/office/drawing/2014/main" id="{8F20A985-7DD1-D969-A4F4-F784D574A6D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7600" y="5946529"/>
            <a:ext cx="1004097" cy="1005840"/>
          </a:xfrm>
          <a:prstGeom prst="rect">
            <a:avLst/>
          </a:prstGeom>
        </p:spPr>
      </p:pic>
    </p:spTree>
    <p:extLst>
      <p:ext uri="{BB962C8B-B14F-4D97-AF65-F5344CB8AC3E}">
        <p14:creationId xmlns:p14="http://schemas.microsoft.com/office/powerpoint/2010/main" val="382688754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repeatCount="indefinite"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4E71C5A2-D121-9562-CA57-D09BD9B11310}"/>
              </a:ext>
            </a:extLst>
          </p:cNvPr>
          <p:cNvPicPr>
            <a:picLocks noGrp="1" noChangeAspect="1"/>
          </p:cNvPicPr>
          <p:nvPr>
            <p:ph type="pic" sz="quarter" idx="15"/>
          </p:nvPr>
        </p:nvPicPr>
        <p:blipFill rotWithShape="1">
          <a:blip r:embed="rId3">
            <a:grayscl/>
            <a:alphaModFix amt="5000"/>
            <a:extLst>
              <a:ext uri="{28A0092B-C50C-407E-A947-70E740481C1C}">
                <a14:useLocalDpi xmlns:a14="http://schemas.microsoft.com/office/drawing/2010/main" val="0"/>
              </a:ext>
            </a:extLst>
          </a:blip>
          <a:srcRect t="293"/>
          <a:stretch/>
        </p:blipFill>
        <p:spPr>
          <a:xfrm>
            <a:off x="0" y="0"/>
            <a:ext cx="12192000" cy="6858000"/>
          </a:xfrm>
        </p:spPr>
      </p:pic>
      <p:sp>
        <p:nvSpPr>
          <p:cNvPr id="8" name="Title 7"/>
          <p:cNvSpPr>
            <a:spLocks noGrp="1"/>
          </p:cNvSpPr>
          <p:nvPr>
            <p:ph type="title"/>
          </p:nvPr>
        </p:nvSpPr>
        <p:spPr/>
        <p:txBody>
          <a:bodyPr/>
          <a:lstStyle/>
          <a:p>
            <a:r>
              <a:rPr lang="en-US" dirty="0"/>
              <a:t>DREAM 11</a:t>
            </a:r>
          </a:p>
        </p:txBody>
      </p:sp>
      <p:sp>
        <p:nvSpPr>
          <p:cNvPr id="9" name="Text Placeholder 8"/>
          <p:cNvSpPr>
            <a:spLocks noGrp="1"/>
          </p:cNvSpPr>
          <p:nvPr>
            <p:ph type="body" sz="quarter" idx="14"/>
          </p:nvPr>
        </p:nvSpPr>
        <p:spPr/>
        <p:txBody>
          <a:bodyPr/>
          <a:lstStyle/>
          <a:p>
            <a:r>
              <a:rPr lang="en-US" dirty="0"/>
              <a:t>By:-</a:t>
            </a:r>
          </a:p>
          <a:p>
            <a:pPr lvl="1"/>
            <a:r>
              <a:rPr lang="en-US" dirty="0"/>
              <a:t>Akshay Ochani, Neha </a:t>
            </a:r>
            <a:r>
              <a:rPr lang="en-US" dirty="0" err="1"/>
              <a:t>Jaladi</a:t>
            </a:r>
            <a:r>
              <a:rPr lang="en-US" dirty="0"/>
              <a:t>, Vansh Pathria, Ajay </a:t>
            </a:r>
            <a:r>
              <a:rPr lang="en-US" dirty="0" err="1"/>
              <a:t>Prathap</a:t>
            </a:r>
            <a:r>
              <a:rPr lang="en-US" dirty="0"/>
              <a:t>, Vaishnavi Vinta</a:t>
            </a:r>
          </a:p>
          <a:p>
            <a:pPr lvl="1"/>
            <a:r>
              <a:rPr lang="en-US" dirty="0"/>
              <a:t>Master of Science in Information Technology and Management </a:t>
            </a:r>
          </a:p>
        </p:txBody>
      </p:sp>
      <p:pic>
        <p:nvPicPr>
          <p:cNvPr id="11" name="Picture 10">
            <a:extLst>
              <a:ext uri="{FF2B5EF4-FFF2-40B4-BE49-F238E27FC236}">
                <a16:creationId xmlns:a16="http://schemas.microsoft.com/office/drawing/2014/main" id="{583EF3AA-C5AC-9E4F-87B2-F0A90D2DA9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256" y="670560"/>
            <a:ext cx="5500718" cy="956647"/>
          </a:xfrm>
          <a:prstGeom prst="rect">
            <a:avLst/>
          </a:prstGeom>
        </p:spPr>
      </p:pic>
      <p:pic>
        <p:nvPicPr>
          <p:cNvPr id="6" name="Picture 5" descr="A close up of a sign&#10;&#10;Description automatically generated">
            <a:extLst>
              <a:ext uri="{FF2B5EF4-FFF2-40B4-BE49-F238E27FC236}">
                <a16:creationId xmlns:a16="http://schemas.microsoft.com/office/drawing/2014/main" id="{6290DC1C-3A89-7F00-040A-821D0794E91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77600" y="5946529"/>
            <a:ext cx="1004097" cy="1005840"/>
          </a:xfrm>
          <a:prstGeom prst="rect">
            <a:avLst/>
          </a:prstGeom>
        </p:spPr>
      </p:pic>
    </p:spTree>
    <p:extLst>
      <p:ext uri="{BB962C8B-B14F-4D97-AF65-F5344CB8AC3E}">
        <p14:creationId xmlns:p14="http://schemas.microsoft.com/office/powerpoint/2010/main" val="16507567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750"/>
                                        <p:tgtEl>
                                          <p:spTgt spid="9">
                                            <p:txEl>
                                              <p:pRg st="0" end="0"/>
                                            </p:txEl>
                                          </p:spTgt>
                                        </p:tgtEl>
                                      </p:cBhvr>
                                    </p:animEffect>
                                    <p:anim calcmode="lin" valueType="num">
                                      <p:cBhvr>
                                        <p:cTn id="18" dur="75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9" dur="750" fill="hold"/>
                                        <p:tgtEl>
                                          <p:spTgt spid="9">
                                            <p:txEl>
                                              <p:pRg st="0" end="0"/>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fade">
                                      <p:cBhvr>
                                        <p:cTn id="22" dur="750"/>
                                        <p:tgtEl>
                                          <p:spTgt spid="9">
                                            <p:txEl>
                                              <p:pRg st="1" end="1"/>
                                            </p:txEl>
                                          </p:spTgt>
                                        </p:tgtEl>
                                      </p:cBhvr>
                                    </p:animEffect>
                                    <p:anim calcmode="lin" valueType="num">
                                      <p:cBhvr>
                                        <p:cTn id="23" dur="75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4" dur="750" fill="hold"/>
                                        <p:tgtEl>
                                          <p:spTgt spid="9">
                                            <p:txEl>
                                              <p:pRg st="1" end="1"/>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Effect transition="in" filter="fade">
                                      <p:cBhvr>
                                        <p:cTn id="27" dur="750"/>
                                        <p:tgtEl>
                                          <p:spTgt spid="9">
                                            <p:txEl>
                                              <p:pRg st="2" end="2"/>
                                            </p:txEl>
                                          </p:spTgt>
                                        </p:tgtEl>
                                      </p:cBhvr>
                                    </p:animEffect>
                                    <p:anim calcmode="lin" valueType="num">
                                      <p:cBhvr>
                                        <p:cTn id="28" dur="75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9" dur="75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4" name="Content Placeholder 3"/>
          <p:cNvSpPr>
            <a:spLocks noGrp="1"/>
          </p:cNvSpPr>
          <p:nvPr>
            <p:ph sz="quarter" idx="15"/>
          </p:nvPr>
        </p:nvSpPr>
        <p:spPr/>
        <p:txBody>
          <a:bodyPr/>
          <a:lstStyle/>
          <a:p>
            <a:pPr algn="just"/>
            <a:r>
              <a:rPr lang="en-GB" dirty="0"/>
              <a:t>Dream 11 is a fantasy sports app where you can create your fantasy team based on real-life matches. Join contests and win daily cash prizes.</a:t>
            </a:r>
            <a:endParaRPr lang="en-US" dirty="0"/>
          </a:p>
        </p:txBody>
      </p:sp>
      <p:pic>
        <p:nvPicPr>
          <p:cNvPr id="5" name="Content Placeholder 4">
            <a:extLst>
              <a:ext uri="{FF2B5EF4-FFF2-40B4-BE49-F238E27FC236}">
                <a16:creationId xmlns:a16="http://schemas.microsoft.com/office/drawing/2014/main" id="{F2C789C9-1AA9-FB16-9AFF-90B4474AD379}"/>
              </a:ext>
            </a:extLst>
          </p:cNvPr>
          <p:cNvPicPr>
            <a:picLocks noGrp="1" noChangeAspect="1"/>
          </p:cNvPicPr>
          <p:nvPr>
            <p:ph sz="quarter" idx="17"/>
          </p:nvPr>
        </p:nvPicPr>
        <p:blipFill>
          <a:blip r:embed="rId3" cstate="print">
            <a:extLst>
              <a:ext uri="{28A0092B-C50C-407E-A947-70E740481C1C}">
                <a14:useLocalDpi xmlns:a14="http://schemas.microsoft.com/office/drawing/2010/main" val="0"/>
              </a:ext>
            </a:extLst>
          </a:blip>
          <a:stretch>
            <a:fillRect/>
          </a:stretch>
        </p:blipFill>
        <p:spPr>
          <a:xfrm>
            <a:off x="8229600" y="2256203"/>
            <a:ext cx="3048000" cy="3274282"/>
          </a:xfrm>
        </p:spPr>
      </p:pic>
      <p:sp>
        <p:nvSpPr>
          <p:cNvPr id="10" name="Text Placeholder 9"/>
          <p:cNvSpPr>
            <a:spLocks noGrp="1"/>
          </p:cNvSpPr>
          <p:nvPr>
            <p:ph type="body" idx="28"/>
          </p:nvPr>
        </p:nvSpPr>
        <p:spPr/>
        <p:txBody>
          <a:bodyPr/>
          <a:lstStyle/>
          <a:p>
            <a:r>
              <a:rPr lang="en-US" dirty="0"/>
              <a:t>DREAM 11</a:t>
            </a:r>
          </a:p>
        </p:txBody>
      </p:sp>
      <p:pic>
        <p:nvPicPr>
          <p:cNvPr id="6" name="Picture 5" descr="A close up of a sign&#10;&#10;Description automatically generated">
            <a:extLst>
              <a:ext uri="{FF2B5EF4-FFF2-40B4-BE49-F238E27FC236}">
                <a16:creationId xmlns:a16="http://schemas.microsoft.com/office/drawing/2014/main" id="{8F20A985-7DD1-D969-A4F4-F784D574A6D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7600" y="5946529"/>
            <a:ext cx="1004097" cy="1005840"/>
          </a:xfrm>
          <a:prstGeom prst="rect">
            <a:avLst/>
          </a:prstGeom>
        </p:spPr>
      </p:pic>
    </p:spTree>
    <p:extLst>
      <p:ext uri="{BB962C8B-B14F-4D97-AF65-F5344CB8AC3E}">
        <p14:creationId xmlns:p14="http://schemas.microsoft.com/office/powerpoint/2010/main" val="25858794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26" presetClass="emph" presetSubtype="0" repeatCount="indefinite" fill="hold" nodeType="withEffect">
                                  <p:stCondLst>
                                    <p:cond delay="0"/>
                                  </p:stCondLst>
                                  <p:childTnLst>
                                    <p:animEffect transition="out" filter="fade">
                                      <p:cBhvr>
                                        <p:cTn id="16" dur="2000" tmFilter="0, 0; .2, .5; .8, .5; 1, 0"/>
                                        <p:tgtEl>
                                          <p:spTgt spid="5"/>
                                        </p:tgtEl>
                                      </p:cBhvr>
                                    </p:animEffect>
                                    <p:animScale>
                                      <p:cBhvr>
                                        <p:cTn id="17" dur="100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ERD </a:t>
            </a:r>
          </a:p>
        </p:txBody>
      </p:sp>
      <p:sp>
        <p:nvSpPr>
          <p:cNvPr id="10" name="Text Placeholder 9"/>
          <p:cNvSpPr>
            <a:spLocks noGrp="1"/>
          </p:cNvSpPr>
          <p:nvPr>
            <p:ph type="body" idx="28"/>
          </p:nvPr>
        </p:nvSpPr>
        <p:spPr/>
        <p:txBody>
          <a:bodyPr/>
          <a:lstStyle/>
          <a:p>
            <a:r>
              <a:rPr lang="en-US" dirty="0"/>
              <a:t>DREAM 11</a:t>
            </a:r>
          </a:p>
        </p:txBody>
      </p:sp>
      <p:pic>
        <p:nvPicPr>
          <p:cNvPr id="13" name="Picture 12" descr="A close up of a sign&#10;&#10;Description automatically generated">
            <a:extLst>
              <a:ext uri="{FF2B5EF4-FFF2-40B4-BE49-F238E27FC236}">
                <a16:creationId xmlns:a16="http://schemas.microsoft.com/office/drawing/2014/main" id="{77D7295C-6916-1655-096B-D9575B2038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7600" y="5946529"/>
            <a:ext cx="1004097" cy="1005840"/>
          </a:xfrm>
          <a:prstGeom prst="rect">
            <a:avLst/>
          </a:prstGeom>
        </p:spPr>
      </p:pic>
      <p:pic>
        <p:nvPicPr>
          <p:cNvPr id="6" name="Content Placeholder 5">
            <a:extLst>
              <a:ext uri="{FF2B5EF4-FFF2-40B4-BE49-F238E27FC236}">
                <a16:creationId xmlns:a16="http://schemas.microsoft.com/office/drawing/2014/main" id="{252A3918-2DF1-F351-171A-0068B43B32C1}"/>
              </a:ext>
            </a:extLst>
          </p:cNvPr>
          <p:cNvPicPr>
            <a:picLocks noGrp="1" noChangeAspect="1"/>
          </p:cNvPicPr>
          <p:nvPr>
            <p:ph sz="quarter" idx="15"/>
          </p:nvPr>
        </p:nvPicPr>
        <p:blipFill rotWithShape="1">
          <a:blip r:embed="rId4">
            <a:extLst>
              <a:ext uri="{28A0092B-C50C-407E-A947-70E740481C1C}">
                <a14:useLocalDpi xmlns:a14="http://schemas.microsoft.com/office/drawing/2010/main" val="0"/>
              </a:ext>
            </a:extLst>
          </a:blip>
          <a:srcRect t="16814" b="17080"/>
          <a:stretch/>
        </p:blipFill>
        <p:spPr>
          <a:xfrm>
            <a:off x="2952540" y="1408721"/>
            <a:ext cx="6257916" cy="5394960"/>
          </a:xfrm>
        </p:spPr>
      </p:pic>
    </p:spTree>
    <p:extLst>
      <p:ext uri="{BB962C8B-B14F-4D97-AF65-F5344CB8AC3E}">
        <p14:creationId xmlns:p14="http://schemas.microsoft.com/office/powerpoint/2010/main" val="28366649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750"/>
                                        <p:tgtEl>
                                          <p:spTgt spid="6"/>
                                        </p:tgtEl>
                                      </p:cBhvr>
                                    </p:animEffect>
                                    <p:anim calcmode="lin" valueType="num">
                                      <p:cBhvr>
                                        <p:cTn id="13" dur="1750" fill="hold"/>
                                        <p:tgtEl>
                                          <p:spTgt spid="6"/>
                                        </p:tgtEl>
                                        <p:attrNameLst>
                                          <p:attrName>ppt_x</p:attrName>
                                        </p:attrNameLst>
                                      </p:cBhvr>
                                      <p:tavLst>
                                        <p:tav tm="0">
                                          <p:val>
                                            <p:strVal val="#ppt_x"/>
                                          </p:val>
                                        </p:tav>
                                        <p:tav tm="100000">
                                          <p:val>
                                            <p:strVal val="#ppt_x"/>
                                          </p:val>
                                        </p:tav>
                                      </p:tavLst>
                                    </p:anim>
                                    <p:anim calcmode="lin" valueType="num">
                                      <p:cBhvr>
                                        <p:cTn id="14" dur="17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 QUERY</a:t>
            </a:r>
          </a:p>
        </p:txBody>
      </p:sp>
      <p:sp>
        <p:nvSpPr>
          <p:cNvPr id="4" name="Content Placeholder 3"/>
          <p:cNvSpPr>
            <a:spLocks noGrp="1"/>
          </p:cNvSpPr>
          <p:nvPr>
            <p:ph sz="quarter" idx="15"/>
          </p:nvPr>
        </p:nvSpPr>
        <p:spPr>
          <a:xfrm>
            <a:off x="217713" y="1534886"/>
            <a:ext cx="11854544" cy="4495800"/>
          </a:xfrm>
        </p:spPr>
        <p:txBody>
          <a:bodyPr/>
          <a:lstStyle/>
          <a:p>
            <a:pPr algn="just"/>
            <a:r>
              <a:rPr lang="en-GB" sz="1400" dirty="0"/>
              <a:t>Query to display the details of customer first name starting with 'S', and player selected by the customer whose last name starts with 'S'. Also display customer transaction status and sort the result using customer's last name.</a:t>
            </a:r>
          </a:p>
          <a:p>
            <a:pPr algn="just"/>
            <a:endParaRPr lang="en-US" sz="1400" dirty="0"/>
          </a:p>
        </p:txBody>
      </p:sp>
      <p:sp>
        <p:nvSpPr>
          <p:cNvPr id="10" name="Text Placeholder 9"/>
          <p:cNvSpPr>
            <a:spLocks noGrp="1"/>
          </p:cNvSpPr>
          <p:nvPr>
            <p:ph type="body" idx="28"/>
          </p:nvPr>
        </p:nvSpPr>
        <p:spPr/>
        <p:txBody>
          <a:bodyPr/>
          <a:lstStyle/>
          <a:p>
            <a:r>
              <a:rPr lang="en-US" dirty="0"/>
              <a:t>DREAM 11</a:t>
            </a:r>
          </a:p>
        </p:txBody>
      </p:sp>
      <p:pic>
        <p:nvPicPr>
          <p:cNvPr id="6" name="Picture 5" descr="A close up of a sign&#10;&#10;Description automatically generated">
            <a:extLst>
              <a:ext uri="{FF2B5EF4-FFF2-40B4-BE49-F238E27FC236}">
                <a16:creationId xmlns:a16="http://schemas.microsoft.com/office/drawing/2014/main" id="{8F20A985-7DD1-D969-A4F4-F784D574A6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7600" y="5946529"/>
            <a:ext cx="1004097" cy="1005840"/>
          </a:xfrm>
          <a:prstGeom prst="rect">
            <a:avLst/>
          </a:prstGeom>
        </p:spPr>
      </p:pic>
      <p:pic>
        <p:nvPicPr>
          <p:cNvPr id="9" name="Picture 8">
            <a:extLst>
              <a:ext uri="{FF2B5EF4-FFF2-40B4-BE49-F238E27FC236}">
                <a16:creationId xmlns:a16="http://schemas.microsoft.com/office/drawing/2014/main" id="{9787EA0F-6C58-8AD8-104D-C80ECD9AE0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112" y="2057404"/>
            <a:ext cx="10978925" cy="1883376"/>
          </a:xfrm>
          <a:prstGeom prst="rect">
            <a:avLst/>
          </a:prstGeom>
        </p:spPr>
      </p:pic>
      <p:sp>
        <p:nvSpPr>
          <p:cNvPr id="11" name="TextBox 10">
            <a:extLst>
              <a:ext uri="{FF2B5EF4-FFF2-40B4-BE49-F238E27FC236}">
                <a16:creationId xmlns:a16="http://schemas.microsoft.com/office/drawing/2014/main" id="{D23AC17D-8753-00EE-2E64-341C002968D9}"/>
              </a:ext>
            </a:extLst>
          </p:cNvPr>
          <p:cNvSpPr txBox="1"/>
          <p:nvPr/>
        </p:nvSpPr>
        <p:spPr>
          <a:xfrm>
            <a:off x="217713" y="3995057"/>
            <a:ext cx="3842658" cy="819455"/>
          </a:xfrm>
          <a:prstGeom prst="rect">
            <a:avLst/>
          </a:prstGeom>
          <a:noFill/>
        </p:spPr>
        <p:txBody>
          <a:bodyPr wrap="square" lIns="0" tIns="0" rIns="0" bIns="0" rtlCol="0">
            <a:spAutoFit/>
          </a:bodyPr>
          <a:lstStyle/>
          <a:p>
            <a:pPr>
              <a:lnSpc>
                <a:spcPct val="120000"/>
              </a:lnSpc>
            </a:pPr>
            <a:r>
              <a:rPr lang="en-US" sz="1400" dirty="0">
                <a:solidFill>
                  <a:schemeClr val="bg1"/>
                </a:solidFill>
                <a:latin typeface="Georgia" panose="02040502050405020303" pitchFamily="18" charset="0"/>
              </a:rPr>
              <a:t>Result:</a:t>
            </a:r>
          </a:p>
          <a:p>
            <a:pPr>
              <a:lnSpc>
                <a:spcPct val="120000"/>
              </a:lnSpc>
            </a:pPr>
            <a:endParaRPr lang="en-US" sz="1400" dirty="0">
              <a:solidFill>
                <a:schemeClr val="bg1"/>
              </a:solidFill>
              <a:latin typeface="Georgia" panose="02040502050405020303" pitchFamily="18" charset="0"/>
            </a:endParaRPr>
          </a:p>
          <a:p>
            <a:pPr>
              <a:lnSpc>
                <a:spcPct val="120000"/>
              </a:lnSpc>
            </a:pPr>
            <a:endParaRPr lang="en-IN" dirty="0">
              <a:solidFill>
                <a:schemeClr val="tx2"/>
              </a:solidFill>
            </a:endParaRPr>
          </a:p>
        </p:txBody>
      </p:sp>
      <p:pic>
        <p:nvPicPr>
          <p:cNvPr id="13" name="Picture 12">
            <a:extLst>
              <a:ext uri="{FF2B5EF4-FFF2-40B4-BE49-F238E27FC236}">
                <a16:creationId xmlns:a16="http://schemas.microsoft.com/office/drawing/2014/main" id="{C745EDBB-D4A1-E5BE-E849-28AD81F1F3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7713" y="4404784"/>
            <a:ext cx="10982325" cy="1571625"/>
          </a:xfrm>
          <a:prstGeom prst="rect">
            <a:avLst/>
          </a:prstGeom>
        </p:spPr>
      </p:pic>
    </p:spTree>
    <p:extLst>
      <p:ext uri="{BB962C8B-B14F-4D97-AF65-F5344CB8AC3E}">
        <p14:creationId xmlns:p14="http://schemas.microsoft.com/office/powerpoint/2010/main" val="4832377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ppt_x"/>
                                          </p:val>
                                        </p:tav>
                                        <p:tav tm="100000">
                                          <p:val>
                                            <p:strVal val="#ppt_x"/>
                                          </p:val>
                                        </p:tav>
                                      </p:tavLst>
                                    </p:anim>
                                    <p:anim calcmode="lin" valueType="num">
                                      <p:cBhvr additive="base">
                                        <p:cTn id="2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TRIGGER &amp; SEQUENCE</a:t>
            </a:r>
          </a:p>
        </p:txBody>
      </p:sp>
      <p:sp>
        <p:nvSpPr>
          <p:cNvPr id="10" name="Text Placeholder 9"/>
          <p:cNvSpPr>
            <a:spLocks noGrp="1"/>
          </p:cNvSpPr>
          <p:nvPr>
            <p:ph type="body" idx="28"/>
          </p:nvPr>
        </p:nvSpPr>
        <p:spPr/>
        <p:txBody>
          <a:bodyPr/>
          <a:lstStyle/>
          <a:p>
            <a:r>
              <a:rPr lang="en-US" dirty="0"/>
              <a:t>DREAM 11</a:t>
            </a:r>
          </a:p>
        </p:txBody>
      </p:sp>
      <p:pic>
        <p:nvPicPr>
          <p:cNvPr id="3" name="Picture 2" descr="A close up of a sign&#10;&#10;Description automatically generated">
            <a:extLst>
              <a:ext uri="{FF2B5EF4-FFF2-40B4-BE49-F238E27FC236}">
                <a16:creationId xmlns:a16="http://schemas.microsoft.com/office/drawing/2014/main" id="{5DAA1699-938B-4010-4C78-26FCD48C6F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7600" y="5946529"/>
            <a:ext cx="1004097" cy="1005840"/>
          </a:xfrm>
          <a:prstGeom prst="rect">
            <a:avLst/>
          </a:prstGeom>
        </p:spPr>
      </p:pic>
      <p:sp>
        <p:nvSpPr>
          <p:cNvPr id="9" name="Content Placeholder 8">
            <a:extLst>
              <a:ext uri="{FF2B5EF4-FFF2-40B4-BE49-F238E27FC236}">
                <a16:creationId xmlns:a16="http://schemas.microsoft.com/office/drawing/2014/main" id="{FAB5E744-21BC-0E90-5829-CA1C6382AA6A}"/>
              </a:ext>
            </a:extLst>
          </p:cNvPr>
          <p:cNvSpPr>
            <a:spLocks noGrp="1"/>
          </p:cNvSpPr>
          <p:nvPr>
            <p:ph sz="quarter" idx="15"/>
          </p:nvPr>
        </p:nvSpPr>
        <p:spPr>
          <a:xfrm>
            <a:off x="744717" y="1545996"/>
            <a:ext cx="7824247" cy="4157429"/>
          </a:xfrm>
        </p:spPr>
        <p:txBody>
          <a:bodyPr/>
          <a:lstStyle/>
          <a:p>
            <a:pPr rtl="0">
              <a:buNone/>
            </a:pPr>
            <a:endParaRPr lang="en-GB" dirty="0">
              <a:effectLst/>
              <a:latin typeface="-apple-system"/>
            </a:endParaRPr>
          </a:p>
          <a:p>
            <a:pPr rtl="0"/>
            <a:br>
              <a:rPr lang="en-GB" dirty="0"/>
            </a:br>
            <a:endParaRPr lang="en-GB" dirty="0"/>
          </a:p>
          <a:p>
            <a:endParaRPr lang="en-IN" dirty="0"/>
          </a:p>
        </p:txBody>
      </p:sp>
      <p:pic>
        <p:nvPicPr>
          <p:cNvPr id="6" name="Picture 5">
            <a:extLst>
              <a:ext uri="{FF2B5EF4-FFF2-40B4-BE49-F238E27FC236}">
                <a16:creationId xmlns:a16="http://schemas.microsoft.com/office/drawing/2014/main" id="{42FE8B04-ED61-94BA-7450-80CE20FF3E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716" y="1612100"/>
            <a:ext cx="6200353" cy="2560320"/>
          </a:xfrm>
          <a:prstGeom prst="rect">
            <a:avLst/>
          </a:prstGeom>
        </p:spPr>
      </p:pic>
      <p:pic>
        <p:nvPicPr>
          <p:cNvPr id="12" name="Picture 11">
            <a:extLst>
              <a:ext uri="{FF2B5EF4-FFF2-40B4-BE49-F238E27FC236}">
                <a16:creationId xmlns:a16="http://schemas.microsoft.com/office/drawing/2014/main" id="{B8E9D5DB-2C89-9357-C4B7-78985C4F3D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86013" y="3727676"/>
            <a:ext cx="3412588" cy="2926080"/>
          </a:xfrm>
          <a:prstGeom prst="rect">
            <a:avLst/>
          </a:prstGeom>
        </p:spPr>
      </p:pic>
    </p:spTree>
    <p:extLst>
      <p:ext uri="{BB962C8B-B14F-4D97-AF65-F5344CB8AC3E}">
        <p14:creationId xmlns:p14="http://schemas.microsoft.com/office/powerpoint/2010/main" val="42373010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4"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ppt_x"/>
                                          </p:val>
                                        </p:tav>
                                        <p:tav tm="100000">
                                          <p:val>
                                            <p:strVal val="#ppt_x"/>
                                          </p:val>
                                        </p:tav>
                                      </p:tavLst>
                                    </p:anim>
                                    <p:anim calcmode="lin" valueType="num">
                                      <p:cBhvr additive="base">
                                        <p:cTn id="1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 WE FACED!</a:t>
            </a:r>
          </a:p>
        </p:txBody>
      </p:sp>
      <p:sp>
        <p:nvSpPr>
          <p:cNvPr id="4" name="Content Placeholder 3"/>
          <p:cNvSpPr>
            <a:spLocks noGrp="1"/>
          </p:cNvSpPr>
          <p:nvPr>
            <p:ph sz="quarter" idx="15"/>
          </p:nvPr>
        </p:nvSpPr>
        <p:spPr>
          <a:xfrm>
            <a:off x="293914" y="2083442"/>
            <a:ext cx="7326086" cy="3851473"/>
          </a:xfrm>
        </p:spPr>
        <p:txBody>
          <a:bodyPr/>
          <a:lstStyle/>
          <a:p>
            <a:pPr marL="342900" indent="-342900" algn="just">
              <a:buFont typeface="Wingdings" panose="05000000000000000000" pitchFamily="2" charset="2"/>
              <a:buChar char="§"/>
            </a:pPr>
            <a:r>
              <a:rPr lang="en-GB" dirty="0"/>
              <a:t>Dream 11 was a complex project but not impossible! We found automating of proper points being rewarded to the respective winners to be the most challenging!</a:t>
            </a:r>
          </a:p>
          <a:p>
            <a:pPr marL="342900" indent="-342900" algn="just">
              <a:buFont typeface="Wingdings" panose="05000000000000000000" pitchFamily="2" charset="2"/>
              <a:buChar char="§"/>
            </a:pPr>
            <a:r>
              <a:rPr lang="en-GB" dirty="0"/>
              <a:t>To overcome this challenge we brainstormed as a team and we overcame that by implementing a trigger which rewards respective winners automatically.</a:t>
            </a:r>
            <a:endParaRPr lang="en-US" dirty="0"/>
          </a:p>
        </p:txBody>
      </p:sp>
      <p:pic>
        <p:nvPicPr>
          <p:cNvPr id="5" name="Content Placeholder 4">
            <a:extLst>
              <a:ext uri="{FF2B5EF4-FFF2-40B4-BE49-F238E27FC236}">
                <a16:creationId xmlns:a16="http://schemas.microsoft.com/office/drawing/2014/main" id="{F2C789C9-1AA9-FB16-9AFF-90B4474AD379}"/>
              </a:ext>
            </a:extLst>
          </p:cNvPr>
          <p:cNvPicPr>
            <a:picLocks noGrp="1" noChangeAspect="1"/>
          </p:cNvPicPr>
          <p:nvPr>
            <p:ph sz="quarter" idx="17"/>
          </p:nvPr>
        </p:nvPicPr>
        <p:blipFill>
          <a:blip r:embed="rId3" cstate="print">
            <a:extLst>
              <a:ext uri="{28A0092B-C50C-407E-A947-70E740481C1C}">
                <a14:useLocalDpi xmlns:a14="http://schemas.microsoft.com/office/drawing/2010/main" val="0"/>
              </a:ext>
            </a:extLst>
          </a:blip>
          <a:stretch>
            <a:fillRect/>
          </a:stretch>
        </p:blipFill>
        <p:spPr>
          <a:xfrm>
            <a:off x="8229600" y="2256203"/>
            <a:ext cx="3048000" cy="3274282"/>
          </a:xfrm>
        </p:spPr>
      </p:pic>
      <p:sp>
        <p:nvSpPr>
          <p:cNvPr id="10" name="Text Placeholder 9"/>
          <p:cNvSpPr>
            <a:spLocks noGrp="1"/>
          </p:cNvSpPr>
          <p:nvPr>
            <p:ph type="body" idx="28"/>
          </p:nvPr>
        </p:nvSpPr>
        <p:spPr/>
        <p:txBody>
          <a:bodyPr/>
          <a:lstStyle/>
          <a:p>
            <a:r>
              <a:rPr lang="en-US" dirty="0"/>
              <a:t>DREAM 11</a:t>
            </a:r>
          </a:p>
        </p:txBody>
      </p:sp>
      <p:pic>
        <p:nvPicPr>
          <p:cNvPr id="6" name="Picture 5" descr="A close up of a sign&#10;&#10;Description automatically generated">
            <a:extLst>
              <a:ext uri="{FF2B5EF4-FFF2-40B4-BE49-F238E27FC236}">
                <a16:creationId xmlns:a16="http://schemas.microsoft.com/office/drawing/2014/main" id="{8F20A985-7DD1-D969-A4F4-F784D574A6D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7600" y="5946529"/>
            <a:ext cx="1004097" cy="1005840"/>
          </a:xfrm>
          <a:prstGeom prst="rect">
            <a:avLst/>
          </a:prstGeom>
        </p:spPr>
      </p:pic>
    </p:spTree>
    <p:extLst>
      <p:ext uri="{BB962C8B-B14F-4D97-AF65-F5344CB8AC3E}">
        <p14:creationId xmlns:p14="http://schemas.microsoft.com/office/powerpoint/2010/main" val="30278825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500"/>
                                        <p:tgtEl>
                                          <p:spTgt spid="4">
                                            <p:txEl>
                                              <p:pRg st="0" end="0"/>
                                            </p:txEl>
                                          </p:spTgt>
                                        </p:tgtEl>
                                      </p:cBhvr>
                                    </p:animEffect>
                                    <p:anim calcmode="lin" valueType="num">
                                      <p:cBhvr>
                                        <p:cTn id="13" dur="1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500" fill="hold"/>
                                        <p:tgtEl>
                                          <p:spTgt spid="4">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1500"/>
                                        <p:tgtEl>
                                          <p:spTgt spid="4">
                                            <p:txEl>
                                              <p:pRg st="1" end="1"/>
                                            </p:txEl>
                                          </p:spTgt>
                                        </p:tgtEl>
                                      </p:cBhvr>
                                    </p:animEffect>
                                    <p:anim calcmode="lin" valueType="num">
                                      <p:cBhvr>
                                        <p:cTn id="18" dur="1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9" dur="1500" fill="hold"/>
                                        <p:tgtEl>
                                          <p:spTgt spid="4">
                                            <p:txEl>
                                              <p:pRg st="1" end="1"/>
                                            </p:txEl>
                                          </p:spTgt>
                                        </p:tgtEl>
                                        <p:attrNameLst>
                                          <p:attrName>ppt_y</p:attrName>
                                        </p:attrNameLst>
                                      </p:cBhvr>
                                      <p:tavLst>
                                        <p:tav tm="0">
                                          <p:val>
                                            <p:strVal val="#ppt_y+.1"/>
                                          </p:val>
                                        </p:tav>
                                        <p:tav tm="100000">
                                          <p:val>
                                            <p:strVal val="#ppt_y"/>
                                          </p:val>
                                        </p:tav>
                                      </p:tavLst>
                                    </p:anim>
                                  </p:childTnLst>
                                </p:cTn>
                              </p:par>
                              <p:par>
                                <p:cTn id="20" presetID="26" presetClass="emph" presetSubtype="0" repeatCount="indefinite" fill="hold" nodeType="withEffect">
                                  <p:stCondLst>
                                    <p:cond delay="0"/>
                                  </p:stCondLst>
                                  <p:childTnLst>
                                    <p:animEffect transition="out" filter="fade">
                                      <p:cBhvr>
                                        <p:cTn id="21" dur="1000" tmFilter="0, 0; .2, .5; .8, .5; 1, 0"/>
                                        <p:tgtEl>
                                          <p:spTgt spid="5"/>
                                        </p:tgtEl>
                                      </p:cBhvr>
                                    </p:animEffect>
                                    <p:animScale>
                                      <p:cBhvr>
                                        <p:cTn id="22" dur="50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US" dirty="0"/>
              <a:t>Questions?</a:t>
            </a:r>
          </a:p>
        </p:txBody>
      </p:sp>
      <p:pic>
        <p:nvPicPr>
          <p:cNvPr id="2" name="Picture 1" descr="A close up of a sign&#10;&#10;Description automatically generated">
            <a:extLst>
              <a:ext uri="{FF2B5EF4-FFF2-40B4-BE49-F238E27FC236}">
                <a16:creationId xmlns:a16="http://schemas.microsoft.com/office/drawing/2014/main" id="{576763C0-D9F4-8982-813A-FE1891FA636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77600" y="5946529"/>
            <a:ext cx="1004097" cy="1005840"/>
          </a:xfrm>
          <a:prstGeom prst="rect">
            <a:avLst/>
          </a:prstGeom>
        </p:spPr>
      </p:pic>
      <mc:AlternateContent xmlns:mc="http://schemas.openxmlformats.org/markup-compatibility/2006">
        <mc:Choice xmlns:am3d="http://schemas.microsoft.com/office/drawing/2017/model3d" Requires="am3d">
          <p:graphicFrame>
            <p:nvGraphicFramePr>
              <p:cNvPr id="3" name="3D Model 2" descr="Emoji With Glasses">
                <a:extLst>
                  <a:ext uri="{FF2B5EF4-FFF2-40B4-BE49-F238E27FC236}">
                    <a16:creationId xmlns:a16="http://schemas.microsoft.com/office/drawing/2014/main" id="{F1AF18D4-76B5-9E6E-A0E7-28ADD4F023A3}"/>
                  </a:ext>
                </a:extLst>
              </p:cNvPr>
              <p:cNvGraphicFramePr>
                <a:graphicFrameLocks noChangeAspect="1"/>
              </p:cNvGraphicFramePr>
              <p:nvPr>
                <p:extLst>
                  <p:ext uri="{D42A27DB-BD31-4B8C-83A1-F6EECF244321}">
                    <p14:modId xmlns:p14="http://schemas.microsoft.com/office/powerpoint/2010/main" val="657246700"/>
                  </p:ext>
                </p:extLst>
              </p:nvPr>
            </p:nvGraphicFramePr>
            <p:xfrm>
              <a:off x="8434147" y="3038777"/>
              <a:ext cx="2432108" cy="1843081"/>
            </p:xfrm>
            <a:graphic>
              <a:graphicData uri="http://schemas.microsoft.com/office/drawing/2017/model3d">
                <am3d:model3d r:embed="rId3">
                  <am3d:spPr>
                    <a:xfrm>
                      <a:off x="0" y="0"/>
                      <a:ext cx="2432108" cy="1843081"/>
                    </a:xfrm>
                    <a:prstGeom prst="rect">
                      <a:avLst/>
                    </a:prstGeom>
                  </am3d:spPr>
                  <am3d:camera>
                    <am3d:pos x="0" y="0" z="78226698"/>
                    <am3d:up dx="0" dy="36000000" dz="0"/>
                    <am3d:lookAt x="0" y="0" z="0"/>
                    <am3d:perspective fov="2700000"/>
                  </am3d:camera>
                  <am3d:trans>
                    <am3d:meterPerModelUnit n="57525281" d="1000000"/>
                    <am3d:preTrans dx="9" dy="0" dz="0"/>
                    <am3d:scale>
                      <am3d:sx n="1000000" d="1000000"/>
                      <am3d:sy n="1000000" d="1000000"/>
                      <am3d:sz n="1000000" d="1000000"/>
                    </am3d:scale>
                    <am3d:rot ax="1200000" ay="1800000" az="600000"/>
                    <am3d:postTrans dx="0" dy="0" dz="0"/>
                  </am3d:trans>
                  <am3d:raster rName="Office3DRenderer" rVer="16.0.8326">
                    <am3d:blip r:embed="rId4"/>
                  </am3d:raster>
                  <am3d:objViewport viewportSz="3249143"/>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3" name="3D Model 2" descr="Emoji With Glasses">
                <a:extLst>
                  <a:ext uri="{FF2B5EF4-FFF2-40B4-BE49-F238E27FC236}">
                    <a16:creationId xmlns:a16="http://schemas.microsoft.com/office/drawing/2014/main" id="{F1AF18D4-76B5-9E6E-A0E7-28ADD4F023A3}"/>
                  </a:ext>
                </a:extLst>
              </p:cNvPr>
              <p:cNvPicPr>
                <a:picLocks noGrp="1" noRot="1" noChangeAspect="1" noMove="1" noResize="1" noEditPoints="1" noAdjustHandles="1" noChangeArrowheads="1" noChangeShapeType="1" noCrop="1"/>
              </p:cNvPicPr>
              <p:nvPr/>
            </p:nvPicPr>
            <p:blipFill>
              <a:blip r:embed="rId4"/>
              <a:stretch>
                <a:fillRect/>
              </a:stretch>
            </p:blipFill>
            <p:spPr>
              <a:xfrm>
                <a:off x="8434147" y="3038777"/>
                <a:ext cx="2432108" cy="1843081"/>
              </a:xfrm>
              <a:prstGeom prst="rect">
                <a:avLst/>
              </a:prstGeom>
            </p:spPr>
          </p:pic>
        </mc:Fallback>
      </mc:AlternateContent>
    </p:spTree>
    <p:extLst>
      <p:ext uri="{BB962C8B-B14F-4D97-AF65-F5344CB8AC3E}">
        <p14:creationId xmlns:p14="http://schemas.microsoft.com/office/powerpoint/2010/main" val="38902334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mph" presetSubtype="2" repeatCount="indefinite" fill="remove" nodeType="withEffect">
                                  <p:stCondLst>
                                    <p:cond delay="0"/>
                                  </p:stCondLst>
                                  <p:childTnLst>
                                    <p:anim calcmode="lin" valueType="num">
                                      <p:cBhvr additive="sum">
                                        <p:cTn id="6" dur="2000" fill="hold"/>
                                        <p:tgtEl>
                                          <p:spTgt spid="3"/>
                                        </p:tgtEl>
                                        <p:attrNameLst>
                                          <p:attrName>3d.object.rotation.y</p:attrName>
                                        </p:attrNameLst>
                                      </p:cBhvr>
                                      <p:tavLst>
                                        <p:tav tm="0">
                                          <p:val>
                                            <p:fltVal val="0"/>
                                          </p:val>
                                        </p:tav>
                                        <p:tav tm="1120">
                                          <p:val>
                                            <p:fltVal val="-0.0017"/>
                                          </p:val>
                                        </p:tav>
                                        <p:tav tm="2250">
                                          <p:val>
                                            <p:fltVal val="-0.014"/>
                                          </p:val>
                                        </p:tav>
                                        <p:tav tm="3370">
                                          <p:val>
                                            <p:fltVal val="-0.0472"/>
                                          </p:val>
                                        </p:tav>
                                        <p:tav tm="4490">
                                          <p:val>
                                            <p:fltVal val="-0.1127"/>
                                          </p:val>
                                        </p:tav>
                                        <p:tav tm="5620">
                                          <p:val>
                                            <p:fltVal val="-0.2211"/>
                                          </p:val>
                                        </p:tav>
                                        <p:tav tm="6740">
                                          <p:val>
                                            <p:fltVal val="-0.3815"/>
                                          </p:val>
                                        </p:tav>
                                        <p:tav tm="7870">
                                          <p:val>
                                            <p:fltVal val="-0.605"/>
                                          </p:val>
                                        </p:tav>
                                        <p:tav tm="8990">
                                          <p:val>
                                            <p:fltVal val="-0.9054"/>
                                          </p:val>
                                        </p:tav>
                                        <p:tav tm="10110">
                                          <p:val>
                                            <p:fltVal val="-1.2876"/>
                                          </p:val>
                                        </p:tav>
                                        <p:tav tm="11240">
                                          <p:val>
                                            <p:fltVal val="-1.7647"/>
                                          </p:val>
                                        </p:tav>
                                        <p:tav tm="12360">
                                          <p:val>
                                            <p:fltVal val="-2.3529"/>
                                          </p:val>
                                        </p:tav>
                                        <p:tav tm="13480">
                                          <p:val>
                                            <p:fltVal val="-2.9813"/>
                                          </p:val>
                                        </p:tav>
                                        <p:tav tm="14610">
                                          <p:val>
                                            <p:fltVal val="-3.5055"/>
                                          </p:val>
                                        </p:tav>
                                        <p:tav tm="15730">
                                          <p:val>
                                            <p:fltVal val="-3.9334"/>
                                          </p:val>
                                        </p:tav>
                                        <p:tav tm="16850">
                                          <p:val>
                                            <p:fltVal val="-4.2681"/>
                                          </p:val>
                                        </p:tav>
                                        <p:tav tm="17980">
                                          <p:val>
                                            <p:fltVal val="-4.5242"/>
                                          </p:val>
                                        </p:tav>
                                        <p:tav tm="19100">
                                          <p:val>
                                            <p:fltVal val="-4.7137"/>
                                          </p:val>
                                        </p:tav>
                                        <p:tav tm="20220">
                                          <p:val>
                                            <p:fltVal val="-4.8438"/>
                                          </p:val>
                                        </p:tav>
                                        <p:tav tm="21350">
                                          <p:val>
                                            <p:fltVal val="-4.9269"/>
                                          </p:val>
                                        </p:tav>
                                        <p:tav tm="22470">
                                          <p:val>
                                            <p:fltVal val="-4.9736"/>
                                          </p:val>
                                        </p:tav>
                                        <p:tav tm="23600">
                                          <p:val>
                                            <p:fltVal val="-4.9944"/>
                                          </p:val>
                                        </p:tav>
                                        <p:tav tm="24720">
                                          <p:val>
                                            <p:fltVal val="-4.9998"/>
                                          </p:val>
                                        </p:tav>
                                        <p:tav tm="25840">
                                          <p:val>
                                            <p:fltVal val="-4.5262"/>
                                          </p:val>
                                        </p:tav>
                                        <p:tav tm="26970">
                                          <p:val>
                                            <p:fltVal val="-2.4454"/>
                                          </p:val>
                                        </p:tav>
                                        <p:tav tm="28090">
                                          <p:val>
                                            <p:fltVal val="0.6987"/>
                                          </p:val>
                                        </p:tav>
                                        <p:tav tm="29210">
                                          <p:val>
                                            <p:fltVal val="4.7001"/>
                                          </p:val>
                                        </p:tav>
                                        <p:tav tm="30340">
                                          <p:val>
                                            <p:fltVal val="9.4493"/>
                                          </p:val>
                                        </p:tav>
                                        <p:tav tm="31460">
                                          <p:val>
                                            <p:fltVal val="14.8744"/>
                                          </p:val>
                                        </p:tav>
                                        <p:tav tm="32580">
                                          <p:val>
                                            <p:fltVal val="20.923"/>
                                          </p:val>
                                        </p:tav>
                                        <p:tav tm="33710">
                                          <p:val>
                                            <p:fltVal val="27.4931"/>
                                          </p:val>
                                        </p:tav>
                                        <p:tav tm="34830">
                                          <p:val>
                                            <p:fltVal val="34.6709"/>
                                          </p:val>
                                        </p:tav>
                                        <p:tav tm="35960">
                                          <p:val>
                                            <p:fltVal val="42.3729"/>
                                          </p:val>
                                        </p:tav>
                                        <p:tav tm="37080">
                                          <p:val>
                                            <p:fltVal val="50.5763"/>
                                          </p:val>
                                        </p:tav>
                                        <p:tav tm="38200">
                                          <p:val>
                                            <p:fltVal val="59.2613"/>
                                          </p:val>
                                        </p:tav>
                                        <p:tav tm="39330">
                                          <p:val>
                                            <p:fltVal val="68.4108"/>
                                          </p:val>
                                        </p:tav>
                                        <p:tav tm="40450">
                                          <p:val>
                                            <p:fltVal val="78.0095"/>
                                          </p:val>
                                        </p:tav>
                                        <p:tav tm="41570">
                                          <p:val>
                                            <p:fltVal val="87.9524"/>
                                          </p:val>
                                        </p:tav>
                                        <p:tav tm="42700">
                                          <p:val>
                                            <p:fltVal val="98.4063"/>
                                          </p:val>
                                        </p:tav>
                                        <p:tav tm="43820">
                                          <p:val>
                                            <p:fltVal val="109.2726"/>
                                          </p:val>
                                        </p:tav>
                                        <p:tav tm="44940">
                                          <p:val>
                                            <p:fltVal val="120.5411"/>
                                          </p:val>
                                        </p:tav>
                                        <p:tav tm="46070">
                                          <p:val>
                                            <p:fltVal val="132.2023"/>
                                          </p:val>
                                        </p:tav>
                                        <p:tav tm="47190">
                                          <p:val>
                                            <p:fltVal val="144.2478"/>
                                          </p:val>
                                        </p:tav>
                                        <p:tav tm="48310">
                                          <p:val>
                                            <p:fltVal val="156.6693"/>
                                          </p:val>
                                        </p:tav>
                                        <p:tav tm="49440">
                                          <p:val>
                                            <p:fltVal val="169.3438"/>
                                          </p:val>
                                        </p:tav>
                                        <p:tav tm="50560">
                                          <p:val>
                                            <p:fltVal val="182.3622"/>
                                          </p:val>
                                        </p:tav>
                                        <p:tav tm="51690">
                                          <p:val>
                                            <p:fltVal val="195.2648"/>
                                          </p:val>
                                        </p:tav>
                                        <p:tav tm="52810">
                                          <p:val>
                                            <p:fltVal val="207.9209"/>
                                          </p:val>
                                        </p:tav>
                                        <p:tav tm="53930">
                                          <p:val>
                                            <p:fltVal val="220.0976"/>
                                          </p:val>
                                        </p:tav>
                                        <p:tav tm="55060">
                                          <p:val>
                                            <p:fltVal val="231.90221"/>
                                          </p:val>
                                        </p:tav>
                                        <p:tav tm="56180">
                                          <p:val>
                                            <p:fltVal val="243.4277"/>
                                          </p:val>
                                        </p:tav>
                                        <p:tav tm="57300">
                                          <p:val>
                                            <p:fltVal val="254.45959"/>
                                          </p:val>
                                        </p:tav>
                                        <p:tav tm="58430">
                                          <p:val>
                                            <p:fltVal val="265.09329"/>
                                          </p:val>
                                        </p:tav>
                                        <p:tav tm="59550">
                                          <p:val>
                                            <p:fltVal val="275.4086"/>
                                          </p:val>
                                        </p:tav>
                                        <p:tav tm="60670">
                                          <p:val>
                                            <p:fltVal val="285.21021"/>
                                          </p:val>
                                        </p:tav>
                                        <p:tav tm="61800">
                                          <p:val>
                                            <p:fltVal val="294.5798"/>
                                          </p:val>
                                        </p:tav>
                                        <p:tav tm="62920">
                                          <p:val>
                                            <p:fltVal val="303.5816"/>
                                          </p:val>
                                        </p:tav>
                                        <p:tav tm="64040">
                                          <p:val>
                                            <p:fltVal val="312.0397"/>
                                          </p:val>
                                        </p:tav>
                                        <p:tav tm="65170">
                                          <p:val>
                                            <p:fltVal val="320.0191"/>
                                          </p:val>
                                        </p:tav>
                                        <p:tav tm="66290">
                                          <p:val>
                                            <p:fltVal val="327.56451"/>
                                          </p:val>
                                        </p:tav>
                                        <p:tav tm="67420">
                                          <p:val>
                                            <p:fltVal val="334.51791"/>
                                          </p:val>
                                        </p:tav>
                                        <p:tav tm="68540">
                                          <p:val>
                                            <p:fltVal val="340.9765"/>
                                          </p:val>
                                        </p:tav>
                                        <p:tav tm="69660">
                                          <p:val>
                                            <p:fltVal val="346.7908"/>
                                          </p:val>
                                        </p:tav>
                                        <p:tav tm="70790">
                                          <p:val>
                                            <p:fltVal val="351.9791"/>
                                          </p:val>
                                        </p:tav>
                                        <p:tav tm="71910">
                                          <p:val>
                                            <p:fltVal val="356.52319"/>
                                          </p:val>
                                        </p:tav>
                                        <p:tav tm="73030">
                                          <p:val>
                                            <p:fltVal val="360.2634"/>
                                          </p:val>
                                        </p:tav>
                                        <p:tav tm="74160">
                                          <p:val>
                                            <p:fltVal val="363.12009"/>
                                          </p:val>
                                        </p:tav>
                                        <p:tav tm="75280">
                                          <p:val>
                                            <p:fltVal val="364.84369"/>
                                          </p:val>
                                        </p:tav>
                                        <p:tav tm="76400">
                                          <p:val>
                                            <p:fltVal val="364.9968"/>
                                          </p:val>
                                        </p:tav>
                                        <p:tav tm="77530">
                                          <p:val>
                                            <p:fltVal val="364.95801"/>
                                          </p:val>
                                        </p:tav>
                                        <p:tav tm="78650">
                                          <p:val>
                                            <p:fltVal val="364.8335"/>
                                          </p:val>
                                        </p:tav>
                                        <p:tav tm="79780">
                                          <p:val>
                                            <p:fltVal val="364.57639"/>
                                          </p:val>
                                        </p:tav>
                                        <p:tav tm="80900">
                                          <p:val>
                                            <p:fltVal val="364.1376"/>
                                          </p:val>
                                        </p:tav>
                                        <p:tav tm="82020">
                                          <p:val>
                                            <p:fltVal val="363.461"/>
                                          </p:val>
                                        </p:tav>
                                        <p:tav tm="83150">
                                          <p:val>
                                            <p:fltVal val="362.50989"/>
                                          </p:val>
                                        </p:tav>
                                        <p:tav tm="84270">
                                          <p:val>
                                            <p:fltVal val="361.55341"/>
                                          </p:val>
                                        </p:tav>
                                        <p:tav tm="85390">
                                          <p:val>
                                            <p:fltVal val="360.87219"/>
                                          </p:val>
                                        </p:tav>
                                        <p:tav tm="86520">
                                          <p:val>
                                            <p:fltVal val="360.4296"/>
                                          </p:val>
                                        </p:tav>
                                        <p:tav tm="87640">
                                          <p:val>
                                            <p:fltVal val="360.16971"/>
                                          </p:val>
                                        </p:tav>
                                        <p:tav tm="88760">
                                          <p:val>
                                            <p:fltVal val="360.04321"/>
                                          </p:val>
                                        </p:tav>
                                        <p:tav tm="89890">
                                          <p:val>
                                            <p:fltVal val="360.0033"/>
                                          </p:val>
                                        </p:tav>
                                        <p:tav tm="91010">
                                          <p:val>
                                            <p:fltVal val="360"/>
                                          </p:val>
                                        </p:tav>
                                        <p:tav tm="92130">
                                          <p:val>
                                            <p:fltVal val="360"/>
                                          </p:val>
                                        </p:tav>
                                        <p:tav tm="93260">
                                          <p:val>
                                            <p:fltVal val="360"/>
                                          </p:val>
                                        </p:tav>
                                        <p:tav tm="94380">
                                          <p:val>
                                            <p:fltVal val="360"/>
                                          </p:val>
                                        </p:tav>
                                        <p:tav tm="95510">
                                          <p:val>
                                            <p:fltVal val="360"/>
                                          </p:val>
                                        </p:tav>
                                        <p:tav tm="96630">
                                          <p:val>
                                            <p:fltVal val="360"/>
                                          </p:val>
                                        </p:tav>
                                        <p:tav tm="97750">
                                          <p:val>
                                            <p:fltVal val="360"/>
                                          </p:val>
                                        </p:tav>
                                        <p:tav tm="98880">
                                          <p:val>
                                            <p:fltVal val="360"/>
                                          </p:val>
                                        </p:tav>
                                        <p:tav tm="100000">
                                          <p:val>
                                            <p:fltVal val="360"/>
                                          </p:val>
                                        </p:tav>
                                      </p:tavLst>
                                    </p:anim>
                                    <p:anim calcmode="lin" valueType="num">
                                      <p:cBhvr additive="sum">
                                        <p:cTn id="7" dur="2000" fill="hold"/>
                                        <p:tgtEl>
                                          <p:spTgt spid="3"/>
                                        </p:tgtEl>
                                        <p:attrNameLst>
                                          <p:attrName>3d.object.translation.y</p:attrName>
                                        </p:attrNameLst>
                                      </p:cBhvr>
                                      <p:tavLst>
                                        <p:tav tm="0">
                                          <p:val>
                                            <p:fltVal val="0"/>
                                          </p:val>
                                        </p:tav>
                                        <p:tav tm="1120">
                                          <p:val>
                                            <p:fltVal val="0"/>
                                          </p:val>
                                        </p:tav>
                                        <p:tav tm="2250">
                                          <p:val>
                                            <p:fltVal val="-0.0002"/>
                                          </p:val>
                                        </p:tav>
                                        <p:tav tm="3370">
                                          <p:val>
                                            <p:fltVal val="-0.0009"/>
                                          </p:val>
                                        </p:tav>
                                        <p:tav tm="4490">
                                          <p:val>
                                            <p:fltVal val="-0.0022"/>
                                          </p:val>
                                        </p:tav>
                                        <p:tav tm="5620">
                                          <p:val>
                                            <p:fltVal val="-0.0043"/>
                                          </p:val>
                                        </p:tav>
                                        <p:tav tm="6740">
                                          <p:val>
                                            <p:fltVal val="-0.0074"/>
                                          </p:val>
                                        </p:tav>
                                        <p:tav tm="7870">
                                          <p:val>
                                            <p:fltVal val="-0.0118"/>
                                          </p:val>
                                        </p:tav>
                                        <p:tav tm="8990">
                                          <p:val>
                                            <p:fltVal val="-0.0176"/>
                                          </p:val>
                                        </p:tav>
                                        <p:tav tm="10110">
                                          <p:val>
                                            <p:fltVal val="-0.0251"/>
                                          </p:val>
                                        </p:tav>
                                        <p:tav tm="11240">
                                          <p:val>
                                            <p:fltVal val="-0.0325"/>
                                          </p:val>
                                        </p:tav>
                                        <p:tav tm="12360">
                                          <p:val>
                                            <p:fltVal val="-0.0383"/>
                                          </p:val>
                                        </p:tav>
                                        <p:tav tm="13480">
                                          <p:val>
                                            <p:fltVal val="-0.0426"/>
                                          </p:val>
                                        </p:tav>
                                        <p:tav tm="14610">
                                          <p:val>
                                            <p:fltVal val="-0.0457"/>
                                          </p:val>
                                        </p:tav>
                                        <p:tav tm="15730">
                                          <p:val>
                                            <p:fltVal val="-0.0478"/>
                                          </p:val>
                                        </p:tav>
                                        <p:tav tm="16850">
                                          <p:val>
                                            <p:fltVal val="-0.0491"/>
                                          </p:val>
                                        </p:tav>
                                        <p:tav tm="17980">
                                          <p:val>
                                            <p:fltVal val="-0.0497"/>
                                          </p:val>
                                        </p:tav>
                                        <p:tav tm="19100">
                                          <p:val>
                                            <p:fltVal val="-0.0499"/>
                                          </p:val>
                                        </p:tav>
                                        <p:tav tm="20220">
                                          <p:val>
                                            <p:fltVal val="-0.0499"/>
                                          </p:val>
                                        </p:tav>
                                        <p:tav tm="21350">
                                          <p:val>
                                            <p:fltVal val="-0.0497"/>
                                          </p:val>
                                        </p:tav>
                                        <p:tav tm="22470">
                                          <p:val>
                                            <p:fltVal val="-0.0482"/>
                                          </p:val>
                                        </p:tav>
                                        <p:tav tm="23600">
                                          <p:val>
                                            <p:fltVal val="-0.044"/>
                                          </p:val>
                                        </p:tav>
                                        <p:tav tm="24720">
                                          <p:val>
                                            <p:fltVal val="-0.0359"/>
                                          </p:val>
                                        </p:tav>
                                        <p:tav tm="25840">
                                          <p:val>
                                            <p:fltVal val="-0.0226"/>
                                          </p:val>
                                        </p:tav>
                                        <p:tav tm="26970">
                                          <p:val>
                                            <p:fltVal val="-0.0027"/>
                                          </p:val>
                                        </p:tav>
                                        <p:tav tm="28090">
                                          <p:val>
                                            <p:fltVal val="0.0249"/>
                                          </p:val>
                                        </p:tav>
                                        <p:tav tm="29210">
                                          <p:val>
                                            <p:fltVal val="0.0618"/>
                                          </p:val>
                                        </p:tav>
                                        <p:tav tm="30340">
                                          <p:val>
                                            <p:fltVal val="0.1093"/>
                                          </p:val>
                                        </p:tav>
                                        <p:tav tm="31460">
                                          <p:val>
                                            <p:fltVal val="0.1685"/>
                                          </p:val>
                                        </p:tav>
                                        <p:tav tm="32580">
                                          <p:val>
                                            <p:fltVal val="0.2408"/>
                                          </p:val>
                                        </p:tav>
                                        <p:tav tm="33710">
                                          <p:val>
                                            <p:fltVal val="0.3268"/>
                                          </p:val>
                                        </p:tav>
                                        <p:tav tm="34830">
                                          <p:val>
                                            <p:fltVal val="0.4291"/>
                                          </p:val>
                                        </p:tav>
                                        <p:tav tm="35960">
                                          <p:val>
                                            <p:fltVal val="0.5422"/>
                                          </p:val>
                                        </p:tav>
                                        <p:tav tm="37080">
                                          <p:val>
                                            <p:fltVal val="0.6414"/>
                                          </p:val>
                                        </p:tav>
                                        <p:tav tm="38200">
                                          <p:val>
                                            <p:fltVal val="0.7251"/>
                                          </p:val>
                                        </p:tav>
                                        <p:tav tm="39330">
                                          <p:val>
                                            <p:fltVal val="0.7946"/>
                                          </p:val>
                                        </p:tav>
                                        <p:tav tm="40450">
                                          <p:val>
                                            <p:fltVal val="0.8513"/>
                                          </p:val>
                                        </p:tav>
                                        <p:tav tm="41570">
                                          <p:val>
                                            <p:fltVal val="0.8961"/>
                                          </p:val>
                                        </p:tav>
                                        <p:tav tm="42700">
                                          <p:val>
                                            <p:fltVal val="0.9311"/>
                                          </p:val>
                                        </p:tav>
                                        <p:tav tm="43820">
                                          <p:val>
                                            <p:fltVal val="0.9572"/>
                                          </p:val>
                                        </p:tav>
                                        <p:tav tm="44940">
                                          <p:val>
                                            <p:fltVal val="0.9757"/>
                                          </p:val>
                                        </p:tav>
                                        <p:tav tm="46070">
                                          <p:val>
                                            <p:fltVal val="0.9879"/>
                                          </p:val>
                                        </p:tav>
                                        <p:tav tm="47190">
                                          <p:val>
                                            <p:fltVal val="0.9951"/>
                                          </p:val>
                                        </p:tav>
                                        <p:tav tm="48310">
                                          <p:val>
                                            <p:fltVal val="0.9987"/>
                                          </p:val>
                                        </p:tav>
                                        <p:tav tm="49440">
                                          <p:val>
                                            <p:fltVal val="0.9998"/>
                                          </p:val>
                                        </p:tav>
                                        <p:tav tm="50560">
                                          <p:val>
                                            <p:fltVal val="0.9999"/>
                                          </p:val>
                                        </p:tav>
                                        <p:tav tm="51690">
                                          <p:val>
                                            <p:fltVal val="0.9996"/>
                                          </p:val>
                                        </p:tav>
                                        <p:tav tm="52810">
                                          <p:val>
                                            <p:fltVal val="0.9977"/>
                                          </p:val>
                                        </p:tav>
                                        <p:tav tm="53930">
                                          <p:val>
                                            <p:fltVal val="0.993"/>
                                          </p:val>
                                        </p:tav>
                                        <p:tav tm="55060">
                                          <p:val>
                                            <p:fltVal val="0.9843"/>
                                          </p:val>
                                        </p:tav>
                                        <p:tav tm="56180">
                                          <p:val>
                                            <p:fltVal val="0.9701"/>
                                          </p:val>
                                        </p:tav>
                                        <p:tav tm="57300">
                                          <p:val>
                                            <p:fltVal val="0.9493"/>
                                          </p:val>
                                        </p:tav>
                                        <p:tav tm="58430">
                                          <p:val>
                                            <p:fltVal val="0.9206"/>
                                          </p:val>
                                        </p:tav>
                                        <p:tav tm="59550">
                                          <p:val>
                                            <p:fltVal val="0.8823"/>
                                          </p:val>
                                        </p:tav>
                                        <p:tav tm="60670">
                                          <p:val>
                                            <p:fltVal val="0.8339"/>
                                          </p:val>
                                        </p:tav>
                                        <p:tav tm="61800">
                                          <p:val>
                                            <p:fltVal val="0.7737"/>
                                          </p:val>
                                        </p:tav>
                                        <p:tav tm="62920">
                                          <p:val>
                                            <p:fltVal val="0.6998"/>
                                          </p:val>
                                        </p:tav>
                                        <p:tav tm="64040">
                                          <p:val>
                                            <p:fltVal val="0.6121"/>
                                          </p:val>
                                        </p:tav>
                                        <p:tav tm="65170">
                                          <p:val>
                                            <p:fltVal val="0.5088"/>
                                          </p:val>
                                        </p:tav>
                                        <p:tav tm="66290">
                                          <p:val>
                                            <p:fltVal val="0.3963"/>
                                          </p:val>
                                        </p:tav>
                                        <p:tav tm="67420">
                                          <p:val>
                                            <p:fltVal val="0.2997"/>
                                          </p:val>
                                        </p:tav>
                                        <p:tav tm="68540">
                                          <p:val>
                                            <p:fltVal val="0.2174"/>
                                          </p:val>
                                        </p:tav>
                                        <p:tav tm="69660">
                                          <p:val>
                                            <p:fltVal val="0.1497"/>
                                          </p:val>
                                        </p:tav>
                                        <p:tav tm="70790">
                                          <p:val>
                                            <p:fltVal val="0.0946"/>
                                          </p:val>
                                        </p:tav>
                                        <p:tav tm="71910">
                                          <p:val>
                                            <p:fltVal val="0.0503"/>
                                          </p:val>
                                        </p:tav>
                                        <p:tav tm="73030">
                                          <p:val>
                                            <p:fltVal val="0.0164"/>
                                          </p:val>
                                        </p:tav>
                                        <p:tav tm="74160">
                                          <p:val>
                                            <p:fltVal val="-0.0088"/>
                                          </p:val>
                                        </p:tav>
                                        <p:tav tm="75280">
                                          <p:val>
                                            <p:fltVal val="-0.0268"/>
                                          </p:val>
                                        </p:tav>
                                        <p:tav tm="76400">
                                          <p:val>
                                            <p:fltVal val="-0.0385"/>
                                          </p:val>
                                        </p:tav>
                                        <p:tav tm="77530">
                                          <p:val>
                                            <p:fltVal val="-0.0454"/>
                                          </p:val>
                                        </p:tav>
                                        <p:tav tm="78650">
                                          <p:val>
                                            <p:fltVal val="-0.0488"/>
                                          </p:val>
                                        </p:tav>
                                        <p:tav tm="79780">
                                          <p:val>
                                            <p:fltVal val="-0.0499"/>
                                          </p:val>
                                        </p:tav>
                                        <p:tav tm="80900">
                                          <p:val>
                                            <p:fltVal val="-0.0499"/>
                                          </p:val>
                                        </p:tav>
                                        <p:tav tm="82020">
                                          <p:val>
                                            <p:fltVal val="-0.0489"/>
                                          </p:val>
                                        </p:tav>
                                        <p:tav tm="83150">
                                          <p:val>
                                            <p:fltVal val="-0.0438"/>
                                          </p:val>
                                        </p:tav>
                                        <p:tav tm="84270">
                                          <p:val>
                                            <p:fltVal val="-0.0313"/>
                                          </p:val>
                                        </p:tav>
                                        <p:tav tm="85390">
                                          <p:val>
                                            <p:fltVal val="-0.0079"/>
                                          </p:val>
                                        </p:tav>
                                        <p:tav tm="86520">
                                          <p:val>
                                            <p:fltVal val="0.0209"/>
                                          </p:val>
                                        </p:tav>
                                        <p:tav tm="87640">
                                          <p:val>
                                            <p:fltVal val="0.0385"/>
                                          </p:val>
                                        </p:tav>
                                        <p:tav tm="88760">
                                          <p:val>
                                            <p:fltVal val="0.047"/>
                                          </p:val>
                                        </p:tav>
                                        <p:tav tm="89890">
                                          <p:val>
                                            <p:fltVal val="0.0497"/>
                                          </p:val>
                                        </p:tav>
                                        <p:tav tm="91010">
                                          <p:val>
                                            <p:fltVal val="0.0499"/>
                                          </p:val>
                                        </p:tav>
                                        <p:tav tm="92130">
                                          <p:val>
                                            <p:fltVal val="0.0494"/>
                                          </p:val>
                                        </p:tav>
                                        <p:tav tm="93260">
                                          <p:val>
                                            <p:fltVal val="0.0468"/>
                                          </p:val>
                                        </p:tav>
                                        <p:tav tm="94380">
                                          <p:val>
                                            <p:fltVal val="0.0404"/>
                                          </p:val>
                                        </p:tav>
                                        <p:tav tm="95510">
                                          <p:val>
                                            <p:fltVal val="0.0287"/>
                                          </p:val>
                                        </p:tav>
                                        <p:tav tm="96630">
                                          <p:val>
                                            <p:fltVal val="0.0142"/>
                                          </p:val>
                                        </p:tav>
                                        <p:tav tm="97750">
                                          <p:val>
                                            <p:fltVal val="0.0055"/>
                                          </p:val>
                                        </p:tav>
                                        <p:tav tm="98880">
                                          <p:val>
                                            <p:fltVal val="0.0014"/>
                                          </p:val>
                                        </p:tav>
                                        <p:tav tm="100000">
                                          <p:val>
                                            <p:fltVal val="0"/>
                                          </p:val>
                                        </p:tav>
                                      </p:tavLst>
                                    </p:anim>
                                    <p:anim calcmode="lin" valueType="num">
                                      <p:cBhvr additive="mult">
                                        <p:cTn id="8" dur="2000" fill="hold"/>
                                        <p:tgtEl>
                                          <p:spTgt spid="3"/>
                                        </p:tgtEl>
                                        <p:attrNameLst>
                                          <p:attrName>3d.object.scale.x</p:attrName>
                                        </p:attrNameLst>
                                      </p:cBhvr>
                                      <p:tavLst>
                                        <p:tav tm="0">
                                          <p:val>
                                            <p:fltVal val="1"/>
                                          </p:val>
                                        </p:tav>
                                        <p:tav tm="1120">
                                          <p:val>
                                            <p:fltVal val="1"/>
                                          </p:val>
                                        </p:tav>
                                        <p:tav tm="2250">
                                          <p:val>
                                            <p:fltVal val="1.0006"/>
                                          </p:val>
                                        </p:tav>
                                        <p:tav tm="3370">
                                          <p:val>
                                            <p:fltVal val="1.0021"/>
                                          </p:val>
                                        </p:tav>
                                        <p:tav tm="4490">
                                          <p:val>
                                            <p:fltVal val="1.0051"/>
                                          </p:val>
                                        </p:tav>
                                        <p:tav tm="5620">
                                          <p:val>
                                            <p:fltVal val="1.0101"/>
                                          </p:val>
                                        </p:tav>
                                        <p:tav tm="6740">
                                          <p:val>
                                            <p:fltVal val="1.0175"/>
                                          </p:val>
                                        </p:tav>
                                        <p:tav tm="7870">
                                          <p:val>
                                            <p:fltVal val="1.0278"/>
                                          </p:val>
                                        </p:tav>
                                        <p:tav tm="8990">
                                          <p:val>
                                            <p:fltVal val="1.0417"/>
                                          </p:val>
                                        </p:tav>
                                        <p:tav tm="10110">
                                          <p:val>
                                            <p:fltVal val="1.0593"/>
                                          </p:val>
                                        </p:tav>
                                        <p:tav tm="11240">
                                          <p:val>
                                            <p:fltVal val="1.0768"/>
                                          </p:val>
                                        </p:tav>
                                        <p:tav tm="12360">
                                          <p:val>
                                            <p:fltVal val="1.0905"/>
                                          </p:val>
                                        </p:tav>
                                        <p:tav tm="13480">
                                          <p:val>
                                            <p:fltVal val="1.1007"/>
                                          </p:val>
                                        </p:tav>
                                        <p:tav tm="14610">
                                          <p:val>
                                            <p:fltVal val="1.108"/>
                                          </p:val>
                                        </p:tav>
                                        <p:tav tm="15730">
                                          <p:val>
                                            <p:fltVal val="1.1129"/>
                                          </p:val>
                                        </p:tav>
                                        <p:tav tm="16850">
                                          <p:val>
                                            <p:fltVal val="1.1158"/>
                                          </p:val>
                                        </p:tav>
                                        <p:tav tm="17980">
                                          <p:val>
                                            <p:fltVal val="1.1173"/>
                                          </p:val>
                                        </p:tav>
                                        <p:tav tm="19100">
                                          <p:val>
                                            <p:fltVal val="1.1179"/>
                                          </p:val>
                                        </p:tav>
                                        <p:tav tm="20220">
                                          <p:val>
                                            <p:fltVal val="1.118"/>
                                          </p:val>
                                        </p:tav>
                                        <p:tav tm="21350">
                                          <p:val>
                                            <p:fltVal val="1.1172"/>
                                          </p:val>
                                        </p:tav>
                                        <p:tav tm="22470">
                                          <p:val>
                                            <p:fltVal val="1.1125"/>
                                          </p:val>
                                        </p:tav>
                                        <p:tav tm="23600">
                                          <p:val>
                                            <p:fltVal val="1.0999"/>
                                          </p:val>
                                        </p:tav>
                                        <p:tav tm="24720">
                                          <p:val>
                                            <p:fltVal val="1.0752"/>
                                          </p:val>
                                        </p:tav>
                                        <p:tav tm="25840">
                                          <p:val>
                                            <p:fltVal val="1.0402"/>
                                          </p:val>
                                        </p:tav>
                                        <p:tav tm="26970">
                                          <p:val>
                                            <p:fltVal val="1.0166"/>
                                          </p:val>
                                        </p:tav>
                                        <p:tav tm="28090">
                                          <p:val>
                                            <p:fltVal val="1.0047"/>
                                          </p:val>
                                        </p:tav>
                                        <p:tav tm="29210">
                                          <p:val>
                                            <p:fltVal val="1.0005"/>
                                          </p:val>
                                        </p:tav>
                                        <p:tav tm="30340">
                                          <p:val>
                                            <p:fltVal val="1"/>
                                          </p:val>
                                        </p:tav>
                                        <p:tav tm="31460">
                                          <p:val>
                                            <p:fltVal val="1"/>
                                          </p:val>
                                        </p:tav>
                                        <p:tav tm="32580">
                                          <p:val>
                                            <p:fltVal val="1"/>
                                          </p:val>
                                        </p:tav>
                                        <p:tav tm="33710">
                                          <p:val>
                                            <p:fltVal val="1"/>
                                          </p:val>
                                        </p:tav>
                                        <p:tav tm="34830">
                                          <p:val>
                                            <p:fltVal val="1"/>
                                          </p:val>
                                        </p:tav>
                                        <p:tav tm="35960">
                                          <p:val>
                                            <p:fltVal val="1"/>
                                          </p:val>
                                        </p:tav>
                                        <p:tav tm="37080">
                                          <p:val>
                                            <p:fltVal val="1"/>
                                          </p:val>
                                        </p:tav>
                                        <p:tav tm="38200">
                                          <p:val>
                                            <p:fltVal val="1"/>
                                          </p:val>
                                        </p:tav>
                                        <p:tav tm="39330">
                                          <p:val>
                                            <p:fltVal val="1"/>
                                          </p:val>
                                        </p:tav>
                                        <p:tav tm="40450">
                                          <p:val>
                                            <p:fltVal val="1"/>
                                          </p:val>
                                        </p:tav>
                                        <p:tav tm="41570">
                                          <p:val>
                                            <p:fltVal val="1"/>
                                          </p:val>
                                        </p:tav>
                                        <p:tav tm="42700">
                                          <p:val>
                                            <p:fltVal val="1"/>
                                          </p:val>
                                        </p:tav>
                                        <p:tav tm="43820">
                                          <p:val>
                                            <p:fltVal val="1"/>
                                          </p:val>
                                        </p:tav>
                                        <p:tav tm="44940">
                                          <p:val>
                                            <p:fltVal val="1"/>
                                          </p:val>
                                        </p:tav>
                                        <p:tav tm="46070">
                                          <p:val>
                                            <p:fltVal val="1"/>
                                          </p:val>
                                        </p:tav>
                                        <p:tav tm="47190">
                                          <p:val>
                                            <p:fltVal val="1"/>
                                          </p:val>
                                        </p:tav>
                                        <p:tav tm="48310">
                                          <p:val>
                                            <p:fltVal val="1"/>
                                          </p:val>
                                        </p:tav>
                                        <p:tav tm="49440">
                                          <p:val>
                                            <p:fltVal val="1"/>
                                          </p:val>
                                        </p:tav>
                                        <p:tav tm="50560">
                                          <p:val>
                                            <p:fltVal val="1"/>
                                          </p:val>
                                        </p:tav>
                                        <p:tav tm="51690">
                                          <p:val>
                                            <p:fltVal val="1"/>
                                          </p:val>
                                        </p:tav>
                                        <p:tav tm="52810">
                                          <p:val>
                                            <p:fltVal val="1"/>
                                          </p:val>
                                        </p:tav>
                                        <p:tav tm="53930">
                                          <p:val>
                                            <p:fltVal val="1"/>
                                          </p:val>
                                        </p:tav>
                                        <p:tav tm="55060">
                                          <p:val>
                                            <p:fltVal val="1"/>
                                          </p:val>
                                        </p:tav>
                                        <p:tav tm="56180">
                                          <p:val>
                                            <p:fltVal val="1"/>
                                          </p:val>
                                        </p:tav>
                                        <p:tav tm="57300">
                                          <p:val>
                                            <p:fltVal val="1"/>
                                          </p:val>
                                        </p:tav>
                                        <p:tav tm="58430">
                                          <p:val>
                                            <p:fltVal val="1"/>
                                          </p:val>
                                        </p:tav>
                                        <p:tav tm="59550">
                                          <p:val>
                                            <p:fltVal val="1"/>
                                          </p:val>
                                        </p:tav>
                                        <p:tav tm="60670">
                                          <p:val>
                                            <p:fltVal val="1"/>
                                          </p:val>
                                        </p:tav>
                                        <p:tav tm="61800">
                                          <p:val>
                                            <p:fltVal val="1"/>
                                          </p:val>
                                        </p:tav>
                                        <p:tav tm="62920">
                                          <p:val>
                                            <p:fltVal val="1"/>
                                          </p:val>
                                        </p:tav>
                                        <p:tav tm="64040">
                                          <p:val>
                                            <p:fltVal val="1"/>
                                          </p:val>
                                        </p:tav>
                                        <p:tav tm="65170">
                                          <p:val>
                                            <p:fltVal val="1"/>
                                          </p:val>
                                        </p:tav>
                                        <p:tav tm="66290">
                                          <p:val>
                                            <p:fltVal val="1"/>
                                          </p:val>
                                        </p:tav>
                                        <p:tav tm="67420">
                                          <p:val>
                                            <p:fltVal val="1.0001"/>
                                          </p:val>
                                        </p:tav>
                                        <p:tav tm="68540">
                                          <p:val>
                                            <p:fltVal val="1.0014"/>
                                          </p:val>
                                        </p:tav>
                                        <p:tav tm="69660">
                                          <p:val>
                                            <p:fltVal val="1.0052"/>
                                          </p:val>
                                        </p:tav>
                                        <p:tav tm="70790">
                                          <p:val>
                                            <p:fltVal val="1.0131"/>
                                          </p:val>
                                        </p:tav>
                                        <p:tav tm="71910">
                                          <p:val>
                                            <p:fltVal val="1.0264"/>
                                          </p:val>
                                        </p:tav>
                                        <p:tav tm="73030">
                                          <p:val>
                                            <p:fltVal val="1.0465"/>
                                          </p:val>
                                        </p:tav>
                                        <p:tav tm="74160">
                                          <p:val>
                                            <p:fltVal val="1.0724"/>
                                          </p:val>
                                        </p:tav>
                                        <p:tav tm="75280">
                                          <p:val>
                                            <p:fltVal val="1.0923"/>
                                          </p:val>
                                        </p:tav>
                                        <p:tav tm="76400">
                                          <p:val>
                                            <p:fltVal val="1.1053"/>
                                          </p:val>
                                        </p:tav>
                                        <p:tav tm="77530">
                                          <p:val>
                                            <p:fltVal val="1.1129"/>
                                          </p:val>
                                        </p:tav>
                                        <p:tav tm="78650">
                                          <p:val>
                                            <p:fltVal val="1.1167"/>
                                          </p:val>
                                        </p:tav>
                                        <p:tav tm="79780">
                                          <p:val>
                                            <p:fltVal val="1.1178"/>
                                          </p:val>
                                        </p:tav>
                                        <p:tav tm="80900">
                                          <p:val>
                                            <p:fltVal val="1.1179"/>
                                          </p:val>
                                        </p:tav>
                                        <p:tav tm="82020">
                                          <p:val>
                                            <p:fltVal val="1.1167"/>
                                          </p:val>
                                        </p:tav>
                                        <p:tav tm="83150">
                                          <p:val>
                                            <p:fltVal val="1.1107"/>
                                          </p:val>
                                        </p:tav>
                                        <p:tav tm="84270">
                                          <p:val>
                                            <p:fltVal val="1.0959"/>
                                          </p:val>
                                        </p:tav>
                                        <p:tav tm="85390">
                                          <p:val>
                                            <p:fltVal val="1.0683"/>
                                          </p:val>
                                        </p:tav>
                                        <p:tav tm="86520">
                                          <p:val>
                                            <p:fltVal val="1.0342"/>
                                          </p:val>
                                        </p:tav>
                                        <p:tav tm="87640">
                                          <p:val>
                                            <p:fltVal val="1.0135"/>
                                          </p:val>
                                        </p:tav>
                                        <p:tav tm="88760">
                                          <p:val>
                                            <p:fltVal val="1.0034"/>
                                          </p:val>
                                        </p:tav>
                                        <p:tav tm="89890">
                                          <p:val>
                                            <p:fltVal val="1.0002"/>
                                          </p:val>
                                        </p:tav>
                                        <p:tav tm="91010">
                                          <p:val>
                                            <p:fltVal val="1"/>
                                          </p:val>
                                        </p:tav>
                                        <p:tav tm="92130">
                                          <p:val>
                                            <p:fltVal val="1"/>
                                          </p:val>
                                        </p:tav>
                                        <p:tav tm="93260">
                                          <p:val>
                                            <p:fltVal val="1"/>
                                          </p:val>
                                        </p:tav>
                                        <p:tav tm="94380">
                                          <p:val>
                                            <p:fltVal val="1"/>
                                          </p:val>
                                        </p:tav>
                                        <p:tav tm="95510">
                                          <p:val>
                                            <p:fltVal val="1"/>
                                          </p:val>
                                        </p:tav>
                                        <p:tav tm="96630">
                                          <p:val>
                                            <p:fltVal val="1"/>
                                          </p:val>
                                        </p:tav>
                                        <p:tav tm="97750">
                                          <p:val>
                                            <p:fltVal val="1"/>
                                          </p:val>
                                        </p:tav>
                                        <p:tav tm="98880">
                                          <p:val>
                                            <p:fltVal val="1"/>
                                          </p:val>
                                        </p:tav>
                                        <p:tav tm="100000">
                                          <p:val>
                                            <p:fltVal val="1"/>
                                          </p:val>
                                        </p:tav>
                                      </p:tavLst>
                                    </p:anim>
                                    <p:anim calcmode="lin" valueType="num">
                                      <p:cBhvr additive="mult">
                                        <p:cTn id="9" dur="2000" fill="hold"/>
                                        <p:tgtEl>
                                          <p:spTgt spid="3"/>
                                        </p:tgtEl>
                                        <p:attrNameLst>
                                          <p:attrName>3d.object.scale.y</p:attrName>
                                        </p:attrNameLst>
                                      </p:cBhvr>
                                      <p:tavLst>
                                        <p:tav tm="0">
                                          <p:val>
                                            <p:fltVal val="1"/>
                                          </p:val>
                                        </p:tav>
                                        <p:tav tm="1120">
                                          <p:val>
                                            <p:fltVal val="0.9998"/>
                                          </p:val>
                                        </p:tav>
                                        <p:tav tm="2250">
                                          <p:val>
                                            <p:fltVal val="0.9989"/>
                                          </p:val>
                                        </p:tav>
                                        <p:tav tm="3370">
                                          <p:val>
                                            <p:fltVal val="0.9963"/>
                                          </p:val>
                                        </p:tav>
                                        <p:tav tm="4490">
                                          <p:val>
                                            <p:fltVal val="0.9911"/>
                                          </p:val>
                                        </p:tav>
                                        <p:tav tm="5620">
                                          <p:val>
                                            <p:fltVal val="0.9827"/>
                                          </p:val>
                                        </p:tav>
                                        <p:tav tm="6740">
                                          <p:val>
                                            <p:fltVal val="0.9701"/>
                                          </p:val>
                                        </p:tav>
                                        <p:tav tm="7870">
                                          <p:val>
                                            <p:fltVal val="0.9527"/>
                                          </p:val>
                                        </p:tav>
                                        <p:tav tm="8990">
                                          <p:val>
                                            <p:fltVal val="0.9292"/>
                                          </p:val>
                                        </p:tav>
                                        <p:tav tm="10110">
                                          <p:val>
                                            <p:fltVal val="0.8994"/>
                                          </p:val>
                                        </p:tav>
                                        <p:tav tm="11240">
                                          <p:val>
                                            <p:fltVal val="0.8697"/>
                                          </p:val>
                                        </p:tav>
                                        <p:tav tm="12360">
                                          <p:val>
                                            <p:fltVal val="0.8465"/>
                                          </p:val>
                                        </p:tav>
                                        <p:tav tm="13480">
                                          <p:val>
                                            <p:fltVal val="0.8292"/>
                                          </p:val>
                                        </p:tav>
                                        <p:tav tm="14610">
                                          <p:val>
                                            <p:fltVal val="0.8169"/>
                                          </p:val>
                                        </p:tav>
                                        <p:tav tm="15730">
                                          <p:val>
                                            <p:fltVal val="0.8085"/>
                                          </p:val>
                                        </p:tav>
                                        <p:tav tm="16850">
                                          <p:val>
                                            <p:fltVal val="0.8035"/>
                                          </p:val>
                                        </p:tav>
                                        <p:tav tm="17980">
                                          <p:val>
                                            <p:fltVal val="0.801"/>
                                          </p:val>
                                        </p:tav>
                                        <p:tav tm="19100">
                                          <p:val>
                                            <p:fltVal val="0.8001"/>
                                          </p:val>
                                        </p:tav>
                                        <p:tav tm="20220">
                                          <p:val>
                                            <p:fltVal val="0.8"/>
                                          </p:val>
                                        </p:tav>
                                        <p:tav tm="21350">
                                          <p:val>
                                            <p:fltVal val="0.8012"/>
                                          </p:val>
                                        </p:tav>
                                        <p:tav tm="22470">
                                          <p:val>
                                            <p:fltVal val="0.8092"/>
                                          </p:val>
                                        </p:tav>
                                        <p:tav tm="23600">
                                          <p:val>
                                            <p:fltVal val="0.8306"/>
                                          </p:val>
                                        </p:tav>
                                        <p:tav tm="24720">
                                          <p:val>
                                            <p:fltVal val="0.8724"/>
                                          </p:val>
                                        </p:tav>
                                        <p:tav tm="25840">
                                          <p:val>
                                            <p:fltVal val="0.9318"/>
                                          </p:val>
                                        </p:tav>
                                        <p:tav tm="26970">
                                          <p:val>
                                            <p:fltVal val="0.9717"/>
                                          </p:val>
                                        </p:tav>
                                        <p:tav tm="28090">
                                          <p:val>
                                            <p:fltVal val="0.9919"/>
                                          </p:val>
                                        </p:tav>
                                        <p:tav tm="29210">
                                          <p:val>
                                            <p:fltVal val="0.9991"/>
                                          </p:val>
                                        </p:tav>
                                        <p:tav tm="30340">
                                          <p:val>
                                            <p:fltVal val="1"/>
                                          </p:val>
                                        </p:tav>
                                        <p:tav tm="31460">
                                          <p:val>
                                            <p:fltVal val="1"/>
                                          </p:val>
                                        </p:tav>
                                        <p:tav tm="32580">
                                          <p:val>
                                            <p:fltVal val="1"/>
                                          </p:val>
                                        </p:tav>
                                        <p:tav tm="33710">
                                          <p:val>
                                            <p:fltVal val="1"/>
                                          </p:val>
                                        </p:tav>
                                        <p:tav tm="34830">
                                          <p:val>
                                            <p:fltVal val="1"/>
                                          </p:val>
                                        </p:tav>
                                        <p:tav tm="35960">
                                          <p:val>
                                            <p:fltVal val="1"/>
                                          </p:val>
                                        </p:tav>
                                        <p:tav tm="37080">
                                          <p:val>
                                            <p:fltVal val="1"/>
                                          </p:val>
                                        </p:tav>
                                        <p:tav tm="38200">
                                          <p:val>
                                            <p:fltVal val="1"/>
                                          </p:val>
                                        </p:tav>
                                        <p:tav tm="39330">
                                          <p:val>
                                            <p:fltVal val="1"/>
                                          </p:val>
                                        </p:tav>
                                        <p:tav tm="40450">
                                          <p:val>
                                            <p:fltVal val="1"/>
                                          </p:val>
                                        </p:tav>
                                        <p:tav tm="41570">
                                          <p:val>
                                            <p:fltVal val="1"/>
                                          </p:val>
                                        </p:tav>
                                        <p:tav tm="42700">
                                          <p:val>
                                            <p:fltVal val="1"/>
                                          </p:val>
                                        </p:tav>
                                        <p:tav tm="43820">
                                          <p:val>
                                            <p:fltVal val="1"/>
                                          </p:val>
                                        </p:tav>
                                        <p:tav tm="44940">
                                          <p:val>
                                            <p:fltVal val="1"/>
                                          </p:val>
                                        </p:tav>
                                        <p:tav tm="46070">
                                          <p:val>
                                            <p:fltVal val="1"/>
                                          </p:val>
                                        </p:tav>
                                        <p:tav tm="47190">
                                          <p:val>
                                            <p:fltVal val="1"/>
                                          </p:val>
                                        </p:tav>
                                        <p:tav tm="48310">
                                          <p:val>
                                            <p:fltVal val="1"/>
                                          </p:val>
                                        </p:tav>
                                        <p:tav tm="49440">
                                          <p:val>
                                            <p:fltVal val="1"/>
                                          </p:val>
                                        </p:tav>
                                        <p:tav tm="50560">
                                          <p:val>
                                            <p:fltVal val="1"/>
                                          </p:val>
                                        </p:tav>
                                        <p:tav tm="51690">
                                          <p:val>
                                            <p:fltVal val="1"/>
                                          </p:val>
                                        </p:tav>
                                        <p:tav tm="52810">
                                          <p:val>
                                            <p:fltVal val="1"/>
                                          </p:val>
                                        </p:tav>
                                        <p:tav tm="53930">
                                          <p:val>
                                            <p:fltVal val="1"/>
                                          </p:val>
                                        </p:tav>
                                        <p:tav tm="55060">
                                          <p:val>
                                            <p:fltVal val="1"/>
                                          </p:val>
                                        </p:tav>
                                        <p:tav tm="56180">
                                          <p:val>
                                            <p:fltVal val="1"/>
                                          </p:val>
                                        </p:tav>
                                        <p:tav tm="57300">
                                          <p:val>
                                            <p:fltVal val="1"/>
                                          </p:val>
                                        </p:tav>
                                        <p:tav tm="58430">
                                          <p:val>
                                            <p:fltVal val="1"/>
                                          </p:val>
                                        </p:tav>
                                        <p:tav tm="59550">
                                          <p:val>
                                            <p:fltVal val="1"/>
                                          </p:val>
                                        </p:tav>
                                        <p:tav tm="60670">
                                          <p:val>
                                            <p:fltVal val="1"/>
                                          </p:val>
                                        </p:tav>
                                        <p:tav tm="61800">
                                          <p:val>
                                            <p:fltVal val="1"/>
                                          </p:val>
                                        </p:tav>
                                        <p:tav tm="62920">
                                          <p:val>
                                            <p:fltVal val="1"/>
                                          </p:val>
                                        </p:tav>
                                        <p:tav tm="64040">
                                          <p:val>
                                            <p:fltVal val="1"/>
                                          </p:val>
                                        </p:tav>
                                        <p:tav tm="65170">
                                          <p:val>
                                            <p:fltVal val="1"/>
                                          </p:val>
                                        </p:tav>
                                        <p:tav tm="66290">
                                          <p:val>
                                            <p:fltVal val="1"/>
                                          </p:val>
                                        </p:tav>
                                        <p:tav tm="67420">
                                          <p:val>
                                            <p:fltVal val="0.9997"/>
                                          </p:val>
                                        </p:tav>
                                        <p:tav tm="68540">
                                          <p:val>
                                            <p:fltVal val="0.9975"/>
                                          </p:val>
                                        </p:tav>
                                        <p:tav tm="69660">
                                          <p:val>
                                            <p:fltVal val="0.991"/>
                                          </p:val>
                                        </p:tav>
                                        <p:tav tm="70790">
                                          <p:val>
                                            <p:fltVal val="0.9777"/>
                                          </p:val>
                                        </p:tav>
                                        <p:tav tm="71910">
                                          <p:val>
                                            <p:fltVal val="0.9551"/>
                                          </p:val>
                                        </p:tav>
                                        <p:tav tm="73030">
                                          <p:val>
                                            <p:fltVal val="0.921"/>
                                          </p:val>
                                        </p:tav>
                                        <p:tav tm="74160">
                                          <p:val>
                                            <p:fltVal val="0.8771"/>
                                          </p:val>
                                        </p:tav>
                                        <p:tav tm="75280">
                                          <p:val>
                                            <p:fltVal val="0.8434"/>
                                          </p:val>
                                        </p:tav>
                                        <p:tav tm="76400">
                                          <p:val>
                                            <p:fltVal val="0.8214"/>
                                          </p:val>
                                        </p:tav>
                                        <p:tav tm="77530">
                                          <p:val>
                                            <p:fltVal val="0.8085"/>
                                          </p:val>
                                        </p:tav>
                                        <p:tav tm="78650">
                                          <p:val>
                                            <p:fltVal val="0.8021"/>
                                          </p:val>
                                        </p:tav>
                                        <p:tav tm="79780">
                                          <p:val>
                                            <p:fltVal val="0.8001"/>
                                          </p:val>
                                        </p:tav>
                                        <p:tav tm="80900">
                                          <p:val>
                                            <p:fltVal val="0.8"/>
                                          </p:val>
                                        </p:tav>
                                        <p:tav tm="82020">
                                          <p:val>
                                            <p:fltVal val="0.8021"/>
                                          </p:val>
                                        </p:tav>
                                        <p:tav tm="83150">
                                          <p:val>
                                            <p:fltVal val="0.8123"/>
                                          </p:val>
                                        </p:tav>
                                        <p:tav tm="84270">
                                          <p:val>
                                            <p:fltVal val="0.8373"/>
                                          </p:val>
                                        </p:tav>
                                        <p:tav tm="85390">
                                          <p:val>
                                            <p:fltVal val="0.8841"/>
                                          </p:val>
                                        </p:tav>
                                        <p:tav tm="86520">
                                          <p:val>
                                            <p:fltVal val="0.9419"/>
                                          </p:val>
                                        </p:tav>
                                        <p:tav tm="87640">
                                          <p:val>
                                            <p:fltVal val="0.977"/>
                                          </p:val>
                                        </p:tav>
                                        <p:tav tm="88760">
                                          <p:val>
                                            <p:fltVal val="0.9941"/>
                                          </p:val>
                                        </p:tav>
                                        <p:tav tm="89890">
                                          <p:val>
                                            <p:fltVal val="0.9995"/>
                                          </p:val>
                                        </p:tav>
                                        <p:tav tm="91010">
                                          <p:val>
                                            <p:fltVal val="1"/>
                                          </p:val>
                                        </p:tav>
                                        <p:tav tm="92130">
                                          <p:val>
                                            <p:fltVal val="1"/>
                                          </p:val>
                                        </p:tav>
                                        <p:tav tm="93260">
                                          <p:val>
                                            <p:fltVal val="1"/>
                                          </p:val>
                                        </p:tav>
                                        <p:tav tm="94380">
                                          <p:val>
                                            <p:fltVal val="1"/>
                                          </p:val>
                                        </p:tav>
                                        <p:tav tm="95510">
                                          <p:val>
                                            <p:fltVal val="1"/>
                                          </p:val>
                                        </p:tav>
                                        <p:tav tm="96630">
                                          <p:val>
                                            <p:fltVal val="1"/>
                                          </p:val>
                                        </p:tav>
                                        <p:tav tm="97750">
                                          <p:val>
                                            <p:fltVal val="1"/>
                                          </p:val>
                                        </p:tav>
                                        <p:tav tm="98880">
                                          <p:val>
                                            <p:fltVal val="1"/>
                                          </p:val>
                                        </p:tav>
                                        <p:tav tm="100000">
                                          <p:val>
                                            <p:fltVal val="1"/>
                                          </p:val>
                                        </p:tav>
                                      </p:tavLst>
                                    </p:anim>
                                    <p:anim calcmode="lin" valueType="num">
                                      <p:cBhvr additive="mult">
                                        <p:cTn id="10" dur="2000" fill="hold"/>
                                        <p:tgtEl>
                                          <p:spTgt spid="3"/>
                                        </p:tgtEl>
                                        <p:attrNameLst>
                                          <p:attrName>3d.object.scale.z</p:attrName>
                                        </p:attrNameLst>
                                      </p:cBhvr>
                                      <p:tavLst>
                                        <p:tav tm="0">
                                          <p:val>
                                            <p:fltVal val="1"/>
                                          </p:val>
                                        </p:tav>
                                        <p:tav tm="1120">
                                          <p:val>
                                            <p:fltVal val="1"/>
                                          </p:val>
                                        </p:tav>
                                        <p:tav tm="2250">
                                          <p:val>
                                            <p:fltVal val="1.0006"/>
                                          </p:val>
                                        </p:tav>
                                        <p:tav tm="3370">
                                          <p:val>
                                            <p:fltVal val="1.0021"/>
                                          </p:val>
                                        </p:tav>
                                        <p:tav tm="4490">
                                          <p:val>
                                            <p:fltVal val="1.0051"/>
                                          </p:val>
                                        </p:tav>
                                        <p:tav tm="5620">
                                          <p:val>
                                            <p:fltVal val="1.0101"/>
                                          </p:val>
                                        </p:tav>
                                        <p:tav tm="6740">
                                          <p:val>
                                            <p:fltVal val="1.0175"/>
                                          </p:val>
                                        </p:tav>
                                        <p:tav tm="7870">
                                          <p:val>
                                            <p:fltVal val="1.0278"/>
                                          </p:val>
                                        </p:tav>
                                        <p:tav tm="8990">
                                          <p:val>
                                            <p:fltVal val="1.0417"/>
                                          </p:val>
                                        </p:tav>
                                        <p:tav tm="10110">
                                          <p:val>
                                            <p:fltVal val="1.0593"/>
                                          </p:val>
                                        </p:tav>
                                        <p:tav tm="11240">
                                          <p:val>
                                            <p:fltVal val="1.0768"/>
                                          </p:val>
                                        </p:tav>
                                        <p:tav tm="12360">
                                          <p:val>
                                            <p:fltVal val="1.0905"/>
                                          </p:val>
                                        </p:tav>
                                        <p:tav tm="13480">
                                          <p:val>
                                            <p:fltVal val="1.1007"/>
                                          </p:val>
                                        </p:tav>
                                        <p:tav tm="14610">
                                          <p:val>
                                            <p:fltVal val="1.108"/>
                                          </p:val>
                                        </p:tav>
                                        <p:tav tm="15730">
                                          <p:val>
                                            <p:fltVal val="1.1129"/>
                                          </p:val>
                                        </p:tav>
                                        <p:tav tm="16850">
                                          <p:val>
                                            <p:fltVal val="1.1158"/>
                                          </p:val>
                                        </p:tav>
                                        <p:tav tm="17980">
                                          <p:val>
                                            <p:fltVal val="1.1173"/>
                                          </p:val>
                                        </p:tav>
                                        <p:tav tm="19100">
                                          <p:val>
                                            <p:fltVal val="1.1179"/>
                                          </p:val>
                                        </p:tav>
                                        <p:tav tm="20220">
                                          <p:val>
                                            <p:fltVal val="1.118"/>
                                          </p:val>
                                        </p:tav>
                                        <p:tav tm="21350">
                                          <p:val>
                                            <p:fltVal val="1.1172"/>
                                          </p:val>
                                        </p:tav>
                                        <p:tav tm="22470">
                                          <p:val>
                                            <p:fltVal val="1.1125"/>
                                          </p:val>
                                        </p:tav>
                                        <p:tav tm="23600">
                                          <p:val>
                                            <p:fltVal val="1.0999"/>
                                          </p:val>
                                        </p:tav>
                                        <p:tav tm="24720">
                                          <p:val>
                                            <p:fltVal val="1.0752"/>
                                          </p:val>
                                        </p:tav>
                                        <p:tav tm="25840">
                                          <p:val>
                                            <p:fltVal val="1.0402"/>
                                          </p:val>
                                        </p:tav>
                                        <p:tav tm="26970">
                                          <p:val>
                                            <p:fltVal val="1.0166"/>
                                          </p:val>
                                        </p:tav>
                                        <p:tav tm="28090">
                                          <p:val>
                                            <p:fltVal val="1.0047"/>
                                          </p:val>
                                        </p:tav>
                                        <p:tav tm="29210">
                                          <p:val>
                                            <p:fltVal val="1.0005"/>
                                          </p:val>
                                        </p:tav>
                                        <p:tav tm="30340">
                                          <p:val>
                                            <p:fltVal val="1"/>
                                          </p:val>
                                        </p:tav>
                                        <p:tav tm="31460">
                                          <p:val>
                                            <p:fltVal val="1"/>
                                          </p:val>
                                        </p:tav>
                                        <p:tav tm="32580">
                                          <p:val>
                                            <p:fltVal val="1"/>
                                          </p:val>
                                        </p:tav>
                                        <p:tav tm="33710">
                                          <p:val>
                                            <p:fltVal val="1"/>
                                          </p:val>
                                        </p:tav>
                                        <p:tav tm="34830">
                                          <p:val>
                                            <p:fltVal val="1"/>
                                          </p:val>
                                        </p:tav>
                                        <p:tav tm="35960">
                                          <p:val>
                                            <p:fltVal val="1"/>
                                          </p:val>
                                        </p:tav>
                                        <p:tav tm="37080">
                                          <p:val>
                                            <p:fltVal val="1"/>
                                          </p:val>
                                        </p:tav>
                                        <p:tav tm="38200">
                                          <p:val>
                                            <p:fltVal val="1"/>
                                          </p:val>
                                        </p:tav>
                                        <p:tav tm="39330">
                                          <p:val>
                                            <p:fltVal val="1"/>
                                          </p:val>
                                        </p:tav>
                                        <p:tav tm="40450">
                                          <p:val>
                                            <p:fltVal val="1"/>
                                          </p:val>
                                        </p:tav>
                                        <p:tav tm="41570">
                                          <p:val>
                                            <p:fltVal val="1"/>
                                          </p:val>
                                        </p:tav>
                                        <p:tav tm="42700">
                                          <p:val>
                                            <p:fltVal val="1"/>
                                          </p:val>
                                        </p:tav>
                                        <p:tav tm="43820">
                                          <p:val>
                                            <p:fltVal val="1"/>
                                          </p:val>
                                        </p:tav>
                                        <p:tav tm="44940">
                                          <p:val>
                                            <p:fltVal val="1"/>
                                          </p:val>
                                        </p:tav>
                                        <p:tav tm="46070">
                                          <p:val>
                                            <p:fltVal val="1"/>
                                          </p:val>
                                        </p:tav>
                                        <p:tav tm="47190">
                                          <p:val>
                                            <p:fltVal val="1"/>
                                          </p:val>
                                        </p:tav>
                                        <p:tav tm="48310">
                                          <p:val>
                                            <p:fltVal val="1"/>
                                          </p:val>
                                        </p:tav>
                                        <p:tav tm="49440">
                                          <p:val>
                                            <p:fltVal val="1"/>
                                          </p:val>
                                        </p:tav>
                                        <p:tav tm="50560">
                                          <p:val>
                                            <p:fltVal val="1"/>
                                          </p:val>
                                        </p:tav>
                                        <p:tav tm="51690">
                                          <p:val>
                                            <p:fltVal val="1"/>
                                          </p:val>
                                        </p:tav>
                                        <p:tav tm="52810">
                                          <p:val>
                                            <p:fltVal val="1"/>
                                          </p:val>
                                        </p:tav>
                                        <p:tav tm="53930">
                                          <p:val>
                                            <p:fltVal val="1"/>
                                          </p:val>
                                        </p:tav>
                                        <p:tav tm="55060">
                                          <p:val>
                                            <p:fltVal val="1"/>
                                          </p:val>
                                        </p:tav>
                                        <p:tav tm="56180">
                                          <p:val>
                                            <p:fltVal val="1"/>
                                          </p:val>
                                        </p:tav>
                                        <p:tav tm="57300">
                                          <p:val>
                                            <p:fltVal val="1"/>
                                          </p:val>
                                        </p:tav>
                                        <p:tav tm="58430">
                                          <p:val>
                                            <p:fltVal val="1"/>
                                          </p:val>
                                        </p:tav>
                                        <p:tav tm="59550">
                                          <p:val>
                                            <p:fltVal val="1"/>
                                          </p:val>
                                        </p:tav>
                                        <p:tav tm="60670">
                                          <p:val>
                                            <p:fltVal val="1"/>
                                          </p:val>
                                        </p:tav>
                                        <p:tav tm="61800">
                                          <p:val>
                                            <p:fltVal val="1"/>
                                          </p:val>
                                        </p:tav>
                                        <p:tav tm="62920">
                                          <p:val>
                                            <p:fltVal val="1"/>
                                          </p:val>
                                        </p:tav>
                                        <p:tav tm="64040">
                                          <p:val>
                                            <p:fltVal val="1"/>
                                          </p:val>
                                        </p:tav>
                                        <p:tav tm="65170">
                                          <p:val>
                                            <p:fltVal val="1"/>
                                          </p:val>
                                        </p:tav>
                                        <p:tav tm="66290">
                                          <p:val>
                                            <p:fltVal val="1"/>
                                          </p:val>
                                        </p:tav>
                                        <p:tav tm="67420">
                                          <p:val>
                                            <p:fltVal val="1.0001"/>
                                          </p:val>
                                        </p:tav>
                                        <p:tav tm="68540">
                                          <p:val>
                                            <p:fltVal val="1.0014"/>
                                          </p:val>
                                        </p:tav>
                                        <p:tav tm="69660">
                                          <p:val>
                                            <p:fltVal val="1.0052"/>
                                          </p:val>
                                        </p:tav>
                                        <p:tav tm="70790">
                                          <p:val>
                                            <p:fltVal val="1.0131"/>
                                          </p:val>
                                        </p:tav>
                                        <p:tav tm="71910">
                                          <p:val>
                                            <p:fltVal val="1.0264"/>
                                          </p:val>
                                        </p:tav>
                                        <p:tav tm="73030">
                                          <p:val>
                                            <p:fltVal val="1.0465"/>
                                          </p:val>
                                        </p:tav>
                                        <p:tav tm="74160">
                                          <p:val>
                                            <p:fltVal val="1.0724"/>
                                          </p:val>
                                        </p:tav>
                                        <p:tav tm="75280">
                                          <p:val>
                                            <p:fltVal val="1.0923"/>
                                          </p:val>
                                        </p:tav>
                                        <p:tav tm="76400">
                                          <p:val>
                                            <p:fltVal val="1.1053"/>
                                          </p:val>
                                        </p:tav>
                                        <p:tav tm="77530">
                                          <p:val>
                                            <p:fltVal val="1.1129"/>
                                          </p:val>
                                        </p:tav>
                                        <p:tav tm="78650">
                                          <p:val>
                                            <p:fltVal val="1.1167"/>
                                          </p:val>
                                        </p:tav>
                                        <p:tav tm="79780">
                                          <p:val>
                                            <p:fltVal val="1.1178"/>
                                          </p:val>
                                        </p:tav>
                                        <p:tav tm="80900">
                                          <p:val>
                                            <p:fltVal val="1.1179"/>
                                          </p:val>
                                        </p:tav>
                                        <p:tav tm="82020">
                                          <p:val>
                                            <p:fltVal val="1.1167"/>
                                          </p:val>
                                        </p:tav>
                                        <p:tav tm="83150">
                                          <p:val>
                                            <p:fltVal val="1.1107"/>
                                          </p:val>
                                        </p:tav>
                                        <p:tav tm="84270">
                                          <p:val>
                                            <p:fltVal val="1.0959"/>
                                          </p:val>
                                        </p:tav>
                                        <p:tav tm="85390">
                                          <p:val>
                                            <p:fltVal val="1.0683"/>
                                          </p:val>
                                        </p:tav>
                                        <p:tav tm="86520">
                                          <p:val>
                                            <p:fltVal val="1.0342"/>
                                          </p:val>
                                        </p:tav>
                                        <p:tav tm="87640">
                                          <p:val>
                                            <p:fltVal val="1.0135"/>
                                          </p:val>
                                        </p:tav>
                                        <p:tav tm="88760">
                                          <p:val>
                                            <p:fltVal val="1.0034"/>
                                          </p:val>
                                        </p:tav>
                                        <p:tav tm="89890">
                                          <p:val>
                                            <p:fltVal val="1.0002"/>
                                          </p:val>
                                        </p:tav>
                                        <p:tav tm="91010">
                                          <p:val>
                                            <p:fltVal val="1"/>
                                          </p:val>
                                        </p:tav>
                                        <p:tav tm="92130">
                                          <p:val>
                                            <p:fltVal val="1"/>
                                          </p:val>
                                        </p:tav>
                                        <p:tav tm="93260">
                                          <p:val>
                                            <p:fltVal val="1"/>
                                          </p:val>
                                        </p:tav>
                                        <p:tav tm="94380">
                                          <p:val>
                                            <p:fltVal val="1"/>
                                          </p:val>
                                        </p:tav>
                                        <p:tav tm="95510">
                                          <p:val>
                                            <p:fltVal val="1"/>
                                          </p:val>
                                        </p:tav>
                                        <p:tav tm="96630">
                                          <p:val>
                                            <p:fltVal val="1"/>
                                          </p:val>
                                        </p:tav>
                                        <p:tav tm="97750">
                                          <p:val>
                                            <p:fltVal val="1"/>
                                          </p:val>
                                        </p:tav>
                                        <p:tav tm="98880">
                                          <p:val>
                                            <p:fltVal val="1"/>
                                          </p:val>
                                        </p:tav>
                                        <p:tav tm="100000">
                                          <p:val>
                                            <p:fltVal val="1"/>
                                          </p:val>
                                        </p:tav>
                                      </p:tavLst>
                                    </p:anim>
                                  </p:childTnLst>
                                </p:cTn>
                              </p:par>
                              <p:par>
                                <p:cTn id="11" presetID="42" presetClass="entr" presetSubtype="0" fill="hold" grpId="0"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1500"/>
                                        <p:tgtEl>
                                          <p:spTgt spid="4">
                                            <p:txEl>
                                              <p:pRg st="0" end="0"/>
                                            </p:txEl>
                                          </p:spTgt>
                                        </p:tgtEl>
                                      </p:cBhvr>
                                    </p:animEffect>
                                    <p:anim calcmode="lin" valueType="num">
                                      <p:cBhvr>
                                        <p:cTn id="14" dur="1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1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8223684" y="2677991"/>
            <a:ext cx="3068713" cy="2129679"/>
          </a:xfrm>
        </p:spPr>
        <p:txBody>
          <a:bodyPr/>
          <a:lstStyle/>
          <a:p>
            <a:r>
              <a:rPr lang="en-US" sz="1400" dirty="0"/>
              <a:t>Contact information:</a:t>
            </a:r>
          </a:p>
          <a:p>
            <a:r>
              <a:rPr lang="en-US" sz="1400" dirty="0">
                <a:hlinkClick r:id="rId2"/>
              </a:rPr>
              <a:t>Akshaynaresh.Ochani@utdallas.edu</a:t>
            </a:r>
            <a:endParaRPr lang="en-US" sz="1400" dirty="0"/>
          </a:p>
          <a:p>
            <a:r>
              <a:rPr lang="en-US" sz="1400" dirty="0">
                <a:hlinkClick r:id="rId3"/>
              </a:rPr>
              <a:t>Neha.Jaladi@utdallas.edu</a:t>
            </a:r>
            <a:endParaRPr lang="en-US" sz="1400" dirty="0"/>
          </a:p>
          <a:p>
            <a:r>
              <a:rPr lang="en-US" sz="1400" dirty="0">
                <a:hlinkClick r:id="rId4"/>
              </a:rPr>
              <a:t>Vansh.Pathria@utdallas.edu</a:t>
            </a:r>
            <a:endParaRPr lang="en-US" sz="1400" dirty="0"/>
          </a:p>
          <a:p>
            <a:r>
              <a:rPr lang="en-US" sz="1400" dirty="0">
                <a:hlinkClick r:id="rId5"/>
              </a:rPr>
              <a:t>Ajay.Prathap@utdallas.edu</a:t>
            </a:r>
            <a:endParaRPr lang="en-US" sz="1400" dirty="0"/>
          </a:p>
          <a:p>
            <a:r>
              <a:rPr lang="en-IN" sz="1400" dirty="0">
                <a:solidFill>
                  <a:srgbClr val="FFFFFF"/>
                </a:solidFill>
                <a:hlinkClick r:id="rId6"/>
              </a:rPr>
              <a:t>S</a:t>
            </a:r>
            <a:r>
              <a:rPr lang="en-IN" sz="1400" i="0" dirty="0">
                <a:solidFill>
                  <a:srgbClr val="FFFFFF"/>
                </a:solidFill>
                <a:effectLst/>
                <a:hlinkClick r:id="rId6"/>
              </a:rPr>
              <a:t>rivaishnavi.Vinta@utdallas.edu</a:t>
            </a:r>
            <a:endParaRPr lang="en-US" sz="1400" dirty="0"/>
          </a:p>
          <a:p>
            <a:endParaRPr lang="en-US" sz="1400" dirty="0"/>
          </a:p>
        </p:txBody>
      </p:sp>
      <p:sp>
        <p:nvSpPr>
          <p:cNvPr id="2" name="Text Placeholder 1"/>
          <p:cNvSpPr>
            <a:spLocks noGrp="1"/>
          </p:cNvSpPr>
          <p:nvPr>
            <p:ph type="body" sz="quarter" idx="11"/>
          </p:nvPr>
        </p:nvSpPr>
        <p:spPr/>
        <p:txBody>
          <a:bodyPr/>
          <a:lstStyle/>
          <a:p>
            <a:r>
              <a:rPr lang="en-US" dirty="0"/>
              <a:t>Thank you</a:t>
            </a:r>
          </a:p>
        </p:txBody>
      </p:sp>
      <p:pic>
        <p:nvPicPr>
          <p:cNvPr id="7" name="Picture 6">
            <a:extLst>
              <a:ext uri="{FF2B5EF4-FFF2-40B4-BE49-F238E27FC236}">
                <a16:creationId xmlns:a16="http://schemas.microsoft.com/office/drawing/2014/main" id="{2B9AA708-B009-0B45-8C9A-985D2CE75CDC}"/>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p:blipFill>
        <p:spPr>
          <a:xfrm>
            <a:off x="8116783" y="4422417"/>
            <a:ext cx="2299185" cy="1609430"/>
          </a:xfrm>
          <a:prstGeom prst="rect">
            <a:avLst/>
          </a:prstGeom>
        </p:spPr>
      </p:pic>
    </p:spTree>
    <p:extLst>
      <p:ext uri="{BB962C8B-B14F-4D97-AF65-F5344CB8AC3E}">
        <p14:creationId xmlns:p14="http://schemas.microsoft.com/office/powerpoint/2010/main" val="1638046474"/>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plus(in)">
                                      <p:cBhvr>
                                        <p:cTn id="7" dur="2000"/>
                                        <p:tgtEl>
                                          <p:spTgt spid="7"/>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1750"/>
                                        <p:tgtEl>
                                          <p:spTgt spid="2">
                                            <p:txEl>
                                              <p:pRg st="0" end="0"/>
                                            </p:txEl>
                                          </p:spTgt>
                                        </p:tgtEl>
                                      </p:cBhvr>
                                    </p:animEffect>
                                    <p:anim calcmode="lin" valueType="num">
                                      <p:cBhvr>
                                        <p:cTn id="11" dur="175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2" dur="1750" fill="hold"/>
                                        <p:tgtEl>
                                          <p:spTgt spid="2">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0"/>
                                        <p:tgtEl>
                                          <p:spTgt spid="3">
                                            <p:txEl>
                                              <p:pRg st="3" end="3"/>
                                            </p:txEl>
                                          </p:spTgt>
                                        </p:tgtEl>
                                      </p:cBhvr>
                                    </p:animEffect>
                                    <p:anim calcmode="lin" valueType="num">
                                      <p:cBhvr>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build="p"/>
    </p:bldLst>
  </p:timing>
</p:sld>
</file>

<file path=ppt/theme/theme1.xml><?xml version="1.0" encoding="utf-8"?>
<a:theme xmlns:a="http://schemas.openxmlformats.org/drawingml/2006/main" name="Sophisticated Business">
  <a:themeElements>
    <a:clrScheme name="UTD 2019 Colors">
      <a:dk1>
        <a:srgbClr val="000000"/>
      </a:dk1>
      <a:lt1>
        <a:srgbClr val="FFFFFF"/>
      </a:lt1>
      <a:dk2>
        <a:srgbClr val="414141"/>
      </a:dk2>
      <a:lt2>
        <a:srgbClr val="E7E6E6"/>
      </a:lt2>
      <a:accent1>
        <a:srgbClr val="E87500"/>
      </a:accent1>
      <a:accent2>
        <a:srgbClr val="69BD28"/>
      </a:accent2>
      <a:accent3>
        <a:srgbClr val="00A0DE"/>
      </a:accent3>
      <a:accent4>
        <a:srgbClr val="FFB611"/>
      </a:accent4>
      <a:accent5>
        <a:srgbClr val="154734"/>
      </a:accent5>
      <a:accent6>
        <a:srgbClr val="5FE0B7"/>
      </a:accent6>
      <a:hlink>
        <a:srgbClr val="C8C8C8"/>
      </a:hlink>
      <a:folHlink>
        <a:srgbClr val="808080"/>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wrap="none" lIns="228600" tIns="228600" rIns="228600" bIns="228600" rtlCol="0" anchor="ctr">
        <a:noAutofit/>
      </a:bodyPr>
      <a:lstStyle>
        <a:defPPr algn="ctr">
          <a:defRPr sz="1400" dirty="0" smtClean="0">
            <a:solidFill>
              <a:schemeClr val="bg1"/>
            </a:solidFill>
            <a:latin typeface="Franklin Gothic Demi Cond" panose="020B07060304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20000"/>
          </a:lnSpc>
          <a:defRPr dirty="0">
            <a:solidFill>
              <a:schemeClr val="tx2"/>
            </a:solidFill>
          </a:defRPr>
        </a:defPPr>
      </a:lstStyle>
    </a:txDef>
  </a:objectDefaults>
  <a:extraClrSchemeLst/>
</a:theme>
</file>

<file path=ppt/theme/theme2.xml><?xml version="1.0" encoding="utf-8"?>
<a:theme xmlns:a="http://schemas.openxmlformats.org/drawingml/2006/main" name="Office Theme">
  <a:themeElements>
    <a:clrScheme name="Sophisticated Business">
      <a:dk1>
        <a:sysClr val="windowText" lastClr="000000"/>
      </a:dk1>
      <a:lt1>
        <a:sysClr val="window" lastClr="FFFFFF"/>
      </a:lt1>
      <a:dk2>
        <a:srgbClr val="897C57"/>
      </a:dk2>
      <a:lt2>
        <a:srgbClr val="FFFFFF"/>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ophisticated Business">
      <a:dk1>
        <a:sysClr val="windowText" lastClr="000000"/>
      </a:dk1>
      <a:lt1>
        <a:sysClr val="window" lastClr="FFFFFF"/>
      </a:lt1>
      <a:dk2>
        <a:srgbClr val="897C57"/>
      </a:dk2>
      <a:lt2>
        <a:srgbClr val="FFFFFF"/>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1518</TotalTime>
  <Words>478</Words>
  <Application>Microsoft Office PowerPoint</Application>
  <PresentationFormat>Widescreen</PresentationFormat>
  <Paragraphs>56</Paragraphs>
  <Slides>9</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-apple-system</vt:lpstr>
      <vt:lpstr>Arial</vt:lpstr>
      <vt:lpstr>Franklin Gothic Book</vt:lpstr>
      <vt:lpstr>Franklin Gothic Demi Cond</vt:lpstr>
      <vt:lpstr>Georgia</vt:lpstr>
      <vt:lpstr>Times New Roman</vt:lpstr>
      <vt:lpstr>Wingdings</vt:lpstr>
      <vt:lpstr>Sophisticated Business</vt:lpstr>
      <vt:lpstr>DREAM 11</vt:lpstr>
      <vt:lpstr>DREAM 11</vt:lpstr>
      <vt:lpstr>Overview</vt:lpstr>
      <vt:lpstr>ERD </vt:lpstr>
      <vt:lpstr>COMPLEX QUERY</vt:lpstr>
      <vt:lpstr>TRIGGER &amp; SEQUENCE</vt:lpstr>
      <vt:lpstr>CHALLENGE WE FACED!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Pathria, Vansh Vinaybhai</dc:creator>
  <cp:lastModifiedBy>Pathria, Vansh Vinaybhai</cp:lastModifiedBy>
  <cp:revision>159</cp:revision>
  <dcterms:created xsi:type="dcterms:W3CDTF">2014-02-06T21:29:49Z</dcterms:created>
  <dcterms:modified xsi:type="dcterms:W3CDTF">2022-11-15T02:13:58Z</dcterms:modified>
</cp:coreProperties>
</file>