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 agarwal" initials="va" lastIdx="1" clrIdx="0">
    <p:extLst>
      <p:ext uri="{19B8F6BF-5375-455C-9EA6-DF929625EA0E}">
        <p15:presenceInfo xmlns:p15="http://schemas.microsoft.com/office/powerpoint/2012/main" userId="56965821569761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2E2EB-588F-4AEE-82B1-9BD9C7E3F5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AF21AE-91B6-459C-94F5-E189577F91B6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bg1"/>
              </a:solidFill>
              <a:latin typeface="Bookman Old Style" panose="02050604050505020204" pitchFamily="18" charset="0"/>
            </a:rPr>
            <a:t>Strems in java</a:t>
          </a:r>
          <a:endParaRPr lang="en-IN" sz="3600" b="1" i="1" dirty="0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A3F5D433-1D21-4B83-A6DC-4B93D367E487}" type="parTrans" cxnId="{7380FAE0-6F2F-4EF7-A39F-EA13ABBF53FD}">
      <dgm:prSet/>
      <dgm:spPr/>
      <dgm:t>
        <a:bodyPr/>
        <a:lstStyle/>
        <a:p>
          <a:endParaRPr lang="en-IN"/>
        </a:p>
      </dgm:t>
    </dgm:pt>
    <dgm:pt modelId="{753A8929-54D0-4F47-A54C-266BC24D477E}" type="sibTrans" cxnId="{7380FAE0-6F2F-4EF7-A39F-EA13ABBF53FD}">
      <dgm:prSet/>
      <dgm:spPr/>
      <dgm:t>
        <a:bodyPr/>
        <a:lstStyle/>
        <a:p>
          <a:endParaRPr lang="en-IN"/>
        </a:p>
      </dgm:t>
    </dgm:pt>
    <dgm:pt modelId="{AC1BDDF5-5304-4886-84B6-67A3A8415A1F}">
      <dgm:prSet phldrT="[Text]" custT="1"/>
      <dgm:spPr/>
      <dgm:t>
        <a:bodyPr/>
        <a:lstStyle/>
        <a:p>
          <a:r>
            <a:rPr lang="en-US" sz="2000" b="1" dirty="0">
              <a:latin typeface="Bookman Old Style" panose="02050604050505020204" pitchFamily="18" charset="0"/>
            </a:rPr>
            <a:t>Input stream</a:t>
          </a:r>
          <a:endParaRPr lang="en-IN" sz="2000" b="1" dirty="0">
            <a:latin typeface="Bookman Old Style" panose="02050604050505020204" pitchFamily="18" charset="0"/>
          </a:endParaRPr>
        </a:p>
      </dgm:t>
    </dgm:pt>
    <dgm:pt modelId="{4CFD664B-C606-4649-9E27-B2E5E9620A47}" type="parTrans" cxnId="{D5FA64F5-3245-4BAB-BD7C-3AFDE616763A}">
      <dgm:prSet/>
      <dgm:spPr/>
      <dgm:t>
        <a:bodyPr/>
        <a:lstStyle/>
        <a:p>
          <a:endParaRPr lang="en-IN"/>
        </a:p>
      </dgm:t>
    </dgm:pt>
    <dgm:pt modelId="{897A54B0-FA78-44D7-B0AD-C616FA9D7FE2}" type="sibTrans" cxnId="{D5FA64F5-3245-4BAB-BD7C-3AFDE616763A}">
      <dgm:prSet/>
      <dgm:spPr/>
      <dgm:t>
        <a:bodyPr/>
        <a:lstStyle/>
        <a:p>
          <a:endParaRPr lang="en-IN"/>
        </a:p>
      </dgm:t>
    </dgm:pt>
    <dgm:pt modelId="{01DA3BFC-4904-42C0-951D-2B7B698866F2}">
      <dgm:prSet phldrT="[Text]" custT="1"/>
      <dgm:spPr/>
      <dgm:t>
        <a:bodyPr/>
        <a:lstStyle/>
        <a:p>
          <a:r>
            <a:rPr lang="en-US" sz="2000" b="1" dirty="0">
              <a:latin typeface="Bookman Old Style" panose="02050604050505020204" pitchFamily="18" charset="0"/>
            </a:rPr>
            <a:t>Output stream</a:t>
          </a:r>
          <a:endParaRPr lang="en-IN" sz="2000" dirty="0"/>
        </a:p>
      </dgm:t>
    </dgm:pt>
    <dgm:pt modelId="{BD4D9686-AB8C-4DE2-865B-67EC268B395A}" type="parTrans" cxnId="{6EE5B952-5CDB-48CA-B81A-0A19F28959DC}">
      <dgm:prSet/>
      <dgm:spPr/>
      <dgm:t>
        <a:bodyPr/>
        <a:lstStyle/>
        <a:p>
          <a:endParaRPr lang="en-IN"/>
        </a:p>
      </dgm:t>
    </dgm:pt>
    <dgm:pt modelId="{C8B6013E-BEAE-417C-964D-8EE806FE4C14}" type="sibTrans" cxnId="{6EE5B952-5CDB-48CA-B81A-0A19F28959DC}">
      <dgm:prSet/>
      <dgm:spPr/>
      <dgm:t>
        <a:bodyPr/>
        <a:lstStyle/>
        <a:p>
          <a:endParaRPr lang="en-IN"/>
        </a:p>
      </dgm:t>
    </dgm:pt>
    <dgm:pt modelId="{58319F29-EB4F-4056-861B-51380D8E9B8A}" type="pres">
      <dgm:prSet presAssocID="{3DF2E2EB-588F-4AEE-82B1-9BD9C7E3F5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F30FC5-1B59-4703-9F1E-7E7EE45F2D09}" type="pres">
      <dgm:prSet presAssocID="{BDAF21AE-91B6-459C-94F5-E189577F91B6}" presName="root1" presStyleCnt="0"/>
      <dgm:spPr/>
    </dgm:pt>
    <dgm:pt modelId="{58D1B0BD-B832-44F3-89C3-BE1ED2F6BC4C}" type="pres">
      <dgm:prSet presAssocID="{BDAF21AE-91B6-459C-94F5-E189577F91B6}" presName="LevelOneTextNode" presStyleLbl="node0" presStyleIdx="0" presStyleCnt="1" custAng="5400000" custScaleX="295892" custScaleY="55387">
        <dgm:presLayoutVars>
          <dgm:chPref val="3"/>
        </dgm:presLayoutVars>
      </dgm:prSet>
      <dgm:spPr/>
    </dgm:pt>
    <dgm:pt modelId="{E8EC641F-1873-404D-8A1B-0FFEDAF69DC7}" type="pres">
      <dgm:prSet presAssocID="{BDAF21AE-91B6-459C-94F5-E189577F91B6}" presName="level2hierChild" presStyleCnt="0"/>
      <dgm:spPr/>
    </dgm:pt>
    <dgm:pt modelId="{8B0968F8-385A-4FE8-8C8E-64A413744A6F}" type="pres">
      <dgm:prSet presAssocID="{4CFD664B-C606-4649-9E27-B2E5E9620A47}" presName="conn2-1" presStyleLbl="parChTrans1D2" presStyleIdx="0" presStyleCnt="2"/>
      <dgm:spPr/>
    </dgm:pt>
    <dgm:pt modelId="{EA441E57-268C-4411-A949-FBF903955931}" type="pres">
      <dgm:prSet presAssocID="{4CFD664B-C606-4649-9E27-B2E5E9620A47}" presName="connTx" presStyleLbl="parChTrans1D2" presStyleIdx="0" presStyleCnt="2"/>
      <dgm:spPr/>
    </dgm:pt>
    <dgm:pt modelId="{E822C29C-7A1A-4EDA-9583-FA4CCA8161C4}" type="pres">
      <dgm:prSet presAssocID="{AC1BDDF5-5304-4886-84B6-67A3A8415A1F}" presName="root2" presStyleCnt="0"/>
      <dgm:spPr/>
    </dgm:pt>
    <dgm:pt modelId="{5118DF8F-5953-4341-9EAC-B97E98AEF63E}" type="pres">
      <dgm:prSet presAssocID="{AC1BDDF5-5304-4886-84B6-67A3A8415A1F}" presName="LevelTwoTextNode" presStyleLbl="node2" presStyleIdx="0" presStyleCnt="2">
        <dgm:presLayoutVars>
          <dgm:chPref val="3"/>
        </dgm:presLayoutVars>
      </dgm:prSet>
      <dgm:spPr/>
    </dgm:pt>
    <dgm:pt modelId="{AE75BA5C-AF5A-4C2B-9EC8-15C1E744C629}" type="pres">
      <dgm:prSet presAssocID="{AC1BDDF5-5304-4886-84B6-67A3A8415A1F}" presName="level3hierChild" presStyleCnt="0"/>
      <dgm:spPr/>
    </dgm:pt>
    <dgm:pt modelId="{982C587B-A97B-4F5A-89B5-CD31A5F6E15F}" type="pres">
      <dgm:prSet presAssocID="{BD4D9686-AB8C-4DE2-865B-67EC268B395A}" presName="conn2-1" presStyleLbl="parChTrans1D2" presStyleIdx="1" presStyleCnt="2"/>
      <dgm:spPr/>
    </dgm:pt>
    <dgm:pt modelId="{EB40E4D6-D785-4862-A7C2-561A95A6F67A}" type="pres">
      <dgm:prSet presAssocID="{BD4D9686-AB8C-4DE2-865B-67EC268B395A}" presName="connTx" presStyleLbl="parChTrans1D2" presStyleIdx="1" presStyleCnt="2"/>
      <dgm:spPr/>
    </dgm:pt>
    <dgm:pt modelId="{EF8B4EA4-B226-41BF-AF71-16FC0C237187}" type="pres">
      <dgm:prSet presAssocID="{01DA3BFC-4904-42C0-951D-2B7B698866F2}" presName="root2" presStyleCnt="0"/>
      <dgm:spPr/>
    </dgm:pt>
    <dgm:pt modelId="{74EE04E2-97A8-4B2A-809C-D03FFA5B565C}" type="pres">
      <dgm:prSet presAssocID="{01DA3BFC-4904-42C0-951D-2B7B698866F2}" presName="LevelTwoTextNode" presStyleLbl="node2" presStyleIdx="1" presStyleCnt="2">
        <dgm:presLayoutVars>
          <dgm:chPref val="3"/>
        </dgm:presLayoutVars>
      </dgm:prSet>
      <dgm:spPr/>
    </dgm:pt>
    <dgm:pt modelId="{2276E448-9472-4730-8DCF-D3E13C6927B1}" type="pres">
      <dgm:prSet presAssocID="{01DA3BFC-4904-42C0-951D-2B7B698866F2}" presName="level3hierChild" presStyleCnt="0"/>
      <dgm:spPr/>
    </dgm:pt>
  </dgm:ptLst>
  <dgm:cxnLst>
    <dgm:cxn modelId="{80E23C23-4B89-4B94-AD78-A59E1BB5342C}" type="presOf" srcId="{01DA3BFC-4904-42C0-951D-2B7B698866F2}" destId="{74EE04E2-97A8-4B2A-809C-D03FFA5B565C}" srcOrd="0" destOrd="0" presId="urn:microsoft.com/office/officeart/2008/layout/HorizontalMultiLevelHierarchy"/>
    <dgm:cxn modelId="{4FCB862C-1BCA-47F9-84EC-252CF9D4EF18}" type="presOf" srcId="{3DF2E2EB-588F-4AEE-82B1-9BD9C7E3F559}" destId="{58319F29-EB4F-4056-861B-51380D8E9B8A}" srcOrd="0" destOrd="0" presId="urn:microsoft.com/office/officeart/2008/layout/HorizontalMultiLevelHierarchy"/>
    <dgm:cxn modelId="{11DC544F-3DC8-4DA6-B260-A046AB373FEA}" type="presOf" srcId="{BDAF21AE-91B6-459C-94F5-E189577F91B6}" destId="{58D1B0BD-B832-44F3-89C3-BE1ED2F6BC4C}" srcOrd="0" destOrd="0" presId="urn:microsoft.com/office/officeart/2008/layout/HorizontalMultiLevelHierarchy"/>
    <dgm:cxn modelId="{9162754F-EA87-4461-B7F8-AEA35C97503C}" type="presOf" srcId="{BD4D9686-AB8C-4DE2-865B-67EC268B395A}" destId="{EB40E4D6-D785-4862-A7C2-561A95A6F67A}" srcOrd="1" destOrd="0" presId="urn:microsoft.com/office/officeart/2008/layout/HorizontalMultiLevelHierarchy"/>
    <dgm:cxn modelId="{6EE5B952-5CDB-48CA-B81A-0A19F28959DC}" srcId="{BDAF21AE-91B6-459C-94F5-E189577F91B6}" destId="{01DA3BFC-4904-42C0-951D-2B7B698866F2}" srcOrd="1" destOrd="0" parTransId="{BD4D9686-AB8C-4DE2-865B-67EC268B395A}" sibTransId="{C8B6013E-BEAE-417C-964D-8EE806FE4C14}"/>
    <dgm:cxn modelId="{5E63E557-9108-41D9-84B3-E4BCEBA04517}" type="presOf" srcId="{AC1BDDF5-5304-4886-84B6-67A3A8415A1F}" destId="{5118DF8F-5953-4341-9EAC-B97E98AEF63E}" srcOrd="0" destOrd="0" presId="urn:microsoft.com/office/officeart/2008/layout/HorizontalMultiLevelHierarchy"/>
    <dgm:cxn modelId="{75F57D98-02F3-4A4B-9CB0-60ADA5B4E89C}" type="presOf" srcId="{4CFD664B-C606-4649-9E27-B2E5E9620A47}" destId="{8B0968F8-385A-4FE8-8C8E-64A413744A6F}" srcOrd="0" destOrd="0" presId="urn:microsoft.com/office/officeart/2008/layout/HorizontalMultiLevelHierarchy"/>
    <dgm:cxn modelId="{EF73DE99-9FEA-4F7C-A85A-718E2AA8269B}" type="presOf" srcId="{4CFD664B-C606-4649-9E27-B2E5E9620A47}" destId="{EA441E57-268C-4411-A949-FBF903955931}" srcOrd="1" destOrd="0" presId="urn:microsoft.com/office/officeart/2008/layout/HorizontalMultiLevelHierarchy"/>
    <dgm:cxn modelId="{7380FAE0-6F2F-4EF7-A39F-EA13ABBF53FD}" srcId="{3DF2E2EB-588F-4AEE-82B1-9BD9C7E3F559}" destId="{BDAF21AE-91B6-459C-94F5-E189577F91B6}" srcOrd="0" destOrd="0" parTransId="{A3F5D433-1D21-4B83-A6DC-4B93D367E487}" sibTransId="{753A8929-54D0-4F47-A54C-266BC24D477E}"/>
    <dgm:cxn modelId="{0A837AE8-D364-467C-8765-9ABAD840F552}" type="presOf" srcId="{BD4D9686-AB8C-4DE2-865B-67EC268B395A}" destId="{982C587B-A97B-4F5A-89B5-CD31A5F6E15F}" srcOrd="0" destOrd="0" presId="urn:microsoft.com/office/officeart/2008/layout/HorizontalMultiLevelHierarchy"/>
    <dgm:cxn modelId="{D5FA64F5-3245-4BAB-BD7C-3AFDE616763A}" srcId="{BDAF21AE-91B6-459C-94F5-E189577F91B6}" destId="{AC1BDDF5-5304-4886-84B6-67A3A8415A1F}" srcOrd="0" destOrd="0" parTransId="{4CFD664B-C606-4649-9E27-B2E5E9620A47}" sibTransId="{897A54B0-FA78-44D7-B0AD-C616FA9D7FE2}"/>
    <dgm:cxn modelId="{E2B1B4D1-D7B4-43F0-99C7-2595756B0CFB}" type="presParOf" srcId="{58319F29-EB4F-4056-861B-51380D8E9B8A}" destId="{C7F30FC5-1B59-4703-9F1E-7E7EE45F2D09}" srcOrd="0" destOrd="0" presId="urn:microsoft.com/office/officeart/2008/layout/HorizontalMultiLevelHierarchy"/>
    <dgm:cxn modelId="{8F4A8EF8-8065-417C-8F52-F2040A28E5B5}" type="presParOf" srcId="{C7F30FC5-1B59-4703-9F1E-7E7EE45F2D09}" destId="{58D1B0BD-B832-44F3-89C3-BE1ED2F6BC4C}" srcOrd="0" destOrd="0" presId="urn:microsoft.com/office/officeart/2008/layout/HorizontalMultiLevelHierarchy"/>
    <dgm:cxn modelId="{61AA7505-CA2B-4542-BF07-75C8F6298708}" type="presParOf" srcId="{C7F30FC5-1B59-4703-9F1E-7E7EE45F2D09}" destId="{E8EC641F-1873-404D-8A1B-0FFEDAF69DC7}" srcOrd="1" destOrd="0" presId="urn:microsoft.com/office/officeart/2008/layout/HorizontalMultiLevelHierarchy"/>
    <dgm:cxn modelId="{3797BBFF-10A9-4BAB-96AB-56E239A22FA0}" type="presParOf" srcId="{E8EC641F-1873-404D-8A1B-0FFEDAF69DC7}" destId="{8B0968F8-385A-4FE8-8C8E-64A413744A6F}" srcOrd="0" destOrd="0" presId="urn:microsoft.com/office/officeart/2008/layout/HorizontalMultiLevelHierarchy"/>
    <dgm:cxn modelId="{4B1AFD28-3056-4704-ABC9-39229BD2C348}" type="presParOf" srcId="{8B0968F8-385A-4FE8-8C8E-64A413744A6F}" destId="{EA441E57-268C-4411-A949-FBF903955931}" srcOrd="0" destOrd="0" presId="urn:microsoft.com/office/officeart/2008/layout/HorizontalMultiLevelHierarchy"/>
    <dgm:cxn modelId="{6051967C-73BB-4839-AB2F-0F83C8C4C100}" type="presParOf" srcId="{E8EC641F-1873-404D-8A1B-0FFEDAF69DC7}" destId="{E822C29C-7A1A-4EDA-9583-FA4CCA8161C4}" srcOrd="1" destOrd="0" presId="urn:microsoft.com/office/officeart/2008/layout/HorizontalMultiLevelHierarchy"/>
    <dgm:cxn modelId="{5D30CB27-30B3-4454-9773-52D000A0722C}" type="presParOf" srcId="{E822C29C-7A1A-4EDA-9583-FA4CCA8161C4}" destId="{5118DF8F-5953-4341-9EAC-B97E98AEF63E}" srcOrd="0" destOrd="0" presId="urn:microsoft.com/office/officeart/2008/layout/HorizontalMultiLevelHierarchy"/>
    <dgm:cxn modelId="{161D7FE9-2C74-4E42-9A1D-F5FF4A822897}" type="presParOf" srcId="{E822C29C-7A1A-4EDA-9583-FA4CCA8161C4}" destId="{AE75BA5C-AF5A-4C2B-9EC8-15C1E744C629}" srcOrd="1" destOrd="0" presId="urn:microsoft.com/office/officeart/2008/layout/HorizontalMultiLevelHierarchy"/>
    <dgm:cxn modelId="{FDD218EA-2E91-4A3B-9C8E-B0974A3A1D87}" type="presParOf" srcId="{E8EC641F-1873-404D-8A1B-0FFEDAF69DC7}" destId="{982C587B-A97B-4F5A-89B5-CD31A5F6E15F}" srcOrd="2" destOrd="0" presId="urn:microsoft.com/office/officeart/2008/layout/HorizontalMultiLevelHierarchy"/>
    <dgm:cxn modelId="{BBA45C39-D2FB-4E13-9205-66651D031144}" type="presParOf" srcId="{982C587B-A97B-4F5A-89B5-CD31A5F6E15F}" destId="{EB40E4D6-D785-4862-A7C2-561A95A6F67A}" srcOrd="0" destOrd="0" presId="urn:microsoft.com/office/officeart/2008/layout/HorizontalMultiLevelHierarchy"/>
    <dgm:cxn modelId="{0025151E-4F16-4277-9BA1-F39A07AC0357}" type="presParOf" srcId="{E8EC641F-1873-404D-8A1B-0FFEDAF69DC7}" destId="{EF8B4EA4-B226-41BF-AF71-16FC0C237187}" srcOrd="3" destOrd="0" presId="urn:microsoft.com/office/officeart/2008/layout/HorizontalMultiLevelHierarchy"/>
    <dgm:cxn modelId="{1F49524D-584F-4F42-8A2A-9D1509B4208E}" type="presParOf" srcId="{EF8B4EA4-B226-41BF-AF71-16FC0C237187}" destId="{74EE04E2-97A8-4B2A-809C-D03FFA5B565C}" srcOrd="0" destOrd="0" presId="urn:microsoft.com/office/officeart/2008/layout/HorizontalMultiLevelHierarchy"/>
    <dgm:cxn modelId="{13949497-3772-49B5-AE1E-C14EDE9894CC}" type="presParOf" srcId="{EF8B4EA4-B226-41BF-AF71-16FC0C237187}" destId="{2276E448-9472-4730-8DCF-D3E13C6927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59249-7A2D-45BE-AE20-86A577A45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26DBAAA-EF35-4067-9843-A8B7731990E8}">
      <dgm:prSet/>
      <dgm:spPr/>
      <dgm:t>
        <a:bodyPr/>
        <a:lstStyle/>
        <a:p>
          <a:r>
            <a:rPr lang="en-US"/>
            <a:t>CanRead()</a:t>
          </a:r>
          <a:endParaRPr lang="en-IN"/>
        </a:p>
      </dgm:t>
    </dgm:pt>
    <dgm:pt modelId="{CF74DF8C-AE62-4EBB-ABB9-8390DDFB285A}" type="parTrans" cxnId="{ED42B8E3-2ACC-44A0-A4F0-023181A9B067}">
      <dgm:prSet/>
      <dgm:spPr/>
      <dgm:t>
        <a:bodyPr/>
        <a:lstStyle/>
        <a:p>
          <a:endParaRPr lang="en-IN"/>
        </a:p>
      </dgm:t>
    </dgm:pt>
    <dgm:pt modelId="{A35F142F-66B3-44FB-8CE1-0BF760BC4C5F}" type="sibTrans" cxnId="{ED42B8E3-2ACC-44A0-A4F0-023181A9B067}">
      <dgm:prSet/>
      <dgm:spPr/>
      <dgm:t>
        <a:bodyPr/>
        <a:lstStyle/>
        <a:p>
          <a:endParaRPr lang="en-IN"/>
        </a:p>
      </dgm:t>
    </dgm:pt>
    <dgm:pt modelId="{153A36E6-E6BE-4B47-8AE6-E25005867993}">
      <dgm:prSet/>
      <dgm:spPr/>
      <dgm:t>
        <a:bodyPr/>
        <a:lstStyle/>
        <a:p>
          <a:r>
            <a:rPr lang="en-US"/>
            <a:t>canWrite()</a:t>
          </a:r>
          <a:endParaRPr lang="en-IN"/>
        </a:p>
      </dgm:t>
    </dgm:pt>
    <dgm:pt modelId="{9500A5AB-773D-42DA-B048-9ECB130A7525}" type="parTrans" cxnId="{C1DC668E-BDB1-4D0A-A55B-E373032F200C}">
      <dgm:prSet/>
      <dgm:spPr/>
      <dgm:t>
        <a:bodyPr/>
        <a:lstStyle/>
        <a:p>
          <a:endParaRPr lang="en-IN"/>
        </a:p>
      </dgm:t>
    </dgm:pt>
    <dgm:pt modelId="{8D49D718-7A5C-4A53-9869-8C1852FBFC5D}" type="sibTrans" cxnId="{C1DC668E-BDB1-4D0A-A55B-E373032F200C}">
      <dgm:prSet/>
      <dgm:spPr/>
      <dgm:t>
        <a:bodyPr/>
        <a:lstStyle/>
        <a:p>
          <a:endParaRPr lang="en-IN"/>
        </a:p>
      </dgm:t>
    </dgm:pt>
    <dgm:pt modelId="{E343ED11-4860-48F8-8649-D3647FC1E231}">
      <dgm:prSet/>
      <dgm:spPr/>
      <dgm:t>
        <a:bodyPr/>
        <a:lstStyle/>
        <a:p>
          <a:r>
            <a:rPr lang="en-US"/>
            <a:t>delete()</a:t>
          </a:r>
          <a:endParaRPr lang="en-IN"/>
        </a:p>
      </dgm:t>
    </dgm:pt>
    <dgm:pt modelId="{9E2978B0-387C-4FAE-A577-BA787A21B24C}" type="parTrans" cxnId="{AE09A7B7-ADE5-4785-9550-8ACFEAE2CE27}">
      <dgm:prSet/>
      <dgm:spPr/>
      <dgm:t>
        <a:bodyPr/>
        <a:lstStyle/>
        <a:p>
          <a:endParaRPr lang="en-IN"/>
        </a:p>
      </dgm:t>
    </dgm:pt>
    <dgm:pt modelId="{7D7B936D-F5E5-4699-9E98-20AC0B71E866}" type="sibTrans" cxnId="{AE09A7B7-ADE5-4785-9550-8ACFEAE2CE27}">
      <dgm:prSet/>
      <dgm:spPr/>
      <dgm:t>
        <a:bodyPr/>
        <a:lstStyle/>
        <a:p>
          <a:endParaRPr lang="en-IN"/>
        </a:p>
      </dgm:t>
    </dgm:pt>
    <dgm:pt modelId="{E4F577A7-C702-4F60-90CA-F6E3B0ACFB35}">
      <dgm:prSet/>
      <dgm:spPr/>
      <dgm:t>
        <a:bodyPr/>
        <a:lstStyle/>
        <a:p>
          <a:r>
            <a:rPr lang="en-IN"/>
            <a:t>exists()</a:t>
          </a:r>
        </a:p>
      </dgm:t>
    </dgm:pt>
    <dgm:pt modelId="{F1203543-5CC8-4C83-80B9-B37D658BECAD}" type="parTrans" cxnId="{15013559-7CEE-46CC-9B8E-67E7120AE612}">
      <dgm:prSet/>
      <dgm:spPr/>
      <dgm:t>
        <a:bodyPr/>
        <a:lstStyle/>
        <a:p>
          <a:endParaRPr lang="en-IN"/>
        </a:p>
      </dgm:t>
    </dgm:pt>
    <dgm:pt modelId="{019D939C-B002-42E5-8CC3-DDF04AA741EF}" type="sibTrans" cxnId="{15013559-7CEE-46CC-9B8E-67E7120AE612}">
      <dgm:prSet/>
      <dgm:spPr/>
      <dgm:t>
        <a:bodyPr/>
        <a:lstStyle/>
        <a:p>
          <a:endParaRPr lang="en-IN"/>
        </a:p>
      </dgm:t>
    </dgm:pt>
    <dgm:pt modelId="{756A8168-F518-4D5A-B6A2-A483C013E7D1}">
      <dgm:prSet/>
      <dgm:spPr/>
      <dgm:t>
        <a:bodyPr/>
        <a:lstStyle/>
        <a:p>
          <a:r>
            <a:rPr lang="en-IN"/>
            <a:t>length()</a:t>
          </a:r>
        </a:p>
      </dgm:t>
    </dgm:pt>
    <dgm:pt modelId="{265B56C6-2E55-4438-BB70-38D75EF76535}" type="parTrans" cxnId="{75B4B69B-1CA7-4DB4-BFF2-17A7F0123E75}">
      <dgm:prSet/>
      <dgm:spPr/>
      <dgm:t>
        <a:bodyPr/>
        <a:lstStyle/>
        <a:p>
          <a:endParaRPr lang="en-IN"/>
        </a:p>
      </dgm:t>
    </dgm:pt>
    <dgm:pt modelId="{56411C36-340F-4347-B06F-F1A9B2FC34EC}" type="sibTrans" cxnId="{75B4B69B-1CA7-4DB4-BFF2-17A7F0123E75}">
      <dgm:prSet/>
      <dgm:spPr/>
      <dgm:t>
        <a:bodyPr/>
        <a:lstStyle/>
        <a:p>
          <a:endParaRPr lang="en-IN"/>
        </a:p>
      </dgm:t>
    </dgm:pt>
    <dgm:pt modelId="{6B14C635-BE63-44D7-8EC7-BB9B2411FF24}">
      <dgm:prSet/>
      <dgm:spPr/>
      <dgm:t>
        <a:bodyPr/>
        <a:lstStyle/>
        <a:p>
          <a:r>
            <a:rPr lang="en-IN" dirty="0"/>
            <a:t>getName()</a:t>
          </a:r>
        </a:p>
      </dgm:t>
    </dgm:pt>
    <dgm:pt modelId="{9C7815D3-9043-44B4-863C-61D33139B5D6}" type="parTrans" cxnId="{D7C8A0C8-21B2-48CE-BD32-051E5B14EA2F}">
      <dgm:prSet/>
      <dgm:spPr/>
      <dgm:t>
        <a:bodyPr/>
        <a:lstStyle/>
        <a:p>
          <a:endParaRPr lang="en-IN"/>
        </a:p>
      </dgm:t>
    </dgm:pt>
    <dgm:pt modelId="{F9F397E4-A681-4D38-92E5-0678DB9FA87E}" type="sibTrans" cxnId="{D7C8A0C8-21B2-48CE-BD32-051E5B14EA2F}">
      <dgm:prSet/>
      <dgm:spPr/>
      <dgm:t>
        <a:bodyPr/>
        <a:lstStyle/>
        <a:p>
          <a:endParaRPr lang="en-IN"/>
        </a:p>
      </dgm:t>
    </dgm:pt>
    <dgm:pt modelId="{2C981135-0201-4622-AB82-170579F4F606}">
      <dgm:prSet/>
      <dgm:spPr/>
      <dgm:t>
        <a:bodyPr/>
        <a:lstStyle/>
        <a:p>
          <a:r>
            <a:rPr lang="en-IN"/>
            <a:t>createNewFile()</a:t>
          </a:r>
        </a:p>
      </dgm:t>
    </dgm:pt>
    <dgm:pt modelId="{0158450F-1D8E-47B8-AE13-2B75CA354EA4}" type="parTrans" cxnId="{F3AEB1F0-AD1E-46E1-9B31-F70E0D91CC1F}">
      <dgm:prSet/>
      <dgm:spPr/>
      <dgm:t>
        <a:bodyPr/>
        <a:lstStyle/>
        <a:p>
          <a:endParaRPr lang="en-IN"/>
        </a:p>
      </dgm:t>
    </dgm:pt>
    <dgm:pt modelId="{F68BEB0C-9409-4220-A594-39AC201404E6}" type="sibTrans" cxnId="{F3AEB1F0-AD1E-46E1-9B31-F70E0D91CC1F}">
      <dgm:prSet/>
      <dgm:spPr/>
      <dgm:t>
        <a:bodyPr/>
        <a:lstStyle/>
        <a:p>
          <a:endParaRPr lang="en-IN"/>
        </a:p>
      </dgm:t>
    </dgm:pt>
    <dgm:pt modelId="{8D437770-C5BE-49CF-ADFC-BC808E7DA0DF}" type="pres">
      <dgm:prSet presAssocID="{86159249-7A2D-45BE-AE20-86A577A45B87}" presName="Name0" presStyleCnt="0">
        <dgm:presLayoutVars>
          <dgm:dir/>
          <dgm:animLvl val="lvl"/>
          <dgm:resizeHandles val="exact"/>
        </dgm:presLayoutVars>
      </dgm:prSet>
      <dgm:spPr/>
    </dgm:pt>
    <dgm:pt modelId="{755153B5-EB01-4EE4-A9E6-E5453A3103AC}" type="pres">
      <dgm:prSet presAssocID="{F26DBAAA-EF35-4067-9843-A8B7731990E8}" presName="linNode" presStyleCnt="0"/>
      <dgm:spPr/>
    </dgm:pt>
    <dgm:pt modelId="{D250F448-0AC4-427C-9113-722CD089C694}" type="pres">
      <dgm:prSet presAssocID="{F26DBAAA-EF35-4067-9843-A8B7731990E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C9EB51A9-988C-40F0-99A1-992DCB359CB3}" type="pres">
      <dgm:prSet presAssocID="{A35F142F-66B3-44FB-8CE1-0BF760BC4C5F}" presName="sp" presStyleCnt="0"/>
      <dgm:spPr/>
    </dgm:pt>
    <dgm:pt modelId="{1B5AB1FB-4EB0-489A-991A-EACC7AB92AA2}" type="pres">
      <dgm:prSet presAssocID="{153A36E6-E6BE-4B47-8AE6-E25005867993}" presName="linNode" presStyleCnt="0"/>
      <dgm:spPr/>
    </dgm:pt>
    <dgm:pt modelId="{C1F65DFF-B2E1-427D-ACDA-82D9FF7D7BF8}" type="pres">
      <dgm:prSet presAssocID="{153A36E6-E6BE-4B47-8AE6-E25005867993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4A8C6DEF-CF94-475E-A0B0-E5E01EB2BB2E}" type="pres">
      <dgm:prSet presAssocID="{8D49D718-7A5C-4A53-9869-8C1852FBFC5D}" presName="sp" presStyleCnt="0"/>
      <dgm:spPr/>
    </dgm:pt>
    <dgm:pt modelId="{5A681D9B-BD19-40B9-84D6-BE11D8E48E65}" type="pres">
      <dgm:prSet presAssocID="{E343ED11-4860-48F8-8649-D3647FC1E231}" presName="linNode" presStyleCnt="0"/>
      <dgm:spPr/>
    </dgm:pt>
    <dgm:pt modelId="{84A8F4F9-67E2-4AD4-ABF1-95A96CD1B8DB}" type="pres">
      <dgm:prSet presAssocID="{E343ED11-4860-48F8-8649-D3647FC1E23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4167A859-3488-4493-96F4-29AD76E33AEE}" type="pres">
      <dgm:prSet presAssocID="{7D7B936D-F5E5-4699-9E98-20AC0B71E866}" presName="sp" presStyleCnt="0"/>
      <dgm:spPr/>
    </dgm:pt>
    <dgm:pt modelId="{37F333B4-D059-47E8-BBBB-46C6274042E5}" type="pres">
      <dgm:prSet presAssocID="{E4F577A7-C702-4F60-90CA-F6E3B0ACFB35}" presName="linNode" presStyleCnt="0"/>
      <dgm:spPr/>
    </dgm:pt>
    <dgm:pt modelId="{64661AF1-1931-4E25-B057-D0B416A76D06}" type="pres">
      <dgm:prSet presAssocID="{E4F577A7-C702-4F60-90CA-F6E3B0ACFB35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0C59B37-C91D-4BAD-923A-D2BBBF9DE306}" type="pres">
      <dgm:prSet presAssocID="{019D939C-B002-42E5-8CC3-DDF04AA741EF}" presName="sp" presStyleCnt="0"/>
      <dgm:spPr/>
    </dgm:pt>
    <dgm:pt modelId="{27F0116B-0AF7-44FB-82B2-39FBF3DD2B84}" type="pres">
      <dgm:prSet presAssocID="{756A8168-F518-4D5A-B6A2-A483C013E7D1}" presName="linNode" presStyleCnt="0"/>
      <dgm:spPr/>
    </dgm:pt>
    <dgm:pt modelId="{2A2B4DC6-5CDB-4B42-86D3-4F131302A332}" type="pres">
      <dgm:prSet presAssocID="{756A8168-F518-4D5A-B6A2-A483C013E7D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899F245-6586-4004-83BE-B3D4AB270949}" type="pres">
      <dgm:prSet presAssocID="{56411C36-340F-4347-B06F-F1A9B2FC34EC}" presName="sp" presStyleCnt="0"/>
      <dgm:spPr/>
    </dgm:pt>
    <dgm:pt modelId="{FC5C0117-CB57-4DB8-97E4-A4363A21B43F}" type="pres">
      <dgm:prSet presAssocID="{6B14C635-BE63-44D7-8EC7-BB9B2411FF24}" presName="linNode" presStyleCnt="0"/>
      <dgm:spPr/>
    </dgm:pt>
    <dgm:pt modelId="{5F08D9B7-9C89-4E25-9130-9DC00B0526D9}" type="pres">
      <dgm:prSet presAssocID="{6B14C635-BE63-44D7-8EC7-BB9B2411FF2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83F63F8-8623-4EC9-98A2-6C47DACEF184}" type="pres">
      <dgm:prSet presAssocID="{F9F397E4-A681-4D38-92E5-0678DB9FA87E}" presName="sp" presStyleCnt="0"/>
      <dgm:spPr/>
    </dgm:pt>
    <dgm:pt modelId="{791C5F90-CDD9-46C1-86EA-3CC368506B8E}" type="pres">
      <dgm:prSet presAssocID="{2C981135-0201-4622-AB82-170579F4F606}" presName="linNode" presStyleCnt="0"/>
      <dgm:spPr/>
    </dgm:pt>
    <dgm:pt modelId="{8A06F3EF-82D4-42AE-9BC6-39BB2E67D598}" type="pres">
      <dgm:prSet presAssocID="{2C981135-0201-4622-AB82-170579F4F606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A3233C12-61C7-42CD-B22C-81F8042E3029}" type="presOf" srcId="{86159249-7A2D-45BE-AE20-86A577A45B87}" destId="{8D437770-C5BE-49CF-ADFC-BC808E7DA0DF}" srcOrd="0" destOrd="0" presId="urn:microsoft.com/office/officeart/2005/8/layout/vList5"/>
    <dgm:cxn modelId="{31F37D1F-783F-4426-A7BB-FFF37796D275}" type="presOf" srcId="{E4F577A7-C702-4F60-90CA-F6E3B0ACFB35}" destId="{64661AF1-1931-4E25-B057-D0B416A76D06}" srcOrd="0" destOrd="0" presId="urn:microsoft.com/office/officeart/2005/8/layout/vList5"/>
    <dgm:cxn modelId="{037BB229-2F6E-4C26-9347-722FB9645F6E}" type="presOf" srcId="{2C981135-0201-4622-AB82-170579F4F606}" destId="{8A06F3EF-82D4-42AE-9BC6-39BB2E67D598}" srcOrd="0" destOrd="0" presId="urn:microsoft.com/office/officeart/2005/8/layout/vList5"/>
    <dgm:cxn modelId="{20E78A36-4BE9-49A9-9046-D00C27231737}" type="presOf" srcId="{153A36E6-E6BE-4B47-8AE6-E25005867993}" destId="{C1F65DFF-B2E1-427D-ACDA-82D9FF7D7BF8}" srcOrd="0" destOrd="0" presId="urn:microsoft.com/office/officeart/2005/8/layout/vList5"/>
    <dgm:cxn modelId="{15013559-7CEE-46CC-9B8E-67E7120AE612}" srcId="{86159249-7A2D-45BE-AE20-86A577A45B87}" destId="{E4F577A7-C702-4F60-90CA-F6E3B0ACFB35}" srcOrd="3" destOrd="0" parTransId="{F1203543-5CC8-4C83-80B9-B37D658BECAD}" sibTransId="{019D939C-B002-42E5-8CC3-DDF04AA741EF}"/>
    <dgm:cxn modelId="{C1DC668E-BDB1-4D0A-A55B-E373032F200C}" srcId="{86159249-7A2D-45BE-AE20-86A577A45B87}" destId="{153A36E6-E6BE-4B47-8AE6-E25005867993}" srcOrd="1" destOrd="0" parTransId="{9500A5AB-773D-42DA-B048-9ECB130A7525}" sibTransId="{8D49D718-7A5C-4A53-9869-8C1852FBFC5D}"/>
    <dgm:cxn modelId="{75B4B69B-1CA7-4DB4-BFF2-17A7F0123E75}" srcId="{86159249-7A2D-45BE-AE20-86A577A45B87}" destId="{756A8168-F518-4D5A-B6A2-A483C013E7D1}" srcOrd="4" destOrd="0" parTransId="{265B56C6-2E55-4438-BB70-38D75EF76535}" sibTransId="{56411C36-340F-4347-B06F-F1A9B2FC34EC}"/>
    <dgm:cxn modelId="{AE09A7B7-ADE5-4785-9550-8ACFEAE2CE27}" srcId="{86159249-7A2D-45BE-AE20-86A577A45B87}" destId="{E343ED11-4860-48F8-8649-D3647FC1E231}" srcOrd="2" destOrd="0" parTransId="{9E2978B0-387C-4FAE-A577-BA787A21B24C}" sibTransId="{7D7B936D-F5E5-4699-9E98-20AC0B71E866}"/>
    <dgm:cxn modelId="{D7C8A0C8-21B2-48CE-BD32-051E5B14EA2F}" srcId="{86159249-7A2D-45BE-AE20-86A577A45B87}" destId="{6B14C635-BE63-44D7-8EC7-BB9B2411FF24}" srcOrd="5" destOrd="0" parTransId="{9C7815D3-9043-44B4-863C-61D33139B5D6}" sibTransId="{F9F397E4-A681-4D38-92E5-0678DB9FA87E}"/>
    <dgm:cxn modelId="{8786D1CF-D977-408B-B9D9-681EB5DEAAB4}" type="presOf" srcId="{6B14C635-BE63-44D7-8EC7-BB9B2411FF24}" destId="{5F08D9B7-9C89-4E25-9130-9DC00B0526D9}" srcOrd="0" destOrd="0" presId="urn:microsoft.com/office/officeart/2005/8/layout/vList5"/>
    <dgm:cxn modelId="{D5AF13D6-2A9E-47A6-9D2F-6F0D02B9CF51}" type="presOf" srcId="{756A8168-F518-4D5A-B6A2-A483C013E7D1}" destId="{2A2B4DC6-5CDB-4B42-86D3-4F131302A332}" srcOrd="0" destOrd="0" presId="urn:microsoft.com/office/officeart/2005/8/layout/vList5"/>
    <dgm:cxn modelId="{DB2E46DA-AE81-4D78-BF44-80818737E3DF}" type="presOf" srcId="{F26DBAAA-EF35-4067-9843-A8B7731990E8}" destId="{D250F448-0AC4-427C-9113-722CD089C694}" srcOrd="0" destOrd="0" presId="urn:microsoft.com/office/officeart/2005/8/layout/vList5"/>
    <dgm:cxn modelId="{ED42B8E3-2ACC-44A0-A4F0-023181A9B067}" srcId="{86159249-7A2D-45BE-AE20-86A577A45B87}" destId="{F26DBAAA-EF35-4067-9843-A8B7731990E8}" srcOrd="0" destOrd="0" parTransId="{CF74DF8C-AE62-4EBB-ABB9-8390DDFB285A}" sibTransId="{A35F142F-66B3-44FB-8CE1-0BF760BC4C5F}"/>
    <dgm:cxn modelId="{F77CE2ED-0829-439D-8417-07BE9219EF13}" type="presOf" srcId="{E343ED11-4860-48F8-8649-D3647FC1E231}" destId="{84A8F4F9-67E2-4AD4-ABF1-95A96CD1B8DB}" srcOrd="0" destOrd="0" presId="urn:microsoft.com/office/officeart/2005/8/layout/vList5"/>
    <dgm:cxn modelId="{F3AEB1F0-AD1E-46E1-9B31-F70E0D91CC1F}" srcId="{86159249-7A2D-45BE-AE20-86A577A45B87}" destId="{2C981135-0201-4622-AB82-170579F4F606}" srcOrd="6" destOrd="0" parTransId="{0158450F-1D8E-47B8-AE13-2B75CA354EA4}" sibTransId="{F68BEB0C-9409-4220-A594-39AC201404E6}"/>
    <dgm:cxn modelId="{61BA691A-16A5-4EBD-936C-94A8DB984B5B}" type="presParOf" srcId="{8D437770-C5BE-49CF-ADFC-BC808E7DA0DF}" destId="{755153B5-EB01-4EE4-A9E6-E5453A3103AC}" srcOrd="0" destOrd="0" presId="urn:microsoft.com/office/officeart/2005/8/layout/vList5"/>
    <dgm:cxn modelId="{563E8CB3-8392-46FD-9E15-2107B2DC9BB1}" type="presParOf" srcId="{755153B5-EB01-4EE4-A9E6-E5453A3103AC}" destId="{D250F448-0AC4-427C-9113-722CD089C694}" srcOrd="0" destOrd="0" presId="urn:microsoft.com/office/officeart/2005/8/layout/vList5"/>
    <dgm:cxn modelId="{77B322F6-2415-4C92-BFC9-26B8CFF0A5A1}" type="presParOf" srcId="{8D437770-C5BE-49CF-ADFC-BC808E7DA0DF}" destId="{C9EB51A9-988C-40F0-99A1-992DCB359CB3}" srcOrd="1" destOrd="0" presId="urn:microsoft.com/office/officeart/2005/8/layout/vList5"/>
    <dgm:cxn modelId="{5D520A20-3D5C-42C3-BDA2-77D91F10899D}" type="presParOf" srcId="{8D437770-C5BE-49CF-ADFC-BC808E7DA0DF}" destId="{1B5AB1FB-4EB0-489A-991A-EACC7AB92AA2}" srcOrd="2" destOrd="0" presId="urn:microsoft.com/office/officeart/2005/8/layout/vList5"/>
    <dgm:cxn modelId="{B8E7D47B-CD73-41CD-AA46-597F7BF00F26}" type="presParOf" srcId="{1B5AB1FB-4EB0-489A-991A-EACC7AB92AA2}" destId="{C1F65DFF-B2E1-427D-ACDA-82D9FF7D7BF8}" srcOrd="0" destOrd="0" presId="urn:microsoft.com/office/officeart/2005/8/layout/vList5"/>
    <dgm:cxn modelId="{9F575614-CAA9-43DA-913A-EE003D1A0FC9}" type="presParOf" srcId="{8D437770-C5BE-49CF-ADFC-BC808E7DA0DF}" destId="{4A8C6DEF-CF94-475E-A0B0-E5E01EB2BB2E}" srcOrd="3" destOrd="0" presId="urn:microsoft.com/office/officeart/2005/8/layout/vList5"/>
    <dgm:cxn modelId="{C9121830-855F-45D1-96BC-99BFCC61F11F}" type="presParOf" srcId="{8D437770-C5BE-49CF-ADFC-BC808E7DA0DF}" destId="{5A681D9B-BD19-40B9-84D6-BE11D8E48E65}" srcOrd="4" destOrd="0" presId="urn:microsoft.com/office/officeart/2005/8/layout/vList5"/>
    <dgm:cxn modelId="{24DB8BD2-1348-42B3-9EC6-D1894EE80AE6}" type="presParOf" srcId="{5A681D9B-BD19-40B9-84D6-BE11D8E48E65}" destId="{84A8F4F9-67E2-4AD4-ABF1-95A96CD1B8DB}" srcOrd="0" destOrd="0" presId="urn:microsoft.com/office/officeart/2005/8/layout/vList5"/>
    <dgm:cxn modelId="{24E2ECC5-E94A-4D1C-A9B3-D65DA250C017}" type="presParOf" srcId="{8D437770-C5BE-49CF-ADFC-BC808E7DA0DF}" destId="{4167A859-3488-4493-96F4-29AD76E33AEE}" srcOrd="5" destOrd="0" presId="urn:microsoft.com/office/officeart/2005/8/layout/vList5"/>
    <dgm:cxn modelId="{458CE688-2172-4D40-8671-AF87CFB14718}" type="presParOf" srcId="{8D437770-C5BE-49CF-ADFC-BC808E7DA0DF}" destId="{37F333B4-D059-47E8-BBBB-46C6274042E5}" srcOrd="6" destOrd="0" presId="urn:microsoft.com/office/officeart/2005/8/layout/vList5"/>
    <dgm:cxn modelId="{264FC2AE-834E-4329-AAD3-1C7306F1E322}" type="presParOf" srcId="{37F333B4-D059-47E8-BBBB-46C6274042E5}" destId="{64661AF1-1931-4E25-B057-D0B416A76D06}" srcOrd="0" destOrd="0" presId="urn:microsoft.com/office/officeart/2005/8/layout/vList5"/>
    <dgm:cxn modelId="{079F5F4E-4370-4F75-AF2D-ABEFBA881A17}" type="presParOf" srcId="{8D437770-C5BE-49CF-ADFC-BC808E7DA0DF}" destId="{C0C59B37-C91D-4BAD-923A-D2BBBF9DE306}" srcOrd="7" destOrd="0" presId="urn:microsoft.com/office/officeart/2005/8/layout/vList5"/>
    <dgm:cxn modelId="{1A970988-78A0-4155-B6A1-2E5526EA7880}" type="presParOf" srcId="{8D437770-C5BE-49CF-ADFC-BC808E7DA0DF}" destId="{27F0116B-0AF7-44FB-82B2-39FBF3DD2B84}" srcOrd="8" destOrd="0" presId="urn:microsoft.com/office/officeart/2005/8/layout/vList5"/>
    <dgm:cxn modelId="{B1E96E34-35AA-41AC-B4E9-ABB4FBB2B336}" type="presParOf" srcId="{27F0116B-0AF7-44FB-82B2-39FBF3DD2B84}" destId="{2A2B4DC6-5CDB-4B42-86D3-4F131302A332}" srcOrd="0" destOrd="0" presId="urn:microsoft.com/office/officeart/2005/8/layout/vList5"/>
    <dgm:cxn modelId="{7CC736EE-8975-49DE-B2C5-46D5283F6D44}" type="presParOf" srcId="{8D437770-C5BE-49CF-ADFC-BC808E7DA0DF}" destId="{9899F245-6586-4004-83BE-B3D4AB270949}" srcOrd="9" destOrd="0" presId="urn:microsoft.com/office/officeart/2005/8/layout/vList5"/>
    <dgm:cxn modelId="{25FE24AA-2B71-4E7F-9BC5-8EDB824E69F7}" type="presParOf" srcId="{8D437770-C5BE-49CF-ADFC-BC808E7DA0DF}" destId="{FC5C0117-CB57-4DB8-97E4-A4363A21B43F}" srcOrd="10" destOrd="0" presId="urn:microsoft.com/office/officeart/2005/8/layout/vList5"/>
    <dgm:cxn modelId="{CEEE1FF3-752D-4176-A4CA-B347D3999844}" type="presParOf" srcId="{FC5C0117-CB57-4DB8-97E4-A4363A21B43F}" destId="{5F08D9B7-9C89-4E25-9130-9DC00B0526D9}" srcOrd="0" destOrd="0" presId="urn:microsoft.com/office/officeart/2005/8/layout/vList5"/>
    <dgm:cxn modelId="{78178B75-B841-475E-AE14-78C2EE17F8B9}" type="presParOf" srcId="{8D437770-C5BE-49CF-ADFC-BC808E7DA0DF}" destId="{283F63F8-8623-4EC9-98A2-6C47DACEF184}" srcOrd="11" destOrd="0" presId="urn:microsoft.com/office/officeart/2005/8/layout/vList5"/>
    <dgm:cxn modelId="{91D4CC6F-92B2-4C29-9438-3CB2D89CF50D}" type="presParOf" srcId="{8D437770-C5BE-49CF-ADFC-BC808E7DA0DF}" destId="{791C5F90-CDD9-46C1-86EA-3CC368506B8E}" srcOrd="12" destOrd="0" presId="urn:microsoft.com/office/officeart/2005/8/layout/vList5"/>
    <dgm:cxn modelId="{E4C562B8-F9EF-4EA8-82F1-17A2386AB137}" type="presParOf" srcId="{791C5F90-CDD9-46C1-86EA-3CC368506B8E}" destId="{8A06F3EF-82D4-42AE-9BC6-39BB2E67D5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EA160-1F73-4A84-9B3B-AFD53972CA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8B99D6-E48F-4F04-A9CE-D7F6B15AB623}">
      <dgm:prSet phldrT="[Text]" custT="1"/>
      <dgm:spPr/>
      <dgm:t>
        <a:bodyPr/>
        <a:lstStyle/>
        <a:p>
          <a:r>
            <a:rPr lang="en-US" sz="2400" b="1" dirty="0"/>
            <a:t>Primitive data type</a:t>
          </a:r>
          <a:endParaRPr lang="en-IN" sz="2400" b="1" dirty="0"/>
        </a:p>
      </dgm:t>
    </dgm:pt>
    <dgm:pt modelId="{68294DB0-628E-4164-9B71-7B6130DE5C4F}" type="parTrans" cxnId="{06B124A7-35FB-4394-AE8A-1998519B6EF2}">
      <dgm:prSet/>
      <dgm:spPr/>
      <dgm:t>
        <a:bodyPr/>
        <a:lstStyle/>
        <a:p>
          <a:endParaRPr lang="en-IN"/>
        </a:p>
      </dgm:t>
    </dgm:pt>
    <dgm:pt modelId="{E617630E-61B0-48C8-A990-DC17983BA0EF}" type="sibTrans" cxnId="{06B124A7-35FB-4394-AE8A-1998519B6EF2}">
      <dgm:prSet/>
      <dgm:spPr/>
      <dgm:t>
        <a:bodyPr/>
        <a:lstStyle/>
        <a:p>
          <a:endParaRPr lang="en-IN"/>
        </a:p>
      </dgm:t>
    </dgm:pt>
    <dgm:pt modelId="{204F2C2F-41A3-4942-BD74-EBE6DDF23D97}">
      <dgm:prSet phldrT="[Text]" custT="1"/>
      <dgm:spPr/>
      <dgm:t>
        <a:bodyPr/>
        <a:lstStyle/>
        <a:p>
          <a:r>
            <a:rPr lang="en-US" sz="1600" b="0" i="0" dirty="0"/>
            <a:t>Primitive data are only single values and have no special capabilities.</a:t>
          </a:r>
          <a:endParaRPr lang="en-IN" sz="1600" dirty="0"/>
        </a:p>
      </dgm:t>
    </dgm:pt>
    <dgm:pt modelId="{B1143DE0-B246-4B60-BB43-C3BF5199622A}" type="parTrans" cxnId="{CDE40F53-8FA3-4979-B87F-B3D7E13C1AE2}">
      <dgm:prSet/>
      <dgm:spPr/>
      <dgm:t>
        <a:bodyPr/>
        <a:lstStyle/>
        <a:p>
          <a:endParaRPr lang="en-IN"/>
        </a:p>
      </dgm:t>
    </dgm:pt>
    <dgm:pt modelId="{D19F80E2-DAF7-45DB-94F8-E081D02F5338}" type="sibTrans" cxnId="{CDE40F53-8FA3-4979-B87F-B3D7E13C1AE2}">
      <dgm:prSet/>
      <dgm:spPr/>
      <dgm:t>
        <a:bodyPr/>
        <a:lstStyle/>
        <a:p>
          <a:endParaRPr lang="en-IN"/>
        </a:p>
      </dgm:t>
    </dgm:pt>
    <dgm:pt modelId="{A0BEF945-8338-4D17-A12E-791BB054606F}">
      <dgm:prSet phldrT="[Text]" custT="1"/>
      <dgm:spPr/>
      <dgm:t>
        <a:bodyPr/>
        <a:lstStyle/>
        <a:p>
          <a:r>
            <a:rPr lang="en-US" sz="1600" b="0" i="0" dirty="0"/>
            <a:t>boolean, char, int, short, byte, long, float, and double</a:t>
          </a:r>
          <a:endParaRPr lang="en-IN" sz="1600" dirty="0"/>
        </a:p>
      </dgm:t>
    </dgm:pt>
    <dgm:pt modelId="{138D6BE9-28D8-4E19-8F43-FF55854D4787}" type="parTrans" cxnId="{0F48189E-A85B-4EC0-84FE-AA756C631092}">
      <dgm:prSet/>
      <dgm:spPr/>
      <dgm:t>
        <a:bodyPr/>
        <a:lstStyle/>
        <a:p>
          <a:endParaRPr lang="en-IN"/>
        </a:p>
      </dgm:t>
    </dgm:pt>
    <dgm:pt modelId="{0D18460B-0A5F-4153-AEA0-9A95B1D52F38}" type="sibTrans" cxnId="{0F48189E-A85B-4EC0-84FE-AA756C631092}">
      <dgm:prSet/>
      <dgm:spPr/>
      <dgm:t>
        <a:bodyPr/>
        <a:lstStyle/>
        <a:p>
          <a:endParaRPr lang="en-IN"/>
        </a:p>
      </dgm:t>
    </dgm:pt>
    <dgm:pt modelId="{FC5C17F4-D32C-4B05-BB77-50C59366B862}">
      <dgm:prSet phldrT="[Text]" custT="1"/>
      <dgm:spPr/>
      <dgm:t>
        <a:bodyPr/>
        <a:lstStyle/>
        <a:p>
          <a:r>
            <a:rPr lang="en-US" sz="2400" b="1" dirty="0"/>
            <a:t>Non-primitive data type</a:t>
          </a:r>
          <a:endParaRPr lang="en-IN" sz="2400" b="1" dirty="0"/>
        </a:p>
      </dgm:t>
    </dgm:pt>
    <dgm:pt modelId="{F7C55537-A637-4F17-AFEA-C0BC6C2202A1}" type="parTrans" cxnId="{68CE4460-3FD3-41D1-9367-7167ADC88CB0}">
      <dgm:prSet/>
      <dgm:spPr/>
      <dgm:t>
        <a:bodyPr/>
        <a:lstStyle/>
        <a:p>
          <a:endParaRPr lang="en-IN"/>
        </a:p>
      </dgm:t>
    </dgm:pt>
    <dgm:pt modelId="{22C4D5A7-BB5A-4433-9DED-A49577E297B6}" type="sibTrans" cxnId="{68CE4460-3FD3-41D1-9367-7167ADC88CB0}">
      <dgm:prSet/>
      <dgm:spPr/>
      <dgm:t>
        <a:bodyPr/>
        <a:lstStyle/>
        <a:p>
          <a:endParaRPr lang="en-IN"/>
        </a:p>
      </dgm:t>
    </dgm:pt>
    <dgm:pt modelId="{AB5D40F1-AB9A-46B6-9B93-EB2AB0F5E988}">
      <dgm:prSet phldrT="[Text]" custT="1"/>
      <dgm:spPr/>
      <dgm:t>
        <a:bodyPr/>
        <a:lstStyle/>
        <a:p>
          <a:r>
            <a:rPr lang="en-US" sz="1600" b="0" i="0" dirty="0"/>
            <a:t>The </a:t>
          </a:r>
          <a:r>
            <a:rPr lang="en-US" sz="1600" b="1" i="0" dirty="0"/>
            <a:t>Reference Data Types</a:t>
          </a:r>
          <a:r>
            <a:rPr lang="en-US" sz="1600" b="0" i="0" dirty="0"/>
            <a:t> will contain a memory address of variable values because the reference types won’t store the variable value directly in memory.</a:t>
          </a:r>
          <a:endParaRPr lang="en-IN" sz="1600" dirty="0"/>
        </a:p>
      </dgm:t>
    </dgm:pt>
    <dgm:pt modelId="{6DFBE8DE-69A1-4E49-9399-D3A78A546876}" type="parTrans" cxnId="{E8145CD0-D52D-4FD7-B78D-5C4B382E2CFD}">
      <dgm:prSet/>
      <dgm:spPr/>
      <dgm:t>
        <a:bodyPr/>
        <a:lstStyle/>
        <a:p>
          <a:endParaRPr lang="en-IN"/>
        </a:p>
      </dgm:t>
    </dgm:pt>
    <dgm:pt modelId="{4475CD1D-8BD1-4B19-80E3-3C2991833950}" type="sibTrans" cxnId="{E8145CD0-D52D-4FD7-B78D-5C4B382E2CFD}">
      <dgm:prSet/>
      <dgm:spPr/>
      <dgm:t>
        <a:bodyPr/>
        <a:lstStyle/>
        <a:p>
          <a:endParaRPr lang="en-IN"/>
        </a:p>
      </dgm:t>
    </dgm:pt>
    <dgm:pt modelId="{50CFECE0-AF9C-49DB-96E5-DDD55581A817}">
      <dgm:prSet phldrT="[Text]" custT="1"/>
      <dgm:spPr/>
      <dgm:t>
        <a:bodyPr/>
        <a:lstStyle/>
        <a:p>
          <a:r>
            <a:rPr lang="en-US" sz="1600" dirty="0"/>
            <a:t>String,object,class,array </a:t>
          </a:r>
          <a:endParaRPr lang="en-IN" sz="1600" dirty="0"/>
        </a:p>
      </dgm:t>
    </dgm:pt>
    <dgm:pt modelId="{6227FE01-C0C8-4637-B5E8-41769AA237B2}" type="parTrans" cxnId="{4686A227-377E-4624-8659-1F165BB0A60F}">
      <dgm:prSet/>
      <dgm:spPr/>
      <dgm:t>
        <a:bodyPr/>
        <a:lstStyle/>
        <a:p>
          <a:endParaRPr lang="en-IN"/>
        </a:p>
      </dgm:t>
    </dgm:pt>
    <dgm:pt modelId="{08B0447B-5D8E-4D83-B6AD-3CE9C913DE7E}" type="sibTrans" cxnId="{4686A227-377E-4624-8659-1F165BB0A60F}">
      <dgm:prSet/>
      <dgm:spPr/>
      <dgm:t>
        <a:bodyPr/>
        <a:lstStyle/>
        <a:p>
          <a:endParaRPr lang="en-IN"/>
        </a:p>
      </dgm:t>
    </dgm:pt>
    <dgm:pt modelId="{8F61B972-2160-4011-8451-BBF09FCCE91E}" type="pres">
      <dgm:prSet presAssocID="{8DEEA160-1F73-4A84-9B3B-AFD53972CA35}" presName="Name0" presStyleCnt="0">
        <dgm:presLayoutVars>
          <dgm:dir/>
          <dgm:animLvl val="lvl"/>
          <dgm:resizeHandles val="exact"/>
        </dgm:presLayoutVars>
      </dgm:prSet>
      <dgm:spPr/>
    </dgm:pt>
    <dgm:pt modelId="{D433F029-2792-490B-A435-B4336D076B79}" type="pres">
      <dgm:prSet presAssocID="{4A8B99D6-E48F-4F04-A9CE-D7F6B15AB623}" presName="linNode" presStyleCnt="0"/>
      <dgm:spPr/>
    </dgm:pt>
    <dgm:pt modelId="{C906F5CE-4A26-41B0-A439-226F03D70BCF}" type="pres">
      <dgm:prSet presAssocID="{4A8B99D6-E48F-4F04-A9CE-D7F6B15AB62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FB72FA-A9B5-4E2C-961E-7C616C01D68C}" type="pres">
      <dgm:prSet presAssocID="{4A8B99D6-E48F-4F04-A9CE-D7F6B15AB623}" presName="descendantText" presStyleLbl="alignAccFollowNode1" presStyleIdx="0" presStyleCnt="2">
        <dgm:presLayoutVars>
          <dgm:bulletEnabled val="1"/>
        </dgm:presLayoutVars>
      </dgm:prSet>
      <dgm:spPr/>
    </dgm:pt>
    <dgm:pt modelId="{6BF9367F-BF01-4275-A409-9962BA2753B3}" type="pres">
      <dgm:prSet presAssocID="{E617630E-61B0-48C8-A990-DC17983BA0EF}" presName="sp" presStyleCnt="0"/>
      <dgm:spPr/>
    </dgm:pt>
    <dgm:pt modelId="{1FF7B76A-3FC0-4284-B0FF-9C37CB14461F}" type="pres">
      <dgm:prSet presAssocID="{FC5C17F4-D32C-4B05-BB77-50C59366B862}" presName="linNode" presStyleCnt="0"/>
      <dgm:spPr/>
    </dgm:pt>
    <dgm:pt modelId="{0FB447BA-B256-4EB4-BC46-DCAE0584D8CC}" type="pres">
      <dgm:prSet presAssocID="{FC5C17F4-D32C-4B05-BB77-50C59366B86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E3751F1-8FD3-4188-A4E4-F741AC42B842}" type="pres">
      <dgm:prSet presAssocID="{FC5C17F4-D32C-4B05-BB77-50C59366B86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E7D4507-703C-489C-BE0D-A3AA770A3670}" type="presOf" srcId="{204F2C2F-41A3-4942-BD74-EBE6DDF23D97}" destId="{41FB72FA-A9B5-4E2C-961E-7C616C01D68C}" srcOrd="0" destOrd="0" presId="urn:microsoft.com/office/officeart/2005/8/layout/vList5"/>
    <dgm:cxn modelId="{3EFBF70C-418A-4D82-9C81-E71A91FE6305}" type="presOf" srcId="{50CFECE0-AF9C-49DB-96E5-DDD55581A817}" destId="{5E3751F1-8FD3-4188-A4E4-F741AC42B842}" srcOrd="0" destOrd="1" presId="urn:microsoft.com/office/officeart/2005/8/layout/vList5"/>
    <dgm:cxn modelId="{4686A227-377E-4624-8659-1F165BB0A60F}" srcId="{FC5C17F4-D32C-4B05-BB77-50C59366B862}" destId="{50CFECE0-AF9C-49DB-96E5-DDD55581A817}" srcOrd="1" destOrd="0" parTransId="{6227FE01-C0C8-4637-B5E8-41769AA237B2}" sibTransId="{08B0447B-5D8E-4D83-B6AD-3CE9C913DE7E}"/>
    <dgm:cxn modelId="{6AEE5A37-D75B-4CD2-A183-9940B25CB848}" type="presOf" srcId="{4A8B99D6-E48F-4F04-A9CE-D7F6B15AB623}" destId="{C906F5CE-4A26-41B0-A439-226F03D70BCF}" srcOrd="0" destOrd="0" presId="urn:microsoft.com/office/officeart/2005/8/layout/vList5"/>
    <dgm:cxn modelId="{68CE4460-3FD3-41D1-9367-7167ADC88CB0}" srcId="{8DEEA160-1F73-4A84-9B3B-AFD53972CA35}" destId="{FC5C17F4-D32C-4B05-BB77-50C59366B862}" srcOrd="1" destOrd="0" parTransId="{F7C55537-A637-4F17-AFEA-C0BC6C2202A1}" sibTransId="{22C4D5A7-BB5A-4433-9DED-A49577E297B6}"/>
    <dgm:cxn modelId="{6FCA3C69-0158-42D0-9968-367E7AD8A22E}" type="presOf" srcId="{8DEEA160-1F73-4A84-9B3B-AFD53972CA35}" destId="{8F61B972-2160-4011-8451-BBF09FCCE91E}" srcOrd="0" destOrd="0" presId="urn:microsoft.com/office/officeart/2005/8/layout/vList5"/>
    <dgm:cxn modelId="{CDE40F53-8FA3-4979-B87F-B3D7E13C1AE2}" srcId="{4A8B99D6-E48F-4F04-A9CE-D7F6B15AB623}" destId="{204F2C2F-41A3-4942-BD74-EBE6DDF23D97}" srcOrd="0" destOrd="0" parTransId="{B1143DE0-B246-4B60-BB43-C3BF5199622A}" sibTransId="{D19F80E2-DAF7-45DB-94F8-E081D02F5338}"/>
    <dgm:cxn modelId="{13A2AC91-C4F4-4ABF-85ED-272121732671}" type="presOf" srcId="{FC5C17F4-D32C-4B05-BB77-50C59366B862}" destId="{0FB447BA-B256-4EB4-BC46-DCAE0584D8CC}" srcOrd="0" destOrd="0" presId="urn:microsoft.com/office/officeart/2005/8/layout/vList5"/>
    <dgm:cxn modelId="{0F48189E-A85B-4EC0-84FE-AA756C631092}" srcId="{4A8B99D6-E48F-4F04-A9CE-D7F6B15AB623}" destId="{A0BEF945-8338-4D17-A12E-791BB054606F}" srcOrd="1" destOrd="0" parTransId="{138D6BE9-28D8-4E19-8F43-FF55854D4787}" sibTransId="{0D18460B-0A5F-4153-AEA0-9A95B1D52F38}"/>
    <dgm:cxn modelId="{C906A3A4-1AAC-4854-ABC5-798AF278D92E}" type="presOf" srcId="{AB5D40F1-AB9A-46B6-9B93-EB2AB0F5E988}" destId="{5E3751F1-8FD3-4188-A4E4-F741AC42B842}" srcOrd="0" destOrd="0" presId="urn:microsoft.com/office/officeart/2005/8/layout/vList5"/>
    <dgm:cxn modelId="{06B124A7-35FB-4394-AE8A-1998519B6EF2}" srcId="{8DEEA160-1F73-4A84-9B3B-AFD53972CA35}" destId="{4A8B99D6-E48F-4F04-A9CE-D7F6B15AB623}" srcOrd="0" destOrd="0" parTransId="{68294DB0-628E-4164-9B71-7B6130DE5C4F}" sibTransId="{E617630E-61B0-48C8-A990-DC17983BA0EF}"/>
    <dgm:cxn modelId="{E8145CD0-D52D-4FD7-B78D-5C4B382E2CFD}" srcId="{FC5C17F4-D32C-4B05-BB77-50C59366B862}" destId="{AB5D40F1-AB9A-46B6-9B93-EB2AB0F5E988}" srcOrd="0" destOrd="0" parTransId="{6DFBE8DE-69A1-4E49-9399-D3A78A546876}" sibTransId="{4475CD1D-8BD1-4B19-80E3-3C2991833950}"/>
    <dgm:cxn modelId="{A4E6F7E2-45A6-4EE9-BE48-556957B67EBF}" type="presOf" srcId="{A0BEF945-8338-4D17-A12E-791BB054606F}" destId="{41FB72FA-A9B5-4E2C-961E-7C616C01D68C}" srcOrd="0" destOrd="1" presId="urn:microsoft.com/office/officeart/2005/8/layout/vList5"/>
    <dgm:cxn modelId="{19E385AB-F7EC-431C-B52C-EA9BE637C78B}" type="presParOf" srcId="{8F61B972-2160-4011-8451-BBF09FCCE91E}" destId="{D433F029-2792-490B-A435-B4336D076B79}" srcOrd="0" destOrd="0" presId="urn:microsoft.com/office/officeart/2005/8/layout/vList5"/>
    <dgm:cxn modelId="{5DEBD48F-635F-45E8-B0BB-B4B684A2A866}" type="presParOf" srcId="{D433F029-2792-490B-A435-B4336D076B79}" destId="{C906F5CE-4A26-41B0-A439-226F03D70BCF}" srcOrd="0" destOrd="0" presId="urn:microsoft.com/office/officeart/2005/8/layout/vList5"/>
    <dgm:cxn modelId="{7EDF7D9D-62B3-4DB4-83AD-494993E64196}" type="presParOf" srcId="{D433F029-2792-490B-A435-B4336D076B79}" destId="{41FB72FA-A9B5-4E2C-961E-7C616C01D68C}" srcOrd="1" destOrd="0" presId="urn:microsoft.com/office/officeart/2005/8/layout/vList5"/>
    <dgm:cxn modelId="{EB159EEC-8F54-4758-9667-D77F628BA46A}" type="presParOf" srcId="{8F61B972-2160-4011-8451-BBF09FCCE91E}" destId="{6BF9367F-BF01-4275-A409-9962BA2753B3}" srcOrd="1" destOrd="0" presId="urn:microsoft.com/office/officeart/2005/8/layout/vList5"/>
    <dgm:cxn modelId="{AFA0D78D-9B5B-468B-9EB5-462D4FD0A6CF}" type="presParOf" srcId="{8F61B972-2160-4011-8451-BBF09FCCE91E}" destId="{1FF7B76A-3FC0-4284-B0FF-9C37CB14461F}" srcOrd="2" destOrd="0" presId="urn:microsoft.com/office/officeart/2005/8/layout/vList5"/>
    <dgm:cxn modelId="{AA06E5EE-AA3E-47B0-8553-4E13ABF7C55E}" type="presParOf" srcId="{1FF7B76A-3FC0-4284-B0FF-9C37CB14461F}" destId="{0FB447BA-B256-4EB4-BC46-DCAE0584D8CC}" srcOrd="0" destOrd="0" presId="urn:microsoft.com/office/officeart/2005/8/layout/vList5"/>
    <dgm:cxn modelId="{81A14997-ABC6-41E6-89F3-CDFBFAB31044}" type="presParOf" srcId="{1FF7B76A-3FC0-4284-B0FF-9C37CB14461F}" destId="{5E3751F1-8FD3-4188-A4E4-F741AC42B8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C587B-A97B-4F5A-89B5-CD31A5F6E15F}">
      <dsp:nvSpPr>
        <dsp:cNvPr id="0" name=""/>
        <dsp:cNvSpPr/>
      </dsp:nvSpPr>
      <dsp:spPr>
        <a:xfrm>
          <a:off x="4583711" y="2354514"/>
          <a:ext cx="586933" cy="559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66" y="0"/>
              </a:lnTo>
              <a:lnTo>
                <a:pt x="293466" y="559197"/>
              </a:lnTo>
              <a:lnTo>
                <a:pt x="586933" y="5591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6911" y="2613845"/>
        <a:ext cx="40533" cy="40533"/>
      </dsp:txXfrm>
    </dsp:sp>
    <dsp:sp modelId="{8B0968F8-385A-4FE8-8C8E-64A413744A6F}">
      <dsp:nvSpPr>
        <dsp:cNvPr id="0" name=""/>
        <dsp:cNvSpPr/>
      </dsp:nvSpPr>
      <dsp:spPr>
        <a:xfrm>
          <a:off x="4583711" y="1795316"/>
          <a:ext cx="586933" cy="559197"/>
        </a:xfrm>
        <a:custGeom>
          <a:avLst/>
          <a:gdLst/>
          <a:ahLst/>
          <a:cxnLst/>
          <a:rect l="0" t="0" r="0" b="0"/>
          <a:pathLst>
            <a:path>
              <a:moveTo>
                <a:pt x="0" y="559197"/>
              </a:moveTo>
              <a:lnTo>
                <a:pt x="293466" y="559197"/>
              </a:lnTo>
              <a:lnTo>
                <a:pt x="293466" y="0"/>
              </a:lnTo>
              <a:lnTo>
                <a:pt x="58693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6911" y="2054648"/>
        <a:ext cx="40533" cy="40533"/>
      </dsp:txXfrm>
    </dsp:sp>
    <dsp:sp modelId="{58D1B0BD-B832-44F3-89C3-BE1ED2F6BC4C}">
      <dsp:nvSpPr>
        <dsp:cNvPr id="0" name=""/>
        <dsp:cNvSpPr/>
      </dsp:nvSpPr>
      <dsp:spPr>
        <a:xfrm>
          <a:off x="1955921" y="1030818"/>
          <a:ext cx="2608189" cy="2647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bg1"/>
              </a:solidFill>
              <a:latin typeface="Bookman Old Style" panose="02050604050505020204" pitchFamily="18" charset="0"/>
            </a:rPr>
            <a:t>Strems in java</a:t>
          </a:r>
          <a:endParaRPr lang="en-IN" sz="3600" b="1" i="1" kern="1200" dirty="0">
            <a:solidFill>
              <a:schemeClr val="bg1"/>
            </a:solidFill>
            <a:latin typeface="Bookman Old Style" panose="02050604050505020204" pitchFamily="18" charset="0"/>
          </a:endParaRPr>
        </a:p>
      </dsp:txBody>
      <dsp:txXfrm>
        <a:off x="1955921" y="1030818"/>
        <a:ext cx="2608189" cy="2647391"/>
      </dsp:txXfrm>
    </dsp:sp>
    <dsp:sp modelId="{5118DF8F-5953-4341-9EAC-B97E98AEF63E}">
      <dsp:nvSpPr>
        <dsp:cNvPr id="0" name=""/>
        <dsp:cNvSpPr/>
      </dsp:nvSpPr>
      <dsp:spPr>
        <a:xfrm>
          <a:off x="5170644" y="1347959"/>
          <a:ext cx="2934666" cy="894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man Old Style" panose="02050604050505020204" pitchFamily="18" charset="0"/>
            </a:rPr>
            <a:t>Input stream</a:t>
          </a:r>
          <a:endParaRPr lang="en-IN" sz="2000" b="1" kern="1200" dirty="0">
            <a:latin typeface="Bookman Old Style" panose="02050604050505020204" pitchFamily="18" charset="0"/>
          </a:endParaRPr>
        </a:p>
      </dsp:txBody>
      <dsp:txXfrm>
        <a:off x="5170644" y="1347959"/>
        <a:ext cx="2934666" cy="894715"/>
      </dsp:txXfrm>
    </dsp:sp>
    <dsp:sp modelId="{74EE04E2-97A8-4B2A-809C-D03FFA5B565C}">
      <dsp:nvSpPr>
        <dsp:cNvPr id="0" name=""/>
        <dsp:cNvSpPr/>
      </dsp:nvSpPr>
      <dsp:spPr>
        <a:xfrm>
          <a:off x="5170644" y="2466353"/>
          <a:ext cx="2934666" cy="894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man Old Style" panose="02050604050505020204" pitchFamily="18" charset="0"/>
            </a:rPr>
            <a:t>Output stream</a:t>
          </a:r>
          <a:endParaRPr lang="en-IN" sz="2000" kern="1200" dirty="0"/>
        </a:p>
      </dsp:txBody>
      <dsp:txXfrm>
        <a:off x="5170644" y="2466353"/>
        <a:ext cx="2934666" cy="894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0F448-0AC4-427C-9113-722CD089C694}">
      <dsp:nvSpPr>
        <dsp:cNvPr id="0" name=""/>
        <dsp:cNvSpPr/>
      </dsp:nvSpPr>
      <dsp:spPr>
        <a:xfrm>
          <a:off x="3205988" y="362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CanRead()</a:t>
          </a:r>
          <a:endParaRPr lang="en-IN" sz="2900" kern="1200"/>
        </a:p>
      </dsp:txBody>
      <dsp:txXfrm>
        <a:off x="3234345" y="28719"/>
        <a:ext cx="3550022" cy="524187"/>
      </dsp:txXfrm>
    </dsp:sp>
    <dsp:sp modelId="{C1F65DFF-B2E1-427D-ACDA-82D9FF7D7BF8}">
      <dsp:nvSpPr>
        <dsp:cNvPr id="0" name=""/>
        <dsp:cNvSpPr/>
      </dsp:nvSpPr>
      <dsp:spPr>
        <a:xfrm>
          <a:off x="3205988" y="610309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canWrite()</a:t>
          </a:r>
          <a:endParaRPr lang="en-IN" sz="2900" kern="1200"/>
        </a:p>
      </dsp:txBody>
      <dsp:txXfrm>
        <a:off x="3234345" y="638666"/>
        <a:ext cx="3550022" cy="524187"/>
      </dsp:txXfrm>
    </dsp:sp>
    <dsp:sp modelId="{84A8F4F9-67E2-4AD4-ABF1-95A96CD1B8DB}">
      <dsp:nvSpPr>
        <dsp:cNvPr id="0" name=""/>
        <dsp:cNvSpPr/>
      </dsp:nvSpPr>
      <dsp:spPr>
        <a:xfrm>
          <a:off x="3205988" y="1220255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delete()</a:t>
          </a:r>
          <a:endParaRPr lang="en-IN" sz="2900" kern="1200"/>
        </a:p>
      </dsp:txBody>
      <dsp:txXfrm>
        <a:off x="3234345" y="1248612"/>
        <a:ext cx="3550022" cy="524187"/>
      </dsp:txXfrm>
    </dsp:sp>
    <dsp:sp modelId="{64661AF1-1931-4E25-B057-D0B416A76D06}">
      <dsp:nvSpPr>
        <dsp:cNvPr id="0" name=""/>
        <dsp:cNvSpPr/>
      </dsp:nvSpPr>
      <dsp:spPr>
        <a:xfrm>
          <a:off x="3205988" y="1830202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exists()</a:t>
          </a:r>
        </a:p>
      </dsp:txBody>
      <dsp:txXfrm>
        <a:off x="3234345" y="1858559"/>
        <a:ext cx="3550022" cy="524187"/>
      </dsp:txXfrm>
    </dsp:sp>
    <dsp:sp modelId="{2A2B4DC6-5CDB-4B42-86D3-4F131302A332}">
      <dsp:nvSpPr>
        <dsp:cNvPr id="0" name=""/>
        <dsp:cNvSpPr/>
      </dsp:nvSpPr>
      <dsp:spPr>
        <a:xfrm>
          <a:off x="3205988" y="2440149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length()</a:t>
          </a:r>
        </a:p>
      </dsp:txBody>
      <dsp:txXfrm>
        <a:off x="3234345" y="2468506"/>
        <a:ext cx="3550022" cy="524187"/>
      </dsp:txXfrm>
    </dsp:sp>
    <dsp:sp modelId="{5F08D9B7-9C89-4E25-9130-9DC00B0526D9}">
      <dsp:nvSpPr>
        <dsp:cNvPr id="0" name=""/>
        <dsp:cNvSpPr/>
      </dsp:nvSpPr>
      <dsp:spPr>
        <a:xfrm>
          <a:off x="3205988" y="3050096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getName()</a:t>
          </a:r>
        </a:p>
      </dsp:txBody>
      <dsp:txXfrm>
        <a:off x="3234345" y="3078453"/>
        <a:ext cx="3550022" cy="524187"/>
      </dsp:txXfrm>
    </dsp:sp>
    <dsp:sp modelId="{8A06F3EF-82D4-42AE-9BC6-39BB2E67D598}">
      <dsp:nvSpPr>
        <dsp:cNvPr id="0" name=""/>
        <dsp:cNvSpPr/>
      </dsp:nvSpPr>
      <dsp:spPr>
        <a:xfrm>
          <a:off x="3205988" y="3660042"/>
          <a:ext cx="3606736" cy="580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createNewFile()</a:t>
          </a:r>
        </a:p>
      </dsp:txBody>
      <dsp:txXfrm>
        <a:off x="3234345" y="3688399"/>
        <a:ext cx="3550022" cy="524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72FA-A9B5-4E2C-961E-7C616C01D68C}">
      <dsp:nvSpPr>
        <dsp:cNvPr id="0" name=""/>
        <dsp:cNvSpPr/>
      </dsp:nvSpPr>
      <dsp:spPr>
        <a:xfrm rot="5400000">
          <a:off x="4911247" y="-1831181"/>
          <a:ext cx="1231584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Primitive data are only single values and have no special capabilities.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boolean, char, int, short, byte, long, float, and double</a:t>
          </a:r>
          <a:endParaRPr lang="en-IN" sz="1600" kern="1200" dirty="0"/>
        </a:p>
      </dsp:txBody>
      <dsp:txXfrm rot="-5400000">
        <a:off x="2926080" y="214107"/>
        <a:ext cx="5141799" cy="1111342"/>
      </dsp:txXfrm>
    </dsp:sp>
    <dsp:sp modelId="{C906F5CE-4A26-41B0-A439-226F03D70BCF}">
      <dsp:nvSpPr>
        <dsp:cNvPr id="0" name=""/>
        <dsp:cNvSpPr/>
      </dsp:nvSpPr>
      <dsp:spPr>
        <a:xfrm>
          <a:off x="0" y="38"/>
          <a:ext cx="2926080" cy="1539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Primitive data type</a:t>
          </a:r>
          <a:endParaRPr lang="en-IN" sz="2400" b="1" kern="1200" dirty="0"/>
        </a:p>
      </dsp:txBody>
      <dsp:txXfrm>
        <a:off x="75151" y="75189"/>
        <a:ext cx="2775778" cy="1389178"/>
      </dsp:txXfrm>
    </dsp:sp>
    <dsp:sp modelId="{5E3751F1-8FD3-4188-A4E4-F741AC42B842}">
      <dsp:nvSpPr>
        <dsp:cNvPr id="0" name=""/>
        <dsp:cNvSpPr/>
      </dsp:nvSpPr>
      <dsp:spPr>
        <a:xfrm rot="5400000">
          <a:off x="4911247" y="-214726"/>
          <a:ext cx="1231584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 </a:t>
          </a:r>
          <a:r>
            <a:rPr lang="en-US" sz="1600" b="1" i="0" kern="1200" dirty="0"/>
            <a:t>Reference Data Types</a:t>
          </a:r>
          <a:r>
            <a:rPr lang="en-US" sz="1600" b="0" i="0" kern="1200" dirty="0"/>
            <a:t> will contain a memory address of variable values because the reference types won’t store the variable value directly in memory.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String,object,class,array </a:t>
          </a:r>
          <a:endParaRPr lang="en-IN" sz="1600" kern="1200" dirty="0"/>
        </a:p>
      </dsp:txBody>
      <dsp:txXfrm rot="-5400000">
        <a:off x="2926080" y="1830562"/>
        <a:ext cx="5141799" cy="1111342"/>
      </dsp:txXfrm>
    </dsp:sp>
    <dsp:sp modelId="{0FB447BA-B256-4EB4-BC46-DCAE0584D8CC}">
      <dsp:nvSpPr>
        <dsp:cNvPr id="0" name=""/>
        <dsp:cNvSpPr/>
      </dsp:nvSpPr>
      <dsp:spPr>
        <a:xfrm>
          <a:off x="0" y="1616493"/>
          <a:ext cx="2926080" cy="1539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Non-primitive data type</a:t>
          </a:r>
          <a:endParaRPr lang="en-IN" sz="2400" b="1" kern="1200" dirty="0"/>
        </a:p>
      </dsp:txBody>
      <dsp:txXfrm>
        <a:off x="75151" y="1691644"/>
        <a:ext cx="2775778" cy="1389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8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6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7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2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CB83B6-CED7-471E-A563-A8F54908E7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3B698-32B7-4E2A-9090-09D1F8513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colorTemperature colorTemp="47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2D45-4307-D084-1E34-58AB6FAFD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775" y="6269762"/>
            <a:ext cx="5653624" cy="395817"/>
          </a:xfrm>
        </p:spPr>
        <p:txBody>
          <a:bodyPr anchor="t">
            <a:no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Created By -- Vansh Agarwal</a:t>
            </a:r>
            <a:endParaRPr lang="en-IN" sz="24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8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667A-4C2C-FF75-9799-A6D5532D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26" y="119108"/>
            <a:ext cx="4199138" cy="779016"/>
          </a:xfrm>
        </p:spPr>
        <p:txBody>
          <a:bodyPr anchor="t">
            <a:normAutofit/>
          </a:bodyPr>
          <a:lstStyle/>
          <a:p>
            <a:r>
              <a:rPr lang="en-US" sz="4400" b="1" u="sng" dirty="0">
                <a:latin typeface="Bookman Old Style" panose="02050604050505020204" pitchFamily="18" charset="0"/>
              </a:rPr>
              <a:t>File Handling</a:t>
            </a:r>
            <a:endParaRPr lang="en-IN" sz="44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7C42-B760-8C7B-2C40-1B7BA9EC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050" y="1066060"/>
            <a:ext cx="9842901" cy="5791940"/>
          </a:xfrm>
        </p:spPr>
        <p:txBody>
          <a:bodyPr anchor="t">
            <a:normAutofit fontScale="92500" lnSpcReduction="20000"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an integral part of any programming language as file handling enables us to store the output of any particular program in a file and allows us to perform certain operations on it.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file handling means reading and writing data to a file.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File handling in Java involves performing various operations on files and directories, such as creating, reading, writing, deleting, and manipulating them.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import java.io.File;</a:t>
            </a:r>
          </a:p>
          <a:p>
            <a:pPr algn="l" fontAlgn="base"/>
            <a:endParaRPr lang="en-US" sz="1700" b="1" dirty="0">
              <a:solidFill>
                <a:srgbClr val="27323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 myFile {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public static void main(String[] args)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{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	File obj = new File(“newfile.txt");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	System.out.println("File Created!");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}</a:t>
            </a:r>
          </a:p>
          <a:p>
            <a:pPr algn="l" fontAlgn="base"/>
            <a:r>
              <a:rPr lang="en-US" sz="1700" b="1" dirty="0">
                <a:solidFill>
                  <a:srgbClr val="27323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}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F0BA-48AD-09E8-DC4C-91D91256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20" y="216762"/>
            <a:ext cx="10018711" cy="192275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the concept Stream is used in order to perform I/O operations on a file. So at first, let us get acquainted with a concept known as Stream in Java.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63B9C22-50C0-AB64-C911-815E373C0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406759"/>
              </p:ext>
            </p:extLst>
          </p:nvPr>
        </p:nvGraphicFramePr>
        <p:xfrm>
          <a:off x="2031999" y="1429305"/>
          <a:ext cx="10041631" cy="47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51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D2DA-4D79-F574-DBE8-4956A1AF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361" y="224161"/>
            <a:ext cx="10018711" cy="752383"/>
          </a:xfrm>
        </p:spPr>
        <p:txBody>
          <a:bodyPr anchor="t">
            <a:normAutofit/>
          </a:bodyPr>
          <a:lstStyle/>
          <a:p>
            <a:r>
              <a:rPr lang="en-US" sz="3600" b="1" u="sng" dirty="0">
                <a:latin typeface="Bookman Old Style" panose="02050604050505020204" pitchFamily="18" charset="0"/>
              </a:rPr>
              <a:t>Java File Class Methods</a:t>
            </a:r>
            <a:endParaRPr lang="en-IN" sz="3600" b="1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76FDF7-5970-F2F6-5758-0BFE37499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262156"/>
              </p:ext>
            </p:extLst>
          </p:nvPr>
        </p:nvGraphicFramePr>
        <p:xfrm>
          <a:off x="2061361" y="1378258"/>
          <a:ext cx="10018713" cy="424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44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AD1-8A3A-13D4-ED3E-8CD0C931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792" y="144262"/>
            <a:ext cx="9610338" cy="743505"/>
          </a:xfrm>
        </p:spPr>
        <p:txBody>
          <a:bodyPr anchor="t"/>
          <a:lstStyle/>
          <a:p>
            <a:r>
              <a:rPr lang="en-US" b="1" u="sng" dirty="0">
                <a:latin typeface="Bookman Old Style" panose="02050604050505020204" pitchFamily="18" charset="0"/>
              </a:rPr>
              <a:t>Data Types in Java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DF8B-1D1C-09A4-FA7B-B76AFC9C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792" y="1020932"/>
            <a:ext cx="9834717" cy="5692805"/>
          </a:xfrm>
        </p:spPr>
        <p:txBody>
          <a:bodyPr anchor="t"/>
          <a:lstStyle/>
          <a:p>
            <a:pPr algn="l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types in Java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of different sizes and values that can be stored in the variable that is made as per convenience and circumstances to cover up all test case.</a:t>
            </a:r>
          </a:p>
          <a:p>
            <a:pPr algn="l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 has two categories in which data types are segregated -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/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1. Primitive Data types</a:t>
            </a:r>
          </a:p>
          <a:p>
            <a:pPr algn="l"/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2. Non-Primitive Data types</a:t>
            </a:r>
          </a:p>
          <a:p>
            <a:pPr algn="l"/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457170-06F9-1D87-2D64-4958D7660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97551"/>
              </p:ext>
            </p:extLst>
          </p:nvPr>
        </p:nvGraphicFramePr>
        <p:xfrm>
          <a:off x="2768846" y="3275860"/>
          <a:ext cx="8128000" cy="315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A63D-1141-BC45-F6FB-C5BEB0E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071" y="131315"/>
            <a:ext cx="10018711" cy="521563"/>
          </a:xfrm>
        </p:spPr>
        <p:txBody>
          <a:bodyPr anchor="t">
            <a:normAutofit fontScale="90000"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Java Control Statement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999F-7771-E0E0-0A4F-2D72D8E2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850" y="1040906"/>
            <a:ext cx="10018713" cy="5359893"/>
          </a:xfrm>
        </p:spPr>
        <p:txBody>
          <a:bodyPr>
            <a:normAutofit/>
          </a:bodyPr>
          <a:lstStyle/>
          <a:p>
            <a:pPr algn="just"/>
            <a:r>
              <a:rPr lang="en-US" b="1" i="0" u="sng" dirty="0">
                <a:solidFill>
                  <a:srgbClr val="333333"/>
                </a:solidFill>
                <a:effectLst/>
                <a:latin typeface="inter-regular"/>
              </a:rPr>
              <a:t>Java provides three types of control flow statements -: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Decision Making statements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statements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switch statement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Loop statements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 while loop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while loop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loop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for-each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Jump statements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break statement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continue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9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65</TotalTime>
  <Words>356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Corbel</vt:lpstr>
      <vt:lpstr>inter-regular</vt:lpstr>
      <vt:lpstr>Nunito</vt:lpstr>
      <vt:lpstr>Söhne</vt:lpstr>
      <vt:lpstr>Times New Roman</vt:lpstr>
      <vt:lpstr>Parallax</vt:lpstr>
      <vt:lpstr>Created By -- Vansh Agarwal</vt:lpstr>
      <vt:lpstr>File Handling</vt:lpstr>
      <vt:lpstr>In Java, the concept Stream is used in order to perform I/O operations on a file. So at first, let us get acquainted with a concept known as Stream in Java.</vt:lpstr>
      <vt:lpstr>Java File Class Methods</vt:lpstr>
      <vt:lpstr>Data Types in Java</vt:lpstr>
      <vt:lpstr>Java Control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By -- Vansh Agarwal</dc:title>
  <dc:creator>vansh agarwal</dc:creator>
  <cp:lastModifiedBy>vansh agarwal</cp:lastModifiedBy>
  <cp:revision>1</cp:revision>
  <dcterms:created xsi:type="dcterms:W3CDTF">2023-12-14T04:25:03Z</dcterms:created>
  <dcterms:modified xsi:type="dcterms:W3CDTF">2023-12-14T05:30:46Z</dcterms:modified>
</cp:coreProperties>
</file>