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720" userDrawn="1">
          <p15:clr>
            <a:srgbClr val="A4A3A4"/>
          </p15:clr>
        </p15:guide>
        <p15:guide id="3" pos="199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01BC2-1A38-4727-B153-507D6CF54251}" v="52" dt="2024-02-22T13:41:1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12"/>
      </p:cViewPr>
      <p:guideLst>
        <p:guide orient="horz" pos="1056"/>
        <p:guide pos="3720"/>
        <p:guide pos="19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AF57-3AA4-274C-42AD-A0266E2CF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3B1D-9210-2A59-E374-05D4E6DD2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C295-0B51-A43D-7B2B-5FEBB814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4042-F7AF-C5E9-51CA-502F9BA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7A5F-6FD0-36DE-CD3A-791014B1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9AAC-6F6E-925A-02FA-158ADE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16DFE-4D84-21F5-35D2-7FF1EFC4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C3DA-353D-27DF-4CCC-569C5662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04BE-301D-B5D5-621C-88246D5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E41D-4138-5EF0-4D55-A672D55F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1A4E6-78B4-CC05-C872-271DA2818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B09C6-C2C6-B3C1-64D4-929E339C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C127-36A9-30DA-7C03-C74FB2B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A520-9E4F-8FF9-D847-C0BBE6CC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71F7-A74E-8967-A59C-56C62B87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70E2-6CC7-64F4-F173-73394277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5DE3-60A2-BBCE-2E13-A3F375E4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9F33-5C8F-DEED-7F8B-EF760C22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81A59-1FF5-64B5-28B5-81BB5DAD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6F90-61A0-7845-650C-BE90825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236-A178-1BA0-977B-AC3D4BE6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3D5AD-2E74-0620-609A-290B23C1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02AE-A759-B282-8E36-46866AA6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8E15-F6D4-37A4-A2ED-707932A7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CCCA-C40E-F98F-5DAB-0825E355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E6CB-90CB-32B0-DA93-F468BD9C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3462-32A4-2124-FCAC-5C1D39719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3E293-DDB7-10C6-3D3C-CA2E91E7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A684-E24D-F45E-D6D2-3306511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F2B62-C759-B91B-FCA5-C1304F82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F5B05-49B3-034C-F194-D9C7DD49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C31C-DCEA-8C0E-594B-094DC5D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F758-B9E5-44A7-55D9-8E46DFAE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608C2-2520-85F6-B063-0AC4BD2DB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AD21-16E6-E65F-673C-7C2D5369B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6244A-169E-D20D-2148-F9738F1A2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DB85-D88E-7F2A-4D74-B0458DC9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50D77-F45C-F5E7-3CCC-8B0B0907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43E48-E1E9-7D23-D4B0-C935A6CA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5555-C64F-81B2-00C0-D5A69F34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BD3A1-E2A2-E271-4964-76000916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A75C8-6524-E1BF-D91F-828F93C4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FD113-5F1E-D3CD-A19B-5D6CBA91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D1769-6BD4-C993-8FFA-B61B414E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E622F-FC8A-7F4F-3717-1C9642C9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82CC-E133-62C7-530E-4452D2AF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857D-E8E4-AD06-D33E-B424221B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9B63-35D5-868B-F97E-E02461BC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10364-D266-8B78-9BD1-0A71539A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F673-5BF5-5BCE-A8A6-DEEFF243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10E4-C35B-A1B6-C220-6C6417EF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AC8B5-4891-30A8-18C5-505419BC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D953-6122-28EC-95B4-EB0B87C7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91BCB-561A-3F83-23FA-6833FEB9E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31BA3-AAFB-B44E-9081-6F260E93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1B26-9430-2092-D441-1FABF77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36B8-987C-E2B0-0971-294C9ED6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25685-67AC-2E91-3817-B228BA3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BD6B8-D458-076C-D963-CA619D68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E324-CE84-9BB7-7503-D5047046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ED3C3-1ECA-D47A-C0CC-E8A267D0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B6B4C-09BA-460E-84F2-AF10A3E6D9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8021-BBF1-6B0D-B7DA-265FBDA51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1B34-CFDA-311F-C6FA-92672BC7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E2BB2-09FB-4460-B12D-A9977480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1D093-775E-CD8D-84C8-6F2311584D1D}"/>
              </a:ext>
            </a:extLst>
          </p:cNvPr>
          <p:cNvSpPr/>
          <p:nvPr/>
        </p:nvSpPr>
        <p:spPr>
          <a:xfrm>
            <a:off x="-309" y="0"/>
            <a:ext cx="1219169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08273A-69F2-E651-0FF0-B56788896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8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0" y="847637"/>
            <a:ext cx="3801120" cy="390860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1A2F00-C36F-737D-E529-1632B32ACC0F}"/>
              </a:ext>
            </a:extLst>
          </p:cNvPr>
          <p:cNvSpPr/>
          <p:nvPr/>
        </p:nvSpPr>
        <p:spPr>
          <a:xfrm>
            <a:off x="-308" y="1676399"/>
            <a:ext cx="12192308" cy="914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F181E-EEF6-EC52-6964-6D7CB9C02B92}"/>
              </a:ext>
            </a:extLst>
          </p:cNvPr>
          <p:cNvSpPr/>
          <p:nvPr/>
        </p:nvSpPr>
        <p:spPr>
          <a:xfrm flipV="1">
            <a:off x="0" y="3495366"/>
            <a:ext cx="12252960" cy="914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B0608-AA45-595A-19BD-4E3AB89EA937}"/>
              </a:ext>
            </a:extLst>
          </p:cNvPr>
          <p:cNvSpPr/>
          <p:nvPr/>
        </p:nvSpPr>
        <p:spPr>
          <a:xfrm>
            <a:off x="3161993" y="0"/>
            <a:ext cx="13150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0A862-9E00-DFDD-30C3-5BDC7EE04359}"/>
              </a:ext>
            </a:extLst>
          </p:cNvPr>
          <p:cNvSpPr/>
          <p:nvPr/>
        </p:nvSpPr>
        <p:spPr>
          <a:xfrm>
            <a:off x="5905193" y="0"/>
            <a:ext cx="13150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A2280-6858-A60C-44AC-F420149E8FDF}"/>
              </a:ext>
            </a:extLst>
          </p:cNvPr>
          <p:cNvSpPr/>
          <p:nvPr/>
        </p:nvSpPr>
        <p:spPr>
          <a:xfrm>
            <a:off x="9016181" y="3495366"/>
            <a:ext cx="128016" cy="3383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14D5914F29FE41B7482141419BC29B" ma:contentTypeVersion="5" ma:contentTypeDescription="Create a new document." ma:contentTypeScope="" ma:versionID="ff5b456ca09cbc760c6a96d9263ae9ca">
  <xsd:schema xmlns:xsd="http://www.w3.org/2001/XMLSchema" xmlns:xs="http://www.w3.org/2001/XMLSchema" xmlns:p="http://schemas.microsoft.com/office/2006/metadata/properties" xmlns:ns3="f9981f45-aaaf-4ac8-a0ff-65cb20fd1739" targetNamespace="http://schemas.microsoft.com/office/2006/metadata/properties" ma:root="true" ma:fieldsID="6cba53fadf23ae96ba86e5deb3e6c54b" ns3:_="">
    <xsd:import namespace="f9981f45-aaaf-4ac8-a0ff-65cb20fd1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81f45-aaaf-4ac8-a0ff-65cb20fd17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9981f45-aaaf-4ac8-a0ff-65cb20fd1739" xsi:nil="true"/>
  </documentManagement>
</p:properties>
</file>

<file path=customXml/itemProps1.xml><?xml version="1.0" encoding="utf-8"?>
<ds:datastoreItem xmlns:ds="http://schemas.openxmlformats.org/officeDocument/2006/customXml" ds:itemID="{4DDEB336-6622-445E-BF62-67F7863E4A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5EB81-B1B5-4578-99F5-B0FDF3F4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981f45-aaaf-4ac8-a0ff-65cb20fd1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481E72-CE46-4224-838A-9D13DDB953B2}">
  <ds:schemaRefs>
    <ds:schemaRef ds:uri="f9981f45-aaaf-4ac8-a0ff-65cb20fd173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Meiryo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Angaria</dc:creator>
  <cp:lastModifiedBy>vansh Angaria</cp:lastModifiedBy>
  <cp:revision>2</cp:revision>
  <dcterms:created xsi:type="dcterms:W3CDTF">2024-02-22T05:05:00Z</dcterms:created>
  <dcterms:modified xsi:type="dcterms:W3CDTF">2024-02-22T13:47:23Z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0x0101009914D5914F29FE41B7482141419BC29B</vt:lpwstr>
  </property>
</Properties>
</file>