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br>
              <a:rPr lang="en-US" dirty="0"/>
            </a:b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2-wheeler-Basic-EV-model-on-Simulink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Vansh K Goel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22088" y="2442845"/>
            <a:ext cx="10949517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Vansh K Goel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Copmelete Simulink Block Diagram 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069340"/>
            <a:ext cx="10553700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Various Inputs Taken(Vehicle Body)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9290" y="1174750"/>
            <a:ext cx="5264150" cy="4953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4275" y="1174750"/>
            <a:ext cx="525018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Various Inputs Taken(Tire and Inclination )  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8140" y="1214755"/>
            <a:ext cx="5365750" cy="2199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18940" y="3637280"/>
            <a:ext cx="5533390" cy="296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63600"/>
          </a:xfrm>
        </p:spPr>
        <p:txBody>
          <a:bodyPr/>
          <a:p>
            <a:r>
              <a:rPr lang="en-US"/>
              <a:t>Final Output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7880" y="1435735"/>
            <a:ext cx="9812020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 2-wheeler-Basic-EV-model-on-Simulink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_x000B_2-wheeler-Basic-EV-model-on-Simulink</dc:title>
  <dc:creator/>
  <cp:lastModifiedBy>Vansh</cp:lastModifiedBy>
  <cp:revision>1</cp:revision>
  <dcterms:created xsi:type="dcterms:W3CDTF">2022-02-05T21:48:35Z</dcterms:created>
  <dcterms:modified xsi:type="dcterms:W3CDTF">2022-02-05T21:48:35Z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1643A9882045488B92F5513C532EDA0C</vt:lpwstr>
  </property>
  <property fmtid="{D5CDD505-2E9C-101B-9397-08002B2CF9AE}" pid="3" name="KSOProductBuildVer">
    <vt:lpwstr>1033-11.2.0.10463</vt:lpwstr>
  </property>
</Properties>
</file>