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9" r:id="rId4"/>
    <p:sldId id="258" r:id="rId5"/>
    <p:sldId id="259" r:id="rId6"/>
    <p:sldId id="260" r:id="rId7"/>
    <p:sldId id="261" r:id="rId8"/>
    <p:sldId id="263" r:id="rId9"/>
    <p:sldId id="264" r:id="rId10"/>
    <p:sldId id="265" r:id="rId11"/>
    <p:sldId id="266" r:id="rId12"/>
    <p:sldId id="267" r:id="rId13"/>
    <p:sldId id="268" r:id="rId14"/>
    <p:sldId id="270" r:id="rId15"/>
    <p:sldId id="275"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 Dixit" userId="0b3673ff5efda5f6" providerId="LiveId" clId="{B4ED06B9-E522-43F5-B48A-CB3F780C93B0}"/>
    <pc:docChg chg="undo custSel addSld delSld modSld sldOrd modMainMaster">
      <pc:chgData name="Vansh Dixit" userId="0b3673ff5efda5f6" providerId="LiveId" clId="{B4ED06B9-E522-43F5-B48A-CB3F780C93B0}" dt="2023-01-06T08:50:07.867" v="2217" actId="114"/>
      <pc:docMkLst>
        <pc:docMk/>
      </pc:docMkLst>
      <pc:sldChg chg="addSp delSp modSp new mod setBg modClrScheme chgLayout">
        <pc:chgData name="Vansh Dixit" userId="0b3673ff5efda5f6" providerId="LiveId" clId="{B4ED06B9-E522-43F5-B48A-CB3F780C93B0}" dt="2023-01-06T07:58:57.905" v="1984" actId="1076"/>
        <pc:sldMkLst>
          <pc:docMk/>
          <pc:sldMk cId="2802029027" sldId="256"/>
        </pc:sldMkLst>
        <pc:spChg chg="mod ord">
          <ac:chgData name="Vansh Dixit" userId="0b3673ff5efda5f6" providerId="LiveId" clId="{B4ED06B9-E522-43F5-B48A-CB3F780C93B0}" dt="2023-01-06T07:58:41.288" v="1978" actId="700"/>
          <ac:spMkLst>
            <pc:docMk/>
            <pc:sldMk cId="2802029027" sldId="256"/>
            <ac:spMk id="2" creationId="{4BDFDA88-9014-00E6-3777-9F2459F6B615}"/>
          </ac:spMkLst>
        </pc:spChg>
        <pc:spChg chg="del mod">
          <ac:chgData name="Vansh Dixit" userId="0b3673ff5efda5f6" providerId="LiveId" clId="{B4ED06B9-E522-43F5-B48A-CB3F780C93B0}" dt="2023-01-06T07:58:41.288" v="1978" actId="700"/>
          <ac:spMkLst>
            <pc:docMk/>
            <pc:sldMk cId="2802029027" sldId="256"/>
            <ac:spMk id="3" creationId="{FB264CAE-993C-5CC2-31BE-9460FF136DC4}"/>
          </ac:spMkLst>
        </pc:spChg>
        <pc:picChg chg="add mod">
          <ac:chgData name="Vansh Dixit" userId="0b3673ff5efda5f6" providerId="LiveId" clId="{B4ED06B9-E522-43F5-B48A-CB3F780C93B0}" dt="2023-01-06T07:58:57.905" v="1984" actId="1076"/>
          <ac:picMkLst>
            <pc:docMk/>
            <pc:sldMk cId="2802029027" sldId="256"/>
            <ac:picMk id="5" creationId="{81502100-8295-4AED-07B4-734D2DC2C479}"/>
          </ac:picMkLst>
        </pc:picChg>
      </pc:sldChg>
      <pc:sldChg chg="modSp new mod">
        <pc:chgData name="Vansh Dixit" userId="0b3673ff5efda5f6" providerId="LiveId" clId="{B4ED06B9-E522-43F5-B48A-CB3F780C93B0}" dt="2023-01-05T16:44:54.137" v="208" actId="20577"/>
        <pc:sldMkLst>
          <pc:docMk/>
          <pc:sldMk cId="2207498459" sldId="257"/>
        </pc:sldMkLst>
        <pc:spChg chg="mod">
          <ac:chgData name="Vansh Dixit" userId="0b3673ff5efda5f6" providerId="LiveId" clId="{B4ED06B9-E522-43F5-B48A-CB3F780C93B0}" dt="2023-01-05T16:39:36.352" v="140" actId="115"/>
          <ac:spMkLst>
            <pc:docMk/>
            <pc:sldMk cId="2207498459" sldId="257"/>
            <ac:spMk id="2" creationId="{D039424B-37BD-3480-E7F5-1F007FB19D49}"/>
          </ac:spMkLst>
        </pc:spChg>
        <pc:spChg chg="mod">
          <ac:chgData name="Vansh Dixit" userId="0b3673ff5efda5f6" providerId="LiveId" clId="{B4ED06B9-E522-43F5-B48A-CB3F780C93B0}" dt="2023-01-05T16:44:54.137" v="208" actId="20577"/>
          <ac:spMkLst>
            <pc:docMk/>
            <pc:sldMk cId="2207498459" sldId="257"/>
            <ac:spMk id="3" creationId="{352B9B3C-437C-856F-8002-6FB2EC840683}"/>
          </ac:spMkLst>
        </pc:spChg>
      </pc:sldChg>
      <pc:sldChg chg="modSp new mod ord">
        <pc:chgData name="Vansh Dixit" userId="0b3673ff5efda5f6" providerId="LiveId" clId="{B4ED06B9-E522-43F5-B48A-CB3F780C93B0}" dt="2023-01-06T08:27:08.121" v="2074" actId="2711"/>
        <pc:sldMkLst>
          <pc:docMk/>
          <pc:sldMk cId="3265209197" sldId="258"/>
        </pc:sldMkLst>
        <pc:spChg chg="mod">
          <ac:chgData name="Vansh Dixit" userId="0b3673ff5efda5f6" providerId="LiveId" clId="{B4ED06B9-E522-43F5-B48A-CB3F780C93B0}" dt="2023-01-06T08:27:08.121" v="2074" actId="2711"/>
          <ac:spMkLst>
            <pc:docMk/>
            <pc:sldMk cId="3265209197" sldId="258"/>
            <ac:spMk id="2" creationId="{2790F76F-E072-0244-8058-E97384DC927C}"/>
          </ac:spMkLst>
        </pc:spChg>
        <pc:spChg chg="mod">
          <ac:chgData name="Vansh Dixit" userId="0b3673ff5efda5f6" providerId="LiveId" clId="{B4ED06B9-E522-43F5-B48A-CB3F780C93B0}" dt="2023-01-06T08:26:27.272" v="2073" actId="14100"/>
          <ac:spMkLst>
            <pc:docMk/>
            <pc:sldMk cId="3265209197" sldId="258"/>
            <ac:spMk id="3" creationId="{38AC46C2-7C75-632B-00CE-ECE9815ADBBA}"/>
          </ac:spMkLst>
        </pc:spChg>
      </pc:sldChg>
      <pc:sldChg chg="addSp delSp modSp new mod setBg">
        <pc:chgData name="Vansh Dixit" userId="0b3673ff5efda5f6" providerId="LiveId" clId="{B4ED06B9-E522-43F5-B48A-CB3F780C93B0}" dt="2023-01-05T17:00:30.496" v="481"/>
        <pc:sldMkLst>
          <pc:docMk/>
          <pc:sldMk cId="1716583403" sldId="259"/>
        </pc:sldMkLst>
        <pc:spChg chg="del">
          <ac:chgData name="Vansh Dixit" userId="0b3673ff5efda5f6" providerId="LiveId" clId="{B4ED06B9-E522-43F5-B48A-CB3F780C93B0}" dt="2023-01-05T16:56:09.022" v="298" actId="931"/>
          <ac:spMkLst>
            <pc:docMk/>
            <pc:sldMk cId="1716583403" sldId="259"/>
            <ac:spMk id="3" creationId="{8715F24D-3994-D0C2-CF18-AC194A025BFE}"/>
          </ac:spMkLst>
        </pc:spChg>
        <pc:spChg chg="ord">
          <ac:chgData name="Vansh Dixit" userId="0b3673ff5efda5f6" providerId="LiveId" clId="{B4ED06B9-E522-43F5-B48A-CB3F780C93B0}" dt="2023-01-05T16:57:39.143" v="346" actId="167"/>
          <ac:spMkLst>
            <pc:docMk/>
            <pc:sldMk cId="1716583403" sldId="259"/>
            <ac:spMk id="4" creationId="{2AA0EBE1-FBFD-C470-F540-67BA07134D74}"/>
          </ac:spMkLst>
        </pc:spChg>
        <pc:picChg chg="add mod modCrop">
          <ac:chgData name="Vansh Dixit" userId="0b3673ff5efda5f6" providerId="LiveId" clId="{B4ED06B9-E522-43F5-B48A-CB3F780C93B0}" dt="2023-01-05T16:58:37.101" v="377" actId="1076"/>
          <ac:picMkLst>
            <pc:docMk/>
            <pc:sldMk cId="1716583403" sldId="259"/>
            <ac:picMk id="6" creationId="{6590C1EE-9C62-8CD7-2C6C-FB2B44E93577}"/>
          </ac:picMkLst>
        </pc:picChg>
      </pc:sldChg>
      <pc:sldChg chg="modSp new mod">
        <pc:chgData name="Vansh Dixit" userId="0b3673ff5efda5f6" providerId="LiveId" clId="{B4ED06B9-E522-43F5-B48A-CB3F780C93B0}" dt="2023-01-06T08:27:23.940" v="2075" actId="2711"/>
        <pc:sldMkLst>
          <pc:docMk/>
          <pc:sldMk cId="3958878726" sldId="260"/>
        </pc:sldMkLst>
        <pc:spChg chg="mod">
          <ac:chgData name="Vansh Dixit" userId="0b3673ff5efda5f6" providerId="LiveId" clId="{B4ED06B9-E522-43F5-B48A-CB3F780C93B0}" dt="2023-01-06T08:27:23.940" v="2075" actId="2711"/>
          <ac:spMkLst>
            <pc:docMk/>
            <pc:sldMk cId="3958878726" sldId="260"/>
            <ac:spMk id="2" creationId="{106411DC-C04F-CEC1-8500-2C7C01CF01FC}"/>
          </ac:spMkLst>
        </pc:spChg>
        <pc:spChg chg="mod">
          <ac:chgData name="Vansh Dixit" userId="0b3673ff5efda5f6" providerId="LiveId" clId="{B4ED06B9-E522-43F5-B48A-CB3F780C93B0}" dt="2023-01-06T08:25:26.057" v="2065" actId="1076"/>
          <ac:spMkLst>
            <pc:docMk/>
            <pc:sldMk cId="3958878726" sldId="260"/>
            <ac:spMk id="3" creationId="{C12537CA-7DFC-F267-A33F-FAA94C4E7399}"/>
          </ac:spMkLst>
        </pc:spChg>
      </pc:sldChg>
      <pc:sldChg chg="addSp delSp modSp new mod modClrScheme chgLayout">
        <pc:chgData name="Vansh Dixit" userId="0b3673ff5efda5f6" providerId="LiveId" clId="{B4ED06B9-E522-43F5-B48A-CB3F780C93B0}" dt="2023-01-06T08:25:02.766" v="2063" actId="403"/>
        <pc:sldMkLst>
          <pc:docMk/>
          <pc:sldMk cId="456372651" sldId="261"/>
        </pc:sldMkLst>
        <pc:spChg chg="del mod ord">
          <ac:chgData name="Vansh Dixit" userId="0b3673ff5efda5f6" providerId="LiveId" clId="{B4ED06B9-E522-43F5-B48A-CB3F780C93B0}" dt="2023-01-06T08:22:43.003" v="2045" actId="700"/>
          <ac:spMkLst>
            <pc:docMk/>
            <pc:sldMk cId="456372651" sldId="261"/>
            <ac:spMk id="2" creationId="{54EDFB44-C45E-E7EF-34BA-908682F1333A}"/>
          </ac:spMkLst>
        </pc:spChg>
        <pc:spChg chg="mod ord">
          <ac:chgData name="Vansh Dixit" userId="0b3673ff5efda5f6" providerId="LiveId" clId="{B4ED06B9-E522-43F5-B48A-CB3F780C93B0}" dt="2023-01-06T08:25:02.766" v="2063" actId="403"/>
          <ac:spMkLst>
            <pc:docMk/>
            <pc:sldMk cId="456372651" sldId="261"/>
            <ac:spMk id="3" creationId="{DBCF9607-43C2-A94A-AE29-F95A28C1F01B}"/>
          </ac:spMkLst>
        </pc:spChg>
        <pc:spChg chg="add del mod ord">
          <ac:chgData name="Vansh Dixit" userId="0b3673ff5efda5f6" providerId="LiveId" clId="{B4ED06B9-E522-43F5-B48A-CB3F780C93B0}" dt="2023-01-06T08:22:50.811" v="2046" actId="478"/>
          <ac:spMkLst>
            <pc:docMk/>
            <pc:sldMk cId="456372651" sldId="261"/>
            <ac:spMk id="4" creationId="{6E1ADF84-D3DD-A6F1-E1BB-2427939C8112}"/>
          </ac:spMkLst>
        </pc:spChg>
      </pc:sldChg>
      <pc:sldChg chg="modSp new del mod">
        <pc:chgData name="Vansh Dixit" userId="0b3673ff5efda5f6" providerId="LiveId" clId="{B4ED06B9-E522-43F5-B48A-CB3F780C93B0}" dt="2023-01-06T08:01:09.501" v="1985" actId="47"/>
        <pc:sldMkLst>
          <pc:docMk/>
          <pc:sldMk cId="2149136486" sldId="262"/>
        </pc:sldMkLst>
        <pc:spChg chg="mod">
          <ac:chgData name="Vansh Dixit" userId="0b3673ff5efda5f6" providerId="LiveId" clId="{B4ED06B9-E522-43F5-B48A-CB3F780C93B0}" dt="2023-01-05T18:18:31.780" v="916" actId="20577"/>
          <ac:spMkLst>
            <pc:docMk/>
            <pc:sldMk cId="2149136486" sldId="262"/>
            <ac:spMk id="2" creationId="{D259FE76-93A3-8A17-78C7-C5C75706D567}"/>
          </ac:spMkLst>
        </pc:spChg>
      </pc:sldChg>
      <pc:sldChg chg="new del">
        <pc:chgData name="Vansh Dixit" userId="0b3673ff5efda5f6" providerId="LiveId" clId="{B4ED06B9-E522-43F5-B48A-CB3F780C93B0}" dt="2023-01-05T18:17:49.608" v="899" actId="2696"/>
        <pc:sldMkLst>
          <pc:docMk/>
          <pc:sldMk cId="3149085834" sldId="262"/>
        </pc:sldMkLst>
      </pc:sldChg>
      <pc:sldChg chg="delSp modSp new mod modClrScheme chgLayout">
        <pc:chgData name="Vansh Dixit" userId="0b3673ff5efda5f6" providerId="LiveId" clId="{B4ED06B9-E522-43F5-B48A-CB3F780C93B0}" dt="2023-01-06T08:29:49.759" v="2088" actId="114"/>
        <pc:sldMkLst>
          <pc:docMk/>
          <pc:sldMk cId="3260807042" sldId="263"/>
        </pc:sldMkLst>
        <pc:spChg chg="del mod ord">
          <ac:chgData name="Vansh Dixit" userId="0b3673ff5efda5f6" providerId="LiveId" clId="{B4ED06B9-E522-43F5-B48A-CB3F780C93B0}" dt="2023-01-06T08:28:49.041" v="2077" actId="700"/>
          <ac:spMkLst>
            <pc:docMk/>
            <pc:sldMk cId="3260807042" sldId="263"/>
            <ac:spMk id="2" creationId="{0DAAB97E-023A-F839-58C7-9FFFD57B0922}"/>
          </ac:spMkLst>
        </pc:spChg>
        <pc:spChg chg="mod ord">
          <ac:chgData name="Vansh Dixit" userId="0b3673ff5efda5f6" providerId="LiveId" clId="{B4ED06B9-E522-43F5-B48A-CB3F780C93B0}" dt="2023-01-06T08:29:49.759" v="2088" actId="114"/>
          <ac:spMkLst>
            <pc:docMk/>
            <pc:sldMk cId="3260807042" sldId="263"/>
            <ac:spMk id="3" creationId="{8D580D8B-406E-B85B-42FC-84C3A0EB7405}"/>
          </ac:spMkLst>
        </pc:spChg>
      </pc:sldChg>
      <pc:sldChg chg="modSp new mod">
        <pc:chgData name="Vansh Dixit" userId="0b3673ff5efda5f6" providerId="LiveId" clId="{B4ED06B9-E522-43F5-B48A-CB3F780C93B0}" dt="2023-01-06T08:44:06.465" v="2205" actId="113"/>
        <pc:sldMkLst>
          <pc:docMk/>
          <pc:sldMk cId="2867462642" sldId="264"/>
        </pc:sldMkLst>
        <pc:spChg chg="mod">
          <ac:chgData name="Vansh Dixit" userId="0b3673ff5efda5f6" providerId="LiveId" clId="{B4ED06B9-E522-43F5-B48A-CB3F780C93B0}" dt="2023-01-06T08:30:45.747" v="2089" actId="2711"/>
          <ac:spMkLst>
            <pc:docMk/>
            <pc:sldMk cId="2867462642" sldId="264"/>
            <ac:spMk id="2" creationId="{0033C26A-322B-9293-9ECB-E5BF689688FD}"/>
          </ac:spMkLst>
        </pc:spChg>
        <pc:spChg chg="mod">
          <ac:chgData name="Vansh Dixit" userId="0b3673ff5efda5f6" providerId="LiveId" clId="{B4ED06B9-E522-43F5-B48A-CB3F780C93B0}" dt="2023-01-06T08:44:06.465" v="2205" actId="113"/>
          <ac:spMkLst>
            <pc:docMk/>
            <pc:sldMk cId="2867462642" sldId="264"/>
            <ac:spMk id="3" creationId="{0F7D5DB0-A84E-643F-D660-36DA8FC50000}"/>
          </ac:spMkLst>
        </pc:spChg>
      </pc:sldChg>
      <pc:sldChg chg="modSp new mod">
        <pc:chgData name="Vansh Dixit" userId="0b3673ff5efda5f6" providerId="LiveId" clId="{B4ED06B9-E522-43F5-B48A-CB3F780C93B0}" dt="2023-01-06T08:49:33.047" v="2211" actId="114"/>
        <pc:sldMkLst>
          <pc:docMk/>
          <pc:sldMk cId="1517515853" sldId="265"/>
        </pc:sldMkLst>
        <pc:spChg chg="mod ord">
          <ac:chgData name="Vansh Dixit" userId="0b3673ff5efda5f6" providerId="LiveId" clId="{B4ED06B9-E522-43F5-B48A-CB3F780C93B0}" dt="2023-01-06T08:42:45.532" v="2193" actId="1076"/>
          <ac:spMkLst>
            <pc:docMk/>
            <pc:sldMk cId="1517515853" sldId="265"/>
            <ac:spMk id="2" creationId="{99505B9B-F744-7331-F24C-0BE3BEF8AEA8}"/>
          </ac:spMkLst>
        </pc:spChg>
        <pc:spChg chg="mod">
          <ac:chgData name="Vansh Dixit" userId="0b3673ff5efda5f6" providerId="LiveId" clId="{B4ED06B9-E522-43F5-B48A-CB3F780C93B0}" dt="2023-01-06T08:49:33.047" v="2211" actId="114"/>
          <ac:spMkLst>
            <pc:docMk/>
            <pc:sldMk cId="1517515853" sldId="265"/>
            <ac:spMk id="3" creationId="{53EE4D73-41F0-51D0-AADC-CA813C2D8E7F}"/>
          </ac:spMkLst>
        </pc:spChg>
      </pc:sldChg>
      <pc:sldChg chg="modSp new del mod">
        <pc:chgData name="Vansh Dixit" userId="0b3673ff5efda5f6" providerId="LiveId" clId="{B4ED06B9-E522-43F5-B48A-CB3F780C93B0}" dt="2023-01-05T18:34:38.711" v="1270" actId="2696"/>
        <pc:sldMkLst>
          <pc:docMk/>
          <pc:sldMk cId="2866585196" sldId="265"/>
        </pc:sldMkLst>
        <pc:spChg chg="mod">
          <ac:chgData name="Vansh Dixit" userId="0b3673ff5efda5f6" providerId="LiveId" clId="{B4ED06B9-E522-43F5-B48A-CB3F780C93B0}" dt="2023-01-05T18:34:30.884" v="1269" actId="14100"/>
          <ac:spMkLst>
            <pc:docMk/>
            <pc:sldMk cId="2866585196" sldId="265"/>
            <ac:spMk id="2" creationId="{2FFE8108-F7D6-F341-BB15-91F9DA1DC850}"/>
          </ac:spMkLst>
        </pc:spChg>
      </pc:sldChg>
      <pc:sldChg chg="modSp new mod">
        <pc:chgData name="Vansh Dixit" userId="0b3673ff5efda5f6" providerId="LiveId" clId="{B4ED06B9-E522-43F5-B48A-CB3F780C93B0}" dt="2023-01-06T08:50:07.867" v="2217" actId="114"/>
        <pc:sldMkLst>
          <pc:docMk/>
          <pc:sldMk cId="842296186" sldId="266"/>
        </pc:sldMkLst>
        <pc:spChg chg="mod ord">
          <ac:chgData name="Vansh Dixit" userId="0b3673ff5efda5f6" providerId="LiveId" clId="{B4ED06B9-E522-43F5-B48A-CB3F780C93B0}" dt="2023-01-06T07:57:18.004" v="1975" actId="20577"/>
          <ac:spMkLst>
            <pc:docMk/>
            <pc:sldMk cId="842296186" sldId="266"/>
            <ac:spMk id="2" creationId="{53E74B39-22EC-89D3-F019-D85241A0DB6D}"/>
          </ac:spMkLst>
        </pc:spChg>
        <pc:spChg chg="mod">
          <ac:chgData name="Vansh Dixit" userId="0b3673ff5efda5f6" providerId="LiveId" clId="{B4ED06B9-E522-43F5-B48A-CB3F780C93B0}" dt="2023-01-06T08:50:07.867" v="2217" actId="114"/>
          <ac:spMkLst>
            <pc:docMk/>
            <pc:sldMk cId="842296186" sldId="266"/>
            <ac:spMk id="3" creationId="{380B455C-D572-A965-6585-349842D64201}"/>
          </ac:spMkLst>
        </pc:spChg>
      </pc:sldChg>
      <pc:sldChg chg="modSp new mod">
        <pc:chgData name="Vansh Dixit" userId="0b3673ff5efda5f6" providerId="LiveId" clId="{B4ED06B9-E522-43F5-B48A-CB3F780C93B0}" dt="2023-01-05T19:29:45.995" v="1788" actId="207"/>
        <pc:sldMkLst>
          <pc:docMk/>
          <pc:sldMk cId="2480689447" sldId="267"/>
        </pc:sldMkLst>
        <pc:spChg chg="mod">
          <ac:chgData name="Vansh Dixit" userId="0b3673ff5efda5f6" providerId="LiveId" clId="{B4ED06B9-E522-43F5-B48A-CB3F780C93B0}" dt="2023-01-05T18:45:20.983" v="1473" actId="20577"/>
          <ac:spMkLst>
            <pc:docMk/>
            <pc:sldMk cId="2480689447" sldId="267"/>
            <ac:spMk id="2" creationId="{5169E8A6-BB1F-DA50-F587-6D1009371A29}"/>
          </ac:spMkLst>
        </pc:spChg>
        <pc:spChg chg="mod">
          <ac:chgData name="Vansh Dixit" userId="0b3673ff5efda5f6" providerId="LiveId" clId="{B4ED06B9-E522-43F5-B48A-CB3F780C93B0}" dt="2023-01-05T19:29:45.995" v="1788" actId="207"/>
          <ac:spMkLst>
            <pc:docMk/>
            <pc:sldMk cId="2480689447" sldId="267"/>
            <ac:spMk id="3" creationId="{22B5D877-E3E5-76C1-CF11-D7BCCADC6D92}"/>
          </ac:spMkLst>
        </pc:spChg>
      </pc:sldChg>
      <pc:sldChg chg="modSp new mod">
        <pc:chgData name="Vansh Dixit" userId="0b3673ff5efda5f6" providerId="LiveId" clId="{B4ED06B9-E522-43F5-B48A-CB3F780C93B0}" dt="2023-01-06T08:19:16.435" v="2044" actId="20577"/>
        <pc:sldMkLst>
          <pc:docMk/>
          <pc:sldMk cId="1685313144" sldId="268"/>
        </pc:sldMkLst>
        <pc:spChg chg="mod ord">
          <ac:chgData name="Vansh Dixit" userId="0b3673ff5efda5f6" providerId="LiveId" clId="{B4ED06B9-E522-43F5-B48A-CB3F780C93B0}" dt="2023-01-05T19:39:23.257" v="1811" actId="1076"/>
          <ac:spMkLst>
            <pc:docMk/>
            <pc:sldMk cId="1685313144" sldId="268"/>
            <ac:spMk id="2" creationId="{BA89E2B4-9909-73DB-AEBE-36B42739D1E4}"/>
          </ac:spMkLst>
        </pc:spChg>
        <pc:spChg chg="mod">
          <ac:chgData name="Vansh Dixit" userId="0b3673ff5efda5f6" providerId="LiveId" clId="{B4ED06B9-E522-43F5-B48A-CB3F780C93B0}" dt="2023-01-06T08:19:16.435" v="2044" actId="20577"/>
          <ac:spMkLst>
            <pc:docMk/>
            <pc:sldMk cId="1685313144" sldId="268"/>
            <ac:spMk id="3" creationId="{5B227B53-C812-EE3A-9090-AA3A72A8CA01}"/>
          </ac:spMkLst>
        </pc:spChg>
      </pc:sldChg>
      <pc:sldChg chg="addSp modSp new mod ord">
        <pc:chgData name="Vansh Dixit" userId="0b3673ff5efda5f6" providerId="LiveId" clId="{B4ED06B9-E522-43F5-B48A-CB3F780C93B0}" dt="2023-01-06T08:10:39.740" v="2043" actId="14100"/>
        <pc:sldMkLst>
          <pc:docMk/>
          <pc:sldMk cId="441715810" sldId="269"/>
        </pc:sldMkLst>
        <pc:spChg chg="mod">
          <ac:chgData name="Vansh Dixit" userId="0b3673ff5efda5f6" providerId="LiveId" clId="{B4ED06B9-E522-43F5-B48A-CB3F780C93B0}" dt="2023-01-06T08:06:53.367" v="2021" actId="2711"/>
          <ac:spMkLst>
            <pc:docMk/>
            <pc:sldMk cId="441715810" sldId="269"/>
            <ac:spMk id="2" creationId="{AAB15B86-4381-E273-1598-4C6B1151A64E}"/>
          </ac:spMkLst>
        </pc:spChg>
        <pc:spChg chg="mod">
          <ac:chgData name="Vansh Dixit" userId="0b3673ff5efda5f6" providerId="LiveId" clId="{B4ED06B9-E522-43F5-B48A-CB3F780C93B0}" dt="2023-01-06T08:06:24.901" v="2012" actId="1076"/>
          <ac:spMkLst>
            <pc:docMk/>
            <pc:sldMk cId="441715810" sldId="269"/>
            <ac:spMk id="3" creationId="{C03EE39E-5C67-A8E7-AE64-7FB3525F769C}"/>
          </ac:spMkLst>
        </pc:spChg>
        <pc:picChg chg="add mod">
          <ac:chgData name="Vansh Dixit" userId="0b3673ff5efda5f6" providerId="LiveId" clId="{B4ED06B9-E522-43F5-B48A-CB3F780C93B0}" dt="2023-01-06T08:10:39.740" v="2043" actId="14100"/>
          <ac:picMkLst>
            <pc:docMk/>
            <pc:sldMk cId="441715810" sldId="269"/>
            <ac:picMk id="5" creationId="{CF92B9B6-7755-77AE-3F84-D88FEF8B93C8}"/>
          </ac:picMkLst>
        </pc:picChg>
        <pc:picChg chg="add mod">
          <ac:chgData name="Vansh Dixit" userId="0b3673ff5efda5f6" providerId="LiveId" clId="{B4ED06B9-E522-43F5-B48A-CB3F780C93B0}" dt="2023-01-06T08:10:17.108" v="2041" actId="14100"/>
          <ac:picMkLst>
            <pc:docMk/>
            <pc:sldMk cId="441715810" sldId="269"/>
            <ac:picMk id="7" creationId="{2A6529DC-642F-54C6-BB00-32CE35279358}"/>
          </ac:picMkLst>
        </pc:picChg>
      </pc:sldChg>
      <pc:sldMasterChg chg="setBg">
        <pc:chgData name="Vansh Dixit" userId="0b3673ff5efda5f6" providerId="LiveId" clId="{B4ED06B9-E522-43F5-B48A-CB3F780C93B0}" dt="2023-01-05T16:23:41.979" v="6"/>
        <pc:sldMasterMkLst>
          <pc:docMk/>
          <pc:sldMasterMk cId="1123696659"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80872-FF76-4FD2-A424-31449591762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650447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878816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321663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8188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65088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D80872-FF76-4FD2-A424-31449591762F}"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41634919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D80872-FF76-4FD2-A424-31449591762F}"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4972972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80872-FF76-4FD2-A424-31449591762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28000020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80872-FF76-4FD2-A424-31449591762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17835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80872-FF76-4FD2-A424-31449591762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41942979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0872-FF76-4FD2-A424-31449591762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5795946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451281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80872-FF76-4FD2-A424-31449591762F}"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2805253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80872-FF76-4FD2-A424-31449591762F}"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875046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0872-FF76-4FD2-A424-31449591762F}"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8420531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1671519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80872-FF76-4FD2-A424-31449591762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48CA6-03F3-4A7D-94D2-6CFB8FE632DB}" type="slidenum">
              <a:rPr lang="en-US" smtClean="0"/>
              <a:t>‹#›</a:t>
            </a:fld>
            <a:endParaRPr lang="en-US"/>
          </a:p>
        </p:txBody>
      </p:sp>
    </p:spTree>
    <p:extLst>
      <p:ext uri="{BB962C8B-B14F-4D97-AF65-F5344CB8AC3E}">
        <p14:creationId xmlns:p14="http://schemas.microsoft.com/office/powerpoint/2010/main" val="784252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FD80872-FF76-4FD2-A424-31449591762F}" type="datetimeFigureOut">
              <a:rPr lang="en-US" smtClean="0"/>
              <a:t>1/7/2023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1948CA6-03F3-4A7D-94D2-6CFB8FE632DB}" type="slidenum">
              <a:rPr lang="en-US" smtClean="0"/>
              <a:t>‹#›</a:t>
            </a:fld>
            <a:endParaRPr lang="en-US"/>
          </a:p>
        </p:txBody>
      </p:sp>
    </p:spTree>
    <p:extLst>
      <p:ext uri="{BB962C8B-B14F-4D97-AF65-F5344CB8AC3E}">
        <p14:creationId xmlns:p14="http://schemas.microsoft.com/office/powerpoint/2010/main" val="319707832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DA88-9014-00E6-3777-9F2459F6B615}"/>
              </a:ext>
            </a:extLst>
          </p:cNvPr>
          <p:cNvSpPr>
            <a:spLocks noGrp="1"/>
          </p:cNvSpPr>
          <p:nvPr>
            <p:ph type="ctrTitle" idx="4294967295"/>
          </p:nvPr>
        </p:nvSpPr>
        <p:spPr>
          <a:xfrm>
            <a:off x="0" y="1770063"/>
            <a:ext cx="9440863" cy="1828800"/>
          </a:xfrm>
        </p:spPr>
        <p:txBody>
          <a:bodyPr/>
          <a:lstStyle/>
          <a:p>
            <a:r>
              <a:rPr lang="en-US" dirty="0"/>
              <a:t>  </a:t>
            </a:r>
          </a:p>
        </p:txBody>
      </p:sp>
      <p:pic>
        <p:nvPicPr>
          <p:cNvPr id="5" name="Picture 4">
            <a:extLst>
              <a:ext uri="{FF2B5EF4-FFF2-40B4-BE49-F238E27FC236}">
                <a16:creationId xmlns:a16="http://schemas.microsoft.com/office/drawing/2014/main" id="{81502100-8295-4AED-07B4-734D2DC2C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62" y="0"/>
            <a:ext cx="8562681" cy="6858000"/>
          </a:xfrm>
          <a:prstGeom prst="rect">
            <a:avLst/>
          </a:prstGeom>
        </p:spPr>
      </p:pic>
    </p:spTree>
    <p:extLst>
      <p:ext uri="{BB962C8B-B14F-4D97-AF65-F5344CB8AC3E}">
        <p14:creationId xmlns:p14="http://schemas.microsoft.com/office/powerpoint/2010/main" val="28020290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5B9B-F744-7331-F24C-0BE3BEF8AEA8}"/>
              </a:ext>
            </a:extLst>
          </p:cNvPr>
          <p:cNvSpPr>
            <a:spLocks noGrp="1"/>
          </p:cNvSpPr>
          <p:nvPr>
            <p:ph type="title"/>
          </p:nvPr>
        </p:nvSpPr>
        <p:spPr>
          <a:xfrm>
            <a:off x="8237688" y="359109"/>
            <a:ext cx="3688685" cy="29464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3EE4D73-41F0-51D0-AADC-CA813C2D8E7F}"/>
              </a:ext>
            </a:extLst>
          </p:cNvPr>
          <p:cNvSpPr>
            <a:spLocks noGrp="1"/>
          </p:cNvSpPr>
          <p:nvPr>
            <p:ph idx="1"/>
          </p:nvPr>
        </p:nvSpPr>
        <p:spPr>
          <a:xfrm>
            <a:off x="919119" y="919480"/>
            <a:ext cx="10353762" cy="5293360"/>
          </a:xfrm>
        </p:spPr>
        <p:txBody>
          <a:bodyPr>
            <a:normAutofit/>
          </a:bodyPr>
          <a:lstStyle/>
          <a:p>
            <a:pPr marL="1152900" lvl="2" indent="-342900">
              <a:buFont typeface="+mj-lt"/>
              <a:buAutoNum type="arabicPeriod" startAt="4"/>
            </a:pPr>
            <a:r>
              <a:rPr lang="en-US" sz="2400" b="1" i="1" u="sng" dirty="0"/>
              <a:t>Election Details </a:t>
            </a:r>
            <a:r>
              <a:rPr lang="en-US" sz="2400" b="1" i="1" dirty="0"/>
              <a:t> </a:t>
            </a:r>
            <a:r>
              <a:rPr lang="en-US" sz="2400" dirty="0"/>
              <a:t>: In this section admin can update election details such as start date, end date etc. </a:t>
            </a:r>
          </a:p>
          <a:p>
            <a:pPr marL="1152900" lvl="2" indent="-342900">
              <a:buFont typeface="+mj-lt"/>
              <a:buAutoNum type="arabicPeriod" startAt="4"/>
            </a:pPr>
            <a:r>
              <a:rPr lang="en-US" sz="2400" b="1" i="1" u="sng" dirty="0"/>
              <a:t>Candidate Details</a:t>
            </a:r>
            <a:r>
              <a:rPr lang="en-US" sz="2400" b="1" i="1" dirty="0"/>
              <a:t>  </a:t>
            </a:r>
            <a:r>
              <a:rPr lang="en-US" sz="2400" dirty="0"/>
              <a:t>: In candidate details all the candidates added by admin will be displayed. Admin can update the candidate details if incase a wrong entry is done.</a:t>
            </a:r>
          </a:p>
          <a:p>
            <a:pPr marL="504000" lvl="1" indent="0">
              <a:buNone/>
            </a:pPr>
            <a:endParaRPr lang="en-US" sz="2400" dirty="0"/>
          </a:p>
          <a:p>
            <a:pPr marL="504000" lvl="1" indent="0">
              <a:buNone/>
            </a:pPr>
            <a:r>
              <a:rPr lang="en-US" sz="2600" dirty="0"/>
              <a:t>b)</a:t>
            </a:r>
            <a:r>
              <a:rPr lang="en-US" sz="2800" dirty="0"/>
              <a:t> User- The user module is divided into 4 components.</a:t>
            </a:r>
          </a:p>
          <a:p>
            <a:pPr marL="1267200" lvl="2" indent="-457200">
              <a:buFont typeface="+mj-lt"/>
              <a:buAutoNum type="arabicPeriod"/>
            </a:pPr>
            <a:r>
              <a:rPr lang="en-US" sz="2400" b="1" i="1" u="sng" dirty="0"/>
              <a:t>Dashboard</a:t>
            </a:r>
            <a:r>
              <a:rPr lang="en-US" sz="2400" dirty="0"/>
              <a:t>  : The user dashboard contains information about parties and their candidates. A user can see all the information about candidate. </a:t>
            </a:r>
          </a:p>
        </p:txBody>
      </p:sp>
    </p:spTree>
    <p:extLst>
      <p:ext uri="{BB962C8B-B14F-4D97-AF65-F5344CB8AC3E}">
        <p14:creationId xmlns:p14="http://schemas.microsoft.com/office/powerpoint/2010/main" val="15175158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4B39-22EC-89D3-F019-D85241A0DB6D}"/>
              </a:ext>
            </a:extLst>
          </p:cNvPr>
          <p:cNvSpPr>
            <a:spLocks noGrp="1"/>
          </p:cNvSpPr>
          <p:nvPr>
            <p:ph type="title"/>
          </p:nvPr>
        </p:nvSpPr>
        <p:spPr>
          <a:xfrm>
            <a:off x="7853680" y="609600"/>
            <a:ext cx="4429760" cy="457200"/>
          </a:xfrm>
        </p:spPr>
        <p:txBody>
          <a:bodyPr>
            <a:normAutofit fontScale="90000"/>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380B455C-D572-A965-6585-349842D64201}"/>
              </a:ext>
            </a:extLst>
          </p:cNvPr>
          <p:cNvSpPr>
            <a:spLocks noGrp="1"/>
          </p:cNvSpPr>
          <p:nvPr>
            <p:ph idx="1"/>
          </p:nvPr>
        </p:nvSpPr>
        <p:spPr>
          <a:xfrm>
            <a:off x="913795" y="609601"/>
            <a:ext cx="10353762" cy="5181600"/>
          </a:xfrm>
        </p:spPr>
        <p:txBody>
          <a:bodyPr>
            <a:normAutofit/>
          </a:bodyPr>
          <a:lstStyle/>
          <a:p>
            <a:pPr marL="1170000" lvl="3" indent="0">
              <a:buNone/>
            </a:pPr>
            <a:endParaRPr lang="en-US" sz="2400" u="sng" dirty="0"/>
          </a:p>
          <a:p>
            <a:pPr marL="1324350" lvl="2" indent="-514350">
              <a:buFont typeface="+mj-lt"/>
              <a:buAutoNum type="arabicPeriod" startAt="2"/>
            </a:pPr>
            <a:r>
              <a:rPr lang="en-US" sz="2400" b="1" i="1" u="sng" dirty="0"/>
              <a:t>Voter Register</a:t>
            </a:r>
            <a:r>
              <a:rPr lang="en-US" sz="2400" b="1" i="1" dirty="0"/>
              <a:t>  </a:t>
            </a:r>
            <a:r>
              <a:rPr lang="en-US" sz="2400" dirty="0"/>
              <a:t>: In this section first user will have to register himself only then he will be able to cast his vote. </a:t>
            </a:r>
            <a:endParaRPr lang="en-US" sz="2400" u="sng" dirty="0"/>
          </a:p>
          <a:p>
            <a:pPr marL="1267200" lvl="2" indent="-457200">
              <a:buFont typeface="+mj-lt"/>
              <a:buAutoNum type="arabicPeriod" startAt="3"/>
            </a:pPr>
            <a:r>
              <a:rPr lang="en-US" sz="2400" b="1" i="1" u="sng" dirty="0"/>
              <a:t>Voting Area</a:t>
            </a:r>
            <a:r>
              <a:rPr lang="en-US" sz="2400" b="1" i="1" dirty="0"/>
              <a:t>  </a:t>
            </a:r>
            <a:r>
              <a:rPr lang="en-US" sz="2400" dirty="0"/>
              <a:t>: After user is registered, then only he will be directed to this page and then he can cast his vote.</a:t>
            </a:r>
          </a:p>
          <a:p>
            <a:pPr marL="1267200" lvl="2" indent="-457200">
              <a:buFont typeface="+mj-lt"/>
              <a:buAutoNum type="arabicPeriod" startAt="3"/>
            </a:pPr>
            <a:r>
              <a:rPr lang="en-US" sz="2400" b="1" i="1" u="sng" dirty="0"/>
              <a:t>Results</a:t>
            </a:r>
            <a:r>
              <a:rPr lang="en-US" sz="2400" u="sng" dirty="0"/>
              <a:t> </a:t>
            </a:r>
            <a:r>
              <a:rPr lang="en-US" sz="2400" dirty="0"/>
              <a:t> : In this component the user will be able to see the results of the election.</a:t>
            </a:r>
          </a:p>
        </p:txBody>
      </p:sp>
    </p:spTree>
    <p:extLst>
      <p:ext uri="{BB962C8B-B14F-4D97-AF65-F5344CB8AC3E}">
        <p14:creationId xmlns:p14="http://schemas.microsoft.com/office/powerpoint/2010/main" val="8422961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E8A6-BB1F-DA50-F587-6D1009371A29}"/>
              </a:ext>
            </a:extLst>
          </p:cNvPr>
          <p:cNvSpPr>
            <a:spLocks noGrp="1"/>
          </p:cNvSpPr>
          <p:nvPr>
            <p:ph type="title"/>
          </p:nvPr>
        </p:nvSpPr>
        <p:spPr/>
        <p:txBody>
          <a:bodyPr>
            <a:normAutofit/>
          </a:bodyPr>
          <a:lstStyle/>
          <a:p>
            <a:r>
              <a:rPr lang="en-US" sz="4800" dirty="0"/>
              <a:t>Phase 2</a:t>
            </a:r>
          </a:p>
        </p:txBody>
      </p:sp>
      <p:sp>
        <p:nvSpPr>
          <p:cNvPr id="3" name="Content Placeholder 2">
            <a:extLst>
              <a:ext uri="{FF2B5EF4-FFF2-40B4-BE49-F238E27FC236}">
                <a16:creationId xmlns:a16="http://schemas.microsoft.com/office/drawing/2014/main" id="{22B5D877-E3E5-76C1-CF11-D7BCCADC6D92}"/>
              </a:ext>
            </a:extLst>
          </p:cNvPr>
          <p:cNvSpPr>
            <a:spLocks noGrp="1"/>
          </p:cNvSpPr>
          <p:nvPr>
            <p:ph idx="1"/>
          </p:nvPr>
        </p:nvSpPr>
        <p:spPr/>
        <p:txBody>
          <a:bodyPr>
            <a:normAutofit/>
          </a:bodyPr>
          <a:lstStyle/>
          <a:p>
            <a:pPr marL="36900" indent="0">
              <a:buNone/>
            </a:pPr>
            <a:r>
              <a:rPr lang="en-US" sz="2200" dirty="0"/>
              <a:t>In this phase all the tech stack like NodeJS , solidity , hardhat are used for </a:t>
            </a:r>
            <a:r>
              <a:rPr lang="en-US" sz="2000" dirty="0"/>
              <a:t>implementing the Blockchain using Ethereum framework and convert the system into a decentralized application</a:t>
            </a:r>
            <a:r>
              <a:rPr lang="en-US" sz="2200" dirty="0"/>
              <a:t>.</a:t>
            </a:r>
          </a:p>
          <a:p>
            <a:pPr marL="36900" indent="0">
              <a:buNone/>
            </a:pPr>
            <a:endParaRPr lang="en-US" sz="900" dirty="0"/>
          </a:p>
          <a:p>
            <a:r>
              <a:rPr lang="en-US" sz="2200" b="1" i="1" u="sng" dirty="0"/>
              <a:t>NodeJS</a:t>
            </a:r>
            <a:r>
              <a:rPr lang="en-US" sz="2200" dirty="0"/>
              <a:t> : It was used to define all the functionality of data, how the smart contract will interact through the application.</a:t>
            </a:r>
          </a:p>
          <a:p>
            <a:r>
              <a:rPr lang="en-US" sz="2200" b="1" i="1" u="sng" dirty="0"/>
              <a:t>Solidity</a:t>
            </a:r>
            <a:r>
              <a:rPr lang="en-US" sz="2200" dirty="0"/>
              <a:t>  : </a:t>
            </a:r>
            <a:r>
              <a:rPr lang="en-US" sz="2000" b="0" i="0" dirty="0">
                <a:solidFill>
                  <a:schemeClr val="tx1">
                    <a:lumMod val="85000"/>
                  </a:schemeClr>
                </a:solidFill>
                <a:effectLst/>
                <a:latin typeface="+mj-lt"/>
              </a:rPr>
              <a:t>It's used to create smart contracts that implement business logic and generate a chain of transaction records in the blockchain system.</a:t>
            </a:r>
            <a:r>
              <a:rPr lang="en-US" sz="2000" b="0" i="0" dirty="0">
                <a:solidFill>
                  <a:srgbClr val="51565E"/>
                </a:solidFill>
                <a:effectLst/>
                <a:latin typeface="Roboto" panose="020B0604020202020204" pitchFamily="2" charset="0"/>
              </a:rPr>
              <a:t> </a:t>
            </a:r>
            <a:r>
              <a:rPr lang="en-US" sz="2000" b="0" i="0" dirty="0">
                <a:solidFill>
                  <a:schemeClr val="tx1">
                    <a:lumMod val="85000"/>
                  </a:schemeClr>
                </a:solidFill>
                <a:effectLst/>
                <a:latin typeface="+mj-lt"/>
              </a:rPr>
              <a:t>It acts as a tool for creating machine-level code and compiling it on the Ethereum Virtual Machine (EVM).</a:t>
            </a:r>
          </a:p>
          <a:p>
            <a:endParaRPr lang="en-US" sz="2200" dirty="0">
              <a:solidFill>
                <a:schemeClr val="tx1">
                  <a:lumMod val="85000"/>
                </a:schemeClr>
              </a:solidFill>
              <a:latin typeface="+mj-lt"/>
            </a:endParaRPr>
          </a:p>
        </p:txBody>
      </p:sp>
    </p:spTree>
    <p:extLst>
      <p:ext uri="{BB962C8B-B14F-4D97-AF65-F5344CB8AC3E}">
        <p14:creationId xmlns:p14="http://schemas.microsoft.com/office/powerpoint/2010/main" val="2480689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E2B4-9909-73DB-AEBE-36B42739D1E4}"/>
              </a:ext>
            </a:extLst>
          </p:cNvPr>
          <p:cNvSpPr>
            <a:spLocks noGrp="1"/>
          </p:cNvSpPr>
          <p:nvPr>
            <p:ph type="title"/>
          </p:nvPr>
        </p:nvSpPr>
        <p:spPr>
          <a:xfrm>
            <a:off x="6749592" y="367645"/>
            <a:ext cx="5096968" cy="42991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B227B53-C812-EE3A-9090-AA3A72A8CA01}"/>
              </a:ext>
            </a:extLst>
          </p:cNvPr>
          <p:cNvSpPr>
            <a:spLocks noGrp="1"/>
          </p:cNvSpPr>
          <p:nvPr>
            <p:ph idx="1"/>
          </p:nvPr>
        </p:nvSpPr>
        <p:spPr>
          <a:xfrm>
            <a:off x="913795" y="797561"/>
            <a:ext cx="10353762" cy="4993640"/>
          </a:xfrm>
        </p:spPr>
        <p:txBody>
          <a:bodyPr>
            <a:normAutofit/>
          </a:bodyPr>
          <a:lstStyle/>
          <a:p>
            <a:endParaRPr lang="en-US" sz="2200" u="sng" dirty="0"/>
          </a:p>
          <a:p>
            <a:endParaRPr lang="en-US" sz="2200" b="1" i="1" u="sng" dirty="0"/>
          </a:p>
          <a:p>
            <a:r>
              <a:rPr lang="en-US" sz="2200" b="1" i="1" u="sng" dirty="0"/>
              <a:t>Hardhat</a:t>
            </a:r>
            <a:r>
              <a:rPr lang="en-US" sz="2200" dirty="0"/>
              <a:t>  : </a:t>
            </a:r>
            <a:r>
              <a:rPr lang="en-US" sz="2200" b="0" i="0" dirty="0">
                <a:solidFill>
                  <a:schemeClr val="tx1">
                    <a:lumMod val="85000"/>
                  </a:schemeClr>
                </a:solidFill>
                <a:effectLst/>
              </a:rPr>
              <a:t>Hardhat is </a:t>
            </a:r>
            <a:r>
              <a:rPr lang="en-US" sz="2200" i="0" dirty="0">
                <a:solidFill>
                  <a:schemeClr val="tx1">
                    <a:lumMod val="85000"/>
                  </a:schemeClr>
                </a:solidFill>
                <a:effectLst/>
              </a:rPr>
              <a:t>a Solidity development environment built using Node </a:t>
            </a:r>
            <a:r>
              <a:rPr lang="en-US" sz="2200" i="0" dirty="0" err="1">
                <a:solidFill>
                  <a:schemeClr val="tx1">
                    <a:lumMod val="85000"/>
                  </a:schemeClr>
                </a:solidFill>
                <a:effectLst/>
              </a:rPr>
              <a:t>js</a:t>
            </a:r>
            <a:r>
              <a:rPr lang="en-US" sz="2200" b="1" i="0" dirty="0">
                <a:solidFill>
                  <a:schemeClr val="tx1">
                    <a:lumMod val="85000"/>
                  </a:schemeClr>
                </a:solidFill>
                <a:effectLst/>
              </a:rPr>
              <a:t>. </a:t>
            </a:r>
            <a:r>
              <a:rPr lang="en-US" sz="2200" b="0" i="0" dirty="0">
                <a:solidFill>
                  <a:schemeClr val="tx1">
                    <a:lumMod val="85000"/>
                  </a:schemeClr>
                </a:solidFill>
                <a:effectLst/>
              </a:rPr>
              <a:t>It consists of different components for </a:t>
            </a:r>
            <a:r>
              <a:rPr lang="en-US" sz="2200" i="0" dirty="0">
                <a:solidFill>
                  <a:schemeClr val="tx1">
                    <a:lumMod val="85000"/>
                  </a:schemeClr>
                </a:solidFill>
                <a:effectLst/>
              </a:rPr>
              <a:t>editing, compiling, debugging and deploying your smart contracts and dApps.</a:t>
            </a:r>
          </a:p>
          <a:p>
            <a:endParaRPr lang="en-US" sz="2200" i="0" dirty="0">
              <a:solidFill>
                <a:schemeClr val="tx1">
                  <a:lumMod val="85000"/>
                </a:schemeClr>
              </a:solidFill>
              <a:effectLst/>
              <a:latin typeface="+mj-lt"/>
            </a:endParaRPr>
          </a:p>
          <a:p>
            <a:r>
              <a:rPr lang="en-US" sz="2200" b="1" i="1" u="sng" dirty="0">
                <a:solidFill>
                  <a:schemeClr val="tx1">
                    <a:lumMod val="85000"/>
                  </a:schemeClr>
                </a:solidFill>
                <a:effectLst/>
                <a:latin typeface="+mj-lt"/>
              </a:rPr>
              <a:t>Metamask</a:t>
            </a:r>
            <a:r>
              <a:rPr lang="en-US" sz="2200" dirty="0">
                <a:solidFill>
                  <a:schemeClr val="tx1">
                    <a:lumMod val="85000"/>
                  </a:schemeClr>
                </a:solidFill>
                <a:effectLst/>
                <a:latin typeface="+mj-lt"/>
              </a:rPr>
              <a:t>  : </a:t>
            </a:r>
            <a:r>
              <a:rPr lang="en-US" sz="2000" b="0" i="0" dirty="0">
                <a:solidFill>
                  <a:srgbClr val="BDC1C6"/>
                </a:solidFill>
                <a:effectLst/>
                <a:latin typeface="arial" panose="020B0604020202020204" pitchFamily="34" charset="0"/>
              </a:rPr>
              <a:t> </a:t>
            </a:r>
            <a:r>
              <a:rPr lang="en-US" sz="2200" b="0" i="0" dirty="0">
                <a:solidFill>
                  <a:schemeClr val="tx1">
                    <a:lumMod val="85000"/>
                  </a:schemeClr>
                </a:solidFill>
                <a:effectLst/>
              </a:rPr>
              <a:t>MetaMask is a decentralized, non-custodial Ethereum-based wallet that </a:t>
            </a:r>
            <a:r>
              <a:rPr lang="en-US" sz="2200" i="0" dirty="0">
                <a:solidFill>
                  <a:schemeClr val="tx1">
                    <a:lumMod val="85000"/>
                  </a:schemeClr>
                </a:solidFill>
                <a:effectLst/>
              </a:rPr>
              <a:t>allows users to store, buy, send, convert, and swap crypto tokens. </a:t>
            </a:r>
            <a:r>
              <a:rPr lang="en-US" sz="2200" b="0" i="0" dirty="0">
                <a:solidFill>
                  <a:schemeClr val="tx1">
                    <a:lumMod val="85000"/>
                  </a:schemeClr>
                </a:solidFill>
                <a:effectLst/>
              </a:rPr>
              <a:t>It allows users to access their Ethereum wallet through a </a:t>
            </a:r>
            <a:r>
              <a:rPr lang="en-US" sz="2200" dirty="0">
                <a:solidFill>
                  <a:schemeClr val="tx1">
                    <a:lumMod val="85000"/>
                  </a:schemeClr>
                </a:solidFill>
                <a:effectLst/>
              </a:rPr>
              <a:t>browser extension</a:t>
            </a:r>
            <a:r>
              <a:rPr lang="en-US" sz="2200" b="0" i="0" dirty="0">
                <a:solidFill>
                  <a:schemeClr val="tx1">
                    <a:lumMod val="85000"/>
                  </a:schemeClr>
                </a:solidFill>
                <a:effectLst/>
              </a:rPr>
              <a:t> or </a:t>
            </a:r>
            <a:r>
              <a:rPr lang="en-US" sz="2200" dirty="0">
                <a:solidFill>
                  <a:schemeClr val="tx1">
                    <a:lumMod val="85000"/>
                  </a:schemeClr>
                </a:solidFill>
                <a:effectLst/>
              </a:rPr>
              <a:t>mobile app</a:t>
            </a:r>
            <a:endParaRPr lang="en-US" sz="2200" dirty="0">
              <a:solidFill>
                <a:schemeClr val="tx1">
                  <a:lumMod val="85000"/>
                </a:schemeClr>
              </a:solidFill>
            </a:endParaRPr>
          </a:p>
        </p:txBody>
      </p:sp>
    </p:spTree>
    <p:extLst>
      <p:ext uri="{BB962C8B-B14F-4D97-AF65-F5344CB8AC3E}">
        <p14:creationId xmlns:p14="http://schemas.microsoft.com/office/powerpoint/2010/main" val="1685313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801F-9AA7-5BBA-FF74-45013F8F0FC8}"/>
              </a:ext>
            </a:extLst>
          </p:cNvPr>
          <p:cNvSpPr>
            <a:spLocks noGrp="1"/>
          </p:cNvSpPr>
          <p:nvPr>
            <p:ph type="title"/>
          </p:nvPr>
        </p:nvSpPr>
        <p:spPr>
          <a:xfrm>
            <a:off x="913795" y="601680"/>
            <a:ext cx="10353762" cy="970450"/>
          </a:xfrm>
        </p:spPr>
        <p:txBody>
          <a:bodyPr>
            <a:normAutofit/>
          </a:bodyPr>
          <a:lstStyle/>
          <a:p>
            <a:r>
              <a:rPr lang="en-IN" dirty="0"/>
              <a:t>Glimpse</a:t>
            </a:r>
          </a:p>
        </p:txBody>
      </p:sp>
      <p:sp>
        <p:nvSpPr>
          <p:cNvPr id="7" name="Content Placeholder 6">
            <a:extLst>
              <a:ext uri="{FF2B5EF4-FFF2-40B4-BE49-F238E27FC236}">
                <a16:creationId xmlns:a16="http://schemas.microsoft.com/office/drawing/2014/main" id="{3CA0B379-9711-8216-E6CA-6C0561B8D51B}"/>
              </a:ext>
            </a:extLst>
          </p:cNvPr>
          <p:cNvSpPr>
            <a:spLocks noGrp="1"/>
          </p:cNvSpPr>
          <p:nvPr>
            <p:ph idx="1"/>
          </p:nvPr>
        </p:nvSpPr>
        <p:spPr>
          <a:xfrm>
            <a:off x="913795" y="1580050"/>
            <a:ext cx="10353762" cy="4058751"/>
          </a:xfrm>
        </p:spPr>
        <p:txBody>
          <a:bodyPr>
            <a:normAutofit/>
          </a:bodyPr>
          <a:lstStyle/>
          <a:p>
            <a:pPr algn="ctr"/>
            <a:r>
              <a:rPr lang="en-IN" dirty="0"/>
              <a:t>The following is the home page of the site. The main voting process is carried out here.  </a:t>
            </a:r>
          </a:p>
        </p:txBody>
      </p:sp>
      <p:pic>
        <p:nvPicPr>
          <p:cNvPr id="9" name="Picture 8">
            <a:extLst>
              <a:ext uri="{FF2B5EF4-FFF2-40B4-BE49-F238E27FC236}">
                <a16:creationId xmlns:a16="http://schemas.microsoft.com/office/drawing/2014/main" id="{5D4E8BC3-3266-087A-8DD4-509B02486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624" y="2189649"/>
            <a:ext cx="8330752" cy="4066671"/>
          </a:xfrm>
          <a:prstGeom prst="rect">
            <a:avLst/>
          </a:prstGeom>
        </p:spPr>
      </p:pic>
    </p:spTree>
    <p:extLst>
      <p:ext uri="{BB962C8B-B14F-4D97-AF65-F5344CB8AC3E}">
        <p14:creationId xmlns:p14="http://schemas.microsoft.com/office/powerpoint/2010/main" val="3701677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2C80-4DD7-6508-4492-1FF7171204C9}"/>
              </a:ext>
            </a:extLst>
          </p:cNvPr>
          <p:cNvSpPr>
            <a:spLocks noGrp="1"/>
          </p:cNvSpPr>
          <p:nvPr>
            <p:ph type="title"/>
          </p:nvPr>
        </p:nvSpPr>
        <p:spPr>
          <a:xfrm>
            <a:off x="9718430" y="131306"/>
            <a:ext cx="2649537" cy="34250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DBF834-832E-7886-19C1-A7250847095A}"/>
              </a:ext>
            </a:extLst>
          </p:cNvPr>
          <p:cNvSpPr>
            <a:spLocks noGrp="1"/>
          </p:cNvSpPr>
          <p:nvPr>
            <p:ph idx="1"/>
          </p:nvPr>
        </p:nvSpPr>
        <p:spPr>
          <a:xfrm>
            <a:off x="913795" y="763571"/>
            <a:ext cx="10353762" cy="5027629"/>
          </a:xfrm>
        </p:spPr>
        <p:txBody>
          <a:bodyPr/>
          <a:lstStyle/>
          <a:p>
            <a:r>
              <a:rPr lang="en-IN" dirty="0"/>
              <a:t>The following page helps the administrator to register the candidate for the election.</a:t>
            </a:r>
          </a:p>
        </p:txBody>
      </p:sp>
      <p:pic>
        <p:nvPicPr>
          <p:cNvPr id="5" name="Picture 4">
            <a:extLst>
              <a:ext uri="{FF2B5EF4-FFF2-40B4-BE49-F238E27FC236}">
                <a16:creationId xmlns:a16="http://schemas.microsoft.com/office/drawing/2014/main" id="{AD42CD6F-5594-2D4A-9D6D-B65ADAA48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58" y="1356558"/>
            <a:ext cx="10293636" cy="5027629"/>
          </a:xfrm>
          <a:prstGeom prst="rect">
            <a:avLst/>
          </a:prstGeom>
        </p:spPr>
      </p:pic>
    </p:spTree>
    <p:extLst>
      <p:ext uri="{BB962C8B-B14F-4D97-AF65-F5344CB8AC3E}">
        <p14:creationId xmlns:p14="http://schemas.microsoft.com/office/powerpoint/2010/main" val="6305286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486B-A5A6-83C7-2EF2-98CB8AD01588}"/>
              </a:ext>
            </a:extLst>
          </p:cNvPr>
          <p:cNvSpPr>
            <a:spLocks noGrp="1"/>
          </p:cNvSpPr>
          <p:nvPr>
            <p:ph type="title"/>
          </p:nvPr>
        </p:nvSpPr>
        <p:spPr/>
        <p:txBody>
          <a:bodyPr>
            <a:noAutofit/>
          </a:bodyPr>
          <a:lstStyle/>
          <a:p>
            <a:r>
              <a:rPr lang="en-IN" sz="2400" dirty="0"/>
              <a:t>The following page helps the user to register himself/herself as a voter </a:t>
            </a:r>
          </a:p>
        </p:txBody>
      </p:sp>
      <p:pic>
        <p:nvPicPr>
          <p:cNvPr id="4" name="Picture 3">
            <a:extLst>
              <a:ext uri="{FF2B5EF4-FFF2-40B4-BE49-F238E27FC236}">
                <a16:creationId xmlns:a16="http://schemas.microsoft.com/office/drawing/2014/main" id="{4A3E9F9B-E22A-27AA-6AAA-DEAC1FBEA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83" y="1482315"/>
            <a:ext cx="10486786" cy="5116447"/>
          </a:xfrm>
          <a:prstGeom prst="rect">
            <a:avLst/>
          </a:prstGeom>
        </p:spPr>
      </p:pic>
    </p:spTree>
    <p:extLst>
      <p:ext uri="{BB962C8B-B14F-4D97-AF65-F5344CB8AC3E}">
        <p14:creationId xmlns:p14="http://schemas.microsoft.com/office/powerpoint/2010/main" val="3461069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B6E9-0D14-1102-5662-6170CF18A856}"/>
              </a:ext>
            </a:extLst>
          </p:cNvPr>
          <p:cNvSpPr>
            <a:spLocks noGrp="1"/>
          </p:cNvSpPr>
          <p:nvPr>
            <p:ph type="title"/>
          </p:nvPr>
        </p:nvSpPr>
        <p:spPr/>
        <p:txBody>
          <a:bodyPr/>
          <a:lstStyle/>
          <a:p>
            <a:r>
              <a:rPr lang="en-IN" dirty="0"/>
              <a:t>4.</a:t>
            </a:r>
          </a:p>
        </p:txBody>
      </p:sp>
      <p:pic>
        <p:nvPicPr>
          <p:cNvPr id="4" name="Picture 3">
            <a:extLst>
              <a:ext uri="{FF2B5EF4-FFF2-40B4-BE49-F238E27FC236}">
                <a16:creationId xmlns:a16="http://schemas.microsoft.com/office/drawing/2014/main" id="{11346F1F-DB75-4D09-1B14-00C949D41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504636"/>
            <a:ext cx="10256363" cy="4957242"/>
          </a:xfrm>
          <a:prstGeom prst="rect">
            <a:avLst/>
          </a:prstGeom>
        </p:spPr>
      </p:pic>
    </p:spTree>
    <p:extLst>
      <p:ext uri="{BB962C8B-B14F-4D97-AF65-F5344CB8AC3E}">
        <p14:creationId xmlns:p14="http://schemas.microsoft.com/office/powerpoint/2010/main" val="42470753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B4E8-2C72-C5E7-FFB8-DDA4E96A1A70}"/>
              </a:ext>
            </a:extLst>
          </p:cNvPr>
          <p:cNvSpPr>
            <a:spLocks noGrp="1"/>
          </p:cNvSpPr>
          <p:nvPr>
            <p:ph type="title"/>
          </p:nvPr>
        </p:nvSpPr>
        <p:spPr/>
        <p:txBody>
          <a:bodyPr/>
          <a:lstStyle/>
          <a:p>
            <a:r>
              <a:rPr lang="en-IN" dirty="0"/>
              <a:t>5.</a:t>
            </a:r>
          </a:p>
        </p:txBody>
      </p:sp>
      <p:pic>
        <p:nvPicPr>
          <p:cNvPr id="4" name="Picture 3">
            <a:extLst>
              <a:ext uri="{FF2B5EF4-FFF2-40B4-BE49-F238E27FC236}">
                <a16:creationId xmlns:a16="http://schemas.microsoft.com/office/drawing/2014/main" id="{D6BEC3B1-C43E-122B-18A3-6D4FDC4FB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36" y="1476356"/>
            <a:ext cx="9172280" cy="4867997"/>
          </a:xfrm>
          <a:prstGeom prst="rect">
            <a:avLst/>
          </a:prstGeom>
        </p:spPr>
      </p:pic>
    </p:spTree>
    <p:extLst>
      <p:ext uri="{BB962C8B-B14F-4D97-AF65-F5344CB8AC3E}">
        <p14:creationId xmlns:p14="http://schemas.microsoft.com/office/powerpoint/2010/main" val="33308791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424B-37BD-3480-E7F5-1F007FB19D49}"/>
              </a:ext>
            </a:extLst>
          </p:cNvPr>
          <p:cNvSpPr>
            <a:spLocks noGrp="1"/>
          </p:cNvSpPr>
          <p:nvPr>
            <p:ph type="title"/>
          </p:nvPr>
        </p:nvSpPr>
        <p:spPr/>
        <p:txBody>
          <a:bodyPr>
            <a:normAutofit/>
          </a:bodyPr>
          <a:lstStyle/>
          <a:p>
            <a:r>
              <a:rPr lang="en-US" sz="4800" dirty="0"/>
              <a:t>Existing System</a:t>
            </a:r>
          </a:p>
        </p:txBody>
      </p:sp>
      <p:sp>
        <p:nvSpPr>
          <p:cNvPr id="3" name="Content Placeholder 2">
            <a:extLst>
              <a:ext uri="{FF2B5EF4-FFF2-40B4-BE49-F238E27FC236}">
                <a16:creationId xmlns:a16="http://schemas.microsoft.com/office/drawing/2014/main" id="{352B9B3C-437C-856F-8002-6FB2EC840683}"/>
              </a:ext>
            </a:extLst>
          </p:cNvPr>
          <p:cNvSpPr>
            <a:spLocks noGrp="1"/>
          </p:cNvSpPr>
          <p:nvPr>
            <p:ph idx="1"/>
          </p:nvPr>
        </p:nvSpPr>
        <p:spPr/>
        <p:txBody>
          <a:bodyPr/>
          <a:lstStyle/>
          <a:p>
            <a:endParaRPr lang="en-US" sz="2800" dirty="0"/>
          </a:p>
          <a:p>
            <a:r>
              <a:rPr lang="en-US" sz="2800" dirty="0"/>
              <a:t>The existing system of election is running manually. </a:t>
            </a:r>
          </a:p>
          <a:p>
            <a:r>
              <a:rPr lang="en-US" sz="2800" dirty="0"/>
              <a:t>The voter has to visit to booths to vote a candidate so there is wastage of time. </a:t>
            </a:r>
          </a:p>
          <a:p>
            <a:r>
              <a:rPr lang="en-US" sz="2800" dirty="0"/>
              <a:t>Due to this many people don’t go out to cast their votes which is a major problem considering how democracy works.</a:t>
            </a:r>
          </a:p>
          <a:p>
            <a:endParaRPr lang="en-US" dirty="0"/>
          </a:p>
        </p:txBody>
      </p:sp>
    </p:spTree>
    <p:extLst>
      <p:ext uri="{BB962C8B-B14F-4D97-AF65-F5344CB8AC3E}">
        <p14:creationId xmlns:p14="http://schemas.microsoft.com/office/powerpoint/2010/main" val="22074984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5B86-4381-E273-1598-4C6B1151A64E}"/>
              </a:ext>
            </a:extLst>
          </p:cNvPr>
          <p:cNvSpPr>
            <a:spLocks noGrp="1"/>
          </p:cNvSpPr>
          <p:nvPr>
            <p:ph type="title"/>
          </p:nvPr>
        </p:nvSpPr>
        <p:spPr>
          <a:xfrm>
            <a:off x="913795" y="414779"/>
            <a:ext cx="10353762" cy="1112363"/>
          </a:xfrm>
        </p:spPr>
        <p:txBody>
          <a:bodyPr>
            <a:normAutofit/>
          </a:bodyPr>
          <a:lstStyle/>
          <a:p>
            <a:r>
              <a:rPr lang="en-US" sz="4800" dirty="0"/>
              <a:t>Web 3.0</a:t>
            </a:r>
          </a:p>
        </p:txBody>
      </p:sp>
      <p:sp>
        <p:nvSpPr>
          <p:cNvPr id="3" name="Content Placeholder 2">
            <a:extLst>
              <a:ext uri="{FF2B5EF4-FFF2-40B4-BE49-F238E27FC236}">
                <a16:creationId xmlns:a16="http://schemas.microsoft.com/office/drawing/2014/main" id="{C03EE39E-5C67-A8E7-AE64-7FB3525F769C}"/>
              </a:ext>
            </a:extLst>
          </p:cNvPr>
          <p:cNvSpPr>
            <a:spLocks noGrp="1"/>
          </p:cNvSpPr>
          <p:nvPr>
            <p:ph idx="1"/>
          </p:nvPr>
        </p:nvSpPr>
        <p:spPr>
          <a:xfrm>
            <a:off x="183049" y="1706251"/>
            <a:ext cx="7438353" cy="4515951"/>
          </a:xfrm>
        </p:spPr>
        <p:txBody>
          <a:bodyPr>
            <a:normAutofit/>
          </a:bodyPr>
          <a:lstStyle/>
          <a:p>
            <a:r>
              <a:rPr lang="en-US" sz="2400" b="1" i="0" dirty="0">
                <a:solidFill>
                  <a:schemeClr val="tx1">
                    <a:lumMod val="85000"/>
                  </a:schemeClr>
                </a:solidFill>
                <a:effectLst/>
                <a:latin typeface="+mj-lt"/>
              </a:rPr>
              <a:t>Web3</a:t>
            </a:r>
            <a:r>
              <a:rPr lang="en-US" sz="2400" b="0" i="0" dirty="0">
                <a:solidFill>
                  <a:schemeClr val="tx1">
                    <a:lumMod val="85000"/>
                  </a:schemeClr>
                </a:solidFill>
                <a:effectLst/>
                <a:latin typeface="+mj-lt"/>
              </a:rPr>
              <a:t> (also known as </a:t>
            </a:r>
            <a:r>
              <a:rPr lang="en-US" sz="2400" b="1" i="0" dirty="0">
                <a:solidFill>
                  <a:schemeClr val="tx1">
                    <a:lumMod val="85000"/>
                  </a:schemeClr>
                </a:solidFill>
                <a:effectLst/>
                <a:latin typeface="+mj-lt"/>
              </a:rPr>
              <a:t>Web 3.0</a:t>
            </a:r>
            <a:r>
              <a:rPr lang="en-US" sz="2400" b="0" i="0" dirty="0">
                <a:solidFill>
                  <a:schemeClr val="tx1">
                    <a:lumMod val="85000"/>
                  </a:schemeClr>
                </a:solidFill>
                <a:effectLst/>
                <a:latin typeface="+mj-lt"/>
              </a:rPr>
              <a:t>) is an idea for a new iteration of the </a:t>
            </a:r>
            <a:r>
              <a:rPr lang="en-US" sz="2400" dirty="0">
                <a:solidFill>
                  <a:schemeClr val="tx1">
                    <a:lumMod val="85000"/>
                  </a:schemeClr>
                </a:solidFill>
                <a:effectLst/>
                <a:latin typeface="+mj-lt"/>
              </a:rPr>
              <a:t>World Wide Web</a:t>
            </a:r>
            <a:r>
              <a:rPr lang="en-US" sz="2400" b="0" i="0" dirty="0">
                <a:solidFill>
                  <a:schemeClr val="tx1">
                    <a:lumMod val="85000"/>
                  </a:schemeClr>
                </a:solidFill>
                <a:effectLst/>
                <a:latin typeface="+mj-lt"/>
              </a:rPr>
              <a:t> which incorporates concepts such as </a:t>
            </a:r>
            <a:r>
              <a:rPr lang="en-US" sz="2400" dirty="0">
                <a:solidFill>
                  <a:schemeClr val="tx1">
                    <a:lumMod val="85000"/>
                  </a:schemeClr>
                </a:solidFill>
                <a:effectLst/>
                <a:latin typeface="+mj-lt"/>
              </a:rPr>
              <a:t>decentralization</a:t>
            </a:r>
            <a:r>
              <a:rPr lang="en-US" sz="2400" b="0" i="0" dirty="0">
                <a:solidFill>
                  <a:schemeClr val="tx1">
                    <a:lumMod val="85000"/>
                  </a:schemeClr>
                </a:solidFill>
                <a:effectLst/>
                <a:latin typeface="+mj-lt"/>
              </a:rPr>
              <a:t>, </a:t>
            </a:r>
            <a:r>
              <a:rPr lang="en-US" sz="2400" dirty="0">
                <a:solidFill>
                  <a:schemeClr val="tx1">
                    <a:lumMod val="85000"/>
                  </a:schemeClr>
                </a:solidFill>
                <a:effectLst/>
                <a:latin typeface="+mj-lt"/>
              </a:rPr>
              <a:t>blockchain technologies</a:t>
            </a:r>
            <a:r>
              <a:rPr lang="en-US" sz="2400" b="0" i="0" dirty="0">
                <a:solidFill>
                  <a:schemeClr val="tx1">
                    <a:lumMod val="85000"/>
                  </a:schemeClr>
                </a:solidFill>
                <a:effectLst/>
                <a:latin typeface="+mj-lt"/>
              </a:rPr>
              <a:t>, and token-based economics. </a:t>
            </a:r>
          </a:p>
          <a:p>
            <a:endParaRPr lang="en-US" sz="2400" b="0" i="0" dirty="0">
              <a:solidFill>
                <a:schemeClr val="tx1">
                  <a:lumMod val="85000"/>
                </a:schemeClr>
              </a:solidFill>
              <a:effectLst/>
              <a:latin typeface="+mj-lt"/>
            </a:endParaRPr>
          </a:p>
          <a:p>
            <a:r>
              <a:rPr lang="en-US" sz="2400" b="0" i="0" dirty="0">
                <a:solidFill>
                  <a:schemeClr val="tx1">
                    <a:lumMod val="85000"/>
                  </a:schemeClr>
                </a:solidFill>
                <a:effectLst/>
                <a:latin typeface="+mj-lt"/>
              </a:rPr>
              <a:t>Instead of a Web monopolized by large technology companies, Web3 embraces decentralization and is being built, operated, and owned by its users. Web3 puts power in the hands of individuals rather than corporations. </a:t>
            </a:r>
            <a:endParaRPr lang="en-US" sz="2400" dirty="0">
              <a:solidFill>
                <a:schemeClr val="tx1">
                  <a:lumMod val="85000"/>
                </a:schemeClr>
              </a:solidFill>
              <a:latin typeface="+mj-lt"/>
            </a:endParaRPr>
          </a:p>
        </p:txBody>
      </p:sp>
      <p:pic>
        <p:nvPicPr>
          <p:cNvPr id="5" name="Picture 4">
            <a:extLst>
              <a:ext uri="{FF2B5EF4-FFF2-40B4-BE49-F238E27FC236}">
                <a16:creationId xmlns:a16="http://schemas.microsoft.com/office/drawing/2014/main" id="{CF92B9B6-7755-77AE-3F84-D88FEF8B9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402" y="4034671"/>
            <a:ext cx="4039555" cy="2187531"/>
          </a:xfrm>
          <a:prstGeom prst="rect">
            <a:avLst/>
          </a:prstGeom>
        </p:spPr>
      </p:pic>
      <p:pic>
        <p:nvPicPr>
          <p:cNvPr id="7" name="Picture 6">
            <a:extLst>
              <a:ext uri="{FF2B5EF4-FFF2-40B4-BE49-F238E27FC236}">
                <a16:creationId xmlns:a16="http://schemas.microsoft.com/office/drawing/2014/main" id="{2A6529DC-642F-54C6-BB00-32CE35279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87" y="1809946"/>
            <a:ext cx="4054610" cy="2201598"/>
          </a:xfrm>
          <a:prstGeom prst="rect">
            <a:avLst/>
          </a:prstGeom>
        </p:spPr>
      </p:pic>
    </p:spTree>
    <p:extLst>
      <p:ext uri="{BB962C8B-B14F-4D97-AF65-F5344CB8AC3E}">
        <p14:creationId xmlns:p14="http://schemas.microsoft.com/office/powerpoint/2010/main" val="441715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F76F-E072-0244-8058-E97384DC927C}"/>
              </a:ext>
            </a:extLst>
          </p:cNvPr>
          <p:cNvSpPr>
            <a:spLocks noGrp="1"/>
          </p:cNvSpPr>
          <p:nvPr>
            <p:ph type="title"/>
          </p:nvPr>
        </p:nvSpPr>
        <p:spPr>
          <a:xfrm>
            <a:off x="913795" y="609599"/>
            <a:ext cx="10353762" cy="970451"/>
          </a:xfrm>
        </p:spPr>
        <p:txBody>
          <a:bodyPr>
            <a:normAutofit/>
          </a:bodyPr>
          <a:lstStyle/>
          <a:p>
            <a:r>
              <a:rPr lang="en-US" sz="4800" dirty="0"/>
              <a:t>Blockchain</a:t>
            </a:r>
          </a:p>
        </p:txBody>
      </p:sp>
      <p:sp>
        <p:nvSpPr>
          <p:cNvPr id="3" name="Content Placeholder 2">
            <a:extLst>
              <a:ext uri="{FF2B5EF4-FFF2-40B4-BE49-F238E27FC236}">
                <a16:creationId xmlns:a16="http://schemas.microsoft.com/office/drawing/2014/main" id="{38AC46C2-7C75-632B-00CE-ECE9815ADBBA}"/>
              </a:ext>
            </a:extLst>
          </p:cNvPr>
          <p:cNvSpPr>
            <a:spLocks noGrp="1"/>
          </p:cNvSpPr>
          <p:nvPr>
            <p:ph idx="1"/>
          </p:nvPr>
        </p:nvSpPr>
        <p:spPr>
          <a:xfrm>
            <a:off x="913795" y="1206631"/>
            <a:ext cx="10353762" cy="4584570"/>
          </a:xfrm>
        </p:spPr>
        <p:txBody>
          <a:bodyPr>
            <a:normAutofit/>
          </a:bodyPr>
          <a:lstStyle/>
          <a:p>
            <a:pPr marL="36900" indent="0">
              <a:buNone/>
            </a:pPr>
            <a:endParaRPr lang="en-US" sz="2800" dirty="0"/>
          </a:p>
          <a:p>
            <a:r>
              <a:rPr lang="en-US" sz="2800" dirty="0"/>
              <a:t>Blockchain can help to implement a system that is immutable, transparent, and efficient and cannot be hacked into.</a:t>
            </a:r>
            <a:endParaRPr lang="en-US" sz="2800" dirty="0">
              <a:latin typeface="+mj-lt"/>
            </a:endParaRPr>
          </a:p>
          <a:p>
            <a:r>
              <a:rPr lang="en-US" sz="2800" b="0" i="0" dirty="0">
                <a:solidFill>
                  <a:schemeClr val="tx1">
                    <a:lumMod val="85000"/>
                  </a:schemeClr>
                </a:solidFill>
                <a:effectLst/>
                <a:latin typeface="+mj-lt"/>
              </a:rPr>
              <a:t>A blockchain is a digital ledger or database where encrypted blocks of digital asset data are stored and chained together, forming a chronological single-source-of-truth for the data. Digital assets are distributed, not copied or transferred.</a:t>
            </a:r>
          </a:p>
          <a:p>
            <a:r>
              <a:rPr lang="en-US" sz="2800" dirty="0">
                <a:solidFill>
                  <a:schemeClr val="tx1">
                    <a:lumMod val="85000"/>
                  </a:schemeClr>
                </a:solidFill>
                <a:effectLst/>
                <a:latin typeface="+mj-lt"/>
              </a:rPr>
              <a:t>This system let’s user to anonymously vote for desired candidate.</a:t>
            </a:r>
            <a:endParaRPr lang="en-US" sz="2800" dirty="0">
              <a:solidFill>
                <a:schemeClr val="tx1">
                  <a:lumMod val="85000"/>
                </a:schemeClr>
              </a:solidFill>
              <a:latin typeface="+mj-lt"/>
            </a:endParaRPr>
          </a:p>
        </p:txBody>
      </p:sp>
    </p:spTree>
    <p:extLst>
      <p:ext uri="{BB962C8B-B14F-4D97-AF65-F5344CB8AC3E}">
        <p14:creationId xmlns:p14="http://schemas.microsoft.com/office/powerpoint/2010/main" val="3265209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A0EBE1-FBFD-C470-F540-67BA07134D74}"/>
              </a:ext>
            </a:extLst>
          </p:cNvPr>
          <p:cNvSpPr>
            <a:spLocks noGrp="1"/>
          </p:cNvSpPr>
          <p:nvPr>
            <p:ph type="body" sz="half" idx="2"/>
          </p:nvPr>
        </p:nvSpPr>
        <p:spPr/>
        <p:txBody>
          <a:bodyPr/>
          <a:lstStyle/>
          <a:p>
            <a:endParaRPr lang="en-US" dirty="0"/>
          </a:p>
        </p:txBody>
      </p:sp>
      <p:sp>
        <p:nvSpPr>
          <p:cNvPr id="2" name="Title 1">
            <a:extLst>
              <a:ext uri="{FF2B5EF4-FFF2-40B4-BE49-F238E27FC236}">
                <a16:creationId xmlns:a16="http://schemas.microsoft.com/office/drawing/2014/main" id="{10192274-20CB-2675-B22A-E5B2AF8F9191}"/>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6590C1EE-9C62-8CD7-2C6C-FB2B44E93577}"/>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20" t="1493" r="-1320" b="1493"/>
          <a:stretch/>
        </p:blipFill>
        <p:spPr>
          <a:xfrm>
            <a:off x="701040" y="548640"/>
            <a:ext cx="10962640" cy="5598159"/>
          </a:xfrm>
        </p:spPr>
      </p:pic>
    </p:spTree>
    <p:extLst>
      <p:ext uri="{BB962C8B-B14F-4D97-AF65-F5344CB8AC3E}">
        <p14:creationId xmlns:p14="http://schemas.microsoft.com/office/powerpoint/2010/main" val="17165834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11DC-C04F-CEC1-8500-2C7C01CF01FC}"/>
              </a:ext>
            </a:extLst>
          </p:cNvPr>
          <p:cNvSpPr>
            <a:spLocks noGrp="1"/>
          </p:cNvSpPr>
          <p:nvPr>
            <p:ph type="title"/>
          </p:nvPr>
        </p:nvSpPr>
        <p:spPr/>
        <p:txBody>
          <a:bodyPr/>
          <a:lstStyle/>
          <a:p>
            <a:r>
              <a:rPr lang="en-US" dirty="0"/>
              <a:t>Advantages of DVM</a:t>
            </a:r>
          </a:p>
        </p:txBody>
      </p:sp>
      <p:sp>
        <p:nvSpPr>
          <p:cNvPr id="3" name="Content Placeholder 2">
            <a:extLst>
              <a:ext uri="{FF2B5EF4-FFF2-40B4-BE49-F238E27FC236}">
                <a16:creationId xmlns:a16="http://schemas.microsoft.com/office/drawing/2014/main" id="{C12537CA-7DFC-F267-A33F-FAA94C4E7399}"/>
              </a:ext>
            </a:extLst>
          </p:cNvPr>
          <p:cNvSpPr>
            <a:spLocks noGrp="1"/>
          </p:cNvSpPr>
          <p:nvPr>
            <p:ph idx="1"/>
          </p:nvPr>
        </p:nvSpPr>
        <p:spPr>
          <a:xfrm>
            <a:off x="913795" y="1723022"/>
            <a:ext cx="10353762" cy="4058751"/>
          </a:xfrm>
        </p:spPr>
        <p:txBody>
          <a:bodyPr/>
          <a:lstStyle/>
          <a:p>
            <a:endParaRPr lang="en-US" dirty="0"/>
          </a:p>
          <a:p>
            <a:r>
              <a:rPr lang="en-US" sz="2400" b="1" i="1" u="sng" dirty="0"/>
              <a:t>Scalability</a:t>
            </a:r>
            <a:r>
              <a:rPr lang="en-US" sz="2400" dirty="0"/>
              <a:t> : The internet voting system tends to maximize user participation, by allowing them to vote from anywhere and from any device that has an internet connection.</a:t>
            </a:r>
          </a:p>
          <a:p>
            <a:endParaRPr lang="en-US" sz="2400" dirty="0"/>
          </a:p>
          <a:p>
            <a:r>
              <a:rPr lang="en-US" sz="2400" b="1" i="1" u="sng" dirty="0"/>
              <a:t>Security</a:t>
            </a:r>
            <a:r>
              <a:rPr lang="en-US" sz="2400" dirty="0"/>
              <a:t> : </a:t>
            </a:r>
            <a:r>
              <a:rPr lang="en-US" sz="2400" b="0" i="0" dirty="0">
                <a:solidFill>
                  <a:schemeClr val="tx1">
                    <a:lumMod val="85000"/>
                  </a:schemeClr>
                </a:solidFill>
                <a:effectLst/>
                <a:latin typeface="Cambria" panose="02040503050406030204" pitchFamily="18" charset="0"/>
              </a:rPr>
              <a:t>One does not have the central authority; the data are stored in multiple nodes. It is not possible to hack all nodes and change the data. Thus, in this way, one cannot destroy the votes and efficiently verify the votes by tally with other nodes.</a:t>
            </a:r>
            <a:endParaRPr lang="en-US" sz="2400" dirty="0">
              <a:solidFill>
                <a:schemeClr val="tx1">
                  <a:lumMod val="85000"/>
                </a:schemeClr>
              </a:solidFill>
            </a:endParaRPr>
          </a:p>
          <a:p>
            <a:endParaRPr lang="en-US" dirty="0"/>
          </a:p>
        </p:txBody>
      </p:sp>
    </p:spTree>
    <p:extLst>
      <p:ext uri="{BB962C8B-B14F-4D97-AF65-F5344CB8AC3E}">
        <p14:creationId xmlns:p14="http://schemas.microsoft.com/office/powerpoint/2010/main" val="39588787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F9607-43C2-A94A-AE29-F95A28C1F01B}"/>
              </a:ext>
            </a:extLst>
          </p:cNvPr>
          <p:cNvSpPr>
            <a:spLocks noGrp="1"/>
          </p:cNvSpPr>
          <p:nvPr>
            <p:ph idx="4294967295"/>
          </p:nvPr>
        </p:nvSpPr>
        <p:spPr>
          <a:xfrm>
            <a:off x="919162" y="838200"/>
            <a:ext cx="10353675" cy="5181600"/>
          </a:xfrm>
        </p:spPr>
        <p:txBody>
          <a:bodyPr/>
          <a:lstStyle/>
          <a:p>
            <a:pPr marL="36900" indent="0">
              <a:buNone/>
            </a:pPr>
            <a:endParaRPr lang="en-US" sz="2400" u="sng" dirty="0"/>
          </a:p>
          <a:p>
            <a:r>
              <a:rPr lang="en-US" sz="2800" b="1" i="1" u="sng" dirty="0"/>
              <a:t>Efficiency</a:t>
            </a:r>
            <a:r>
              <a:rPr lang="en-US" sz="2400" dirty="0"/>
              <a:t> : </a:t>
            </a:r>
            <a:r>
              <a:rPr lang="en-US" sz="2800" dirty="0"/>
              <a:t>The reduction in organizational and implementation costs significantly increases the efficiency of election management compared to traditional paper voting . </a:t>
            </a:r>
          </a:p>
          <a:p>
            <a:endParaRPr lang="en-US" sz="2800" dirty="0"/>
          </a:p>
          <a:p>
            <a:r>
              <a:rPr lang="en-US" sz="2800" b="1" i="1" u="sng" dirty="0"/>
              <a:t>Precision</a:t>
            </a:r>
            <a:r>
              <a:rPr lang="en-US" sz="2800" b="1" i="1" dirty="0"/>
              <a:t> </a:t>
            </a:r>
            <a:r>
              <a:rPr lang="en-US" sz="2800" dirty="0"/>
              <a:t>:  The electronic vote eliminates errors in manual count, which brings with it an accurate and quick publication of results, with receipt of vote for each vote cast. </a:t>
            </a:r>
          </a:p>
        </p:txBody>
      </p:sp>
    </p:spTree>
    <p:extLst>
      <p:ext uri="{BB962C8B-B14F-4D97-AF65-F5344CB8AC3E}">
        <p14:creationId xmlns:p14="http://schemas.microsoft.com/office/powerpoint/2010/main" val="4563726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80D8B-406E-B85B-42FC-84C3A0EB7405}"/>
              </a:ext>
            </a:extLst>
          </p:cNvPr>
          <p:cNvSpPr>
            <a:spLocks noGrp="1"/>
          </p:cNvSpPr>
          <p:nvPr>
            <p:ph idx="4294967295"/>
          </p:nvPr>
        </p:nvSpPr>
        <p:spPr>
          <a:xfrm>
            <a:off x="919162" y="838200"/>
            <a:ext cx="10353675" cy="5181600"/>
          </a:xfrm>
        </p:spPr>
        <p:txBody>
          <a:bodyPr>
            <a:normAutofit/>
          </a:bodyPr>
          <a:lstStyle/>
          <a:p>
            <a:pPr marL="36900" indent="0">
              <a:buNone/>
            </a:pPr>
            <a:r>
              <a:rPr lang="en-US" sz="2400" dirty="0"/>
              <a:t>The whole project was divided into 2 phases </a:t>
            </a:r>
          </a:p>
          <a:p>
            <a:endParaRPr lang="en-US" sz="2400" dirty="0"/>
          </a:p>
          <a:p>
            <a:r>
              <a:rPr lang="en-US" sz="2400" b="1" i="1" u="sng" dirty="0"/>
              <a:t>Phase 1 (Front-end for application)</a:t>
            </a:r>
            <a:r>
              <a:rPr lang="en-US" sz="2400" u="sng" dirty="0"/>
              <a:t> </a:t>
            </a:r>
            <a:r>
              <a:rPr lang="en-US" sz="2400" dirty="0"/>
              <a:t> :  In this phase we will cover the front-end module, in which we will build the interactive user-interface for the admin as well as the user.</a:t>
            </a:r>
          </a:p>
          <a:p>
            <a:endParaRPr lang="en-US" sz="2400" dirty="0"/>
          </a:p>
          <a:p>
            <a:r>
              <a:rPr lang="en-US" sz="2400" b="1" i="1" u="sng" dirty="0"/>
              <a:t>Phase 2 (Back-end using Solidity) </a:t>
            </a:r>
            <a:r>
              <a:rPr lang="en-US" sz="2400" b="1" i="1" dirty="0"/>
              <a:t> </a:t>
            </a:r>
            <a:r>
              <a:rPr lang="en-US" sz="2400" dirty="0"/>
              <a:t>:  In this phase we will cover the back-end module implementing the Blockchain using Ethereum framework and convert the system into a decentralized application.</a:t>
            </a:r>
          </a:p>
        </p:txBody>
      </p:sp>
    </p:spTree>
    <p:extLst>
      <p:ext uri="{BB962C8B-B14F-4D97-AF65-F5344CB8AC3E}">
        <p14:creationId xmlns:p14="http://schemas.microsoft.com/office/powerpoint/2010/main" val="32608070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26A-322B-9293-9ECB-E5BF689688FD}"/>
              </a:ext>
            </a:extLst>
          </p:cNvPr>
          <p:cNvSpPr>
            <a:spLocks noGrp="1"/>
          </p:cNvSpPr>
          <p:nvPr>
            <p:ph type="title"/>
          </p:nvPr>
        </p:nvSpPr>
        <p:spPr/>
        <p:txBody>
          <a:bodyPr>
            <a:normAutofit/>
          </a:bodyPr>
          <a:lstStyle/>
          <a:p>
            <a:r>
              <a:rPr lang="en-US" sz="4800" dirty="0"/>
              <a:t>Phase 1</a:t>
            </a:r>
          </a:p>
        </p:txBody>
      </p:sp>
      <p:sp>
        <p:nvSpPr>
          <p:cNvPr id="3" name="Content Placeholder 2">
            <a:extLst>
              <a:ext uri="{FF2B5EF4-FFF2-40B4-BE49-F238E27FC236}">
                <a16:creationId xmlns:a16="http://schemas.microsoft.com/office/drawing/2014/main" id="{0F7D5DB0-A84E-643F-D660-36DA8FC50000}"/>
              </a:ext>
            </a:extLst>
          </p:cNvPr>
          <p:cNvSpPr>
            <a:spLocks noGrp="1"/>
          </p:cNvSpPr>
          <p:nvPr>
            <p:ph idx="1"/>
          </p:nvPr>
        </p:nvSpPr>
        <p:spPr/>
        <p:txBody>
          <a:bodyPr>
            <a:normAutofit fontScale="92500"/>
          </a:bodyPr>
          <a:lstStyle/>
          <a:p>
            <a:pPr marL="504000" lvl="1" indent="0">
              <a:buNone/>
            </a:pPr>
            <a:r>
              <a:rPr lang="en-US" sz="2600" dirty="0"/>
              <a:t>a) Admin- The admin module is divided into 5 components</a:t>
            </a:r>
          </a:p>
          <a:p>
            <a:pPr marL="1267200" lvl="2" indent="-457200">
              <a:buFont typeface="+mj-lt"/>
              <a:buAutoNum type="arabicPeriod"/>
            </a:pPr>
            <a:r>
              <a:rPr lang="en-US" sz="2600" b="1" i="1" u="sng" dirty="0"/>
              <a:t>Dashboard</a:t>
            </a:r>
            <a:r>
              <a:rPr lang="en-US" sz="2600" b="1" i="1" dirty="0"/>
              <a:t> </a:t>
            </a:r>
            <a:r>
              <a:rPr lang="en-US" sz="2600" dirty="0"/>
              <a:t> : It will contain various charts to display information such as number of parties, number of voters etc.</a:t>
            </a:r>
          </a:p>
          <a:p>
            <a:pPr marL="1267200" lvl="2" indent="-457200">
              <a:buFont typeface="+mj-lt"/>
              <a:buAutoNum type="arabicPeriod"/>
            </a:pPr>
            <a:r>
              <a:rPr lang="en-US" sz="2600" b="1" i="1" u="sng" dirty="0"/>
              <a:t>Add Candidate</a:t>
            </a:r>
            <a:r>
              <a:rPr lang="en-US" sz="2600" b="1" i="1" dirty="0"/>
              <a:t>  </a:t>
            </a:r>
            <a:r>
              <a:rPr lang="en-US" sz="2600" dirty="0"/>
              <a:t>: In this feature of admin, he can add candidates who are standing in the election. After candidate is added it will be displayed on the user side.</a:t>
            </a:r>
          </a:p>
          <a:p>
            <a:pPr marL="1267200" lvl="2" indent="-457200">
              <a:buFont typeface="+mj-lt"/>
              <a:buAutoNum type="arabicPeriod"/>
            </a:pPr>
            <a:r>
              <a:rPr lang="en-US" sz="2600" b="1" i="1" u="sng" dirty="0"/>
              <a:t>Create Election</a:t>
            </a:r>
            <a:r>
              <a:rPr lang="en-US" sz="2600" b="1" i="1" dirty="0"/>
              <a:t>  </a:t>
            </a:r>
            <a:r>
              <a:rPr lang="en-US" sz="2600" dirty="0"/>
              <a:t>: This feature of admin will allow him to create election. A user can cast his vote only after the election is created by admin. A user can cast vote between the start date and end date.</a:t>
            </a:r>
          </a:p>
        </p:txBody>
      </p:sp>
    </p:spTree>
    <p:extLst>
      <p:ext uri="{BB962C8B-B14F-4D97-AF65-F5344CB8AC3E}">
        <p14:creationId xmlns:p14="http://schemas.microsoft.com/office/powerpoint/2010/main" val="2867462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1650</TotalTime>
  <Words>901</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Calisto MT</vt:lpstr>
      <vt:lpstr>Cambria</vt:lpstr>
      <vt:lpstr>Roboto</vt:lpstr>
      <vt:lpstr>Wingdings 2</vt:lpstr>
      <vt:lpstr>Slate</vt:lpstr>
      <vt:lpstr>  </vt:lpstr>
      <vt:lpstr>Existing System</vt:lpstr>
      <vt:lpstr>Web 3.0</vt:lpstr>
      <vt:lpstr>Blockchain</vt:lpstr>
      <vt:lpstr>PowerPoint Presentation</vt:lpstr>
      <vt:lpstr>Advantages of DVM</vt:lpstr>
      <vt:lpstr>PowerPoint Presentation</vt:lpstr>
      <vt:lpstr>PowerPoint Presentation</vt:lpstr>
      <vt:lpstr>Phase 1</vt:lpstr>
      <vt:lpstr>PowerPoint Presentation</vt:lpstr>
      <vt:lpstr>   </vt:lpstr>
      <vt:lpstr>Phase 2</vt:lpstr>
      <vt:lpstr>PowerPoint Presentation</vt:lpstr>
      <vt:lpstr>Glimpse</vt:lpstr>
      <vt:lpstr>PowerPoint Presentation</vt:lpstr>
      <vt:lpstr>The following page helps the user to register himself/herself as a voter </vt:lpstr>
      <vt:lpstr>4.</vt:lpstr>
      <vt:lpstr>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Vansh Dixit</dc:creator>
  <cp:lastModifiedBy>vansh mansotra</cp:lastModifiedBy>
  <cp:revision>3</cp:revision>
  <dcterms:created xsi:type="dcterms:W3CDTF">2023-01-05T05:40:04Z</dcterms:created>
  <dcterms:modified xsi:type="dcterms:W3CDTF">2023-01-07T05:21:46Z</dcterms:modified>
</cp:coreProperties>
</file>