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Full-Stack Rental Management MVP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24-Hour Hackathon Project</a:t>
            </a:r>
          </a:p>
          <a:p>
            <a:r>
              <a:t>Tech Stack: Next.js 14, Tailwind CSS, MongoDB Atlas, Chart.js, Razorpay Test Mode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only the must-have core features that create a strong demo impact while simulating the rest to save time.</a:t>
            </a:r>
          </a:p>
          <a:p>
            <a:r>
              <a:t>• Focus on functional customer &amp; admin flows</a:t>
            </a:r>
          </a:p>
          <a:p>
            <a:r>
              <a:t>• Minimal but clean UI</a:t>
            </a:r>
          </a:p>
          <a:p>
            <a:r>
              <a:t>• Deployment ready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Next.js 14 (App Router)</a:t>
            </a:r>
          </a:p>
          <a:p>
            <a:r>
              <a:t>• Styling: Tailwind CSS</a:t>
            </a:r>
          </a:p>
          <a:p>
            <a:r>
              <a:t>• Database: MongoDB Atlas</a:t>
            </a:r>
          </a:p>
          <a:p>
            <a:r>
              <a:t>• Charts: Chart.js</a:t>
            </a:r>
          </a:p>
          <a:p>
            <a:r>
              <a:t>• Auth: NextAuth.js (Credentials Provider)</a:t>
            </a:r>
          </a:p>
          <a:p>
            <a:r>
              <a:t>• Payment Simulation: Razorpay Test Mode / Modal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Pages &amp;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'/' – Customer Home Page</a:t>
            </a:r>
          </a:p>
          <a:p>
            <a:r>
              <a:t>2. '/booking/[id]' – Booking Page</a:t>
            </a:r>
          </a:p>
          <a:p>
            <a:r>
              <a:t>3. '/my-bookings' – My Bookings Page</a:t>
            </a:r>
          </a:p>
          <a:p>
            <a:r>
              <a:t>4. '/admin' – Admin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API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/api/products – GET, POST</a:t>
            </a:r>
          </a:p>
          <a:p>
            <a:r>
              <a:t>• /api/bookings – GET, POST, PATCH</a:t>
            </a:r>
          </a:p>
          <a:p>
            <a:r>
              <a:t>• /api/stats – Admin stats</a:t>
            </a:r>
          </a:p>
          <a:p>
            <a:r>
              <a:t>Database Models:</a:t>
            </a:r>
          </a:p>
          <a:p>
            <a:r>
              <a:t>• Product</a:t>
            </a:r>
          </a:p>
          <a:p>
            <a:r>
              <a:t>• Booking</a:t>
            </a:r>
          </a:p>
          <a:p>
            <a:r>
              <a:t>• 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listing &amp; booking</a:t>
            </a:r>
          </a:p>
          <a:p>
            <a:r>
              <a:t>• Date selection &amp; cost calculation</a:t>
            </a:r>
          </a:p>
          <a:p>
            <a:r>
              <a:t>• Booking management (Customer &amp; Admin)</a:t>
            </a:r>
          </a:p>
          <a:p>
            <a:r>
              <a:t>• KPI Dashboard with charts</a:t>
            </a:r>
          </a:p>
          <a:p>
            <a:r>
              <a:t>• Auth with role-based access</a:t>
            </a:r>
          </a:p>
          <a:p>
            <a:r>
              <a:t>• Payment simulation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Payment via Razorpay test mode or modal</a:t>
            </a:r>
          </a:p>
          <a:p>
            <a:r>
              <a:t>• Hardcoded unavailable dates for availability check</a:t>
            </a:r>
          </a:p>
          <a:p>
            <a:r>
              <a:t>• Static notification banners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TypeScript support</a:t>
            </a:r>
          </a:p>
          <a:p>
            <a:r>
              <a:t>• Mobile responsive UI</a:t>
            </a:r>
          </a:p>
          <a:p>
            <a:r>
              <a:t>• Seed data script for products</a:t>
            </a:r>
          </a:p>
          <a:p>
            <a:r>
              <a:t>• Dummy chart data for analytics</a:t>
            </a:r>
          </a:p>
          <a:p>
            <a:r>
              <a:t>• Deploy-ready for Vercel + MongoDB Atlas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Next.js App Router pages</a:t>
            </a:r>
          </a:p>
          <a:p>
            <a:r>
              <a:t>• Tailwind setup</a:t>
            </a:r>
          </a:p>
          <a:p>
            <a:r>
              <a:t>• MongoDB connection utility</a:t>
            </a:r>
          </a:p>
          <a:p>
            <a:r>
              <a:t>• API handlers</a:t>
            </a:r>
          </a:p>
          <a:p>
            <a:r>
              <a:t>• Mongoose models</a:t>
            </a:r>
          </a:p>
          <a:p>
            <a:r>
              <a:t>• Auth config</a:t>
            </a:r>
          </a:p>
          <a:p>
            <a:r>
              <a:t>• Components for UI &amp; Charts</a:t>
            </a:r>
          </a:p>
          <a:p>
            <a:r>
              <a:t>• Seed data 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