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85" r:id="rId3"/>
    <p:sldId id="263" r:id="rId4"/>
    <p:sldId id="264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8000" y="213359"/>
            <a:ext cx="3954779" cy="54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8799" y="802800"/>
            <a:ext cx="11196320" cy="0"/>
          </a:xfrm>
          <a:custGeom>
            <a:avLst/>
            <a:gdLst/>
            <a:ahLst/>
            <a:cxnLst/>
            <a:rect l="l" t="t" r="r" b="b"/>
            <a:pathLst>
              <a:path w="11196320">
                <a:moveTo>
                  <a:pt x="0" y="0"/>
                </a:moveTo>
                <a:lnTo>
                  <a:pt x="11195999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000" y="200660"/>
            <a:ext cx="8218170" cy="559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0300" y="1397000"/>
            <a:ext cx="5161915" cy="1932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100" y="6518907"/>
            <a:ext cx="210439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22032" y="6523031"/>
            <a:ext cx="232301" cy="1536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spc="-10" dirty="0"/>
              <a:t>Data</a:t>
            </a:r>
            <a:r>
              <a:rPr cap="small" spc="80" dirty="0"/>
              <a:t> </a:t>
            </a:r>
            <a:r>
              <a:rPr cap="small" dirty="0"/>
              <a:t>Science</a:t>
            </a:r>
            <a:r>
              <a:rPr cap="small" spc="85" dirty="0"/>
              <a:t> </a:t>
            </a:r>
            <a:r>
              <a:rPr cap="small" spc="-20" dirty="0"/>
              <a:t>Vocabulary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84200"/>
            <a:ext cx="9817100" cy="6134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ts val="1070"/>
              </a:lnSpc>
            </a:pPr>
            <a:r>
              <a:rPr spc="-50" dirty="0"/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spc="-10" dirty="0"/>
              <a:t>Data</a:t>
            </a:r>
            <a:r>
              <a:rPr cap="small" spc="75" dirty="0"/>
              <a:t> </a:t>
            </a:r>
            <a:r>
              <a:rPr cap="small" dirty="0"/>
              <a:t>Science</a:t>
            </a:r>
            <a:r>
              <a:rPr cap="small" spc="-75" dirty="0"/>
              <a:t> </a:t>
            </a:r>
            <a:r>
              <a:rPr cap="small" dirty="0"/>
              <a:t>Application</a:t>
            </a:r>
            <a:r>
              <a:rPr cap="small" spc="95" dirty="0"/>
              <a:t> </a:t>
            </a:r>
            <a:r>
              <a:rPr cap="small"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834389"/>
            <a:ext cx="5572760" cy="462407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Char char="•"/>
              <a:tabLst>
                <a:tab pos="240665" algn="l"/>
              </a:tabLst>
            </a:pPr>
            <a:r>
              <a:rPr sz="2800" spc="-10" dirty="0">
                <a:latin typeface="Arial MT"/>
                <a:cs typeface="Arial MT"/>
              </a:rPr>
              <a:t>Recommender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systems</a:t>
            </a:r>
            <a:endParaRPr sz="2800">
              <a:latin typeface="Arial MT"/>
              <a:cs typeface="Arial MT"/>
            </a:endParaRPr>
          </a:p>
          <a:p>
            <a:pPr marL="697230" marR="1448435" lvl="1" indent="-227329">
              <a:lnSpc>
                <a:spcPct val="121500"/>
              </a:lnSpc>
              <a:spcBef>
                <a:spcPts val="52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ability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offer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unique 	</a:t>
            </a:r>
            <a:r>
              <a:rPr sz="2400" dirty="0">
                <a:latin typeface="Arial MT"/>
                <a:cs typeface="Arial MT"/>
              </a:rPr>
              <a:t>personalized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service</a:t>
            </a:r>
            <a:endParaRPr sz="2400">
              <a:latin typeface="Arial MT"/>
              <a:cs typeface="Arial MT"/>
            </a:endParaRPr>
          </a:p>
          <a:p>
            <a:pPr marL="697230" marR="156210" lvl="1" indent="-227329">
              <a:lnSpc>
                <a:spcPct val="121500"/>
              </a:lnSpc>
              <a:spcBef>
                <a:spcPts val="50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Increase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sales,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click-</a:t>
            </a:r>
            <a:r>
              <a:rPr sz="2400" dirty="0">
                <a:latin typeface="Arial MT"/>
                <a:cs typeface="Arial MT"/>
              </a:rPr>
              <a:t>through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rates, 	</a:t>
            </a:r>
            <a:r>
              <a:rPr sz="2400" dirty="0">
                <a:latin typeface="Arial MT"/>
                <a:cs typeface="Arial MT"/>
              </a:rPr>
              <a:t>conversions,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…</a:t>
            </a:r>
            <a:endParaRPr sz="24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Char char="•"/>
              <a:tabLst>
                <a:tab pos="1155065" algn="l"/>
              </a:tabLst>
            </a:pPr>
            <a:r>
              <a:rPr sz="2000" dirty="0">
                <a:latin typeface="Arial MT"/>
                <a:cs typeface="Arial MT"/>
              </a:rPr>
              <a:t>Netflix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recommender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at</a:t>
            </a:r>
            <a:endParaRPr sz="20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 MT"/>
                <a:cs typeface="Arial MT"/>
              </a:rPr>
              <a:t>$1B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year</a:t>
            </a:r>
            <a:endParaRPr sz="2000">
              <a:latin typeface="Arial MT"/>
              <a:cs typeface="Arial MT"/>
            </a:endParaRPr>
          </a:p>
          <a:p>
            <a:pPr marL="1155700" marR="5080" lvl="2" indent="-228600">
              <a:lnSpc>
                <a:spcPct val="120800"/>
              </a:lnSpc>
              <a:spcBef>
                <a:spcPts val="500"/>
              </a:spcBef>
              <a:buClr>
                <a:srgbClr val="B71E42"/>
              </a:buClr>
              <a:buChar char="•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Amazon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recommender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drives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spc="-10" dirty="0">
                <a:latin typeface="Arial MT"/>
                <a:cs typeface="Arial MT"/>
              </a:rPr>
              <a:t>20-</a:t>
            </a:r>
            <a:r>
              <a:rPr sz="2000" dirty="0">
                <a:latin typeface="Arial MT"/>
                <a:cs typeface="Arial MT"/>
              </a:rPr>
              <a:t>35%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lift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annually</a:t>
            </a:r>
            <a:endParaRPr sz="20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Collaborative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filtering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scale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100" y="1206500"/>
            <a:ext cx="5689600" cy="4838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spc="-10" dirty="0"/>
              <a:t>Data</a:t>
            </a:r>
            <a:r>
              <a:rPr cap="small" spc="75" dirty="0"/>
              <a:t> </a:t>
            </a:r>
            <a:r>
              <a:rPr cap="small" dirty="0"/>
              <a:t>Science</a:t>
            </a:r>
            <a:r>
              <a:rPr cap="small" spc="-75" dirty="0"/>
              <a:t> </a:t>
            </a:r>
            <a:r>
              <a:rPr cap="small" dirty="0"/>
              <a:t>Application</a:t>
            </a:r>
            <a:r>
              <a:rPr cap="small" spc="95" dirty="0"/>
              <a:t> </a:t>
            </a:r>
            <a:r>
              <a:rPr cap="small"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8335" y="4642098"/>
            <a:ext cx="1695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400" spc="-60" dirty="0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922019"/>
            <a:ext cx="6133465" cy="491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45160" indent="-228600">
              <a:lnSpc>
                <a:spcPct val="119000"/>
              </a:lnSpc>
              <a:spcBef>
                <a:spcPts val="10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Predicting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why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patients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being readmitted</a:t>
            </a:r>
            <a:endParaRPr sz="28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240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Reduce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costs</a:t>
            </a:r>
            <a:endParaRPr sz="24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Improve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population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health</a:t>
            </a:r>
            <a:endParaRPr sz="2400">
              <a:latin typeface="Arial MT"/>
              <a:cs typeface="Arial MT"/>
            </a:endParaRPr>
          </a:p>
          <a:p>
            <a:pPr marL="697230" marR="1394460" lvl="1" indent="-227329">
              <a:lnSpc>
                <a:spcPct val="121500"/>
              </a:lnSpc>
              <a:spcBef>
                <a:spcPts val="50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Find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“why”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behind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specific 	</a:t>
            </a:r>
            <a:r>
              <a:rPr sz="2400" dirty="0">
                <a:latin typeface="Arial MT"/>
                <a:cs typeface="Arial MT"/>
              </a:rPr>
              <a:t>populations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readmitted</a:t>
            </a:r>
            <a:endParaRPr sz="24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019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lakes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sources</a:t>
            </a:r>
            <a:endParaRPr sz="2400">
              <a:latin typeface="Arial MT"/>
              <a:cs typeface="Arial MT"/>
            </a:endParaRPr>
          </a:p>
          <a:p>
            <a:pPr marL="697230" marR="5080" lvl="1" indent="-227329">
              <a:lnSpc>
                <a:spcPct val="121500"/>
              </a:lnSpc>
              <a:spcBef>
                <a:spcPts val="50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Investigate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ties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readmission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 	</a:t>
            </a:r>
            <a:r>
              <a:rPr sz="2400" spc="-10" dirty="0">
                <a:latin typeface="Arial MT"/>
                <a:cs typeface="Arial MT"/>
              </a:rPr>
              <a:t>socioeconomic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points,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patient 	history,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genetics,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…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1300" y="1498600"/>
            <a:ext cx="5448300" cy="3644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spc="-10" dirty="0"/>
              <a:t>Data</a:t>
            </a:r>
            <a:r>
              <a:rPr cap="small" spc="75" dirty="0"/>
              <a:t> </a:t>
            </a:r>
            <a:r>
              <a:rPr cap="small" dirty="0"/>
              <a:t>Science</a:t>
            </a:r>
            <a:r>
              <a:rPr cap="small" spc="-75" dirty="0"/>
              <a:t> </a:t>
            </a:r>
            <a:r>
              <a:rPr cap="small" dirty="0"/>
              <a:t>Application</a:t>
            </a:r>
            <a:r>
              <a:rPr cap="small" spc="95" dirty="0"/>
              <a:t> </a:t>
            </a:r>
            <a:r>
              <a:rPr cap="small"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834389"/>
            <a:ext cx="2896870" cy="113157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“Smart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cities”</a:t>
            </a:r>
            <a:endParaRPr sz="28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140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Not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well-</a:t>
            </a:r>
            <a:r>
              <a:rPr sz="2400" spc="-10" dirty="0">
                <a:latin typeface="Arial MT"/>
                <a:cs typeface="Arial MT"/>
              </a:rPr>
              <a:t>defined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4900" y="1447800"/>
            <a:ext cx="5867400" cy="4089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47432" y="6523032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25" dirty="0">
                <a:solidFill>
                  <a:srgbClr val="888888"/>
                </a:solidFill>
                <a:latin typeface="Arial MT"/>
                <a:cs typeface="Arial MT"/>
              </a:rPr>
              <a:t>14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spc="-10" dirty="0"/>
              <a:t>Data</a:t>
            </a:r>
            <a:r>
              <a:rPr cap="small" spc="75" dirty="0"/>
              <a:t> </a:t>
            </a:r>
            <a:r>
              <a:rPr cap="small" dirty="0"/>
              <a:t>Science</a:t>
            </a:r>
            <a:r>
              <a:rPr cap="small" spc="-75" dirty="0"/>
              <a:t> </a:t>
            </a:r>
            <a:r>
              <a:rPr cap="small" dirty="0"/>
              <a:t>Application</a:t>
            </a:r>
            <a:r>
              <a:rPr cap="small" spc="95" dirty="0"/>
              <a:t> </a:t>
            </a:r>
            <a:r>
              <a:rPr cap="small"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834389"/>
            <a:ext cx="5963920" cy="529971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Char char="•"/>
              <a:tabLst>
                <a:tab pos="240665" algn="l"/>
              </a:tabLst>
            </a:pPr>
            <a:r>
              <a:rPr sz="2800" spc="-10" dirty="0">
                <a:latin typeface="Arial MT"/>
                <a:cs typeface="Arial MT"/>
              </a:rPr>
              <a:t>Moneyball</a:t>
            </a:r>
            <a:endParaRPr sz="2800">
              <a:latin typeface="Arial MT"/>
              <a:cs typeface="Arial MT"/>
            </a:endParaRPr>
          </a:p>
          <a:p>
            <a:pPr marL="697230" marR="5080" lvl="1" indent="-227329">
              <a:lnSpc>
                <a:spcPct val="121500"/>
              </a:lnSpc>
              <a:spcBef>
                <a:spcPts val="52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build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baseball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team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very 	</a:t>
            </a:r>
            <a:r>
              <a:rPr sz="2400" dirty="0">
                <a:latin typeface="Arial MT"/>
                <a:cs typeface="Arial MT"/>
              </a:rPr>
              <a:t>low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budget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relying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697230" marR="5715" lvl="1" indent="-227329">
              <a:lnSpc>
                <a:spcPct val="121500"/>
              </a:lnSpc>
              <a:spcBef>
                <a:spcPts val="500"/>
              </a:spcBef>
              <a:buClr>
                <a:srgbClr val="B71E42"/>
              </a:buClr>
              <a:buFont typeface="Arial MT"/>
              <a:buChar char="•"/>
              <a:tabLst>
                <a:tab pos="698500" algn="l"/>
              </a:tabLst>
            </a:pPr>
            <a:r>
              <a:rPr sz="2400" i="1" dirty="0">
                <a:latin typeface="Arial"/>
                <a:cs typeface="Arial"/>
              </a:rPr>
              <a:t>Sabermetrics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statistical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analysis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	</a:t>
            </a:r>
            <a:r>
              <a:rPr sz="2400" dirty="0">
                <a:latin typeface="Arial MT"/>
                <a:cs typeface="Arial MT"/>
              </a:rPr>
              <a:t>baseball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objectively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evaluate 	performance</a:t>
            </a:r>
            <a:endParaRPr sz="2400">
              <a:latin typeface="Arial MT"/>
              <a:cs typeface="Arial MT"/>
            </a:endParaRPr>
          </a:p>
          <a:p>
            <a:pPr marL="697230" marR="5080" lvl="1" indent="-227329">
              <a:lnSpc>
                <a:spcPct val="121500"/>
              </a:lnSpc>
              <a:spcBef>
                <a:spcPts val="40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2002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103-</a:t>
            </a:r>
            <a:r>
              <a:rPr sz="2400" dirty="0">
                <a:latin typeface="Arial MT"/>
                <a:cs typeface="Arial MT"/>
              </a:rPr>
              <a:t>59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joint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best</a:t>
            </a:r>
            <a:r>
              <a:rPr sz="2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 	MLB</a:t>
            </a:r>
            <a:endParaRPr sz="24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Char char="•"/>
              <a:tabLst>
                <a:tab pos="1155065" algn="l"/>
              </a:tabLst>
            </a:pPr>
            <a:r>
              <a:rPr sz="2000" spc="-50" dirty="0">
                <a:latin typeface="Arial MT"/>
                <a:cs typeface="Arial MT"/>
              </a:rPr>
              <a:t>Team </a:t>
            </a:r>
            <a:r>
              <a:rPr sz="2000" dirty="0">
                <a:latin typeface="Arial MT"/>
                <a:cs typeface="Arial MT"/>
              </a:rPr>
              <a:t>salary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budget: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$40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million</a:t>
            </a:r>
            <a:endParaRPr sz="20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team: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Yankees</a:t>
            </a:r>
            <a:endParaRPr sz="24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Char char="•"/>
              <a:tabLst>
                <a:tab pos="1155065" algn="l"/>
              </a:tabLst>
            </a:pPr>
            <a:r>
              <a:rPr sz="2000" spc="-50" dirty="0">
                <a:latin typeface="Arial MT"/>
                <a:cs typeface="Arial MT"/>
              </a:rPr>
              <a:t>Team </a:t>
            </a:r>
            <a:r>
              <a:rPr sz="2000" dirty="0">
                <a:latin typeface="Arial MT"/>
                <a:cs typeface="Arial MT"/>
              </a:rPr>
              <a:t>salary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budget: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$120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million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4400" y="977900"/>
            <a:ext cx="3594100" cy="5321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Holistic</a:t>
            </a:r>
            <a:r>
              <a:rPr cap="small" spc="-20" dirty="0"/>
              <a:t> </a:t>
            </a:r>
            <a:r>
              <a:rPr cap="small" dirty="0"/>
              <a:t>Approach</a:t>
            </a:r>
            <a:r>
              <a:rPr cap="small" spc="165" dirty="0"/>
              <a:t> </a:t>
            </a:r>
            <a:r>
              <a:rPr cap="small" dirty="0"/>
              <a:t>to</a:t>
            </a:r>
            <a:r>
              <a:rPr cap="small" spc="160" dirty="0"/>
              <a:t> </a:t>
            </a:r>
            <a:r>
              <a:rPr cap="small" spc="-10" dirty="0"/>
              <a:t>Data</a:t>
            </a:r>
            <a:r>
              <a:rPr cap="small" spc="160" dirty="0"/>
              <a:t> </a:t>
            </a:r>
            <a:r>
              <a:rPr cap="small" spc="-10" dirty="0"/>
              <a:t>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7834117" y="2840667"/>
            <a:ext cx="2228215" cy="732790"/>
          </a:xfrm>
          <a:custGeom>
            <a:avLst/>
            <a:gdLst/>
            <a:ahLst/>
            <a:cxnLst/>
            <a:rect l="l" t="t" r="r" b="b"/>
            <a:pathLst>
              <a:path w="2228215" h="732789">
                <a:moveTo>
                  <a:pt x="1891772" y="0"/>
                </a:moveTo>
                <a:lnTo>
                  <a:pt x="0" y="0"/>
                </a:lnTo>
                <a:lnTo>
                  <a:pt x="336374" y="366191"/>
                </a:lnTo>
                <a:lnTo>
                  <a:pt x="0" y="732384"/>
                </a:lnTo>
                <a:lnTo>
                  <a:pt x="1891772" y="732384"/>
                </a:lnTo>
                <a:lnTo>
                  <a:pt x="2228147" y="366191"/>
                </a:lnTo>
                <a:lnTo>
                  <a:pt x="1891772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04200" y="2959100"/>
            <a:ext cx="1493520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77800" marR="5080" indent="-165100">
              <a:lnSpc>
                <a:spcPts val="1600"/>
              </a:lnSpc>
              <a:spcBef>
                <a:spcPts val="42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8298" y="3709566"/>
            <a:ext cx="7799070" cy="674370"/>
          </a:xfrm>
          <a:custGeom>
            <a:avLst/>
            <a:gdLst/>
            <a:ahLst/>
            <a:cxnLst/>
            <a:rect l="l" t="t" r="r" b="b"/>
            <a:pathLst>
              <a:path w="7799070" h="674370">
                <a:moveTo>
                  <a:pt x="7462114" y="0"/>
                </a:moveTo>
                <a:lnTo>
                  <a:pt x="0" y="0"/>
                </a:lnTo>
                <a:lnTo>
                  <a:pt x="336896" y="336895"/>
                </a:lnTo>
                <a:lnTo>
                  <a:pt x="0" y="673792"/>
                </a:lnTo>
                <a:lnTo>
                  <a:pt x="7462114" y="673792"/>
                </a:lnTo>
                <a:lnTo>
                  <a:pt x="7799011" y="336895"/>
                </a:lnTo>
                <a:lnTo>
                  <a:pt x="7462114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87900" y="3898900"/>
            <a:ext cx="2701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Ethics,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Policy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Social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Impact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36197" y="1522812"/>
            <a:ext cx="8281670" cy="4039235"/>
            <a:chOff x="1936197" y="1522812"/>
            <a:chExt cx="8281670" cy="4039235"/>
          </a:xfrm>
        </p:grpSpPr>
        <p:sp>
          <p:nvSpPr>
            <p:cNvPr id="8" name="object 8"/>
            <p:cNvSpPr/>
            <p:nvPr/>
          </p:nvSpPr>
          <p:spPr>
            <a:xfrm>
              <a:off x="1942547" y="1529162"/>
              <a:ext cx="8268970" cy="3076575"/>
            </a:xfrm>
            <a:custGeom>
              <a:avLst/>
              <a:gdLst/>
              <a:ahLst/>
              <a:cxnLst/>
              <a:rect l="l" t="t" r="r" b="b"/>
              <a:pathLst>
                <a:path w="8268970" h="3076575">
                  <a:moveTo>
                    <a:pt x="7755825" y="0"/>
                  </a:moveTo>
                  <a:lnTo>
                    <a:pt x="512678" y="0"/>
                  </a:lnTo>
                  <a:lnTo>
                    <a:pt x="466014" y="2095"/>
                  </a:lnTo>
                  <a:lnTo>
                    <a:pt x="420523" y="8259"/>
                  </a:lnTo>
                  <a:lnTo>
                    <a:pt x="376388" y="18313"/>
                  </a:lnTo>
                  <a:lnTo>
                    <a:pt x="333788" y="32074"/>
                  </a:lnTo>
                  <a:lnTo>
                    <a:pt x="292905" y="49362"/>
                  </a:lnTo>
                  <a:lnTo>
                    <a:pt x="253919" y="69995"/>
                  </a:lnTo>
                  <a:lnTo>
                    <a:pt x="217013" y="93794"/>
                  </a:lnTo>
                  <a:lnTo>
                    <a:pt x="182366" y="120575"/>
                  </a:lnTo>
                  <a:lnTo>
                    <a:pt x="150159" y="150160"/>
                  </a:lnTo>
                  <a:lnTo>
                    <a:pt x="120575" y="182366"/>
                  </a:lnTo>
                  <a:lnTo>
                    <a:pt x="93793" y="217013"/>
                  </a:lnTo>
                  <a:lnTo>
                    <a:pt x="69995" y="253920"/>
                  </a:lnTo>
                  <a:lnTo>
                    <a:pt x="49362" y="292906"/>
                  </a:lnTo>
                  <a:lnTo>
                    <a:pt x="32074" y="333789"/>
                  </a:lnTo>
                  <a:lnTo>
                    <a:pt x="18313" y="376389"/>
                  </a:lnTo>
                  <a:lnTo>
                    <a:pt x="8259" y="420525"/>
                  </a:lnTo>
                  <a:lnTo>
                    <a:pt x="2095" y="466015"/>
                  </a:lnTo>
                  <a:lnTo>
                    <a:pt x="0" y="512679"/>
                  </a:lnTo>
                  <a:lnTo>
                    <a:pt x="0" y="2563336"/>
                  </a:lnTo>
                  <a:lnTo>
                    <a:pt x="2095" y="2610000"/>
                  </a:lnTo>
                  <a:lnTo>
                    <a:pt x="8259" y="2655491"/>
                  </a:lnTo>
                  <a:lnTo>
                    <a:pt x="18313" y="2699626"/>
                  </a:lnTo>
                  <a:lnTo>
                    <a:pt x="32074" y="2742226"/>
                  </a:lnTo>
                  <a:lnTo>
                    <a:pt x="49362" y="2783109"/>
                  </a:lnTo>
                  <a:lnTo>
                    <a:pt x="69995" y="2822095"/>
                  </a:lnTo>
                  <a:lnTo>
                    <a:pt x="93793" y="2859001"/>
                  </a:lnTo>
                  <a:lnTo>
                    <a:pt x="120575" y="2893648"/>
                  </a:lnTo>
                  <a:lnTo>
                    <a:pt x="150159" y="2925855"/>
                  </a:lnTo>
                  <a:lnTo>
                    <a:pt x="182366" y="2955439"/>
                  </a:lnTo>
                  <a:lnTo>
                    <a:pt x="217013" y="2982221"/>
                  </a:lnTo>
                  <a:lnTo>
                    <a:pt x="253919" y="3006019"/>
                  </a:lnTo>
                  <a:lnTo>
                    <a:pt x="292905" y="3026652"/>
                  </a:lnTo>
                  <a:lnTo>
                    <a:pt x="333788" y="3043940"/>
                  </a:lnTo>
                  <a:lnTo>
                    <a:pt x="376388" y="3057701"/>
                  </a:lnTo>
                  <a:lnTo>
                    <a:pt x="420523" y="3067755"/>
                  </a:lnTo>
                  <a:lnTo>
                    <a:pt x="466014" y="3073919"/>
                  </a:lnTo>
                  <a:lnTo>
                    <a:pt x="512678" y="3076014"/>
                  </a:lnTo>
                  <a:lnTo>
                    <a:pt x="7755825" y="3076014"/>
                  </a:lnTo>
                  <a:lnTo>
                    <a:pt x="7802489" y="3073919"/>
                  </a:lnTo>
                  <a:lnTo>
                    <a:pt x="7847980" y="3067755"/>
                  </a:lnTo>
                  <a:lnTo>
                    <a:pt x="7892115" y="3057701"/>
                  </a:lnTo>
                  <a:lnTo>
                    <a:pt x="7934715" y="3043940"/>
                  </a:lnTo>
                  <a:lnTo>
                    <a:pt x="7975599" y="3026652"/>
                  </a:lnTo>
                  <a:lnTo>
                    <a:pt x="8014584" y="3006019"/>
                  </a:lnTo>
                  <a:lnTo>
                    <a:pt x="8051491" y="2982221"/>
                  </a:lnTo>
                  <a:lnTo>
                    <a:pt x="8086138" y="2955439"/>
                  </a:lnTo>
                  <a:lnTo>
                    <a:pt x="8118344" y="2925855"/>
                  </a:lnTo>
                  <a:lnTo>
                    <a:pt x="8147929" y="2893648"/>
                  </a:lnTo>
                  <a:lnTo>
                    <a:pt x="8174711" y="2859001"/>
                  </a:lnTo>
                  <a:lnTo>
                    <a:pt x="8198509" y="2822095"/>
                  </a:lnTo>
                  <a:lnTo>
                    <a:pt x="8219142" y="2783109"/>
                  </a:lnTo>
                  <a:lnTo>
                    <a:pt x="8236430" y="2742226"/>
                  </a:lnTo>
                  <a:lnTo>
                    <a:pt x="8250191" y="2699626"/>
                  </a:lnTo>
                  <a:lnTo>
                    <a:pt x="8260245" y="2655491"/>
                  </a:lnTo>
                  <a:lnTo>
                    <a:pt x="8266410" y="2610000"/>
                  </a:lnTo>
                  <a:lnTo>
                    <a:pt x="8268505" y="2563336"/>
                  </a:lnTo>
                  <a:lnTo>
                    <a:pt x="8268505" y="512679"/>
                  </a:lnTo>
                  <a:lnTo>
                    <a:pt x="8266410" y="466015"/>
                  </a:lnTo>
                  <a:lnTo>
                    <a:pt x="8260245" y="420525"/>
                  </a:lnTo>
                  <a:lnTo>
                    <a:pt x="8250191" y="376389"/>
                  </a:lnTo>
                  <a:lnTo>
                    <a:pt x="8236430" y="333789"/>
                  </a:lnTo>
                  <a:lnTo>
                    <a:pt x="8219142" y="292906"/>
                  </a:lnTo>
                  <a:lnTo>
                    <a:pt x="8198509" y="253920"/>
                  </a:lnTo>
                  <a:lnTo>
                    <a:pt x="8174711" y="217013"/>
                  </a:lnTo>
                  <a:lnTo>
                    <a:pt x="8147929" y="182366"/>
                  </a:lnTo>
                  <a:lnTo>
                    <a:pt x="8118344" y="150160"/>
                  </a:lnTo>
                  <a:lnTo>
                    <a:pt x="8086138" y="120575"/>
                  </a:lnTo>
                  <a:lnTo>
                    <a:pt x="8051491" y="93794"/>
                  </a:lnTo>
                  <a:lnTo>
                    <a:pt x="8014584" y="69995"/>
                  </a:lnTo>
                  <a:lnTo>
                    <a:pt x="7975599" y="49362"/>
                  </a:lnTo>
                  <a:lnTo>
                    <a:pt x="7934715" y="32074"/>
                  </a:lnTo>
                  <a:lnTo>
                    <a:pt x="7892115" y="18313"/>
                  </a:lnTo>
                  <a:lnTo>
                    <a:pt x="7847980" y="8259"/>
                  </a:lnTo>
                  <a:lnTo>
                    <a:pt x="7802489" y="2095"/>
                  </a:lnTo>
                  <a:lnTo>
                    <a:pt x="7755825" y="0"/>
                  </a:lnTo>
                  <a:close/>
                </a:path>
              </a:pathLst>
            </a:custGeom>
            <a:solidFill>
              <a:srgbClr val="B71E42">
                <a:alpha val="1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42547" y="1529162"/>
              <a:ext cx="8268970" cy="3076575"/>
            </a:xfrm>
            <a:custGeom>
              <a:avLst/>
              <a:gdLst/>
              <a:ahLst/>
              <a:cxnLst/>
              <a:rect l="l" t="t" r="r" b="b"/>
              <a:pathLst>
                <a:path w="8268970" h="3076575">
                  <a:moveTo>
                    <a:pt x="512679" y="0"/>
                  </a:moveTo>
                  <a:lnTo>
                    <a:pt x="7755826" y="0"/>
                  </a:lnTo>
                  <a:lnTo>
                    <a:pt x="7802490" y="2095"/>
                  </a:lnTo>
                  <a:lnTo>
                    <a:pt x="7847980" y="8259"/>
                  </a:lnTo>
                  <a:lnTo>
                    <a:pt x="7892116" y="18313"/>
                  </a:lnTo>
                  <a:lnTo>
                    <a:pt x="7934716" y="32074"/>
                  </a:lnTo>
                  <a:lnTo>
                    <a:pt x="7975599" y="49362"/>
                  </a:lnTo>
                  <a:lnTo>
                    <a:pt x="8014584" y="69995"/>
                  </a:lnTo>
                  <a:lnTo>
                    <a:pt x="8051491" y="93793"/>
                  </a:lnTo>
                  <a:lnTo>
                    <a:pt x="8086138" y="120575"/>
                  </a:lnTo>
                  <a:lnTo>
                    <a:pt x="8118344" y="150160"/>
                  </a:lnTo>
                  <a:lnTo>
                    <a:pt x="8147929" y="182366"/>
                  </a:lnTo>
                  <a:lnTo>
                    <a:pt x="8174711" y="217013"/>
                  </a:lnTo>
                  <a:lnTo>
                    <a:pt x="8198509" y="253920"/>
                  </a:lnTo>
                  <a:lnTo>
                    <a:pt x="8219142" y="292905"/>
                  </a:lnTo>
                  <a:lnTo>
                    <a:pt x="8236430" y="333788"/>
                  </a:lnTo>
                  <a:lnTo>
                    <a:pt x="8250191" y="376388"/>
                  </a:lnTo>
                  <a:lnTo>
                    <a:pt x="8260245" y="420524"/>
                  </a:lnTo>
                  <a:lnTo>
                    <a:pt x="8266410" y="466015"/>
                  </a:lnTo>
                  <a:lnTo>
                    <a:pt x="8268505" y="512679"/>
                  </a:lnTo>
                  <a:lnTo>
                    <a:pt x="8268505" y="2563334"/>
                  </a:lnTo>
                  <a:lnTo>
                    <a:pt x="8266410" y="2609999"/>
                  </a:lnTo>
                  <a:lnTo>
                    <a:pt x="8260245" y="2655489"/>
                  </a:lnTo>
                  <a:lnTo>
                    <a:pt x="8250191" y="2699625"/>
                  </a:lnTo>
                  <a:lnTo>
                    <a:pt x="8236430" y="2742225"/>
                  </a:lnTo>
                  <a:lnTo>
                    <a:pt x="8219142" y="2783108"/>
                  </a:lnTo>
                  <a:lnTo>
                    <a:pt x="8198509" y="2822094"/>
                  </a:lnTo>
                  <a:lnTo>
                    <a:pt x="8174711" y="2859001"/>
                  </a:lnTo>
                  <a:lnTo>
                    <a:pt x="8147929" y="2893648"/>
                  </a:lnTo>
                  <a:lnTo>
                    <a:pt x="8118344" y="2925854"/>
                  </a:lnTo>
                  <a:lnTo>
                    <a:pt x="8086138" y="2955439"/>
                  </a:lnTo>
                  <a:lnTo>
                    <a:pt x="8051491" y="2982220"/>
                  </a:lnTo>
                  <a:lnTo>
                    <a:pt x="8014584" y="3006019"/>
                  </a:lnTo>
                  <a:lnTo>
                    <a:pt x="7975599" y="3026652"/>
                  </a:lnTo>
                  <a:lnTo>
                    <a:pt x="7934716" y="3043940"/>
                  </a:lnTo>
                  <a:lnTo>
                    <a:pt x="7892116" y="3057701"/>
                  </a:lnTo>
                  <a:lnTo>
                    <a:pt x="7847980" y="3067754"/>
                  </a:lnTo>
                  <a:lnTo>
                    <a:pt x="7802490" y="3073919"/>
                  </a:lnTo>
                  <a:lnTo>
                    <a:pt x="7755826" y="3076014"/>
                  </a:lnTo>
                  <a:lnTo>
                    <a:pt x="512679" y="3076014"/>
                  </a:lnTo>
                  <a:lnTo>
                    <a:pt x="466015" y="3073919"/>
                  </a:lnTo>
                  <a:lnTo>
                    <a:pt x="420524" y="3067754"/>
                  </a:lnTo>
                  <a:lnTo>
                    <a:pt x="376388" y="3057701"/>
                  </a:lnTo>
                  <a:lnTo>
                    <a:pt x="333788" y="3043940"/>
                  </a:lnTo>
                  <a:lnTo>
                    <a:pt x="292905" y="3026652"/>
                  </a:lnTo>
                  <a:lnTo>
                    <a:pt x="253920" y="3006019"/>
                  </a:lnTo>
                  <a:lnTo>
                    <a:pt x="217013" y="2982220"/>
                  </a:lnTo>
                  <a:lnTo>
                    <a:pt x="182366" y="2955439"/>
                  </a:lnTo>
                  <a:lnTo>
                    <a:pt x="150160" y="2925854"/>
                  </a:lnTo>
                  <a:lnTo>
                    <a:pt x="120575" y="2893648"/>
                  </a:lnTo>
                  <a:lnTo>
                    <a:pt x="93793" y="2859001"/>
                  </a:lnTo>
                  <a:lnTo>
                    <a:pt x="69995" y="2822094"/>
                  </a:lnTo>
                  <a:lnTo>
                    <a:pt x="49362" y="2783108"/>
                  </a:lnTo>
                  <a:lnTo>
                    <a:pt x="32074" y="2742225"/>
                  </a:lnTo>
                  <a:lnTo>
                    <a:pt x="18313" y="2699625"/>
                  </a:lnTo>
                  <a:lnTo>
                    <a:pt x="8259" y="2655489"/>
                  </a:lnTo>
                  <a:lnTo>
                    <a:pt x="2095" y="2609999"/>
                  </a:lnTo>
                  <a:lnTo>
                    <a:pt x="0" y="2563334"/>
                  </a:lnTo>
                  <a:lnTo>
                    <a:pt x="0" y="512679"/>
                  </a:lnTo>
                  <a:lnTo>
                    <a:pt x="2095" y="466015"/>
                  </a:lnTo>
                  <a:lnTo>
                    <a:pt x="8259" y="420524"/>
                  </a:lnTo>
                  <a:lnTo>
                    <a:pt x="18313" y="376388"/>
                  </a:lnTo>
                  <a:lnTo>
                    <a:pt x="32074" y="333788"/>
                  </a:lnTo>
                  <a:lnTo>
                    <a:pt x="49362" y="292905"/>
                  </a:lnTo>
                  <a:lnTo>
                    <a:pt x="69995" y="253920"/>
                  </a:lnTo>
                  <a:lnTo>
                    <a:pt x="93793" y="217013"/>
                  </a:lnTo>
                  <a:lnTo>
                    <a:pt x="120575" y="182366"/>
                  </a:lnTo>
                  <a:lnTo>
                    <a:pt x="150160" y="150160"/>
                  </a:lnTo>
                  <a:lnTo>
                    <a:pt x="182366" y="120575"/>
                  </a:lnTo>
                  <a:lnTo>
                    <a:pt x="217013" y="93793"/>
                  </a:lnTo>
                  <a:lnTo>
                    <a:pt x="253920" y="69995"/>
                  </a:lnTo>
                  <a:lnTo>
                    <a:pt x="292905" y="49362"/>
                  </a:lnTo>
                  <a:lnTo>
                    <a:pt x="333788" y="32074"/>
                  </a:lnTo>
                  <a:lnTo>
                    <a:pt x="376388" y="18313"/>
                  </a:lnTo>
                  <a:lnTo>
                    <a:pt x="420524" y="8259"/>
                  </a:lnTo>
                  <a:lnTo>
                    <a:pt x="466015" y="2095"/>
                  </a:lnTo>
                  <a:lnTo>
                    <a:pt x="512679" y="0"/>
                  </a:lnTo>
                  <a:close/>
                </a:path>
              </a:pathLst>
            </a:custGeom>
            <a:ln w="12700">
              <a:solidFill>
                <a:srgbClr val="E754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9056" y="4722912"/>
              <a:ext cx="396240" cy="757555"/>
            </a:xfrm>
            <a:custGeom>
              <a:avLst/>
              <a:gdLst/>
              <a:ahLst/>
              <a:cxnLst/>
              <a:rect l="l" t="t" r="r" b="b"/>
              <a:pathLst>
                <a:path w="396239" h="757554">
                  <a:moveTo>
                    <a:pt x="0" y="757366"/>
                  </a:moveTo>
                  <a:lnTo>
                    <a:pt x="5883" y="746111"/>
                  </a:lnTo>
                  <a:lnTo>
                    <a:pt x="390061" y="11254"/>
                  </a:lnTo>
                  <a:lnTo>
                    <a:pt x="395945" y="0"/>
                  </a:lnTo>
                </a:path>
              </a:pathLst>
            </a:custGeom>
            <a:ln w="25399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7455" y="4641735"/>
              <a:ext cx="539750" cy="920115"/>
            </a:xfrm>
            <a:custGeom>
              <a:avLst/>
              <a:gdLst/>
              <a:ahLst/>
              <a:cxnLst/>
              <a:rect l="l" t="t" r="r" b="b"/>
              <a:pathLst>
                <a:path w="539750" h="920114">
                  <a:moveTo>
                    <a:pt x="139268" y="878700"/>
                  </a:moveTo>
                  <a:lnTo>
                    <a:pt x="0" y="805903"/>
                  </a:lnTo>
                  <a:lnTo>
                    <a:pt x="29159" y="919734"/>
                  </a:lnTo>
                  <a:lnTo>
                    <a:pt x="139268" y="878700"/>
                  </a:lnTo>
                  <a:close/>
                </a:path>
                <a:path w="539750" h="920114">
                  <a:moveTo>
                    <a:pt x="539127" y="113830"/>
                  </a:moveTo>
                  <a:lnTo>
                    <a:pt x="509981" y="0"/>
                  </a:lnTo>
                  <a:lnTo>
                    <a:pt x="399872" y="41033"/>
                  </a:lnTo>
                  <a:lnTo>
                    <a:pt x="539127" y="11383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2775" y="4719798"/>
              <a:ext cx="451484" cy="762635"/>
            </a:xfrm>
            <a:custGeom>
              <a:avLst/>
              <a:gdLst/>
              <a:ahLst/>
              <a:cxnLst/>
              <a:rect l="l" t="t" r="r" b="b"/>
              <a:pathLst>
                <a:path w="451485" h="762635">
                  <a:moveTo>
                    <a:pt x="0" y="762092"/>
                  </a:moveTo>
                  <a:lnTo>
                    <a:pt x="6471" y="751165"/>
                  </a:lnTo>
                  <a:lnTo>
                    <a:pt x="444897" y="10927"/>
                  </a:lnTo>
                  <a:lnTo>
                    <a:pt x="451369" y="0"/>
                  </a:lnTo>
                </a:path>
              </a:pathLst>
            </a:custGeom>
            <a:ln w="2540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3012" y="4640986"/>
              <a:ext cx="591185" cy="920115"/>
            </a:xfrm>
            <a:custGeom>
              <a:avLst/>
              <a:gdLst/>
              <a:ahLst/>
              <a:cxnLst/>
              <a:rect l="l" t="t" r="r" b="b"/>
              <a:pathLst>
                <a:path w="591185" h="920114">
                  <a:moveTo>
                    <a:pt x="135204" y="884593"/>
                  </a:moveTo>
                  <a:lnTo>
                    <a:pt x="0" y="804519"/>
                  </a:lnTo>
                  <a:lnTo>
                    <a:pt x="23075" y="919734"/>
                  </a:lnTo>
                  <a:lnTo>
                    <a:pt x="135204" y="884593"/>
                  </a:lnTo>
                  <a:close/>
                </a:path>
                <a:path w="591185" h="920114">
                  <a:moveTo>
                    <a:pt x="590892" y="115214"/>
                  </a:moveTo>
                  <a:lnTo>
                    <a:pt x="567804" y="0"/>
                  </a:lnTo>
                  <a:lnTo>
                    <a:pt x="455676" y="35140"/>
                  </a:lnTo>
                  <a:lnTo>
                    <a:pt x="590892" y="115214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6533" y="4719046"/>
              <a:ext cx="451484" cy="762635"/>
            </a:xfrm>
            <a:custGeom>
              <a:avLst/>
              <a:gdLst/>
              <a:ahLst/>
              <a:cxnLst/>
              <a:rect l="l" t="t" r="r" b="b"/>
              <a:pathLst>
                <a:path w="451484" h="762635">
                  <a:moveTo>
                    <a:pt x="451369" y="762092"/>
                  </a:moveTo>
                  <a:lnTo>
                    <a:pt x="444897" y="751165"/>
                  </a:lnTo>
                  <a:lnTo>
                    <a:pt x="6471" y="109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6765" y="4640224"/>
              <a:ext cx="591185" cy="920115"/>
            </a:xfrm>
            <a:custGeom>
              <a:avLst/>
              <a:gdLst/>
              <a:ahLst/>
              <a:cxnLst/>
              <a:rect l="l" t="t" r="r" b="b"/>
              <a:pathLst>
                <a:path w="591184" h="920114">
                  <a:moveTo>
                    <a:pt x="135204" y="35140"/>
                  </a:moveTo>
                  <a:lnTo>
                    <a:pt x="23075" y="0"/>
                  </a:lnTo>
                  <a:lnTo>
                    <a:pt x="0" y="115227"/>
                  </a:lnTo>
                  <a:lnTo>
                    <a:pt x="135204" y="35140"/>
                  </a:lnTo>
                  <a:close/>
                </a:path>
                <a:path w="591184" h="920114">
                  <a:moveTo>
                    <a:pt x="590892" y="804519"/>
                  </a:moveTo>
                  <a:lnTo>
                    <a:pt x="455688" y="884605"/>
                  </a:lnTo>
                  <a:lnTo>
                    <a:pt x="567817" y="919746"/>
                  </a:lnTo>
                  <a:lnTo>
                    <a:pt x="590892" y="804519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30330" y="4718297"/>
              <a:ext cx="451484" cy="762635"/>
            </a:xfrm>
            <a:custGeom>
              <a:avLst/>
              <a:gdLst/>
              <a:ahLst/>
              <a:cxnLst/>
              <a:rect l="l" t="t" r="r" b="b"/>
              <a:pathLst>
                <a:path w="451484" h="762635">
                  <a:moveTo>
                    <a:pt x="451369" y="762092"/>
                  </a:moveTo>
                  <a:lnTo>
                    <a:pt x="444897" y="751165"/>
                  </a:lnTo>
                  <a:lnTo>
                    <a:pt x="6471" y="109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60560" y="4639487"/>
              <a:ext cx="591185" cy="920115"/>
            </a:xfrm>
            <a:custGeom>
              <a:avLst/>
              <a:gdLst/>
              <a:ahLst/>
              <a:cxnLst/>
              <a:rect l="l" t="t" r="r" b="b"/>
              <a:pathLst>
                <a:path w="591184" h="920114">
                  <a:moveTo>
                    <a:pt x="135204" y="35128"/>
                  </a:moveTo>
                  <a:lnTo>
                    <a:pt x="23075" y="0"/>
                  </a:lnTo>
                  <a:lnTo>
                    <a:pt x="0" y="115214"/>
                  </a:lnTo>
                  <a:lnTo>
                    <a:pt x="135204" y="35128"/>
                  </a:lnTo>
                  <a:close/>
                </a:path>
                <a:path w="591184" h="920114">
                  <a:moveTo>
                    <a:pt x="590892" y="804506"/>
                  </a:moveTo>
                  <a:lnTo>
                    <a:pt x="455688" y="884593"/>
                  </a:lnTo>
                  <a:lnTo>
                    <a:pt x="567817" y="919734"/>
                  </a:lnTo>
                  <a:lnTo>
                    <a:pt x="590892" y="804506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4200" y="2743200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B71E42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200" y="3276600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B71E42"/>
                </a:solidFill>
                <a:latin typeface="Arial"/>
                <a:cs typeface="Arial"/>
              </a:rPr>
              <a:t>Acquisition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038966" y="2972357"/>
            <a:ext cx="1132205" cy="443230"/>
            <a:chOff x="10038966" y="2972357"/>
            <a:chExt cx="1132205" cy="44323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5315" y="2978707"/>
              <a:ext cx="1118950" cy="4300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045316" y="2978707"/>
              <a:ext cx="1119505" cy="430530"/>
            </a:xfrm>
            <a:custGeom>
              <a:avLst/>
              <a:gdLst/>
              <a:ahLst/>
              <a:cxnLst/>
              <a:rect l="l" t="t" r="r" b="b"/>
              <a:pathLst>
                <a:path w="1119504" h="430529">
                  <a:moveTo>
                    <a:pt x="0" y="107517"/>
                  </a:moveTo>
                  <a:lnTo>
                    <a:pt x="903913" y="107517"/>
                  </a:lnTo>
                  <a:lnTo>
                    <a:pt x="903913" y="0"/>
                  </a:lnTo>
                  <a:lnTo>
                    <a:pt x="1118950" y="215037"/>
                  </a:lnTo>
                  <a:lnTo>
                    <a:pt x="903913" y="430073"/>
                  </a:lnTo>
                  <a:lnTo>
                    <a:pt x="903913" y="322554"/>
                  </a:lnTo>
                  <a:lnTo>
                    <a:pt x="0" y="322554"/>
                  </a:lnTo>
                  <a:lnTo>
                    <a:pt x="107517" y="215037"/>
                  </a:lnTo>
                  <a:lnTo>
                    <a:pt x="0" y="107517"/>
                  </a:lnTo>
                  <a:close/>
                </a:path>
              </a:pathLst>
            </a:custGeom>
            <a:ln w="12699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350500" y="2730500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B71E42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50500" y="3289300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B71E42"/>
                </a:solidFill>
                <a:latin typeface="Arial"/>
                <a:cs typeface="Arial"/>
              </a:rPr>
              <a:t>Preservation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74044" y="2840667"/>
            <a:ext cx="2099310" cy="732790"/>
          </a:xfrm>
          <a:custGeom>
            <a:avLst/>
            <a:gdLst/>
            <a:ahLst/>
            <a:cxnLst/>
            <a:rect l="l" t="t" r="r" b="b"/>
            <a:pathLst>
              <a:path w="2099309" h="732789">
                <a:moveTo>
                  <a:pt x="1781881" y="0"/>
                </a:moveTo>
                <a:lnTo>
                  <a:pt x="0" y="0"/>
                </a:lnTo>
                <a:lnTo>
                  <a:pt x="316834" y="366191"/>
                </a:lnTo>
                <a:lnTo>
                  <a:pt x="0" y="732384"/>
                </a:lnTo>
                <a:lnTo>
                  <a:pt x="1781881" y="732384"/>
                </a:lnTo>
                <a:lnTo>
                  <a:pt x="2098715" y="366191"/>
                </a:lnTo>
                <a:lnTo>
                  <a:pt x="1781881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27800" y="2959100"/>
            <a:ext cx="1042035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9700" marR="5080" indent="-127000">
              <a:lnSpc>
                <a:spcPts val="1600"/>
              </a:lnSpc>
              <a:spcBef>
                <a:spcPts val="42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Modeling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03748" y="2840667"/>
            <a:ext cx="2099310" cy="732790"/>
          </a:xfrm>
          <a:custGeom>
            <a:avLst/>
            <a:gdLst/>
            <a:ahLst/>
            <a:cxnLst/>
            <a:rect l="l" t="t" r="r" b="b"/>
            <a:pathLst>
              <a:path w="2099310" h="732789">
                <a:moveTo>
                  <a:pt x="1781881" y="0"/>
                </a:moveTo>
                <a:lnTo>
                  <a:pt x="0" y="0"/>
                </a:lnTo>
                <a:lnTo>
                  <a:pt x="316834" y="366191"/>
                </a:lnTo>
                <a:lnTo>
                  <a:pt x="0" y="732384"/>
                </a:lnTo>
                <a:lnTo>
                  <a:pt x="1781881" y="732384"/>
                </a:lnTo>
                <a:lnTo>
                  <a:pt x="2098715" y="366191"/>
                </a:lnTo>
                <a:lnTo>
                  <a:pt x="1781881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70400" y="2959100"/>
            <a:ext cx="1437640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30200" marR="5080" indent="-317500">
              <a:lnSpc>
                <a:spcPts val="1600"/>
              </a:lnSpc>
              <a:spcBef>
                <a:spcPts val="42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34487" y="2840667"/>
            <a:ext cx="2099310" cy="732790"/>
          </a:xfrm>
          <a:custGeom>
            <a:avLst/>
            <a:gdLst/>
            <a:ahLst/>
            <a:cxnLst/>
            <a:rect l="l" t="t" r="r" b="b"/>
            <a:pathLst>
              <a:path w="2099310" h="732789">
                <a:moveTo>
                  <a:pt x="1781881" y="0"/>
                </a:moveTo>
                <a:lnTo>
                  <a:pt x="0" y="0"/>
                </a:lnTo>
                <a:lnTo>
                  <a:pt x="316835" y="366191"/>
                </a:lnTo>
                <a:lnTo>
                  <a:pt x="0" y="732384"/>
                </a:lnTo>
                <a:lnTo>
                  <a:pt x="1781881" y="732384"/>
                </a:lnTo>
                <a:lnTo>
                  <a:pt x="2098716" y="366191"/>
                </a:lnTo>
                <a:lnTo>
                  <a:pt x="1781881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6700" y="2857500"/>
            <a:ext cx="1166495" cy="6756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 algn="ctr">
              <a:lnSpc>
                <a:spcPts val="1600"/>
              </a:lnSpc>
              <a:spcBef>
                <a:spcPts val="42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Trustable</a:t>
            </a:r>
            <a:r>
              <a:rPr sz="1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42111" y="2044462"/>
            <a:ext cx="7799070" cy="674370"/>
          </a:xfrm>
          <a:custGeom>
            <a:avLst/>
            <a:gdLst/>
            <a:ahLst/>
            <a:cxnLst/>
            <a:rect l="l" t="t" r="r" b="b"/>
            <a:pathLst>
              <a:path w="7799070" h="674369">
                <a:moveTo>
                  <a:pt x="7462114" y="0"/>
                </a:moveTo>
                <a:lnTo>
                  <a:pt x="0" y="0"/>
                </a:lnTo>
                <a:lnTo>
                  <a:pt x="336895" y="336895"/>
                </a:lnTo>
                <a:lnTo>
                  <a:pt x="0" y="673792"/>
                </a:lnTo>
                <a:lnTo>
                  <a:pt x="7462114" y="673792"/>
                </a:lnTo>
                <a:lnTo>
                  <a:pt x="7799010" y="336895"/>
                </a:lnTo>
                <a:lnTo>
                  <a:pt x="7462114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67300" y="1562100"/>
            <a:ext cx="215963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B71E42"/>
                </a:solidFill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Privacy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75430" y="2972357"/>
            <a:ext cx="10042525" cy="3538220"/>
            <a:chOff x="1275430" y="2972357"/>
            <a:chExt cx="10042525" cy="3538220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780" y="2978707"/>
              <a:ext cx="1118950" cy="43007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81780" y="2978707"/>
              <a:ext cx="1119505" cy="430530"/>
            </a:xfrm>
            <a:custGeom>
              <a:avLst/>
              <a:gdLst/>
              <a:ahLst/>
              <a:cxnLst/>
              <a:rect l="l" t="t" r="r" b="b"/>
              <a:pathLst>
                <a:path w="1119505" h="430529">
                  <a:moveTo>
                    <a:pt x="0" y="107517"/>
                  </a:moveTo>
                  <a:lnTo>
                    <a:pt x="903913" y="107517"/>
                  </a:lnTo>
                  <a:lnTo>
                    <a:pt x="903913" y="0"/>
                  </a:lnTo>
                  <a:lnTo>
                    <a:pt x="1118950" y="215037"/>
                  </a:lnTo>
                  <a:lnTo>
                    <a:pt x="903913" y="430073"/>
                  </a:lnTo>
                  <a:lnTo>
                    <a:pt x="903913" y="322554"/>
                  </a:lnTo>
                  <a:lnTo>
                    <a:pt x="0" y="322554"/>
                  </a:lnTo>
                  <a:lnTo>
                    <a:pt x="107517" y="215037"/>
                  </a:lnTo>
                  <a:lnTo>
                    <a:pt x="0" y="107517"/>
                  </a:lnTo>
                  <a:close/>
                </a:path>
              </a:pathLst>
            </a:custGeom>
            <a:ln w="12699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27740" y="5555677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1240903" y="0"/>
                  </a:moveTo>
                  <a:lnTo>
                    <a:pt x="1187987" y="427"/>
                  </a:lnTo>
                  <a:lnTo>
                    <a:pt x="1135148" y="1711"/>
                  </a:lnTo>
                  <a:lnTo>
                    <a:pt x="1082464" y="3851"/>
                  </a:lnTo>
                  <a:lnTo>
                    <a:pt x="1030012" y="6847"/>
                  </a:lnTo>
                  <a:lnTo>
                    <a:pt x="977871" y="10699"/>
                  </a:lnTo>
                  <a:lnTo>
                    <a:pt x="926116" y="15407"/>
                  </a:lnTo>
                  <a:lnTo>
                    <a:pt x="874826" y="20970"/>
                  </a:lnTo>
                  <a:lnTo>
                    <a:pt x="824078" y="27390"/>
                  </a:lnTo>
                  <a:lnTo>
                    <a:pt x="773950" y="34665"/>
                  </a:lnTo>
                  <a:lnTo>
                    <a:pt x="724518" y="42797"/>
                  </a:lnTo>
                  <a:lnTo>
                    <a:pt x="675861" y="51784"/>
                  </a:lnTo>
                  <a:lnTo>
                    <a:pt x="628056" y="61628"/>
                  </a:lnTo>
                  <a:lnTo>
                    <a:pt x="581180" y="72327"/>
                  </a:lnTo>
                  <a:lnTo>
                    <a:pt x="535311" y="83882"/>
                  </a:lnTo>
                  <a:lnTo>
                    <a:pt x="490527" y="96293"/>
                  </a:lnTo>
                  <a:lnTo>
                    <a:pt x="446903" y="109561"/>
                  </a:lnTo>
                  <a:lnTo>
                    <a:pt x="404519" y="123684"/>
                  </a:lnTo>
                  <a:lnTo>
                    <a:pt x="363452" y="138663"/>
                  </a:lnTo>
                  <a:lnTo>
                    <a:pt x="309686" y="160492"/>
                  </a:lnTo>
                  <a:lnTo>
                    <a:pt x="260223" y="183263"/>
                  </a:lnTo>
                  <a:lnTo>
                    <a:pt x="215060" y="206896"/>
                  </a:lnTo>
                  <a:lnTo>
                    <a:pt x="174198" y="231314"/>
                  </a:lnTo>
                  <a:lnTo>
                    <a:pt x="137638" y="256438"/>
                  </a:lnTo>
                  <a:lnTo>
                    <a:pt x="105379" y="282189"/>
                  </a:lnTo>
                  <a:lnTo>
                    <a:pt x="77421" y="308489"/>
                  </a:lnTo>
                  <a:lnTo>
                    <a:pt x="34409" y="362422"/>
                  </a:lnTo>
                  <a:lnTo>
                    <a:pt x="8602" y="417610"/>
                  </a:lnTo>
                  <a:lnTo>
                    <a:pt x="0" y="473426"/>
                  </a:lnTo>
                  <a:lnTo>
                    <a:pt x="2150" y="501373"/>
                  </a:lnTo>
                  <a:lnTo>
                    <a:pt x="19355" y="556953"/>
                  </a:lnTo>
                  <a:lnTo>
                    <a:pt x="53765" y="611592"/>
                  </a:lnTo>
                  <a:lnTo>
                    <a:pt x="105379" y="664662"/>
                  </a:lnTo>
                  <a:lnTo>
                    <a:pt x="137638" y="690413"/>
                  </a:lnTo>
                  <a:lnTo>
                    <a:pt x="174198" y="715537"/>
                  </a:lnTo>
                  <a:lnTo>
                    <a:pt x="215060" y="739955"/>
                  </a:lnTo>
                  <a:lnTo>
                    <a:pt x="260223" y="763588"/>
                  </a:lnTo>
                  <a:lnTo>
                    <a:pt x="309686" y="786359"/>
                  </a:lnTo>
                  <a:lnTo>
                    <a:pt x="363452" y="808188"/>
                  </a:lnTo>
                  <a:lnTo>
                    <a:pt x="404519" y="823167"/>
                  </a:lnTo>
                  <a:lnTo>
                    <a:pt x="446903" y="837290"/>
                  </a:lnTo>
                  <a:lnTo>
                    <a:pt x="490527" y="850558"/>
                  </a:lnTo>
                  <a:lnTo>
                    <a:pt x="535311" y="862969"/>
                  </a:lnTo>
                  <a:lnTo>
                    <a:pt x="581180" y="874524"/>
                  </a:lnTo>
                  <a:lnTo>
                    <a:pt x="628056" y="885223"/>
                  </a:lnTo>
                  <a:lnTo>
                    <a:pt x="675861" y="895067"/>
                  </a:lnTo>
                  <a:lnTo>
                    <a:pt x="724518" y="904054"/>
                  </a:lnTo>
                  <a:lnTo>
                    <a:pt x="773950" y="912186"/>
                  </a:lnTo>
                  <a:lnTo>
                    <a:pt x="824078" y="919461"/>
                  </a:lnTo>
                  <a:lnTo>
                    <a:pt x="874826" y="925881"/>
                  </a:lnTo>
                  <a:lnTo>
                    <a:pt x="926116" y="931445"/>
                  </a:lnTo>
                  <a:lnTo>
                    <a:pt x="977871" y="936152"/>
                  </a:lnTo>
                  <a:lnTo>
                    <a:pt x="1030012" y="940004"/>
                  </a:lnTo>
                  <a:lnTo>
                    <a:pt x="1082464" y="943000"/>
                  </a:lnTo>
                  <a:lnTo>
                    <a:pt x="1135148" y="945140"/>
                  </a:lnTo>
                  <a:lnTo>
                    <a:pt x="1187987" y="946424"/>
                  </a:lnTo>
                  <a:lnTo>
                    <a:pt x="1240903" y="946852"/>
                  </a:lnTo>
                  <a:lnTo>
                    <a:pt x="1293819" y="946424"/>
                  </a:lnTo>
                  <a:lnTo>
                    <a:pt x="1346658" y="945140"/>
                  </a:lnTo>
                  <a:lnTo>
                    <a:pt x="1399342" y="943000"/>
                  </a:lnTo>
                  <a:lnTo>
                    <a:pt x="1451794" y="940004"/>
                  </a:lnTo>
                  <a:lnTo>
                    <a:pt x="1503936" y="936152"/>
                  </a:lnTo>
                  <a:lnTo>
                    <a:pt x="1555690" y="931445"/>
                  </a:lnTo>
                  <a:lnTo>
                    <a:pt x="1606980" y="925881"/>
                  </a:lnTo>
                  <a:lnTo>
                    <a:pt x="1657728" y="919461"/>
                  </a:lnTo>
                  <a:lnTo>
                    <a:pt x="1707857" y="912186"/>
                  </a:lnTo>
                  <a:lnTo>
                    <a:pt x="1757288" y="904054"/>
                  </a:lnTo>
                  <a:lnTo>
                    <a:pt x="1805945" y="895067"/>
                  </a:lnTo>
                  <a:lnTo>
                    <a:pt x="1853750" y="885223"/>
                  </a:lnTo>
                  <a:lnTo>
                    <a:pt x="1900626" y="874524"/>
                  </a:lnTo>
                  <a:lnTo>
                    <a:pt x="1946495" y="862969"/>
                  </a:lnTo>
                  <a:lnTo>
                    <a:pt x="1991280" y="850558"/>
                  </a:lnTo>
                  <a:lnTo>
                    <a:pt x="2034903" y="837290"/>
                  </a:lnTo>
                  <a:lnTo>
                    <a:pt x="2077288" y="823167"/>
                  </a:lnTo>
                  <a:lnTo>
                    <a:pt x="2118355" y="808188"/>
                  </a:lnTo>
                  <a:lnTo>
                    <a:pt x="2172120" y="786359"/>
                  </a:lnTo>
                  <a:lnTo>
                    <a:pt x="2221584" y="763588"/>
                  </a:lnTo>
                  <a:lnTo>
                    <a:pt x="2266747" y="739955"/>
                  </a:lnTo>
                  <a:lnTo>
                    <a:pt x="2307609" y="715537"/>
                  </a:lnTo>
                  <a:lnTo>
                    <a:pt x="2344169" y="690413"/>
                  </a:lnTo>
                  <a:lnTo>
                    <a:pt x="2376428" y="664662"/>
                  </a:lnTo>
                  <a:lnTo>
                    <a:pt x="2404386" y="638362"/>
                  </a:lnTo>
                  <a:lnTo>
                    <a:pt x="2447398" y="584429"/>
                  </a:lnTo>
                  <a:lnTo>
                    <a:pt x="2473205" y="529241"/>
                  </a:lnTo>
                  <a:lnTo>
                    <a:pt x="2481807" y="473426"/>
                  </a:lnTo>
                  <a:lnTo>
                    <a:pt x="2479657" y="445479"/>
                  </a:lnTo>
                  <a:lnTo>
                    <a:pt x="2462452" y="389898"/>
                  </a:lnTo>
                  <a:lnTo>
                    <a:pt x="2428042" y="335259"/>
                  </a:lnTo>
                  <a:lnTo>
                    <a:pt x="2376428" y="282189"/>
                  </a:lnTo>
                  <a:lnTo>
                    <a:pt x="2344169" y="256438"/>
                  </a:lnTo>
                  <a:lnTo>
                    <a:pt x="2307609" y="231314"/>
                  </a:lnTo>
                  <a:lnTo>
                    <a:pt x="2266747" y="206896"/>
                  </a:lnTo>
                  <a:lnTo>
                    <a:pt x="2221584" y="183263"/>
                  </a:lnTo>
                  <a:lnTo>
                    <a:pt x="2172120" y="160492"/>
                  </a:lnTo>
                  <a:lnTo>
                    <a:pt x="2118355" y="138663"/>
                  </a:lnTo>
                  <a:lnTo>
                    <a:pt x="2077288" y="123684"/>
                  </a:lnTo>
                  <a:lnTo>
                    <a:pt x="2034903" y="109561"/>
                  </a:lnTo>
                  <a:lnTo>
                    <a:pt x="1991280" y="96293"/>
                  </a:lnTo>
                  <a:lnTo>
                    <a:pt x="1946495" y="83882"/>
                  </a:lnTo>
                  <a:lnTo>
                    <a:pt x="1900626" y="72327"/>
                  </a:lnTo>
                  <a:lnTo>
                    <a:pt x="1853750" y="61628"/>
                  </a:lnTo>
                  <a:lnTo>
                    <a:pt x="1805945" y="51784"/>
                  </a:lnTo>
                  <a:lnTo>
                    <a:pt x="1757288" y="42797"/>
                  </a:lnTo>
                  <a:lnTo>
                    <a:pt x="1707857" y="34665"/>
                  </a:lnTo>
                  <a:lnTo>
                    <a:pt x="1657728" y="27390"/>
                  </a:lnTo>
                  <a:lnTo>
                    <a:pt x="1606980" y="20970"/>
                  </a:lnTo>
                  <a:lnTo>
                    <a:pt x="1555690" y="15407"/>
                  </a:lnTo>
                  <a:lnTo>
                    <a:pt x="1503936" y="10699"/>
                  </a:lnTo>
                  <a:lnTo>
                    <a:pt x="1451794" y="6847"/>
                  </a:lnTo>
                  <a:lnTo>
                    <a:pt x="1399342" y="3851"/>
                  </a:lnTo>
                  <a:lnTo>
                    <a:pt x="1346658" y="1711"/>
                  </a:lnTo>
                  <a:lnTo>
                    <a:pt x="1293819" y="427"/>
                  </a:lnTo>
                  <a:lnTo>
                    <a:pt x="1240903" y="0"/>
                  </a:lnTo>
                  <a:close/>
                </a:path>
              </a:pathLst>
            </a:custGeom>
            <a:solidFill>
              <a:srgbClr val="B71E42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27740" y="5555678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2118356" y="138663"/>
                  </a:moveTo>
                  <a:lnTo>
                    <a:pt x="2172121" y="160492"/>
                  </a:lnTo>
                  <a:lnTo>
                    <a:pt x="2221585" y="183263"/>
                  </a:lnTo>
                  <a:lnTo>
                    <a:pt x="2266747" y="206896"/>
                  </a:lnTo>
                  <a:lnTo>
                    <a:pt x="2307609" y="231314"/>
                  </a:lnTo>
                  <a:lnTo>
                    <a:pt x="2344169" y="256438"/>
                  </a:lnTo>
                  <a:lnTo>
                    <a:pt x="2376428" y="282189"/>
                  </a:lnTo>
                  <a:lnTo>
                    <a:pt x="2404386" y="308489"/>
                  </a:lnTo>
                  <a:lnTo>
                    <a:pt x="2447398" y="362422"/>
                  </a:lnTo>
                  <a:lnTo>
                    <a:pt x="2473205" y="417610"/>
                  </a:lnTo>
                  <a:lnTo>
                    <a:pt x="2481808" y="473426"/>
                  </a:lnTo>
                  <a:lnTo>
                    <a:pt x="2479657" y="501373"/>
                  </a:lnTo>
                  <a:lnTo>
                    <a:pt x="2462452" y="556953"/>
                  </a:lnTo>
                  <a:lnTo>
                    <a:pt x="2428043" y="611592"/>
                  </a:lnTo>
                  <a:lnTo>
                    <a:pt x="2376428" y="664662"/>
                  </a:lnTo>
                  <a:lnTo>
                    <a:pt x="2344169" y="690413"/>
                  </a:lnTo>
                  <a:lnTo>
                    <a:pt x="2307609" y="715537"/>
                  </a:lnTo>
                  <a:lnTo>
                    <a:pt x="2266747" y="739955"/>
                  </a:lnTo>
                  <a:lnTo>
                    <a:pt x="2221585" y="763588"/>
                  </a:lnTo>
                  <a:lnTo>
                    <a:pt x="2172121" y="786359"/>
                  </a:lnTo>
                  <a:lnTo>
                    <a:pt x="2118356" y="808188"/>
                  </a:lnTo>
                  <a:lnTo>
                    <a:pt x="2077288" y="823167"/>
                  </a:lnTo>
                  <a:lnTo>
                    <a:pt x="2034904" y="837290"/>
                  </a:lnTo>
                  <a:lnTo>
                    <a:pt x="1991280" y="850558"/>
                  </a:lnTo>
                  <a:lnTo>
                    <a:pt x="1946495" y="862969"/>
                  </a:lnTo>
                  <a:lnTo>
                    <a:pt x="1900626" y="874524"/>
                  </a:lnTo>
                  <a:lnTo>
                    <a:pt x="1853751" y="885223"/>
                  </a:lnTo>
                  <a:lnTo>
                    <a:pt x="1805945" y="895067"/>
                  </a:lnTo>
                  <a:lnTo>
                    <a:pt x="1757288" y="904054"/>
                  </a:lnTo>
                  <a:lnTo>
                    <a:pt x="1707857" y="912186"/>
                  </a:lnTo>
                  <a:lnTo>
                    <a:pt x="1657729" y="919461"/>
                  </a:lnTo>
                  <a:lnTo>
                    <a:pt x="1606981" y="925881"/>
                  </a:lnTo>
                  <a:lnTo>
                    <a:pt x="1555691" y="931444"/>
                  </a:lnTo>
                  <a:lnTo>
                    <a:pt x="1503936" y="936152"/>
                  </a:lnTo>
                  <a:lnTo>
                    <a:pt x="1451794" y="940004"/>
                  </a:lnTo>
                  <a:lnTo>
                    <a:pt x="1399342" y="943000"/>
                  </a:lnTo>
                  <a:lnTo>
                    <a:pt x="1346659" y="945140"/>
                  </a:lnTo>
                  <a:lnTo>
                    <a:pt x="1293820" y="946424"/>
                  </a:lnTo>
                  <a:lnTo>
                    <a:pt x="1240903" y="946851"/>
                  </a:lnTo>
                  <a:lnTo>
                    <a:pt x="1187987" y="946424"/>
                  </a:lnTo>
                  <a:lnTo>
                    <a:pt x="1135148" y="945140"/>
                  </a:lnTo>
                  <a:lnTo>
                    <a:pt x="1082464" y="943000"/>
                  </a:lnTo>
                  <a:lnTo>
                    <a:pt x="1030013" y="940004"/>
                  </a:lnTo>
                  <a:lnTo>
                    <a:pt x="977871" y="936152"/>
                  </a:lnTo>
                  <a:lnTo>
                    <a:pt x="926116" y="931444"/>
                  </a:lnTo>
                  <a:lnTo>
                    <a:pt x="874826" y="925881"/>
                  </a:lnTo>
                  <a:lnTo>
                    <a:pt x="824078" y="919461"/>
                  </a:lnTo>
                  <a:lnTo>
                    <a:pt x="773950" y="912186"/>
                  </a:lnTo>
                  <a:lnTo>
                    <a:pt x="724519" y="904054"/>
                  </a:lnTo>
                  <a:lnTo>
                    <a:pt x="675862" y="895067"/>
                  </a:lnTo>
                  <a:lnTo>
                    <a:pt x="628057" y="885223"/>
                  </a:lnTo>
                  <a:lnTo>
                    <a:pt x="581181" y="874524"/>
                  </a:lnTo>
                  <a:lnTo>
                    <a:pt x="535312" y="862969"/>
                  </a:lnTo>
                  <a:lnTo>
                    <a:pt x="490527" y="850558"/>
                  </a:lnTo>
                  <a:lnTo>
                    <a:pt x="446904" y="837290"/>
                  </a:lnTo>
                  <a:lnTo>
                    <a:pt x="404520" y="823167"/>
                  </a:lnTo>
                  <a:lnTo>
                    <a:pt x="363452" y="808188"/>
                  </a:lnTo>
                  <a:lnTo>
                    <a:pt x="309687" y="786359"/>
                  </a:lnTo>
                  <a:lnTo>
                    <a:pt x="260223" y="763588"/>
                  </a:lnTo>
                  <a:lnTo>
                    <a:pt x="215060" y="739955"/>
                  </a:lnTo>
                  <a:lnTo>
                    <a:pt x="174199" y="715537"/>
                  </a:lnTo>
                  <a:lnTo>
                    <a:pt x="137638" y="690413"/>
                  </a:lnTo>
                  <a:lnTo>
                    <a:pt x="105379" y="664662"/>
                  </a:lnTo>
                  <a:lnTo>
                    <a:pt x="77421" y="638362"/>
                  </a:lnTo>
                  <a:lnTo>
                    <a:pt x="34409" y="584429"/>
                  </a:lnTo>
                  <a:lnTo>
                    <a:pt x="8602" y="529241"/>
                  </a:lnTo>
                  <a:lnTo>
                    <a:pt x="0" y="473426"/>
                  </a:lnTo>
                  <a:lnTo>
                    <a:pt x="2150" y="445479"/>
                  </a:lnTo>
                  <a:lnTo>
                    <a:pt x="19355" y="389898"/>
                  </a:lnTo>
                  <a:lnTo>
                    <a:pt x="53765" y="335259"/>
                  </a:lnTo>
                  <a:lnTo>
                    <a:pt x="105379" y="282189"/>
                  </a:lnTo>
                  <a:lnTo>
                    <a:pt x="137638" y="256438"/>
                  </a:lnTo>
                  <a:lnTo>
                    <a:pt x="174199" y="231314"/>
                  </a:lnTo>
                  <a:lnTo>
                    <a:pt x="215060" y="206896"/>
                  </a:lnTo>
                  <a:lnTo>
                    <a:pt x="260223" y="183263"/>
                  </a:lnTo>
                  <a:lnTo>
                    <a:pt x="309687" y="160492"/>
                  </a:lnTo>
                  <a:lnTo>
                    <a:pt x="363452" y="138663"/>
                  </a:lnTo>
                  <a:lnTo>
                    <a:pt x="404520" y="123684"/>
                  </a:lnTo>
                  <a:lnTo>
                    <a:pt x="446904" y="109561"/>
                  </a:lnTo>
                  <a:lnTo>
                    <a:pt x="490527" y="96293"/>
                  </a:lnTo>
                  <a:lnTo>
                    <a:pt x="535312" y="83882"/>
                  </a:lnTo>
                  <a:lnTo>
                    <a:pt x="581181" y="72327"/>
                  </a:lnTo>
                  <a:lnTo>
                    <a:pt x="628057" y="61628"/>
                  </a:lnTo>
                  <a:lnTo>
                    <a:pt x="675862" y="51784"/>
                  </a:lnTo>
                  <a:lnTo>
                    <a:pt x="724519" y="42797"/>
                  </a:lnTo>
                  <a:lnTo>
                    <a:pt x="773950" y="34665"/>
                  </a:lnTo>
                  <a:lnTo>
                    <a:pt x="824078" y="27390"/>
                  </a:lnTo>
                  <a:lnTo>
                    <a:pt x="874826" y="20970"/>
                  </a:lnTo>
                  <a:lnTo>
                    <a:pt x="926116" y="15407"/>
                  </a:lnTo>
                  <a:lnTo>
                    <a:pt x="977871" y="10699"/>
                  </a:lnTo>
                  <a:lnTo>
                    <a:pt x="1030013" y="6847"/>
                  </a:lnTo>
                  <a:lnTo>
                    <a:pt x="1082464" y="3851"/>
                  </a:lnTo>
                  <a:lnTo>
                    <a:pt x="1135148" y="1711"/>
                  </a:lnTo>
                  <a:lnTo>
                    <a:pt x="1187987" y="427"/>
                  </a:lnTo>
                  <a:lnTo>
                    <a:pt x="1240903" y="0"/>
                  </a:lnTo>
                  <a:lnTo>
                    <a:pt x="1293820" y="427"/>
                  </a:lnTo>
                  <a:lnTo>
                    <a:pt x="1346659" y="1711"/>
                  </a:lnTo>
                  <a:lnTo>
                    <a:pt x="1399342" y="3851"/>
                  </a:lnTo>
                  <a:lnTo>
                    <a:pt x="1451794" y="6847"/>
                  </a:lnTo>
                  <a:lnTo>
                    <a:pt x="1503936" y="10699"/>
                  </a:lnTo>
                  <a:lnTo>
                    <a:pt x="1555691" y="15407"/>
                  </a:lnTo>
                  <a:lnTo>
                    <a:pt x="1606981" y="20970"/>
                  </a:lnTo>
                  <a:lnTo>
                    <a:pt x="1657729" y="27390"/>
                  </a:lnTo>
                  <a:lnTo>
                    <a:pt x="1707857" y="34665"/>
                  </a:lnTo>
                  <a:lnTo>
                    <a:pt x="1757288" y="42797"/>
                  </a:lnTo>
                  <a:lnTo>
                    <a:pt x="1805945" y="51784"/>
                  </a:lnTo>
                  <a:lnTo>
                    <a:pt x="1853751" y="61628"/>
                  </a:lnTo>
                  <a:lnTo>
                    <a:pt x="1900626" y="72327"/>
                  </a:lnTo>
                  <a:lnTo>
                    <a:pt x="1946495" y="83882"/>
                  </a:lnTo>
                  <a:lnTo>
                    <a:pt x="1991280" y="96293"/>
                  </a:lnTo>
                  <a:lnTo>
                    <a:pt x="2034904" y="109561"/>
                  </a:lnTo>
                  <a:lnTo>
                    <a:pt x="2077288" y="123684"/>
                  </a:lnTo>
                  <a:lnTo>
                    <a:pt x="2118356" y="138663"/>
                  </a:lnTo>
                  <a:close/>
                </a:path>
              </a:pathLst>
            </a:custGeom>
            <a:ln w="15875">
              <a:solidFill>
                <a:srgbClr val="8616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499600" y="5880100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05745" y="5547740"/>
            <a:ext cx="2498090" cy="963294"/>
            <a:chOff x="6205745" y="5547740"/>
            <a:chExt cx="2498090" cy="963294"/>
          </a:xfrm>
        </p:grpSpPr>
        <p:sp>
          <p:nvSpPr>
            <p:cNvPr id="40" name="object 40"/>
            <p:cNvSpPr/>
            <p:nvPr/>
          </p:nvSpPr>
          <p:spPr>
            <a:xfrm>
              <a:off x="6213683" y="5555677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1240903" y="0"/>
                  </a:moveTo>
                  <a:lnTo>
                    <a:pt x="1187987" y="427"/>
                  </a:lnTo>
                  <a:lnTo>
                    <a:pt x="1135148" y="1711"/>
                  </a:lnTo>
                  <a:lnTo>
                    <a:pt x="1082464" y="3851"/>
                  </a:lnTo>
                  <a:lnTo>
                    <a:pt x="1030012" y="6847"/>
                  </a:lnTo>
                  <a:lnTo>
                    <a:pt x="977870" y="10699"/>
                  </a:lnTo>
                  <a:lnTo>
                    <a:pt x="926116" y="15407"/>
                  </a:lnTo>
                  <a:lnTo>
                    <a:pt x="874826" y="20970"/>
                  </a:lnTo>
                  <a:lnTo>
                    <a:pt x="824078" y="27390"/>
                  </a:lnTo>
                  <a:lnTo>
                    <a:pt x="773950" y="34665"/>
                  </a:lnTo>
                  <a:lnTo>
                    <a:pt x="724518" y="42797"/>
                  </a:lnTo>
                  <a:lnTo>
                    <a:pt x="675861" y="51784"/>
                  </a:lnTo>
                  <a:lnTo>
                    <a:pt x="628056" y="61628"/>
                  </a:lnTo>
                  <a:lnTo>
                    <a:pt x="581180" y="72327"/>
                  </a:lnTo>
                  <a:lnTo>
                    <a:pt x="535311" y="83882"/>
                  </a:lnTo>
                  <a:lnTo>
                    <a:pt x="490527" y="96293"/>
                  </a:lnTo>
                  <a:lnTo>
                    <a:pt x="446903" y="109561"/>
                  </a:lnTo>
                  <a:lnTo>
                    <a:pt x="404519" y="123684"/>
                  </a:lnTo>
                  <a:lnTo>
                    <a:pt x="363452" y="138663"/>
                  </a:lnTo>
                  <a:lnTo>
                    <a:pt x="309686" y="160492"/>
                  </a:lnTo>
                  <a:lnTo>
                    <a:pt x="260223" y="183263"/>
                  </a:lnTo>
                  <a:lnTo>
                    <a:pt x="215060" y="206896"/>
                  </a:lnTo>
                  <a:lnTo>
                    <a:pt x="174198" y="231314"/>
                  </a:lnTo>
                  <a:lnTo>
                    <a:pt x="137638" y="256438"/>
                  </a:lnTo>
                  <a:lnTo>
                    <a:pt x="105379" y="282189"/>
                  </a:lnTo>
                  <a:lnTo>
                    <a:pt x="77421" y="308489"/>
                  </a:lnTo>
                  <a:lnTo>
                    <a:pt x="34409" y="362422"/>
                  </a:lnTo>
                  <a:lnTo>
                    <a:pt x="8602" y="417610"/>
                  </a:lnTo>
                  <a:lnTo>
                    <a:pt x="0" y="473426"/>
                  </a:lnTo>
                  <a:lnTo>
                    <a:pt x="2150" y="501373"/>
                  </a:lnTo>
                  <a:lnTo>
                    <a:pt x="19355" y="556953"/>
                  </a:lnTo>
                  <a:lnTo>
                    <a:pt x="53765" y="611592"/>
                  </a:lnTo>
                  <a:lnTo>
                    <a:pt x="105379" y="664662"/>
                  </a:lnTo>
                  <a:lnTo>
                    <a:pt x="137638" y="690413"/>
                  </a:lnTo>
                  <a:lnTo>
                    <a:pt x="174198" y="715537"/>
                  </a:lnTo>
                  <a:lnTo>
                    <a:pt x="215060" y="739955"/>
                  </a:lnTo>
                  <a:lnTo>
                    <a:pt x="260223" y="763588"/>
                  </a:lnTo>
                  <a:lnTo>
                    <a:pt x="309686" y="786359"/>
                  </a:lnTo>
                  <a:lnTo>
                    <a:pt x="363452" y="808188"/>
                  </a:lnTo>
                  <a:lnTo>
                    <a:pt x="404519" y="823167"/>
                  </a:lnTo>
                  <a:lnTo>
                    <a:pt x="446903" y="837290"/>
                  </a:lnTo>
                  <a:lnTo>
                    <a:pt x="490527" y="850558"/>
                  </a:lnTo>
                  <a:lnTo>
                    <a:pt x="535311" y="862969"/>
                  </a:lnTo>
                  <a:lnTo>
                    <a:pt x="581180" y="874524"/>
                  </a:lnTo>
                  <a:lnTo>
                    <a:pt x="628056" y="885223"/>
                  </a:lnTo>
                  <a:lnTo>
                    <a:pt x="675861" y="895067"/>
                  </a:lnTo>
                  <a:lnTo>
                    <a:pt x="724518" y="904054"/>
                  </a:lnTo>
                  <a:lnTo>
                    <a:pt x="773950" y="912186"/>
                  </a:lnTo>
                  <a:lnTo>
                    <a:pt x="824078" y="919461"/>
                  </a:lnTo>
                  <a:lnTo>
                    <a:pt x="874826" y="925881"/>
                  </a:lnTo>
                  <a:lnTo>
                    <a:pt x="926116" y="931445"/>
                  </a:lnTo>
                  <a:lnTo>
                    <a:pt x="977870" y="936152"/>
                  </a:lnTo>
                  <a:lnTo>
                    <a:pt x="1030012" y="940004"/>
                  </a:lnTo>
                  <a:lnTo>
                    <a:pt x="1082464" y="943000"/>
                  </a:lnTo>
                  <a:lnTo>
                    <a:pt x="1135148" y="945140"/>
                  </a:lnTo>
                  <a:lnTo>
                    <a:pt x="1187987" y="946424"/>
                  </a:lnTo>
                  <a:lnTo>
                    <a:pt x="1240903" y="946852"/>
                  </a:lnTo>
                  <a:lnTo>
                    <a:pt x="1293819" y="946424"/>
                  </a:lnTo>
                  <a:lnTo>
                    <a:pt x="1346658" y="945140"/>
                  </a:lnTo>
                  <a:lnTo>
                    <a:pt x="1399342" y="943000"/>
                  </a:lnTo>
                  <a:lnTo>
                    <a:pt x="1451793" y="940004"/>
                  </a:lnTo>
                  <a:lnTo>
                    <a:pt x="1503935" y="936152"/>
                  </a:lnTo>
                  <a:lnTo>
                    <a:pt x="1555690" y="931445"/>
                  </a:lnTo>
                  <a:lnTo>
                    <a:pt x="1606980" y="925881"/>
                  </a:lnTo>
                  <a:lnTo>
                    <a:pt x="1657728" y="919461"/>
                  </a:lnTo>
                  <a:lnTo>
                    <a:pt x="1707856" y="912186"/>
                  </a:lnTo>
                  <a:lnTo>
                    <a:pt x="1757287" y="904054"/>
                  </a:lnTo>
                  <a:lnTo>
                    <a:pt x="1805944" y="895067"/>
                  </a:lnTo>
                  <a:lnTo>
                    <a:pt x="1853749" y="885223"/>
                  </a:lnTo>
                  <a:lnTo>
                    <a:pt x="1900625" y="874524"/>
                  </a:lnTo>
                  <a:lnTo>
                    <a:pt x="1946494" y="862969"/>
                  </a:lnTo>
                  <a:lnTo>
                    <a:pt x="1991279" y="850558"/>
                  </a:lnTo>
                  <a:lnTo>
                    <a:pt x="2034902" y="837290"/>
                  </a:lnTo>
                  <a:lnTo>
                    <a:pt x="2077286" y="823167"/>
                  </a:lnTo>
                  <a:lnTo>
                    <a:pt x="2118354" y="808188"/>
                  </a:lnTo>
                  <a:lnTo>
                    <a:pt x="2172119" y="786359"/>
                  </a:lnTo>
                  <a:lnTo>
                    <a:pt x="2221583" y="763588"/>
                  </a:lnTo>
                  <a:lnTo>
                    <a:pt x="2266746" y="739955"/>
                  </a:lnTo>
                  <a:lnTo>
                    <a:pt x="2307608" y="715537"/>
                  </a:lnTo>
                  <a:lnTo>
                    <a:pt x="2344168" y="690413"/>
                  </a:lnTo>
                  <a:lnTo>
                    <a:pt x="2376427" y="664662"/>
                  </a:lnTo>
                  <a:lnTo>
                    <a:pt x="2404385" y="638362"/>
                  </a:lnTo>
                  <a:lnTo>
                    <a:pt x="2447397" y="584429"/>
                  </a:lnTo>
                  <a:lnTo>
                    <a:pt x="2473205" y="529241"/>
                  </a:lnTo>
                  <a:lnTo>
                    <a:pt x="2481807" y="473426"/>
                  </a:lnTo>
                  <a:lnTo>
                    <a:pt x="2479657" y="445479"/>
                  </a:lnTo>
                  <a:lnTo>
                    <a:pt x="2462452" y="389898"/>
                  </a:lnTo>
                  <a:lnTo>
                    <a:pt x="2428042" y="335259"/>
                  </a:lnTo>
                  <a:lnTo>
                    <a:pt x="2376427" y="282189"/>
                  </a:lnTo>
                  <a:lnTo>
                    <a:pt x="2344168" y="256438"/>
                  </a:lnTo>
                  <a:lnTo>
                    <a:pt x="2307608" y="231314"/>
                  </a:lnTo>
                  <a:lnTo>
                    <a:pt x="2266746" y="206896"/>
                  </a:lnTo>
                  <a:lnTo>
                    <a:pt x="2221583" y="183263"/>
                  </a:lnTo>
                  <a:lnTo>
                    <a:pt x="2172119" y="160492"/>
                  </a:lnTo>
                  <a:lnTo>
                    <a:pt x="2118354" y="138663"/>
                  </a:lnTo>
                  <a:lnTo>
                    <a:pt x="2077286" y="123684"/>
                  </a:lnTo>
                  <a:lnTo>
                    <a:pt x="2034902" y="109561"/>
                  </a:lnTo>
                  <a:lnTo>
                    <a:pt x="1991279" y="96293"/>
                  </a:lnTo>
                  <a:lnTo>
                    <a:pt x="1946494" y="83882"/>
                  </a:lnTo>
                  <a:lnTo>
                    <a:pt x="1900625" y="72327"/>
                  </a:lnTo>
                  <a:lnTo>
                    <a:pt x="1853749" y="61628"/>
                  </a:lnTo>
                  <a:lnTo>
                    <a:pt x="1805944" y="51784"/>
                  </a:lnTo>
                  <a:lnTo>
                    <a:pt x="1757287" y="42797"/>
                  </a:lnTo>
                  <a:lnTo>
                    <a:pt x="1707856" y="34665"/>
                  </a:lnTo>
                  <a:lnTo>
                    <a:pt x="1657728" y="27390"/>
                  </a:lnTo>
                  <a:lnTo>
                    <a:pt x="1606980" y="20970"/>
                  </a:lnTo>
                  <a:lnTo>
                    <a:pt x="1555690" y="15407"/>
                  </a:lnTo>
                  <a:lnTo>
                    <a:pt x="1503935" y="10699"/>
                  </a:lnTo>
                  <a:lnTo>
                    <a:pt x="1451793" y="6847"/>
                  </a:lnTo>
                  <a:lnTo>
                    <a:pt x="1399342" y="3851"/>
                  </a:lnTo>
                  <a:lnTo>
                    <a:pt x="1346658" y="1711"/>
                  </a:lnTo>
                  <a:lnTo>
                    <a:pt x="1293819" y="427"/>
                  </a:lnTo>
                  <a:lnTo>
                    <a:pt x="1240903" y="0"/>
                  </a:lnTo>
                  <a:close/>
                </a:path>
              </a:pathLst>
            </a:custGeom>
            <a:solidFill>
              <a:srgbClr val="B71E42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13683" y="5555678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2118356" y="138663"/>
                  </a:moveTo>
                  <a:lnTo>
                    <a:pt x="2172121" y="160492"/>
                  </a:lnTo>
                  <a:lnTo>
                    <a:pt x="2221585" y="183263"/>
                  </a:lnTo>
                  <a:lnTo>
                    <a:pt x="2266747" y="206896"/>
                  </a:lnTo>
                  <a:lnTo>
                    <a:pt x="2307609" y="231314"/>
                  </a:lnTo>
                  <a:lnTo>
                    <a:pt x="2344169" y="256438"/>
                  </a:lnTo>
                  <a:lnTo>
                    <a:pt x="2376428" y="282189"/>
                  </a:lnTo>
                  <a:lnTo>
                    <a:pt x="2404386" y="308489"/>
                  </a:lnTo>
                  <a:lnTo>
                    <a:pt x="2447398" y="362422"/>
                  </a:lnTo>
                  <a:lnTo>
                    <a:pt x="2473205" y="417610"/>
                  </a:lnTo>
                  <a:lnTo>
                    <a:pt x="2481808" y="473426"/>
                  </a:lnTo>
                  <a:lnTo>
                    <a:pt x="2479657" y="501373"/>
                  </a:lnTo>
                  <a:lnTo>
                    <a:pt x="2462452" y="556953"/>
                  </a:lnTo>
                  <a:lnTo>
                    <a:pt x="2428043" y="611592"/>
                  </a:lnTo>
                  <a:lnTo>
                    <a:pt x="2376428" y="664662"/>
                  </a:lnTo>
                  <a:lnTo>
                    <a:pt x="2344169" y="690413"/>
                  </a:lnTo>
                  <a:lnTo>
                    <a:pt x="2307609" y="715537"/>
                  </a:lnTo>
                  <a:lnTo>
                    <a:pt x="2266747" y="739955"/>
                  </a:lnTo>
                  <a:lnTo>
                    <a:pt x="2221585" y="763588"/>
                  </a:lnTo>
                  <a:lnTo>
                    <a:pt x="2172121" y="786359"/>
                  </a:lnTo>
                  <a:lnTo>
                    <a:pt x="2118356" y="808188"/>
                  </a:lnTo>
                  <a:lnTo>
                    <a:pt x="2077288" y="823167"/>
                  </a:lnTo>
                  <a:lnTo>
                    <a:pt x="2034904" y="837290"/>
                  </a:lnTo>
                  <a:lnTo>
                    <a:pt x="1991280" y="850558"/>
                  </a:lnTo>
                  <a:lnTo>
                    <a:pt x="1946495" y="862969"/>
                  </a:lnTo>
                  <a:lnTo>
                    <a:pt x="1900626" y="874524"/>
                  </a:lnTo>
                  <a:lnTo>
                    <a:pt x="1853751" y="885223"/>
                  </a:lnTo>
                  <a:lnTo>
                    <a:pt x="1805945" y="895067"/>
                  </a:lnTo>
                  <a:lnTo>
                    <a:pt x="1757288" y="904054"/>
                  </a:lnTo>
                  <a:lnTo>
                    <a:pt x="1707857" y="912186"/>
                  </a:lnTo>
                  <a:lnTo>
                    <a:pt x="1657729" y="919461"/>
                  </a:lnTo>
                  <a:lnTo>
                    <a:pt x="1606981" y="925881"/>
                  </a:lnTo>
                  <a:lnTo>
                    <a:pt x="1555691" y="931444"/>
                  </a:lnTo>
                  <a:lnTo>
                    <a:pt x="1503936" y="936152"/>
                  </a:lnTo>
                  <a:lnTo>
                    <a:pt x="1451794" y="940004"/>
                  </a:lnTo>
                  <a:lnTo>
                    <a:pt x="1399342" y="943000"/>
                  </a:lnTo>
                  <a:lnTo>
                    <a:pt x="1346659" y="945140"/>
                  </a:lnTo>
                  <a:lnTo>
                    <a:pt x="1293820" y="946424"/>
                  </a:lnTo>
                  <a:lnTo>
                    <a:pt x="1240903" y="946851"/>
                  </a:lnTo>
                  <a:lnTo>
                    <a:pt x="1187987" y="946424"/>
                  </a:lnTo>
                  <a:lnTo>
                    <a:pt x="1135148" y="945140"/>
                  </a:lnTo>
                  <a:lnTo>
                    <a:pt x="1082464" y="943000"/>
                  </a:lnTo>
                  <a:lnTo>
                    <a:pt x="1030013" y="940004"/>
                  </a:lnTo>
                  <a:lnTo>
                    <a:pt x="977871" y="936152"/>
                  </a:lnTo>
                  <a:lnTo>
                    <a:pt x="926116" y="931444"/>
                  </a:lnTo>
                  <a:lnTo>
                    <a:pt x="874826" y="925881"/>
                  </a:lnTo>
                  <a:lnTo>
                    <a:pt x="824078" y="919461"/>
                  </a:lnTo>
                  <a:lnTo>
                    <a:pt x="773950" y="912186"/>
                  </a:lnTo>
                  <a:lnTo>
                    <a:pt x="724519" y="904054"/>
                  </a:lnTo>
                  <a:lnTo>
                    <a:pt x="675862" y="895067"/>
                  </a:lnTo>
                  <a:lnTo>
                    <a:pt x="628057" y="885223"/>
                  </a:lnTo>
                  <a:lnTo>
                    <a:pt x="581181" y="874524"/>
                  </a:lnTo>
                  <a:lnTo>
                    <a:pt x="535312" y="862969"/>
                  </a:lnTo>
                  <a:lnTo>
                    <a:pt x="490527" y="850558"/>
                  </a:lnTo>
                  <a:lnTo>
                    <a:pt x="446904" y="837290"/>
                  </a:lnTo>
                  <a:lnTo>
                    <a:pt x="404520" y="823167"/>
                  </a:lnTo>
                  <a:lnTo>
                    <a:pt x="363452" y="808188"/>
                  </a:lnTo>
                  <a:lnTo>
                    <a:pt x="309687" y="786359"/>
                  </a:lnTo>
                  <a:lnTo>
                    <a:pt x="260223" y="763588"/>
                  </a:lnTo>
                  <a:lnTo>
                    <a:pt x="215060" y="739955"/>
                  </a:lnTo>
                  <a:lnTo>
                    <a:pt x="174199" y="715537"/>
                  </a:lnTo>
                  <a:lnTo>
                    <a:pt x="137638" y="690413"/>
                  </a:lnTo>
                  <a:lnTo>
                    <a:pt x="105379" y="664662"/>
                  </a:lnTo>
                  <a:lnTo>
                    <a:pt x="77421" y="638362"/>
                  </a:lnTo>
                  <a:lnTo>
                    <a:pt x="34409" y="584429"/>
                  </a:lnTo>
                  <a:lnTo>
                    <a:pt x="8602" y="529241"/>
                  </a:lnTo>
                  <a:lnTo>
                    <a:pt x="0" y="473426"/>
                  </a:lnTo>
                  <a:lnTo>
                    <a:pt x="2150" y="445479"/>
                  </a:lnTo>
                  <a:lnTo>
                    <a:pt x="19355" y="389898"/>
                  </a:lnTo>
                  <a:lnTo>
                    <a:pt x="53765" y="335259"/>
                  </a:lnTo>
                  <a:lnTo>
                    <a:pt x="105379" y="282189"/>
                  </a:lnTo>
                  <a:lnTo>
                    <a:pt x="137638" y="256438"/>
                  </a:lnTo>
                  <a:lnTo>
                    <a:pt x="174199" y="231314"/>
                  </a:lnTo>
                  <a:lnTo>
                    <a:pt x="215060" y="206896"/>
                  </a:lnTo>
                  <a:lnTo>
                    <a:pt x="260223" y="183263"/>
                  </a:lnTo>
                  <a:lnTo>
                    <a:pt x="309687" y="160492"/>
                  </a:lnTo>
                  <a:lnTo>
                    <a:pt x="363452" y="138663"/>
                  </a:lnTo>
                  <a:lnTo>
                    <a:pt x="404520" y="123684"/>
                  </a:lnTo>
                  <a:lnTo>
                    <a:pt x="446904" y="109561"/>
                  </a:lnTo>
                  <a:lnTo>
                    <a:pt x="490527" y="96293"/>
                  </a:lnTo>
                  <a:lnTo>
                    <a:pt x="535312" y="83882"/>
                  </a:lnTo>
                  <a:lnTo>
                    <a:pt x="581181" y="72327"/>
                  </a:lnTo>
                  <a:lnTo>
                    <a:pt x="628057" y="61628"/>
                  </a:lnTo>
                  <a:lnTo>
                    <a:pt x="675862" y="51784"/>
                  </a:lnTo>
                  <a:lnTo>
                    <a:pt x="724519" y="42797"/>
                  </a:lnTo>
                  <a:lnTo>
                    <a:pt x="773950" y="34665"/>
                  </a:lnTo>
                  <a:lnTo>
                    <a:pt x="824078" y="27390"/>
                  </a:lnTo>
                  <a:lnTo>
                    <a:pt x="874826" y="20970"/>
                  </a:lnTo>
                  <a:lnTo>
                    <a:pt x="926116" y="15407"/>
                  </a:lnTo>
                  <a:lnTo>
                    <a:pt x="977871" y="10699"/>
                  </a:lnTo>
                  <a:lnTo>
                    <a:pt x="1030013" y="6847"/>
                  </a:lnTo>
                  <a:lnTo>
                    <a:pt x="1082464" y="3851"/>
                  </a:lnTo>
                  <a:lnTo>
                    <a:pt x="1135148" y="1711"/>
                  </a:lnTo>
                  <a:lnTo>
                    <a:pt x="1187987" y="427"/>
                  </a:lnTo>
                  <a:lnTo>
                    <a:pt x="1240903" y="0"/>
                  </a:lnTo>
                  <a:lnTo>
                    <a:pt x="1293820" y="427"/>
                  </a:lnTo>
                  <a:lnTo>
                    <a:pt x="1346659" y="1711"/>
                  </a:lnTo>
                  <a:lnTo>
                    <a:pt x="1399342" y="3851"/>
                  </a:lnTo>
                  <a:lnTo>
                    <a:pt x="1451794" y="6847"/>
                  </a:lnTo>
                  <a:lnTo>
                    <a:pt x="1503936" y="10699"/>
                  </a:lnTo>
                  <a:lnTo>
                    <a:pt x="1555691" y="15407"/>
                  </a:lnTo>
                  <a:lnTo>
                    <a:pt x="1606981" y="20970"/>
                  </a:lnTo>
                  <a:lnTo>
                    <a:pt x="1657729" y="27390"/>
                  </a:lnTo>
                  <a:lnTo>
                    <a:pt x="1707857" y="34665"/>
                  </a:lnTo>
                  <a:lnTo>
                    <a:pt x="1757288" y="42797"/>
                  </a:lnTo>
                  <a:lnTo>
                    <a:pt x="1805945" y="51784"/>
                  </a:lnTo>
                  <a:lnTo>
                    <a:pt x="1853751" y="61628"/>
                  </a:lnTo>
                  <a:lnTo>
                    <a:pt x="1900626" y="72327"/>
                  </a:lnTo>
                  <a:lnTo>
                    <a:pt x="1946495" y="83882"/>
                  </a:lnTo>
                  <a:lnTo>
                    <a:pt x="1991280" y="96293"/>
                  </a:lnTo>
                  <a:lnTo>
                    <a:pt x="2034904" y="109561"/>
                  </a:lnTo>
                  <a:lnTo>
                    <a:pt x="2077288" y="123684"/>
                  </a:lnTo>
                  <a:lnTo>
                    <a:pt x="2118356" y="138663"/>
                  </a:lnTo>
                  <a:close/>
                </a:path>
              </a:pathLst>
            </a:custGeom>
            <a:ln w="15875">
              <a:solidFill>
                <a:srgbClr val="8616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83400" y="5880100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91686" y="5547740"/>
            <a:ext cx="2498090" cy="963294"/>
            <a:chOff x="3591686" y="5547740"/>
            <a:chExt cx="2498090" cy="963294"/>
          </a:xfrm>
        </p:grpSpPr>
        <p:sp>
          <p:nvSpPr>
            <p:cNvPr id="44" name="object 44"/>
            <p:cNvSpPr/>
            <p:nvPr/>
          </p:nvSpPr>
          <p:spPr>
            <a:xfrm>
              <a:off x="3599624" y="5555677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1240903" y="0"/>
                  </a:moveTo>
                  <a:lnTo>
                    <a:pt x="1187987" y="427"/>
                  </a:lnTo>
                  <a:lnTo>
                    <a:pt x="1135148" y="1711"/>
                  </a:lnTo>
                  <a:lnTo>
                    <a:pt x="1082465" y="3851"/>
                  </a:lnTo>
                  <a:lnTo>
                    <a:pt x="1030013" y="6847"/>
                  </a:lnTo>
                  <a:lnTo>
                    <a:pt x="977871" y="10699"/>
                  </a:lnTo>
                  <a:lnTo>
                    <a:pt x="926116" y="15407"/>
                  </a:lnTo>
                  <a:lnTo>
                    <a:pt x="874826" y="20970"/>
                  </a:lnTo>
                  <a:lnTo>
                    <a:pt x="824079" y="27390"/>
                  </a:lnTo>
                  <a:lnTo>
                    <a:pt x="773950" y="34665"/>
                  </a:lnTo>
                  <a:lnTo>
                    <a:pt x="724519" y="42797"/>
                  </a:lnTo>
                  <a:lnTo>
                    <a:pt x="675862" y="51784"/>
                  </a:lnTo>
                  <a:lnTo>
                    <a:pt x="628057" y="61628"/>
                  </a:lnTo>
                  <a:lnTo>
                    <a:pt x="581181" y="72327"/>
                  </a:lnTo>
                  <a:lnTo>
                    <a:pt x="535312" y="83882"/>
                  </a:lnTo>
                  <a:lnTo>
                    <a:pt x="490527" y="96293"/>
                  </a:lnTo>
                  <a:lnTo>
                    <a:pt x="446904" y="109561"/>
                  </a:lnTo>
                  <a:lnTo>
                    <a:pt x="404519" y="123684"/>
                  </a:lnTo>
                  <a:lnTo>
                    <a:pt x="363452" y="138663"/>
                  </a:lnTo>
                  <a:lnTo>
                    <a:pt x="309686" y="160492"/>
                  </a:lnTo>
                  <a:lnTo>
                    <a:pt x="260223" y="183263"/>
                  </a:lnTo>
                  <a:lnTo>
                    <a:pt x="215060" y="206896"/>
                  </a:lnTo>
                  <a:lnTo>
                    <a:pt x="174198" y="231314"/>
                  </a:lnTo>
                  <a:lnTo>
                    <a:pt x="137638" y="256438"/>
                  </a:lnTo>
                  <a:lnTo>
                    <a:pt x="105379" y="282189"/>
                  </a:lnTo>
                  <a:lnTo>
                    <a:pt x="77421" y="308489"/>
                  </a:lnTo>
                  <a:lnTo>
                    <a:pt x="34409" y="362422"/>
                  </a:lnTo>
                  <a:lnTo>
                    <a:pt x="8602" y="417610"/>
                  </a:lnTo>
                  <a:lnTo>
                    <a:pt x="0" y="473426"/>
                  </a:lnTo>
                  <a:lnTo>
                    <a:pt x="2150" y="501373"/>
                  </a:lnTo>
                  <a:lnTo>
                    <a:pt x="19355" y="556953"/>
                  </a:lnTo>
                  <a:lnTo>
                    <a:pt x="53765" y="611592"/>
                  </a:lnTo>
                  <a:lnTo>
                    <a:pt x="105379" y="664662"/>
                  </a:lnTo>
                  <a:lnTo>
                    <a:pt x="137638" y="690413"/>
                  </a:lnTo>
                  <a:lnTo>
                    <a:pt x="174198" y="715537"/>
                  </a:lnTo>
                  <a:lnTo>
                    <a:pt x="215060" y="739955"/>
                  </a:lnTo>
                  <a:lnTo>
                    <a:pt x="260223" y="763588"/>
                  </a:lnTo>
                  <a:lnTo>
                    <a:pt x="309686" y="786359"/>
                  </a:lnTo>
                  <a:lnTo>
                    <a:pt x="363452" y="808188"/>
                  </a:lnTo>
                  <a:lnTo>
                    <a:pt x="404519" y="823167"/>
                  </a:lnTo>
                  <a:lnTo>
                    <a:pt x="446904" y="837290"/>
                  </a:lnTo>
                  <a:lnTo>
                    <a:pt x="490527" y="850558"/>
                  </a:lnTo>
                  <a:lnTo>
                    <a:pt x="535312" y="862969"/>
                  </a:lnTo>
                  <a:lnTo>
                    <a:pt x="581181" y="874524"/>
                  </a:lnTo>
                  <a:lnTo>
                    <a:pt x="628057" y="885223"/>
                  </a:lnTo>
                  <a:lnTo>
                    <a:pt x="675862" y="895067"/>
                  </a:lnTo>
                  <a:lnTo>
                    <a:pt x="724519" y="904054"/>
                  </a:lnTo>
                  <a:lnTo>
                    <a:pt x="773950" y="912186"/>
                  </a:lnTo>
                  <a:lnTo>
                    <a:pt x="824079" y="919461"/>
                  </a:lnTo>
                  <a:lnTo>
                    <a:pt x="874826" y="925881"/>
                  </a:lnTo>
                  <a:lnTo>
                    <a:pt x="926116" y="931445"/>
                  </a:lnTo>
                  <a:lnTo>
                    <a:pt x="977871" y="936152"/>
                  </a:lnTo>
                  <a:lnTo>
                    <a:pt x="1030013" y="940004"/>
                  </a:lnTo>
                  <a:lnTo>
                    <a:pt x="1082465" y="943000"/>
                  </a:lnTo>
                  <a:lnTo>
                    <a:pt x="1135148" y="945140"/>
                  </a:lnTo>
                  <a:lnTo>
                    <a:pt x="1187987" y="946424"/>
                  </a:lnTo>
                  <a:lnTo>
                    <a:pt x="1240903" y="946852"/>
                  </a:lnTo>
                  <a:lnTo>
                    <a:pt x="1293820" y="946424"/>
                  </a:lnTo>
                  <a:lnTo>
                    <a:pt x="1346659" y="945140"/>
                  </a:lnTo>
                  <a:lnTo>
                    <a:pt x="1399342" y="943000"/>
                  </a:lnTo>
                  <a:lnTo>
                    <a:pt x="1451794" y="940004"/>
                  </a:lnTo>
                  <a:lnTo>
                    <a:pt x="1503936" y="936152"/>
                  </a:lnTo>
                  <a:lnTo>
                    <a:pt x="1555691" y="931445"/>
                  </a:lnTo>
                  <a:lnTo>
                    <a:pt x="1606981" y="925881"/>
                  </a:lnTo>
                  <a:lnTo>
                    <a:pt x="1657728" y="919461"/>
                  </a:lnTo>
                  <a:lnTo>
                    <a:pt x="1707857" y="912186"/>
                  </a:lnTo>
                  <a:lnTo>
                    <a:pt x="1757288" y="904054"/>
                  </a:lnTo>
                  <a:lnTo>
                    <a:pt x="1805945" y="895067"/>
                  </a:lnTo>
                  <a:lnTo>
                    <a:pt x="1853750" y="885223"/>
                  </a:lnTo>
                  <a:lnTo>
                    <a:pt x="1900626" y="874524"/>
                  </a:lnTo>
                  <a:lnTo>
                    <a:pt x="1946495" y="862969"/>
                  </a:lnTo>
                  <a:lnTo>
                    <a:pt x="1991280" y="850558"/>
                  </a:lnTo>
                  <a:lnTo>
                    <a:pt x="2034903" y="837290"/>
                  </a:lnTo>
                  <a:lnTo>
                    <a:pt x="2077288" y="823167"/>
                  </a:lnTo>
                  <a:lnTo>
                    <a:pt x="2118355" y="808188"/>
                  </a:lnTo>
                  <a:lnTo>
                    <a:pt x="2172120" y="786359"/>
                  </a:lnTo>
                  <a:lnTo>
                    <a:pt x="2221584" y="763588"/>
                  </a:lnTo>
                  <a:lnTo>
                    <a:pt x="2266747" y="739955"/>
                  </a:lnTo>
                  <a:lnTo>
                    <a:pt x="2307609" y="715537"/>
                  </a:lnTo>
                  <a:lnTo>
                    <a:pt x="2344169" y="690413"/>
                  </a:lnTo>
                  <a:lnTo>
                    <a:pt x="2376428" y="664662"/>
                  </a:lnTo>
                  <a:lnTo>
                    <a:pt x="2404386" y="638362"/>
                  </a:lnTo>
                  <a:lnTo>
                    <a:pt x="2447398" y="584429"/>
                  </a:lnTo>
                  <a:lnTo>
                    <a:pt x="2473205" y="529241"/>
                  </a:lnTo>
                  <a:lnTo>
                    <a:pt x="2481807" y="473426"/>
                  </a:lnTo>
                  <a:lnTo>
                    <a:pt x="2479657" y="445479"/>
                  </a:lnTo>
                  <a:lnTo>
                    <a:pt x="2462452" y="389898"/>
                  </a:lnTo>
                  <a:lnTo>
                    <a:pt x="2428042" y="335259"/>
                  </a:lnTo>
                  <a:lnTo>
                    <a:pt x="2376428" y="282189"/>
                  </a:lnTo>
                  <a:lnTo>
                    <a:pt x="2344169" y="256438"/>
                  </a:lnTo>
                  <a:lnTo>
                    <a:pt x="2307609" y="231314"/>
                  </a:lnTo>
                  <a:lnTo>
                    <a:pt x="2266747" y="206896"/>
                  </a:lnTo>
                  <a:lnTo>
                    <a:pt x="2221584" y="183263"/>
                  </a:lnTo>
                  <a:lnTo>
                    <a:pt x="2172120" y="160492"/>
                  </a:lnTo>
                  <a:lnTo>
                    <a:pt x="2118355" y="138663"/>
                  </a:lnTo>
                  <a:lnTo>
                    <a:pt x="2077288" y="123684"/>
                  </a:lnTo>
                  <a:lnTo>
                    <a:pt x="2034903" y="109561"/>
                  </a:lnTo>
                  <a:lnTo>
                    <a:pt x="1991280" y="96293"/>
                  </a:lnTo>
                  <a:lnTo>
                    <a:pt x="1946495" y="83882"/>
                  </a:lnTo>
                  <a:lnTo>
                    <a:pt x="1900626" y="72327"/>
                  </a:lnTo>
                  <a:lnTo>
                    <a:pt x="1853750" y="61628"/>
                  </a:lnTo>
                  <a:lnTo>
                    <a:pt x="1805945" y="51784"/>
                  </a:lnTo>
                  <a:lnTo>
                    <a:pt x="1757288" y="42797"/>
                  </a:lnTo>
                  <a:lnTo>
                    <a:pt x="1707857" y="34665"/>
                  </a:lnTo>
                  <a:lnTo>
                    <a:pt x="1657728" y="27390"/>
                  </a:lnTo>
                  <a:lnTo>
                    <a:pt x="1606981" y="20970"/>
                  </a:lnTo>
                  <a:lnTo>
                    <a:pt x="1555691" y="15407"/>
                  </a:lnTo>
                  <a:lnTo>
                    <a:pt x="1503936" y="10699"/>
                  </a:lnTo>
                  <a:lnTo>
                    <a:pt x="1451794" y="6847"/>
                  </a:lnTo>
                  <a:lnTo>
                    <a:pt x="1399342" y="3851"/>
                  </a:lnTo>
                  <a:lnTo>
                    <a:pt x="1346659" y="1711"/>
                  </a:lnTo>
                  <a:lnTo>
                    <a:pt x="1293820" y="427"/>
                  </a:lnTo>
                  <a:lnTo>
                    <a:pt x="1240903" y="0"/>
                  </a:lnTo>
                  <a:close/>
                </a:path>
              </a:pathLst>
            </a:custGeom>
            <a:solidFill>
              <a:srgbClr val="B71E42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99624" y="5555678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2118356" y="138663"/>
                  </a:moveTo>
                  <a:lnTo>
                    <a:pt x="2172121" y="160492"/>
                  </a:lnTo>
                  <a:lnTo>
                    <a:pt x="2221585" y="183263"/>
                  </a:lnTo>
                  <a:lnTo>
                    <a:pt x="2266747" y="206896"/>
                  </a:lnTo>
                  <a:lnTo>
                    <a:pt x="2307609" y="231314"/>
                  </a:lnTo>
                  <a:lnTo>
                    <a:pt x="2344169" y="256438"/>
                  </a:lnTo>
                  <a:lnTo>
                    <a:pt x="2376428" y="282189"/>
                  </a:lnTo>
                  <a:lnTo>
                    <a:pt x="2404386" y="308489"/>
                  </a:lnTo>
                  <a:lnTo>
                    <a:pt x="2447398" y="362422"/>
                  </a:lnTo>
                  <a:lnTo>
                    <a:pt x="2473205" y="417610"/>
                  </a:lnTo>
                  <a:lnTo>
                    <a:pt x="2481808" y="473426"/>
                  </a:lnTo>
                  <a:lnTo>
                    <a:pt x="2479657" y="501373"/>
                  </a:lnTo>
                  <a:lnTo>
                    <a:pt x="2462452" y="556953"/>
                  </a:lnTo>
                  <a:lnTo>
                    <a:pt x="2428043" y="611592"/>
                  </a:lnTo>
                  <a:lnTo>
                    <a:pt x="2376428" y="664662"/>
                  </a:lnTo>
                  <a:lnTo>
                    <a:pt x="2344169" y="690413"/>
                  </a:lnTo>
                  <a:lnTo>
                    <a:pt x="2307609" y="715537"/>
                  </a:lnTo>
                  <a:lnTo>
                    <a:pt x="2266747" y="739955"/>
                  </a:lnTo>
                  <a:lnTo>
                    <a:pt x="2221585" y="763588"/>
                  </a:lnTo>
                  <a:lnTo>
                    <a:pt x="2172121" y="786359"/>
                  </a:lnTo>
                  <a:lnTo>
                    <a:pt x="2118356" y="808188"/>
                  </a:lnTo>
                  <a:lnTo>
                    <a:pt x="2077288" y="823167"/>
                  </a:lnTo>
                  <a:lnTo>
                    <a:pt x="2034904" y="837290"/>
                  </a:lnTo>
                  <a:lnTo>
                    <a:pt x="1991280" y="850558"/>
                  </a:lnTo>
                  <a:lnTo>
                    <a:pt x="1946495" y="862969"/>
                  </a:lnTo>
                  <a:lnTo>
                    <a:pt x="1900626" y="874524"/>
                  </a:lnTo>
                  <a:lnTo>
                    <a:pt x="1853751" y="885223"/>
                  </a:lnTo>
                  <a:lnTo>
                    <a:pt x="1805945" y="895067"/>
                  </a:lnTo>
                  <a:lnTo>
                    <a:pt x="1757288" y="904054"/>
                  </a:lnTo>
                  <a:lnTo>
                    <a:pt x="1707857" y="912186"/>
                  </a:lnTo>
                  <a:lnTo>
                    <a:pt x="1657729" y="919461"/>
                  </a:lnTo>
                  <a:lnTo>
                    <a:pt x="1606981" y="925881"/>
                  </a:lnTo>
                  <a:lnTo>
                    <a:pt x="1555691" y="931444"/>
                  </a:lnTo>
                  <a:lnTo>
                    <a:pt x="1503936" y="936152"/>
                  </a:lnTo>
                  <a:lnTo>
                    <a:pt x="1451794" y="940004"/>
                  </a:lnTo>
                  <a:lnTo>
                    <a:pt x="1399342" y="943000"/>
                  </a:lnTo>
                  <a:lnTo>
                    <a:pt x="1346659" y="945140"/>
                  </a:lnTo>
                  <a:lnTo>
                    <a:pt x="1293820" y="946424"/>
                  </a:lnTo>
                  <a:lnTo>
                    <a:pt x="1240903" y="946851"/>
                  </a:lnTo>
                  <a:lnTo>
                    <a:pt x="1187987" y="946424"/>
                  </a:lnTo>
                  <a:lnTo>
                    <a:pt x="1135148" y="945140"/>
                  </a:lnTo>
                  <a:lnTo>
                    <a:pt x="1082464" y="943000"/>
                  </a:lnTo>
                  <a:lnTo>
                    <a:pt x="1030013" y="940004"/>
                  </a:lnTo>
                  <a:lnTo>
                    <a:pt x="977871" y="936152"/>
                  </a:lnTo>
                  <a:lnTo>
                    <a:pt x="926116" y="931444"/>
                  </a:lnTo>
                  <a:lnTo>
                    <a:pt x="874826" y="925881"/>
                  </a:lnTo>
                  <a:lnTo>
                    <a:pt x="824078" y="919461"/>
                  </a:lnTo>
                  <a:lnTo>
                    <a:pt x="773950" y="912186"/>
                  </a:lnTo>
                  <a:lnTo>
                    <a:pt x="724519" y="904054"/>
                  </a:lnTo>
                  <a:lnTo>
                    <a:pt x="675862" y="895067"/>
                  </a:lnTo>
                  <a:lnTo>
                    <a:pt x="628057" y="885223"/>
                  </a:lnTo>
                  <a:lnTo>
                    <a:pt x="581181" y="874524"/>
                  </a:lnTo>
                  <a:lnTo>
                    <a:pt x="535312" y="862969"/>
                  </a:lnTo>
                  <a:lnTo>
                    <a:pt x="490527" y="850558"/>
                  </a:lnTo>
                  <a:lnTo>
                    <a:pt x="446904" y="837290"/>
                  </a:lnTo>
                  <a:lnTo>
                    <a:pt x="404520" y="823167"/>
                  </a:lnTo>
                  <a:lnTo>
                    <a:pt x="363452" y="808188"/>
                  </a:lnTo>
                  <a:lnTo>
                    <a:pt x="309687" y="786359"/>
                  </a:lnTo>
                  <a:lnTo>
                    <a:pt x="260223" y="763588"/>
                  </a:lnTo>
                  <a:lnTo>
                    <a:pt x="215060" y="739955"/>
                  </a:lnTo>
                  <a:lnTo>
                    <a:pt x="174199" y="715537"/>
                  </a:lnTo>
                  <a:lnTo>
                    <a:pt x="137638" y="690413"/>
                  </a:lnTo>
                  <a:lnTo>
                    <a:pt x="105379" y="664662"/>
                  </a:lnTo>
                  <a:lnTo>
                    <a:pt x="77421" y="638362"/>
                  </a:lnTo>
                  <a:lnTo>
                    <a:pt x="34409" y="584429"/>
                  </a:lnTo>
                  <a:lnTo>
                    <a:pt x="8602" y="529241"/>
                  </a:lnTo>
                  <a:lnTo>
                    <a:pt x="0" y="473426"/>
                  </a:lnTo>
                  <a:lnTo>
                    <a:pt x="2150" y="445479"/>
                  </a:lnTo>
                  <a:lnTo>
                    <a:pt x="19355" y="389898"/>
                  </a:lnTo>
                  <a:lnTo>
                    <a:pt x="53765" y="335259"/>
                  </a:lnTo>
                  <a:lnTo>
                    <a:pt x="105379" y="282189"/>
                  </a:lnTo>
                  <a:lnTo>
                    <a:pt x="137638" y="256438"/>
                  </a:lnTo>
                  <a:lnTo>
                    <a:pt x="174199" y="231314"/>
                  </a:lnTo>
                  <a:lnTo>
                    <a:pt x="215060" y="206896"/>
                  </a:lnTo>
                  <a:lnTo>
                    <a:pt x="260223" y="183263"/>
                  </a:lnTo>
                  <a:lnTo>
                    <a:pt x="309687" y="160492"/>
                  </a:lnTo>
                  <a:lnTo>
                    <a:pt x="363452" y="138663"/>
                  </a:lnTo>
                  <a:lnTo>
                    <a:pt x="404520" y="123684"/>
                  </a:lnTo>
                  <a:lnTo>
                    <a:pt x="446904" y="109561"/>
                  </a:lnTo>
                  <a:lnTo>
                    <a:pt x="490527" y="96293"/>
                  </a:lnTo>
                  <a:lnTo>
                    <a:pt x="535312" y="83882"/>
                  </a:lnTo>
                  <a:lnTo>
                    <a:pt x="581181" y="72327"/>
                  </a:lnTo>
                  <a:lnTo>
                    <a:pt x="628057" y="61628"/>
                  </a:lnTo>
                  <a:lnTo>
                    <a:pt x="675862" y="51784"/>
                  </a:lnTo>
                  <a:lnTo>
                    <a:pt x="724519" y="42797"/>
                  </a:lnTo>
                  <a:lnTo>
                    <a:pt x="773950" y="34665"/>
                  </a:lnTo>
                  <a:lnTo>
                    <a:pt x="824078" y="27390"/>
                  </a:lnTo>
                  <a:lnTo>
                    <a:pt x="874826" y="20970"/>
                  </a:lnTo>
                  <a:lnTo>
                    <a:pt x="926116" y="15407"/>
                  </a:lnTo>
                  <a:lnTo>
                    <a:pt x="977871" y="10699"/>
                  </a:lnTo>
                  <a:lnTo>
                    <a:pt x="1030013" y="6847"/>
                  </a:lnTo>
                  <a:lnTo>
                    <a:pt x="1082464" y="3851"/>
                  </a:lnTo>
                  <a:lnTo>
                    <a:pt x="1135148" y="1711"/>
                  </a:lnTo>
                  <a:lnTo>
                    <a:pt x="1187987" y="427"/>
                  </a:lnTo>
                  <a:lnTo>
                    <a:pt x="1240903" y="0"/>
                  </a:lnTo>
                  <a:lnTo>
                    <a:pt x="1293820" y="427"/>
                  </a:lnTo>
                  <a:lnTo>
                    <a:pt x="1346659" y="1711"/>
                  </a:lnTo>
                  <a:lnTo>
                    <a:pt x="1399342" y="3851"/>
                  </a:lnTo>
                  <a:lnTo>
                    <a:pt x="1451794" y="6847"/>
                  </a:lnTo>
                  <a:lnTo>
                    <a:pt x="1503936" y="10699"/>
                  </a:lnTo>
                  <a:lnTo>
                    <a:pt x="1555691" y="15407"/>
                  </a:lnTo>
                  <a:lnTo>
                    <a:pt x="1606981" y="20970"/>
                  </a:lnTo>
                  <a:lnTo>
                    <a:pt x="1657729" y="27390"/>
                  </a:lnTo>
                  <a:lnTo>
                    <a:pt x="1707857" y="34665"/>
                  </a:lnTo>
                  <a:lnTo>
                    <a:pt x="1757288" y="42797"/>
                  </a:lnTo>
                  <a:lnTo>
                    <a:pt x="1805945" y="51784"/>
                  </a:lnTo>
                  <a:lnTo>
                    <a:pt x="1853751" y="61628"/>
                  </a:lnTo>
                  <a:lnTo>
                    <a:pt x="1900626" y="72327"/>
                  </a:lnTo>
                  <a:lnTo>
                    <a:pt x="1946495" y="83882"/>
                  </a:lnTo>
                  <a:lnTo>
                    <a:pt x="1991280" y="96293"/>
                  </a:lnTo>
                  <a:lnTo>
                    <a:pt x="2034904" y="109561"/>
                  </a:lnTo>
                  <a:lnTo>
                    <a:pt x="2077288" y="123684"/>
                  </a:lnTo>
                  <a:lnTo>
                    <a:pt x="2118356" y="138663"/>
                  </a:lnTo>
                  <a:close/>
                </a:path>
              </a:pathLst>
            </a:custGeom>
            <a:ln w="15875">
              <a:solidFill>
                <a:srgbClr val="8616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67200" y="5880100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77629" y="5547740"/>
            <a:ext cx="2498090" cy="963294"/>
            <a:chOff x="977629" y="5547740"/>
            <a:chExt cx="2498090" cy="963294"/>
          </a:xfrm>
        </p:grpSpPr>
        <p:sp>
          <p:nvSpPr>
            <p:cNvPr id="48" name="object 48"/>
            <p:cNvSpPr/>
            <p:nvPr/>
          </p:nvSpPr>
          <p:spPr>
            <a:xfrm>
              <a:off x="985567" y="5555677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1240903" y="0"/>
                  </a:moveTo>
                  <a:lnTo>
                    <a:pt x="1187987" y="427"/>
                  </a:lnTo>
                  <a:lnTo>
                    <a:pt x="1135148" y="1711"/>
                  </a:lnTo>
                  <a:lnTo>
                    <a:pt x="1082464" y="3851"/>
                  </a:lnTo>
                  <a:lnTo>
                    <a:pt x="1030013" y="6847"/>
                  </a:lnTo>
                  <a:lnTo>
                    <a:pt x="977871" y="10699"/>
                  </a:lnTo>
                  <a:lnTo>
                    <a:pt x="926116" y="15407"/>
                  </a:lnTo>
                  <a:lnTo>
                    <a:pt x="874826" y="20970"/>
                  </a:lnTo>
                  <a:lnTo>
                    <a:pt x="824078" y="27390"/>
                  </a:lnTo>
                  <a:lnTo>
                    <a:pt x="773950" y="34665"/>
                  </a:lnTo>
                  <a:lnTo>
                    <a:pt x="724519" y="42797"/>
                  </a:lnTo>
                  <a:lnTo>
                    <a:pt x="675862" y="51784"/>
                  </a:lnTo>
                  <a:lnTo>
                    <a:pt x="628057" y="61628"/>
                  </a:lnTo>
                  <a:lnTo>
                    <a:pt x="581181" y="72327"/>
                  </a:lnTo>
                  <a:lnTo>
                    <a:pt x="535312" y="83882"/>
                  </a:lnTo>
                  <a:lnTo>
                    <a:pt x="490527" y="96293"/>
                  </a:lnTo>
                  <a:lnTo>
                    <a:pt x="446904" y="109561"/>
                  </a:lnTo>
                  <a:lnTo>
                    <a:pt x="404520" y="123684"/>
                  </a:lnTo>
                  <a:lnTo>
                    <a:pt x="363452" y="138663"/>
                  </a:lnTo>
                  <a:lnTo>
                    <a:pt x="309687" y="160492"/>
                  </a:lnTo>
                  <a:lnTo>
                    <a:pt x="260223" y="183263"/>
                  </a:lnTo>
                  <a:lnTo>
                    <a:pt x="215060" y="206896"/>
                  </a:lnTo>
                  <a:lnTo>
                    <a:pt x="174199" y="231314"/>
                  </a:lnTo>
                  <a:lnTo>
                    <a:pt x="137638" y="256438"/>
                  </a:lnTo>
                  <a:lnTo>
                    <a:pt x="105379" y="282189"/>
                  </a:lnTo>
                  <a:lnTo>
                    <a:pt x="77421" y="308489"/>
                  </a:lnTo>
                  <a:lnTo>
                    <a:pt x="34409" y="362422"/>
                  </a:lnTo>
                  <a:lnTo>
                    <a:pt x="8602" y="417610"/>
                  </a:lnTo>
                  <a:lnTo>
                    <a:pt x="0" y="473426"/>
                  </a:lnTo>
                  <a:lnTo>
                    <a:pt x="2150" y="501373"/>
                  </a:lnTo>
                  <a:lnTo>
                    <a:pt x="19355" y="556953"/>
                  </a:lnTo>
                  <a:lnTo>
                    <a:pt x="53765" y="611592"/>
                  </a:lnTo>
                  <a:lnTo>
                    <a:pt x="105379" y="664662"/>
                  </a:lnTo>
                  <a:lnTo>
                    <a:pt x="137638" y="690413"/>
                  </a:lnTo>
                  <a:lnTo>
                    <a:pt x="174199" y="715537"/>
                  </a:lnTo>
                  <a:lnTo>
                    <a:pt x="215060" y="739955"/>
                  </a:lnTo>
                  <a:lnTo>
                    <a:pt x="260223" y="763588"/>
                  </a:lnTo>
                  <a:lnTo>
                    <a:pt x="309687" y="786359"/>
                  </a:lnTo>
                  <a:lnTo>
                    <a:pt x="363452" y="808188"/>
                  </a:lnTo>
                  <a:lnTo>
                    <a:pt x="404520" y="823167"/>
                  </a:lnTo>
                  <a:lnTo>
                    <a:pt x="446904" y="837290"/>
                  </a:lnTo>
                  <a:lnTo>
                    <a:pt x="490527" y="850558"/>
                  </a:lnTo>
                  <a:lnTo>
                    <a:pt x="535312" y="862969"/>
                  </a:lnTo>
                  <a:lnTo>
                    <a:pt x="581181" y="874524"/>
                  </a:lnTo>
                  <a:lnTo>
                    <a:pt x="628057" y="885223"/>
                  </a:lnTo>
                  <a:lnTo>
                    <a:pt x="675862" y="895067"/>
                  </a:lnTo>
                  <a:lnTo>
                    <a:pt x="724519" y="904054"/>
                  </a:lnTo>
                  <a:lnTo>
                    <a:pt x="773950" y="912186"/>
                  </a:lnTo>
                  <a:lnTo>
                    <a:pt x="824078" y="919461"/>
                  </a:lnTo>
                  <a:lnTo>
                    <a:pt x="874826" y="925881"/>
                  </a:lnTo>
                  <a:lnTo>
                    <a:pt x="926116" y="931445"/>
                  </a:lnTo>
                  <a:lnTo>
                    <a:pt x="977871" y="936152"/>
                  </a:lnTo>
                  <a:lnTo>
                    <a:pt x="1030013" y="940004"/>
                  </a:lnTo>
                  <a:lnTo>
                    <a:pt x="1082464" y="943000"/>
                  </a:lnTo>
                  <a:lnTo>
                    <a:pt x="1135148" y="945140"/>
                  </a:lnTo>
                  <a:lnTo>
                    <a:pt x="1187987" y="946424"/>
                  </a:lnTo>
                  <a:lnTo>
                    <a:pt x="1240903" y="946852"/>
                  </a:lnTo>
                  <a:lnTo>
                    <a:pt x="1293820" y="946424"/>
                  </a:lnTo>
                  <a:lnTo>
                    <a:pt x="1346658" y="945140"/>
                  </a:lnTo>
                  <a:lnTo>
                    <a:pt x="1399342" y="943000"/>
                  </a:lnTo>
                  <a:lnTo>
                    <a:pt x="1451794" y="940004"/>
                  </a:lnTo>
                  <a:lnTo>
                    <a:pt x="1503936" y="936152"/>
                  </a:lnTo>
                  <a:lnTo>
                    <a:pt x="1555691" y="931445"/>
                  </a:lnTo>
                  <a:lnTo>
                    <a:pt x="1606981" y="925881"/>
                  </a:lnTo>
                  <a:lnTo>
                    <a:pt x="1657728" y="919461"/>
                  </a:lnTo>
                  <a:lnTo>
                    <a:pt x="1707857" y="912186"/>
                  </a:lnTo>
                  <a:lnTo>
                    <a:pt x="1757288" y="904054"/>
                  </a:lnTo>
                  <a:lnTo>
                    <a:pt x="1805945" y="895067"/>
                  </a:lnTo>
                  <a:lnTo>
                    <a:pt x="1853750" y="885223"/>
                  </a:lnTo>
                  <a:lnTo>
                    <a:pt x="1900626" y="874524"/>
                  </a:lnTo>
                  <a:lnTo>
                    <a:pt x="1946495" y="862969"/>
                  </a:lnTo>
                  <a:lnTo>
                    <a:pt x="1991280" y="850558"/>
                  </a:lnTo>
                  <a:lnTo>
                    <a:pt x="2034904" y="837290"/>
                  </a:lnTo>
                  <a:lnTo>
                    <a:pt x="2077288" y="823167"/>
                  </a:lnTo>
                  <a:lnTo>
                    <a:pt x="2118356" y="808188"/>
                  </a:lnTo>
                  <a:lnTo>
                    <a:pt x="2172121" y="786359"/>
                  </a:lnTo>
                  <a:lnTo>
                    <a:pt x="2221585" y="763588"/>
                  </a:lnTo>
                  <a:lnTo>
                    <a:pt x="2266747" y="739955"/>
                  </a:lnTo>
                  <a:lnTo>
                    <a:pt x="2307609" y="715537"/>
                  </a:lnTo>
                  <a:lnTo>
                    <a:pt x="2344169" y="690413"/>
                  </a:lnTo>
                  <a:lnTo>
                    <a:pt x="2376428" y="664662"/>
                  </a:lnTo>
                  <a:lnTo>
                    <a:pt x="2404386" y="638362"/>
                  </a:lnTo>
                  <a:lnTo>
                    <a:pt x="2447398" y="584429"/>
                  </a:lnTo>
                  <a:lnTo>
                    <a:pt x="2473205" y="529241"/>
                  </a:lnTo>
                  <a:lnTo>
                    <a:pt x="2481808" y="473426"/>
                  </a:lnTo>
                  <a:lnTo>
                    <a:pt x="2479657" y="445479"/>
                  </a:lnTo>
                  <a:lnTo>
                    <a:pt x="2462452" y="389898"/>
                  </a:lnTo>
                  <a:lnTo>
                    <a:pt x="2428043" y="335259"/>
                  </a:lnTo>
                  <a:lnTo>
                    <a:pt x="2376428" y="282189"/>
                  </a:lnTo>
                  <a:lnTo>
                    <a:pt x="2344169" y="256438"/>
                  </a:lnTo>
                  <a:lnTo>
                    <a:pt x="2307609" y="231314"/>
                  </a:lnTo>
                  <a:lnTo>
                    <a:pt x="2266747" y="206896"/>
                  </a:lnTo>
                  <a:lnTo>
                    <a:pt x="2221585" y="183263"/>
                  </a:lnTo>
                  <a:lnTo>
                    <a:pt x="2172121" y="160492"/>
                  </a:lnTo>
                  <a:lnTo>
                    <a:pt x="2118356" y="138663"/>
                  </a:lnTo>
                  <a:lnTo>
                    <a:pt x="2077288" y="123684"/>
                  </a:lnTo>
                  <a:lnTo>
                    <a:pt x="2034904" y="109561"/>
                  </a:lnTo>
                  <a:lnTo>
                    <a:pt x="1991280" y="96293"/>
                  </a:lnTo>
                  <a:lnTo>
                    <a:pt x="1946495" y="83882"/>
                  </a:lnTo>
                  <a:lnTo>
                    <a:pt x="1900626" y="72327"/>
                  </a:lnTo>
                  <a:lnTo>
                    <a:pt x="1853750" y="61628"/>
                  </a:lnTo>
                  <a:lnTo>
                    <a:pt x="1805945" y="51784"/>
                  </a:lnTo>
                  <a:lnTo>
                    <a:pt x="1757288" y="42797"/>
                  </a:lnTo>
                  <a:lnTo>
                    <a:pt x="1707857" y="34665"/>
                  </a:lnTo>
                  <a:lnTo>
                    <a:pt x="1657728" y="27390"/>
                  </a:lnTo>
                  <a:lnTo>
                    <a:pt x="1606981" y="20970"/>
                  </a:lnTo>
                  <a:lnTo>
                    <a:pt x="1555691" y="15407"/>
                  </a:lnTo>
                  <a:lnTo>
                    <a:pt x="1503936" y="10699"/>
                  </a:lnTo>
                  <a:lnTo>
                    <a:pt x="1451794" y="6847"/>
                  </a:lnTo>
                  <a:lnTo>
                    <a:pt x="1399342" y="3851"/>
                  </a:lnTo>
                  <a:lnTo>
                    <a:pt x="1346658" y="1711"/>
                  </a:lnTo>
                  <a:lnTo>
                    <a:pt x="1293820" y="427"/>
                  </a:lnTo>
                  <a:lnTo>
                    <a:pt x="1240903" y="0"/>
                  </a:lnTo>
                  <a:close/>
                </a:path>
              </a:pathLst>
            </a:custGeom>
            <a:solidFill>
              <a:srgbClr val="B71E42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85566" y="5555678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2118356" y="138663"/>
                  </a:moveTo>
                  <a:lnTo>
                    <a:pt x="2172121" y="160492"/>
                  </a:lnTo>
                  <a:lnTo>
                    <a:pt x="2221585" y="183263"/>
                  </a:lnTo>
                  <a:lnTo>
                    <a:pt x="2266747" y="206896"/>
                  </a:lnTo>
                  <a:lnTo>
                    <a:pt x="2307609" y="231314"/>
                  </a:lnTo>
                  <a:lnTo>
                    <a:pt x="2344169" y="256438"/>
                  </a:lnTo>
                  <a:lnTo>
                    <a:pt x="2376428" y="282189"/>
                  </a:lnTo>
                  <a:lnTo>
                    <a:pt x="2404386" y="308489"/>
                  </a:lnTo>
                  <a:lnTo>
                    <a:pt x="2447398" y="362422"/>
                  </a:lnTo>
                  <a:lnTo>
                    <a:pt x="2473205" y="417610"/>
                  </a:lnTo>
                  <a:lnTo>
                    <a:pt x="2481808" y="473426"/>
                  </a:lnTo>
                  <a:lnTo>
                    <a:pt x="2479657" y="501373"/>
                  </a:lnTo>
                  <a:lnTo>
                    <a:pt x="2462452" y="556953"/>
                  </a:lnTo>
                  <a:lnTo>
                    <a:pt x="2428043" y="611592"/>
                  </a:lnTo>
                  <a:lnTo>
                    <a:pt x="2376428" y="664662"/>
                  </a:lnTo>
                  <a:lnTo>
                    <a:pt x="2344169" y="690413"/>
                  </a:lnTo>
                  <a:lnTo>
                    <a:pt x="2307609" y="715537"/>
                  </a:lnTo>
                  <a:lnTo>
                    <a:pt x="2266747" y="739955"/>
                  </a:lnTo>
                  <a:lnTo>
                    <a:pt x="2221585" y="763588"/>
                  </a:lnTo>
                  <a:lnTo>
                    <a:pt x="2172121" y="786359"/>
                  </a:lnTo>
                  <a:lnTo>
                    <a:pt x="2118356" y="808188"/>
                  </a:lnTo>
                  <a:lnTo>
                    <a:pt x="2077288" y="823167"/>
                  </a:lnTo>
                  <a:lnTo>
                    <a:pt x="2034904" y="837290"/>
                  </a:lnTo>
                  <a:lnTo>
                    <a:pt x="1991280" y="850558"/>
                  </a:lnTo>
                  <a:lnTo>
                    <a:pt x="1946495" y="862969"/>
                  </a:lnTo>
                  <a:lnTo>
                    <a:pt x="1900626" y="874524"/>
                  </a:lnTo>
                  <a:lnTo>
                    <a:pt x="1853751" y="885223"/>
                  </a:lnTo>
                  <a:lnTo>
                    <a:pt x="1805945" y="895067"/>
                  </a:lnTo>
                  <a:lnTo>
                    <a:pt x="1757288" y="904054"/>
                  </a:lnTo>
                  <a:lnTo>
                    <a:pt x="1707857" y="912186"/>
                  </a:lnTo>
                  <a:lnTo>
                    <a:pt x="1657729" y="919461"/>
                  </a:lnTo>
                  <a:lnTo>
                    <a:pt x="1606981" y="925881"/>
                  </a:lnTo>
                  <a:lnTo>
                    <a:pt x="1555691" y="931444"/>
                  </a:lnTo>
                  <a:lnTo>
                    <a:pt x="1503936" y="936152"/>
                  </a:lnTo>
                  <a:lnTo>
                    <a:pt x="1451794" y="940004"/>
                  </a:lnTo>
                  <a:lnTo>
                    <a:pt x="1399342" y="943000"/>
                  </a:lnTo>
                  <a:lnTo>
                    <a:pt x="1346659" y="945140"/>
                  </a:lnTo>
                  <a:lnTo>
                    <a:pt x="1293820" y="946424"/>
                  </a:lnTo>
                  <a:lnTo>
                    <a:pt x="1240903" y="946851"/>
                  </a:lnTo>
                  <a:lnTo>
                    <a:pt x="1187987" y="946424"/>
                  </a:lnTo>
                  <a:lnTo>
                    <a:pt x="1135148" y="945140"/>
                  </a:lnTo>
                  <a:lnTo>
                    <a:pt x="1082464" y="943000"/>
                  </a:lnTo>
                  <a:lnTo>
                    <a:pt x="1030013" y="940004"/>
                  </a:lnTo>
                  <a:lnTo>
                    <a:pt x="977871" y="936152"/>
                  </a:lnTo>
                  <a:lnTo>
                    <a:pt x="926116" y="931444"/>
                  </a:lnTo>
                  <a:lnTo>
                    <a:pt x="874826" y="925881"/>
                  </a:lnTo>
                  <a:lnTo>
                    <a:pt x="824078" y="919461"/>
                  </a:lnTo>
                  <a:lnTo>
                    <a:pt x="773950" y="912186"/>
                  </a:lnTo>
                  <a:lnTo>
                    <a:pt x="724519" y="904054"/>
                  </a:lnTo>
                  <a:lnTo>
                    <a:pt x="675862" y="895067"/>
                  </a:lnTo>
                  <a:lnTo>
                    <a:pt x="628057" y="885223"/>
                  </a:lnTo>
                  <a:lnTo>
                    <a:pt x="581181" y="874524"/>
                  </a:lnTo>
                  <a:lnTo>
                    <a:pt x="535312" y="862969"/>
                  </a:lnTo>
                  <a:lnTo>
                    <a:pt x="490527" y="850558"/>
                  </a:lnTo>
                  <a:lnTo>
                    <a:pt x="446904" y="837290"/>
                  </a:lnTo>
                  <a:lnTo>
                    <a:pt x="404520" y="823167"/>
                  </a:lnTo>
                  <a:lnTo>
                    <a:pt x="363452" y="808188"/>
                  </a:lnTo>
                  <a:lnTo>
                    <a:pt x="309687" y="786359"/>
                  </a:lnTo>
                  <a:lnTo>
                    <a:pt x="260223" y="763588"/>
                  </a:lnTo>
                  <a:lnTo>
                    <a:pt x="215060" y="739955"/>
                  </a:lnTo>
                  <a:lnTo>
                    <a:pt x="174199" y="715537"/>
                  </a:lnTo>
                  <a:lnTo>
                    <a:pt x="137638" y="690413"/>
                  </a:lnTo>
                  <a:lnTo>
                    <a:pt x="105379" y="664662"/>
                  </a:lnTo>
                  <a:lnTo>
                    <a:pt x="77421" y="638362"/>
                  </a:lnTo>
                  <a:lnTo>
                    <a:pt x="34409" y="584429"/>
                  </a:lnTo>
                  <a:lnTo>
                    <a:pt x="8602" y="529241"/>
                  </a:lnTo>
                  <a:lnTo>
                    <a:pt x="0" y="473426"/>
                  </a:lnTo>
                  <a:lnTo>
                    <a:pt x="2150" y="445479"/>
                  </a:lnTo>
                  <a:lnTo>
                    <a:pt x="19355" y="389898"/>
                  </a:lnTo>
                  <a:lnTo>
                    <a:pt x="53765" y="335259"/>
                  </a:lnTo>
                  <a:lnTo>
                    <a:pt x="105379" y="282189"/>
                  </a:lnTo>
                  <a:lnTo>
                    <a:pt x="137638" y="256438"/>
                  </a:lnTo>
                  <a:lnTo>
                    <a:pt x="174199" y="231314"/>
                  </a:lnTo>
                  <a:lnTo>
                    <a:pt x="215060" y="206896"/>
                  </a:lnTo>
                  <a:lnTo>
                    <a:pt x="260223" y="183263"/>
                  </a:lnTo>
                  <a:lnTo>
                    <a:pt x="309687" y="160492"/>
                  </a:lnTo>
                  <a:lnTo>
                    <a:pt x="363452" y="138663"/>
                  </a:lnTo>
                  <a:lnTo>
                    <a:pt x="404520" y="123684"/>
                  </a:lnTo>
                  <a:lnTo>
                    <a:pt x="446904" y="109561"/>
                  </a:lnTo>
                  <a:lnTo>
                    <a:pt x="490527" y="96293"/>
                  </a:lnTo>
                  <a:lnTo>
                    <a:pt x="535312" y="83882"/>
                  </a:lnTo>
                  <a:lnTo>
                    <a:pt x="581181" y="72327"/>
                  </a:lnTo>
                  <a:lnTo>
                    <a:pt x="628057" y="61628"/>
                  </a:lnTo>
                  <a:lnTo>
                    <a:pt x="675862" y="51784"/>
                  </a:lnTo>
                  <a:lnTo>
                    <a:pt x="724519" y="42797"/>
                  </a:lnTo>
                  <a:lnTo>
                    <a:pt x="773950" y="34665"/>
                  </a:lnTo>
                  <a:lnTo>
                    <a:pt x="824078" y="27390"/>
                  </a:lnTo>
                  <a:lnTo>
                    <a:pt x="874826" y="20970"/>
                  </a:lnTo>
                  <a:lnTo>
                    <a:pt x="926116" y="15407"/>
                  </a:lnTo>
                  <a:lnTo>
                    <a:pt x="977871" y="10699"/>
                  </a:lnTo>
                  <a:lnTo>
                    <a:pt x="1030013" y="6847"/>
                  </a:lnTo>
                  <a:lnTo>
                    <a:pt x="1082464" y="3851"/>
                  </a:lnTo>
                  <a:lnTo>
                    <a:pt x="1135148" y="1711"/>
                  </a:lnTo>
                  <a:lnTo>
                    <a:pt x="1187987" y="427"/>
                  </a:lnTo>
                  <a:lnTo>
                    <a:pt x="1240903" y="0"/>
                  </a:lnTo>
                  <a:lnTo>
                    <a:pt x="1293820" y="427"/>
                  </a:lnTo>
                  <a:lnTo>
                    <a:pt x="1346659" y="1711"/>
                  </a:lnTo>
                  <a:lnTo>
                    <a:pt x="1399342" y="3851"/>
                  </a:lnTo>
                  <a:lnTo>
                    <a:pt x="1451794" y="6847"/>
                  </a:lnTo>
                  <a:lnTo>
                    <a:pt x="1503936" y="10699"/>
                  </a:lnTo>
                  <a:lnTo>
                    <a:pt x="1555691" y="15407"/>
                  </a:lnTo>
                  <a:lnTo>
                    <a:pt x="1606981" y="20970"/>
                  </a:lnTo>
                  <a:lnTo>
                    <a:pt x="1657729" y="27390"/>
                  </a:lnTo>
                  <a:lnTo>
                    <a:pt x="1707857" y="34665"/>
                  </a:lnTo>
                  <a:lnTo>
                    <a:pt x="1757288" y="42797"/>
                  </a:lnTo>
                  <a:lnTo>
                    <a:pt x="1805945" y="51784"/>
                  </a:lnTo>
                  <a:lnTo>
                    <a:pt x="1853751" y="61628"/>
                  </a:lnTo>
                  <a:lnTo>
                    <a:pt x="1900626" y="72327"/>
                  </a:lnTo>
                  <a:lnTo>
                    <a:pt x="1946495" y="83882"/>
                  </a:lnTo>
                  <a:lnTo>
                    <a:pt x="1991280" y="96293"/>
                  </a:lnTo>
                  <a:lnTo>
                    <a:pt x="2034904" y="109561"/>
                  </a:lnTo>
                  <a:lnTo>
                    <a:pt x="2077288" y="123684"/>
                  </a:lnTo>
                  <a:lnTo>
                    <a:pt x="2118356" y="138663"/>
                  </a:lnTo>
                  <a:close/>
                </a:path>
              </a:pathLst>
            </a:custGeom>
            <a:ln w="15875">
              <a:solidFill>
                <a:srgbClr val="8616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651000" y="5880100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Core</a:t>
            </a:r>
            <a:r>
              <a:rPr cap="small" spc="260" dirty="0"/>
              <a:t> </a:t>
            </a:r>
            <a:r>
              <a:rPr cap="small" dirty="0"/>
              <a:t>Research</a:t>
            </a:r>
            <a:r>
              <a:rPr cap="small" spc="265" dirty="0"/>
              <a:t> </a:t>
            </a:r>
            <a:r>
              <a:rPr cap="small" dirty="0"/>
              <a:t>Issues</a:t>
            </a:r>
            <a:r>
              <a:rPr cap="small" spc="265" dirty="0"/>
              <a:t> </a:t>
            </a:r>
            <a:r>
              <a:rPr cap="small" dirty="0"/>
              <a:t>&amp;</a:t>
            </a:r>
            <a:r>
              <a:rPr cap="small" spc="55" dirty="0"/>
              <a:t> </a:t>
            </a:r>
            <a:r>
              <a:rPr cap="small" spc="-10" dirty="0"/>
              <a:t>Interactions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3850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</a:t>
            </a:r>
            <a:r>
              <a:rPr sz="2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09734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276494" y="0"/>
                </a:moveTo>
                <a:lnTo>
                  <a:pt x="0" y="0"/>
                </a:lnTo>
                <a:lnTo>
                  <a:pt x="0" y="276492"/>
                </a:lnTo>
                <a:lnTo>
                  <a:pt x="55299" y="221194"/>
                </a:lnTo>
                <a:lnTo>
                  <a:pt x="603394" y="769289"/>
                </a:lnTo>
                <a:lnTo>
                  <a:pt x="548096" y="824588"/>
                </a:lnTo>
                <a:lnTo>
                  <a:pt x="824589" y="824588"/>
                </a:lnTo>
                <a:lnTo>
                  <a:pt x="824589" y="548095"/>
                </a:lnTo>
                <a:lnTo>
                  <a:pt x="769291" y="603393"/>
                </a:lnTo>
                <a:lnTo>
                  <a:pt x="221195" y="55298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822917" y="3180513"/>
            <a:ext cx="2250440" cy="1133475"/>
            <a:chOff x="2822917" y="3180513"/>
            <a:chExt cx="2250440" cy="1133475"/>
          </a:xfrm>
        </p:grpSpPr>
        <p:sp>
          <p:nvSpPr>
            <p:cNvPr id="18" name="object 18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3" name="object 23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68900" y="5474456"/>
            <a:ext cx="1853564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2065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 marL="12700" marR="5080" algn="ctr">
              <a:lnSpc>
                <a:spcPts val="2400"/>
              </a:lnSpc>
              <a:spcBef>
                <a:spcPts val="11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25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Core</a:t>
            </a:r>
            <a:r>
              <a:rPr cap="small" spc="260" dirty="0"/>
              <a:t> </a:t>
            </a:r>
            <a:r>
              <a:rPr cap="small" dirty="0"/>
              <a:t>Research</a:t>
            </a:r>
            <a:r>
              <a:rPr cap="small" spc="265" dirty="0"/>
              <a:t> </a:t>
            </a:r>
            <a:r>
              <a:rPr cap="small" dirty="0"/>
              <a:t>Issues</a:t>
            </a:r>
            <a:r>
              <a:rPr cap="small" spc="265" dirty="0"/>
              <a:t> </a:t>
            </a:r>
            <a:r>
              <a:rPr cap="small" dirty="0"/>
              <a:t>&amp;</a:t>
            </a:r>
            <a:r>
              <a:rPr cap="small" spc="55" dirty="0"/>
              <a:t> </a:t>
            </a:r>
            <a:r>
              <a:rPr cap="small" spc="-10" dirty="0"/>
              <a:t>Interactions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3850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</a:t>
            </a:r>
            <a:r>
              <a:rPr sz="2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09734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276494" y="0"/>
                </a:moveTo>
                <a:lnTo>
                  <a:pt x="0" y="0"/>
                </a:lnTo>
                <a:lnTo>
                  <a:pt x="0" y="276492"/>
                </a:lnTo>
                <a:lnTo>
                  <a:pt x="55299" y="221194"/>
                </a:lnTo>
                <a:lnTo>
                  <a:pt x="603394" y="769289"/>
                </a:lnTo>
                <a:lnTo>
                  <a:pt x="548096" y="824588"/>
                </a:lnTo>
                <a:lnTo>
                  <a:pt x="824589" y="824588"/>
                </a:lnTo>
                <a:lnTo>
                  <a:pt x="824589" y="548095"/>
                </a:lnTo>
                <a:lnTo>
                  <a:pt x="769291" y="603393"/>
                </a:lnTo>
                <a:lnTo>
                  <a:pt x="221195" y="55298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822917" y="3180513"/>
            <a:ext cx="2250440" cy="1133475"/>
            <a:chOff x="2822917" y="3180513"/>
            <a:chExt cx="2250440" cy="1133475"/>
          </a:xfrm>
        </p:grpSpPr>
        <p:sp>
          <p:nvSpPr>
            <p:cNvPr id="18" name="object 18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3" name="object 23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203678" y="487062"/>
            <a:ext cx="4479290" cy="1606550"/>
            <a:chOff x="7203678" y="487062"/>
            <a:chExt cx="4479290" cy="1606550"/>
          </a:xfrm>
        </p:grpSpPr>
        <p:sp>
          <p:nvSpPr>
            <p:cNvPr id="28" name="object 28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4463183" y="1325210"/>
                  </a:moveTo>
                  <a:lnTo>
                    <a:pt x="567043" y="1325210"/>
                  </a:lnTo>
                  <a:lnTo>
                    <a:pt x="571313" y="1372853"/>
                  </a:lnTo>
                  <a:lnTo>
                    <a:pt x="583625" y="1417694"/>
                  </a:lnTo>
                  <a:lnTo>
                    <a:pt x="603230" y="1458986"/>
                  </a:lnTo>
                  <a:lnTo>
                    <a:pt x="629379" y="1495978"/>
                  </a:lnTo>
                  <a:lnTo>
                    <a:pt x="661324" y="1527923"/>
                  </a:lnTo>
                  <a:lnTo>
                    <a:pt x="698317" y="1554072"/>
                  </a:lnTo>
                  <a:lnTo>
                    <a:pt x="739608" y="1573677"/>
                  </a:lnTo>
                  <a:lnTo>
                    <a:pt x="784449" y="1585989"/>
                  </a:lnTo>
                  <a:lnTo>
                    <a:pt x="832092" y="1590259"/>
                  </a:lnTo>
                  <a:lnTo>
                    <a:pt x="4198134" y="1590259"/>
                  </a:lnTo>
                  <a:lnTo>
                    <a:pt x="4245777" y="1585989"/>
                  </a:lnTo>
                  <a:lnTo>
                    <a:pt x="4290619" y="1573677"/>
                  </a:lnTo>
                  <a:lnTo>
                    <a:pt x="4331910" y="1554072"/>
                  </a:lnTo>
                  <a:lnTo>
                    <a:pt x="4368902" y="1527923"/>
                  </a:lnTo>
                  <a:lnTo>
                    <a:pt x="4400847" y="1495978"/>
                  </a:lnTo>
                  <a:lnTo>
                    <a:pt x="4426996" y="1458986"/>
                  </a:lnTo>
                  <a:lnTo>
                    <a:pt x="4446601" y="1417694"/>
                  </a:lnTo>
                  <a:lnTo>
                    <a:pt x="4458913" y="1372853"/>
                  </a:lnTo>
                  <a:lnTo>
                    <a:pt x="4463183" y="1325210"/>
                  </a:lnTo>
                  <a:close/>
                </a:path>
                <a:path w="4463415" h="1590675">
                  <a:moveTo>
                    <a:pt x="4198134" y="0"/>
                  </a:moveTo>
                  <a:lnTo>
                    <a:pt x="832092" y="0"/>
                  </a:lnTo>
                  <a:lnTo>
                    <a:pt x="784449" y="4270"/>
                  </a:lnTo>
                  <a:lnTo>
                    <a:pt x="739608" y="16582"/>
                  </a:lnTo>
                  <a:lnTo>
                    <a:pt x="698317" y="36186"/>
                  </a:lnTo>
                  <a:lnTo>
                    <a:pt x="661324" y="62336"/>
                  </a:lnTo>
                  <a:lnTo>
                    <a:pt x="629379" y="94281"/>
                  </a:lnTo>
                  <a:lnTo>
                    <a:pt x="603230" y="131273"/>
                  </a:lnTo>
                  <a:lnTo>
                    <a:pt x="583625" y="172564"/>
                  </a:lnTo>
                  <a:lnTo>
                    <a:pt x="571313" y="217406"/>
                  </a:lnTo>
                  <a:lnTo>
                    <a:pt x="567043" y="265049"/>
                  </a:lnTo>
                  <a:lnTo>
                    <a:pt x="567043" y="927651"/>
                  </a:lnTo>
                  <a:lnTo>
                    <a:pt x="0" y="1445116"/>
                  </a:lnTo>
                  <a:lnTo>
                    <a:pt x="567043" y="1325210"/>
                  </a:lnTo>
                  <a:lnTo>
                    <a:pt x="4463183" y="1325210"/>
                  </a:lnTo>
                  <a:lnTo>
                    <a:pt x="4463183" y="265049"/>
                  </a:lnTo>
                  <a:lnTo>
                    <a:pt x="4458913" y="217406"/>
                  </a:lnTo>
                  <a:lnTo>
                    <a:pt x="4446601" y="172564"/>
                  </a:lnTo>
                  <a:lnTo>
                    <a:pt x="4426996" y="131273"/>
                  </a:lnTo>
                  <a:lnTo>
                    <a:pt x="4400847" y="94281"/>
                  </a:lnTo>
                  <a:lnTo>
                    <a:pt x="4368902" y="62336"/>
                  </a:lnTo>
                  <a:lnTo>
                    <a:pt x="4331910" y="36186"/>
                  </a:lnTo>
                  <a:lnTo>
                    <a:pt x="4290619" y="16582"/>
                  </a:lnTo>
                  <a:lnTo>
                    <a:pt x="4245777" y="4270"/>
                  </a:lnTo>
                  <a:lnTo>
                    <a:pt x="4198134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567044" y="265049"/>
                  </a:moveTo>
                  <a:lnTo>
                    <a:pt x="571314" y="217406"/>
                  </a:lnTo>
                  <a:lnTo>
                    <a:pt x="583626" y="172564"/>
                  </a:lnTo>
                  <a:lnTo>
                    <a:pt x="603231" y="131273"/>
                  </a:lnTo>
                  <a:lnTo>
                    <a:pt x="629380" y="94281"/>
                  </a:lnTo>
                  <a:lnTo>
                    <a:pt x="661325" y="62336"/>
                  </a:lnTo>
                  <a:lnTo>
                    <a:pt x="698317" y="36186"/>
                  </a:lnTo>
                  <a:lnTo>
                    <a:pt x="739608" y="16582"/>
                  </a:lnTo>
                  <a:lnTo>
                    <a:pt x="784450" y="4270"/>
                  </a:lnTo>
                  <a:lnTo>
                    <a:pt x="832092" y="0"/>
                  </a:lnTo>
                  <a:lnTo>
                    <a:pt x="1216401" y="0"/>
                  </a:lnTo>
                  <a:lnTo>
                    <a:pt x="4198134" y="0"/>
                  </a:lnTo>
                  <a:lnTo>
                    <a:pt x="4245777" y="4270"/>
                  </a:lnTo>
                  <a:lnTo>
                    <a:pt x="4290619" y="16582"/>
                  </a:lnTo>
                  <a:lnTo>
                    <a:pt x="4331910" y="36186"/>
                  </a:lnTo>
                  <a:lnTo>
                    <a:pt x="4368902" y="62336"/>
                  </a:lnTo>
                  <a:lnTo>
                    <a:pt x="4400847" y="94281"/>
                  </a:lnTo>
                  <a:lnTo>
                    <a:pt x="4426996" y="131273"/>
                  </a:lnTo>
                  <a:lnTo>
                    <a:pt x="4446601" y="172564"/>
                  </a:lnTo>
                  <a:lnTo>
                    <a:pt x="4458913" y="217406"/>
                  </a:lnTo>
                  <a:lnTo>
                    <a:pt x="4463183" y="265049"/>
                  </a:lnTo>
                  <a:lnTo>
                    <a:pt x="4463183" y="1325210"/>
                  </a:lnTo>
                  <a:lnTo>
                    <a:pt x="4458913" y="1372853"/>
                  </a:lnTo>
                  <a:lnTo>
                    <a:pt x="4446601" y="1417694"/>
                  </a:lnTo>
                  <a:lnTo>
                    <a:pt x="4426996" y="1458986"/>
                  </a:lnTo>
                  <a:lnTo>
                    <a:pt x="4400847" y="1495978"/>
                  </a:lnTo>
                  <a:lnTo>
                    <a:pt x="4368902" y="1527923"/>
                  </a:lnTo>
                  <a:lnTo>
                    <a:pt x="4331910" y="1554072"/>
                  </a:lnTo>
                  <a:lnTo>
                    <a:pt x="4290619" y="1573677"/>
                  </a:lnTo>
                  <a:lnTo>
                    <a:pt x="4245777" y="1585989"/>
                  </a:lnTo>
                  <a:lnTo>
                    <a:pt x="4198134" y="1590259"/>
                  </a:lnTo>
                  <a:lnTo>
                    <a:pt x="832092" y="1590259"/>
                  </a:lnTo>
                  <a:lnTo>
                    <a:pt x="784450" y="1585989"/>
                  </a:lnTo>
                  <a:lnTo>
                    <a:pt x="739608" y="1573677"/>
                  </a:lnTo>
                  <a:lnTo>
                    <a:pt x="698317" y="1554072"/>
                  </a:lnTo>
                  <a:lnTo>
                    <a:pt x="661325" y="1527923"/>
                  </a:lnTo>
                  <a:lnTo>
                    <a:pt x="629380" y="1495978"/>
                  </a:lnTo>
                  <a:lnTo>
                    <a:pt x="603231" y="1458986"/>
                  </a:lnTo>
                  <a:lnTo>
                    <a:pt x="583626" y="1417694"/>
                  </a:lnTo>
                  <a:lnTo>
                    <a:pt x="571314" y="1372853"/>
                  </a:lnTo>
                  <a:lnTo>
                    <a:pt x="567044" y="1325210"/>
                  </a:lnTo>
                  <a:lnTo>
                    <a:pt x="0" y="1445116"/>
                  </a:lnTo>
                  <a:lnTo>
                    <a:pt x="567044" y="927651"/>
                  </a:lnTo>
                  <a:lnTo>
                    <a:pt x="567044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86700" y="774700"/>
            <a:ext cx="24460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spc="-10" dirty="0">
                <a:latin typeface="Arial MT"/>
                <a:cs typeface="Arial MT"/>
              </a:rPr>
              <a:t>Sampling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2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8900" y="5474456"/>
            <a:ext cx="1853564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2065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 marL="12700" marR="5080" algn="ctr">
              <a:lnSpc>
                <a:spcPts val="2400"/>
              </a:lnSpc>
              <a:spcBef>
                <a:spcPts val="11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25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Core</a:t>
            </a:r>
            <a:r>
              <a:rPr cap="small" spc="260" dirty="0"/>
              <a:t> </a:t>
            </a:r>
            <a:r>
              <a:rPr cap="small" dirty="0"/>
              <a:t>Research</a:t>
            </a:r>
            <a:r>
              <a:rPr cap="small" spc="265" dirty="0"/>
              <a:t> </a:t>
            </a:r>
            <a:r>
              <a:rPr cap="small" dirty="0"/>
              <a:t>Issues</a:t>
            </a:r>
            <a:r>
              <a:rPr cap="small" spc="265" dirty="0"/>
              <a:t> </a:t>
            </a:r>
            <a:r>
              <a:rPr cap="small" dirty="0"/>
              <a:t>&amp;</a:t>
            </a:r>
            <a:r>
              <a:rPr cap="small" spc="55" dirty="0"/>
              <a:t> </a:t>
            </a:r>
            <a:r>
              <a:rPr cap="small" spc="-10" dirty="0"/>
              <a:t>Interactions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3850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</a:t>
            </a:r>
            <a:r>
              <a:rPr sz="2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09734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276494" y="0"/>
                </a:moveTo>
                <a:lnTo>
                  <a:pt x="0" y="0"/>
                </a:lnTo>
                <a:lnTo>
                  <a:pt x="0" y="276492"/>
                </a:lnTo>
                <a:lnTo>
                  <a:pt x="55299" y="221194"/>
                </a:lnTo>
                <a:lnTo>
                  <a:pt x="603394" y="769289"/>
                </a:lnTo>
                <a:lnTo>
                  <a:pt x="548096" y="824588"/>
                </a:lnTo>
                <a:lnTo>
                  <a:pt x="824589" y="824588"/>
                </a:lnTo>
                <a:lnTo>
                  <a:pt x="824589" y="548095"/>
                </a:lnTo>
                <a:lnTo>
                  <a:pt x="769291" y="603393"/>
                </a:lnTo>
                <a:lnTo>
                  <a:pt x="221195" y="55298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822917" y="3180513"/>
            <a:ext cx="2250440" cy="1133475"/>
            <a:chOff x="2822917" y="3180513"/>
            <a:chExt cx="2250440" cy="1133475"/>
          </a:xfrm>
        </p:grpSpPr>
        <p:sp>
          <p:nvSpPr>
            <p:cNvPr id="18" name="object 18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3" name="object 23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203678" y="487062"/>
            <a:ext cx="4479290" cy="1606550"/>
            <a:chOff x="7203678" y="487062"/>
            <a:chExt cx="4479290" cy="1606550"/>
          </a:xfrm>
        </p:grpSpPr>
        <p:sp>
          <p:nvSpPr>
            <p:cNvPr id="28" name="object 28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4463183" y="1325210"/>
                  </a:moveTo>
                  <a:lnTo>
                    <a:pt x="567043" y="1325210"/>
                  </a:lnTo>
                  <a:lnTo>
                    <a:pt x="571313" y="1372853"/>
                  </a:lnTo>
                  <a:lnTo>
                    <a:pt x="583625" y="1417694"/>
                  </a:lnTo>
                  <a:lnTo>
                    <a:pt x="603230" y="1458986"/>
                  </a:lnTo>
                  <a:lnTo>
                    <a:pt x="629379" y="1495978"/>
                  </a:lnTo>
                  <a:lnTo>
                    <a:pt x="661324" y="1527923"/>
                  </a:lnTo>
                  <a:lnTo>
                    <a:pt x="698317" y="1554072"/>
                  </a:lnTo>
                  <a:lnTo>
                    <a:pt x="739608" y="1573677"/>
                  </a:lnTo>
                  <a:lnTo>
                    <a:pt x="784449" y="1585989"/>
                  </a:lnTo>
                  <a:lnTo>
                    <a:pt x="832092" y="1590259"/>
                  </a:lnTo>
                  <a:lnTo>
                    <a:pt x="4198134" y="1590259"/>
                  </a:lnTo>
                  <a:lnTo>
                    <a:pt x="4245777" y="1585989"/>
                  </a:lnTo>
                  <a:lnTo>
                    <a:pt x="4290619" y="1573677"/>
                  </a:lnTo>
                  <a:lnTo>
                    <a:pt x="4331910" y="1554072"/>
                  </a:lnTo>
                  <a:lnTo>
                    <a:pt x="4368902" y="1527923"/>
                  </a:lnTo>
                  <a:lnTo>
                    <a:pt x="4400847" y="1495978"/>
                  </a:lnTo>
                  <a:lnTo>
                    <a:pt x="4426996" y="1458986"/>
                  </a:lnTo>
                  <a:lnTo>
                    <a:pt x="4446601" y="1417694"/>
                  </a:lnTo>
                  <a:lnTo>
                    <a:pt x="4458913" y="1372853"/>
                  </a:lnTo>
                  <a:lnTo>
                    <a:pt x="4463183" y="1325210"/>
                  </a:lnTo>
                  <a:close/>
                </a:path>
                <a:path w="4463415" h="1590675">
                  <a:moveTo>
                    <a:pt x="4198134" y="0"/>
                  </a:moveTo>
                  <a:lnTo>
                    <a:pt x="832092" y="0"/>
                  </a:lnTo>
                  <a:lnTo>
                    <a:pt x="784449" y="4270"/>
                  </a:lnTo>
                  <a:lnTo>
                    <a:pt x="739608" y="16582"/>
                  </a:lnTo>
                  <a:lnTo>
                    <a:pt x="698317" y="36186"/>
                  </a:lnTo>
                  <a:lnTo>
                    <a:pt x="661324" y="62336"/>
                  </a:lnTo>
                  <a:lnTo>
                    <a:pt x="629379" y="94281"/>
                  </a:lnTo>
                  <a:lnTo>
                    <a:pt x="603230" y="131273"/>
                  </a:lnTo>
                  <a:lnTo>
                    <a:pt x="583625" y="172564"/>
                  </a:lnTo>
                  <a:lnTo>
                    <a:pt x="571313" y="217406"/>
                  </a:lnTo>
                  <a:lnTo>
                    <a:pt x="567043" y="265049"/>
                  </a:lnTo>
                  <a:lnTo>
                    <a:pt x="567043" y="927651"/>
                  </a:lnTo>
                  <a:lnTo>
                    <a:pt x="0" y="1445116"/>
                  </a:lnTo>
                  <a:lnTo>
                    <a:pt x="567043" y="1325210"/>
                  </a:lnTo>
                  <a:lnTo>
                    <a:pt x="4463183" y="1325210"/>
                  </a:lnTo>
                  <a:lnTo>
                    <a:pt x="4463183" y="265049"/>
                  </a:lnTo>
                  <a:lnTo>
                    <a:pt x="4458913" y="217406"/>
                  </a:lnTo>
                  <a:lnTo>
                    <a:pt x="4446601" y="172564"/>
                  </a:lnTo>
                  <a:lnTo>
                    <a:pt x="4426996" y="131273"/>
                  </a:lnTo>
                  <a:lnTo>
                    <a:pt x="4400847" y="94281"/>
                  </a:lnTo>
                  <a:lnTo>
                    <a:pt x="4368902" y="62336"/>
                  </a:lnTo>
                  <a:lnTo>
                    <a:pt x="4331910" y="36186"/>
                  </a:lnTo>
                  <a:lnTo>
                    <a:pt x="4290619" y="16582"/>
                  </a:lnTo>
                  <a:lnTo>
                    <a:pt x="4245777" y="4270"/>
                  </a:lnTo>
                  <a:lnTo>
                    <a:pt x="4198134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567044" y="265049"/>
                  </a:moveTo>
                  <a:lnTo>
                    <a:pt x="571314" y="217406"/>
                  </a:lnTo>
                  <a:lnTo>
                    <a:pt x="583626" y="172564"/>
                  </a:lnTo>
                  <a:lnTo>
                    <a:pt x="603231" y="131273"/>
                  </a:lnTo>
                  <a:lnTo>
                    <a:pt x="629380" y="94281"/>
                  </a:lnTo>
                  <a:lnTo>
                    <a:pt x="661325" y="62336"/>
                  </a:lnTo>
                  <a:lnTo>
                    <a:pt x="698317" y="36186"/>
                  </a:lnTo>
                  <a:lnTo>
                    <a:pt x="739608" y="16582"/>
                  </a:lnTo>
                  <a:lnTo>
                    <a:pt x="784450" y="4270"/>
                  </a:lnTo>
                  <a:lnTo>
                    <a:pt x="832092" y="0"/>
                  </a:lnTo>
                  <a:lnTo>
                    <a:pt x="1216401" y="0"/>
                  </a:lnTo>
                  <a:lnTo>
                    <a:pt x="4198134" y="0"/>
                  </a:lnTo>
                  <a:lnTo>
                    <a:pt x="4245777" y="4270"/>
                  </a:lnTo>
                  <a:lnTo>
                    <a:pt x="4290619" y="16582"/>
                  </a:lnTo>
                  <a:lnTo>
                    <a:pt x="4331910" y="36186"/>
                  </a:lnTo>
                  <a:lnTo>
                    <a:pt x="4368902" y="62336"/>
                  </a:lnTo>
                  <a:lnTo>
                    <a:pt x="4400847" y="94281"/>
                  </a:lnTo>
                  <a:lnTo>
                    <a:pt x="4426996" y="131273"/>
                  </a:lnTo>
                  <a:lnTo>
                    <a:pt x="4446601" y="172564"/>
                  </a:lnTo>
                  <a:lnTo>
                    <a:pt x="4458913" y="217406"/>
                  </a:lnTo>
                  <a:lnTo>
                    <a:pt x="4463183" y="265049"/>
                  </a:lnTo>
                  <a:lnTo>
                    <a:pt x="4463183" y="1325210"/>
                  </a:lnTo>
                  <a:lnTo>
                    <a:pt x="4458913" y="1372853"/>
                  </a:lnTo>
                  <a:lnTo>
                    <a:pt x="4446601" y="1417694"/>
                  </a:lnTo>
                  <a:lnTo>
                    <a:pt x="4426996" y="1458986"/>
                  </a:lnTo>
                  <a:lnTo>
                    <a:pt x="4400847" y="1495978"/>
                  </a:lnTo>
                  <a:lnTo>
                    <a:pt x="4368902" y="1527923"/>
                  </a:lnTo>
                  <a:lnTo>
                    <a:pt x="4331910" y="1554072"/>
                  </a:lnTo>
                  <a:lnTo>
                    <a:pt x="4290619" y="1573677"/>
                  </a:lnTo>
                  <a:lnTo>
                    <a:pt x="4245777" y="1585989"/>
                  </a:lnTo>
                  <a:lnTo>
                    <a:pt x="4198134" y="1590259"/>
                  </a:lnTo>
                  <a:lnTo>
                    <a:pt x="832092" y="1590259"/>
                  </a:lnTo>
                  <a:lnTo>
                    <a:pt x="784450" y="1585989"/>
                  </a:lnTo>
                  <a:lnTo>
                    <a:pt x="739608" y="1573677"/>
                  </a:lnTo>
                  <a:lnTo>
                    <a:pt x="698317" y="1554072"/>
                  </a:lnTo>
                  <a:lnTo>
                    <a:pt x="661325" y="1527923"/>
                  </a:lnTo>
                  <a:lnTo>
                    <a:pt x="629380" y="1495978"/>
                  </a:lnTo>
                  <a:lnTo>
                    <a:pt x="603231" y="1458986"/>
                  </a:lnTo>
                  <a:lnTo>
                    <a:pt x="583626" y="1417694"/>
                  </a:lnTo>
                  <a:lnTo>
                    <a:pt x="571314" y="1372853"/>
                  </a:lnTo>
                  <a:lnTo>
                    <a:pt x="567044" y="1325210"/>
                  </a:lnTo>
                  <a:lnTo>
                    <a:pt x="0" y="1445116"/>
                  </a:lnTo>
                  <a:lnTo>
                    <a:pt x="567044" y="927651"/>
                  </a:lnTo>
                  <a:lnTo>
                    <a:pt x="567044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86700" y="774700"/>
            <a:ext cx="24460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spc="-10" dirty="0">
                <a:latin typeface="Arial MT"/>
                <a:cs typeface="Arial MT"/>
              </a:rPr>
              <a:t>Sampling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2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4652" y="1029782"/>
            <a:ext cx="3912235" cy="2163445"/>
            <a:chOff x="224652" y="1029782"/>
            <a:chExt cx="3912235" cy="2163445"/>
          </a:xfrm>
        </p:grpSpPr>
        <p:sp>
          <p:nvSpPr>
            <p:cNvPr id="32" name="object 32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3246783" y="1590259"/>
                  </a:moveTo>
                  <a:lnTo>
                    <a:pt x="2272747" y="1590259"/>
                  </a:lnTo>
                  <a:lnTo>
                    <a:pt x="3209835" y="2147486"/>
                  </a:lnTo>
                  <a:lnTo>
                    <a:pt x="3246783" y="1590259"/>
                  </a:lnTo>
                  <a:close/>
                </a:path>
                <a:path w="3896360" h="2147570">
                  <a:moveTo>
                    <a:pt x="3631091" y="0"/>
                  </a:moveTo>
                  <a:lnTo>
                    <a:pt x="265049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7"/>
                  </a:lnTo>
                  <a:lnTo>
                    <a:pt x="4270" y="1372853"/>
                  </a:lnTo>
                  <a:lnTo>
                    <a:pt x="16582" y="1417694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9" y="1590259"/>
                  </a:lnTo>
                  <a:lnTo>
                    <a:pt x="3631091" y="1590259"/>
                  </a:lnTo>
                  <a:lnTo>
                    <a:pt x="3678734" y="1585989"/>
                  </a:lnTo>
                  <a:lnTo>
                    <a:pt x="3723575" y="1573677"/>
                  </a:lnTo>
                  <a:lnTo>
                    <a:pt x="3764866" y="1554072"/>
                  </a:lnTo>
                  <a:lnTo>
                    <a:pt x="3801858" y="1527923"/>
                  </a:lnTo>
                  <a:lnTo>
                    <a:pt x="3833804" y="1495978"/>
                  </a:lnTo>
                  <a:lnTo>
                    <a:pt x="3859953" y="1458986"/>
                  </a:lnTo>
                  <a:lnTo>
                    <a:pt x="3879558" y="1417694"/>
                  </a:lnTo>
                  <a:lnTo>
                    <a:pt x="3891870" y="1372853"/>
                  </a:lnTo>
                  <a:lnTo>
                    <a:pt x="3896140" y="1325217"/>
                  </a:lnTo>
                  <a:lnTo>
                    <a:pt x="3896140" y="265049"/>
                  </a:lnTo>
                  <a:lnTo>
                    <a:pt x="3891870" y="217406"/>
                  </a:lnTo>
                  <a:lnTo>
                    <a:pt x="3879558" y="172564"/>
                  </a:lnTo>
                  <a:lnTo>
                    <a:pt x="3859953" y="131273"/>
                  </a:lnTo>
                  <a:lnTo>
                    <a:pt x="3833804" y="94281"/>
                  </a:lnTo>
                  <a:lnTo>
                    <a:pt x="3801858" y="62336"/>
                  </a:lnTo>
                  <a:lnTo>
                    <a:pt x="3764866" y="36186"/>
                  </a:lnTo>
                  <a:lnTo>
                    <a:pt x="3723575" y="16582"/>
                  </a:lnTo>
                  <a:lnTo>
                    <a:pt x="3678734" y="4270"/>
                  </a:lnTo>
                  <a:lnTo>
                    <a:pt x="3631091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1325210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3246782" y="1590259"/>
                  </a:lnTo>
                  <a:lnTo>
                    <a:pt x="3209834" y="2147487"/>
                  </a:lnTo>
                  <a:lnTo>
                    <a:pt x="2272747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4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2900" y="1308100"/>
            <a:ext cx="306641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Batch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online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access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20"/>
              </a:lnSpc>
              <a:buChar char="•"/>
              <a:tabLst>
                <a:tab pos="304165" algn="l"/>
              </a:tabLst>
            </a:pPr>
            <a:r>
              <a:rPr sz="2200" spc="-10" dirty="0">
                <a:latin typeface="Arial MT"/>
                <a:cs typeface="Arial MT"/>
              </a:rPr>
              <a:t>Platforms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8900" y="5474456"/>
            <a:ext cx="1853564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2065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 marL="12700" marR="5080" algn="ctr">
              <a:lnSpc>
                <a:spcPts val="2400"/>
              </a:lnSpc>
              <a:spcBef>
                <a:spcPts val="11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25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Core</a:t>
            </a:r>
            <a:r>
              <a:rPr cap="small" spc="260" dirty="0"/>
              <a:t> </a:t>
            </a:r>
            <a:r>
              <a:rPr cap="small" dirty="0"/>
              <a:t>Research</a:t>
            </a:r>
            <a:r>
              <a:rPr cap="small" spc="265" dirty="0"/>
              <a:t> </a:t>
            </a:r>
            <a:r>
              <a:rPr cap="small" dirty="0"/>
              <a:t>Issues</a:t>
            </a:r>
            <a:r>
              <a:rPr cap="small" spc="265" dirty="0"/>
              <a:t> </a:t>
            </a:r>
            <a:r>
              <a:rPr cap="small" dirty="0"/>
              <a:t>&amp;</a:t>
            </a:r>
            <a:r>
              <a:rPr cap="small" spc="55" dirty="0"/>
              <a:t> </a:t>
            </a:r>
            <a:r>
              <a:rPr cap="small" spc="-10" dirty="0"/>
              <a:t>Interactions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3850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</a:t>
            </a:r>
            <a:r>
              <a:rPr sz="2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91200" y="5410200"/>
            <a:ext cx="615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9734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276494" y="0"/>
                </a:moveTo>
                <a:lnTo>
                  <a:pt x="0" y="0"/>
                </a:lnTo>
                <a:lnTo>
                  <a:pt x="0" y="276492"/>
                </a:lnTo>
                <a:lnTo>
                  <a:pt x="55299" y="221194"/>
                </a:lnTo>
                <a:lnTo>
                  <a:pt x="603394" y="769289"/>
                </a:lnTo>
                <a:lnTo>
                  <a:pt x="548096" y="824588"/>
                </a:lnTo>
                <a:lnTo>
                  <a:pt x="824589" y="824588"/>
                </a:lnTo>
                <a:lnTo>
                  <a:pt x="824589" y="548095"/>
                </a:lnTo>
                <a:lnTo>
                  <a:pt x="769291" y="603393"/>
                </a:lnTo>
                <a:lnTo>
                  <a:pt x="221195" y="55298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822917" y="3180513"/>
            <a:ext cx="2250440" cy="1133475"/>
            <a:chOff x="2822917" y="3180513"/>
            <a:chExt cx="2250440" cy="1133475"/>
          </a:xfrm>
        </p:grpSpPr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203678" y="487062"/>
            <a:ext cx="4479290" cy="1606550"/>
            <a:chOff x="7203678" y="487062"/>
            <a:chExt cx="4479290" cy="1606550"/>
          </a:xfrm>
        </p:grpSpPr>
        <p:sp>
          <p:nvSpPr>
            <p:cNvPr id="29" name="object 29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4463183" y="1325210"/>
                  </a:moveTo>
                  <a:lnTo>
                    <a:pt x="567043" y="1325210"/>
                  </a:lnTo>
                  <a:lnTo>
                    <a:pt x="571313" y="1372853"/>
                  </a:lnTo>
                  <a:lnTo>
                    <a:pt x="583625" y="1417694"/>
                  </a:lnTo>
                  <a:lnTo>
                    <a:pt x="603230" y="1458986"/>
                  </a:lnTo>
                  <a:lnTo>
                    <a:pt x="629379" y="1495978"/>
                  </a:lnTo>
                  <a:lnTo>
                    <a:pt x="661324" y="1527923"/>
                  </a:lnTo>
                  <a:lnTo>
                    <a:pt x="698317" y="1554072"/>
                  </a:lnTo>
                  <a:lnTo>
                    <a:pt x="739608" y="1573677"/>
                  </a:lnTo>
                  <a:lnTo>
                    <a:pt x="784449" y="1585989"/>
                  </a:lnTo>
                  <a:lnTo>
                    <a:pt x="832092" y="1590259"/>
                  </a:lnTo>
                  <a:lnTo>
                    <a:pt x="4198134" y="1590259"/>
                  </a:lnTo>
                  <a:lnTo>
                    <a:pt x="4245777" y="1585989"/>
                  </a:lnTo>
                  <a:lnTo>
                    <a:pt x="4290619" y="1573677"/>
                  </a:lnTo>
                  <a:lnTo>
                    <a:pt x="4331910" y="1554072"/>
                  </a:lnTo>
                  <a:lnTo>
                    <a:pt x="4368902" y="1527923"/>
                  </a:lnTo>
                  <a:lnTo>
                    <a:pt x="4400847" y="1495978"/>
                  </a:lnTo>
                  <a:lnTo>
                    <a:pt x="4426996" y="1458986"/>
                  </a:lnTo>
                  <a:lnTo>
                    <a:pt x="4446601" y="1417694"/>
                  </a:lnTo>
                  <a:lnTo>
                    <a:pt x="4458913" y="1372853"/>
                  </a:lnTo>
                  <a:lnTo>
                    <a:pt x="4463183" y="1325210"/>
                  </a:lnTo>
                  <a:close/>
                </a:path>
                <a:path w="4463415" h="1590675">
                  <a:moveTo>
                    <a:pt x="4198134" y="0"/>
                  </a:moveTo>
                  <a:lnTo>
                    <a:pt x="832092" y="0"/>
                  </a:lnTo>
                  <a:lnTo>
                    <a:pt x="784449" y="4270"/>
                  </a:lnTo>
                  <a:lnTo>
                    <a:pt x="739608" y="16582"/>
                  </a:lnTo>
                  <a:lnTo>
                    <a:pt x="698317" y="36186"/>
                  </a:lnTo>
                  <a:lnTo>
                    <a:pt x="661324" y="62336"/>
                  </a:lnTo>
                  <a:lnTo>
                    <a:pt x="629379" y="94281"/>
                  </a:lnTo>
                  <a:lnTo>
                    <a:pt x="603230" y="131273"/>
                  </a:lnTo>
                  <a:lnTo>
                    <a:pt x="583625" y="172564"/>
                  </a:lnTo>
                  <a:lnTo>
                    <a:pt x="571313" y="217406"/>
                  </a:lnTo>
                  <a:lnTo>
                    <a:pt x="567043" y="265049"/>
                  </a:lnTo>
                  <a:lnTo>
                    <a:pt x="567043" y="927651"/>
                  </a:lnTo>
                  <a:lnTo>
                    <a:pt x="0" y="1445116"/>
                  </a:lnTo>
                  <a:lnTo>
                    <a:pt x="567043" y="1325210"/>
                  </a:lnTo>
                  <a:lnTo>
                    <a:pt x="4463183" y="1325210"/>
                  </a:lnTo>
                  <a:lnTo>
                    <a:pt x="4463183" y="265049"/>
                  </a:lnTo>
                  <a:lnTo>
                    <a:pt x="4458913" y="217406"/>
                  </a:lnTo>
                  <a:lnTo>
                    <a:pt x="4446601" y="172564"/>
                  </a:lnTo>
                  <a:lnTo>
                    <a:pt x="4426996" y="131273"/>
                  </a:lnTo>
                  <a:lnTo>
                    <a:pt x="4400847" y="94281"/>
                  </a:lnTo>
                  <a:lnTo>
                    <a:pt x="4368902" y="62336"/>
                  </a:lnTo>
                  <a:lnTo>
                    <a:pt x="4331910" y="36186"/>
                  </a:lnTo>
                  <a:lnTo>
                    <a:pt x="4290619" y="16582"/>
                  </a:lnTo>
                  <a:lnTo>
                    <a:pt x="4245777" y="4270"/>
                  </a:lnTo>
                  <a:lnTo>
                    <a:pt x="4198134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567044" y="265049"/>
                  </a:moveTo>
                  <a:lnTo>
                    <a:pt x="571314" y="217406"/>
                  </a:lnTo>
                  <a:lnTo>
                    <a:pt x="583626" y="172564"/>
                  </a:lnTo>
                  <a:lnTo>
                    <a:pt x="603231" y="131273"/>
                  </a:lnTo>
                  <a:lnTo>
                    <a:pt x="629380" y="94281"/>
                  </a:lnTo>
                  <a:lnTo>
                    <a:pt x="661325" y="62336"/>
                  </a:lnTo>
                  <a:lnTo>
                    <a:pt x="698317" y="36186"/>
                  </a:lnTo>
                  <a:lnTo>
                    <a:pt x="739608" y="16582"/>
                  </a:lnTo>
                  <a:lnTo>
                    <a:pt x="784450" y="4270"/>
                  </a:lnTo>
                  <a:lnTo>
                    <a:pt x="832092" y="0"/>
                  </a:lnTo>
                  <a:lnTo>
                    <a:pt x="1216401" y="0"/>
                  </a:lnTo>
                  <a:lnTo>
                    <a:pt x="4198134" y="0"/>
                  </a:lnTo>
                  <a:lnTo>
                    <a:pt x="4245777" y="4270"/>
                  </a:lnTo>
                  <a:lnTo>
                    <a:pt x="4290619" y="16582"/>
                  </a:lnTo>
                  <a:lnTo>
                    <a:pt x="4331910" y="36186"/>
                  </a:lnTo>
                  <a:lnTo>
                    <a:pt x="4368902" y="62336"/>
                  </a:lnTo>
                  <a:lnTo>
                    <a:pt x="4400847" y="94281"/>
                  </a:lnTo>
                  <a:lnTo>
                    <a:pt x="4426996" y="131273"/>
                  </a:lnTo>
                  <a:lnTo>
                    <a:pt x="4446601" y="172564"/>
                  </a:lnTo>
                  <a:lnTo>
                    <a:pt x="4458913" y="217406"/>
                  </a:lnTo>
                  <a:lnTo>
                    <a:pt x="4463183" y="265049"/>
                  </a:lnTo>
                  <a:lnTo>
                    <a:pt x="4463183" y="1325210"/>
                  </a:lnTo>
                  <a:lnTo>
                    <a:pt x="4458913" y="1372853"/>
                  </a:lnTo>
                  <a:lnTo>
                    <a:pt x="4446601" y="1417694"/>
                  </a:lnTo>
                  <a:lnTo>
                    <a:pt x="4426996" y="1458986"/>
                  </a:lnTo>
                  <a:lnTo>
                    <a:pt x="4400847" y="1495978"/>
                  </a:lnTo>
                  <a:lnTo>
                    <a:pt x="4368902" y="1527923"/>
                  </a:lnTo>
                  <a:lnTo>
                    <a:pt x="4331910" y="1554072"/>
                  </a:lnTo>
                  <a:lnTo>
                    <a:pt x="4290619" y="1573677"/>
                  </a:lnTo>
                  <a:lnTo>
                    <a:pt x="4245777" y="1585989"/>
                  </a:lnTo>
                  <a:lnTo>
                    <a:pt x="4198134" y="1590259"/>
                  </a:lnTo>
                  <a:lnTo>
                    <a:pt x="832092" y="1590259"/>
                  </a:lnTo>
                  <a:lnTo>
                    <a:pt x="784450" y="1585989"/>
                  </a:lnTo>
                  <a:lnTo>
                    <a:pt x="739608" y="1573677"/>
                  </a:lnTo>
                  <a:lnTo>
                    <a:pt x="698317" y="1554072"/>
                  </a:lnTo>
                  <a:lnTo>
                    <a:pt x="661325" y="1527923"/>
                  </a:lnTo>
                  <a:lnTo>
                    <a:pt x="629380" y="1495978"/>
                  </a:lnTo>
                  <a:lnTo>
                    <a:pt x="603231" y="1458986"/>
                  </a:lnTo>
                  <a:lnTo>
                    <a:pt x="583626" y="1417694"/>
                  </a:lnTo>
                  <a:lnTo>
                    <a:pt x="571314" y="1372853"/>
                  </a:lnTo>
                  <a:lnTo>
                    <a:pt x="567044" y="1325210"/>
                  </a:lnTo>
                  <a:lnTo>
                    <a:pt x="0" y="1445116"/>
                  </a:lnTo>
                  <a:lnTo>
                    <a:pt x="567044" y="927651"/>
                  </a:lnTo>
                  <a:lnTo>
                    <a:pt x="567044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86700" y="774700"/>
            <a:ext cx="24460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spc="-10" dirty="0">
                <a:latin typeface="Arial MT"/>
                <a:cs typeface="Arial MT"/>
              </a:rPr>
              <a:t>Sampling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2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4652" y="1029782"/>
            <a:ext cx="3912235" cy="2163445"/>
            <a:chOff x="224652" y="1029782"/>
            <a:chExt cx="3912235" cy="2163445"/>
          </a:xfrm>
        </p:grpSpPr>
        <p:sp>
          <p:nvSpPr>
            <p:cNvPr id="33" name="object 33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3246783" y="1590259"/>
                  </a:moveTo>
                  <a:lnTo>
                    <a:pt x="2272747" y="1590259"/>
                  </a:lnTo>
                  <a:lnTo>
                    <a:pt x="3209835" y="2147486"/>
                  </a:lnTo>
                  <a:lnTo>
                    <a:pt x="3246783" y="1590259"/>
                  </a:lnTo>
                  <a:close/>
                </a:path>
                <a:path w="3896360" h="2147570">
                  <a:moveTo>
                    <a:pt x="3631091" y="0"/>
                  </a:moveTo>
                  <a:lnTo>
                    <a:pt x="265049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7"/>
                  </a:lnTo>
                  <a:lnTo>
                    <a:pt x="4270" y="1372853"/>
                  </a:lnTo>
                  <a:lnTo>
                    <a:pt x="16582" y="1417694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9" y="1590259"/>
                  </a:lnTo>
                  <a:lnTo>
                    <a:pt x="3631091" y="1590259"/>
                  </a:lnTo>
                  <a:lnTo>
                    <a:pt x="3678734" y="1585989"/>
                  </a:lnTo>
                  <a:lnTo>
                    <a:pt x="3723575" y="1573677"/>
                  </a:lnTo>
                  <a:lnTo>
                    <a:pt x="3764866" y="1554072"/>
                  </a:lnTo>
                  <a:lnTo>
                    <a:pt x="3801858" y="1527923"/>
                  </a:lnTo>
                  <a:lnTo>
                    <a:pt x="3833804" y="1495978"/>
                  </a:lnTo>
                  <a:lnTo>
                    <a:pt x="3859953" y="1458986"/>
                  </a:lnTo>
                  <a:lnTo>
                    <a:pt x="3879558" y="1417694"/>
                  </a:lnTo>
                  <a:lnTo>
                    <a:pt x="3891870" y="1372853"/>
                  </a:lnTo>
                  <a:lnTo>
                    <a:pt x="3896140" y="1325217"/>
                  </a:lnTo>
                  <a:lnTo>
                    <a:pt x="3896140" y="265049"/>
                  </a:lnTo>
                  <a:lnTo>
                    <a:pt x="3891870" y="217406"/>
                  </a:lnTo>
                  <a:lnTo>
                    <a:pt x="3879558" y="172564"/>
                  </a:lnTo>
                  <a:lnTo>
                    <a:pt x="3859953" y="131273"/>
                  </a:lnTo>
                  <a:lnTo>
                    <a:pt x="3833804" y="94281"/>
                  </a:lnTo>
                  <a:lnTo>
                    <a:pt x="3801858" y="62336"/>
                  </a:lnTo>
                  <a:lnTo>
                    <a:pt x="3764866" y="36186"/>
                  </a:lnTo>
                  <a:lnTo>
                    <a:pt x="3723575" y="16582"/>
                  </a:lnTo>
                  <a:lnTo>
                    <a:pt x="3678734" y="4270"/>
                  </a:lnTo>
                  <a:lnTo>
                    <a:pt x="3631091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1325210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3246782" y="1590259"/>
                  </a:lnTo>
                  <a:lnTo>
                    <a:pt x="3209834" y="2147487"/>
                  </a:lnTo>
                  <a:lnTo>
                    <a:pt x="2272747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4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2900" y="1308100"/>
            <a:ext cx="306641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Batch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online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access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20"/>
              </a:lnSpc>
              <a:buChar char="•"/>
              <a:tabLst>
                <a:tab pos="304165" algn="l"/>
              </a:tabLst>
            </a:pPr>
            <a:r>
              <a:rPr sz="2200" spc="-10" dirty="0">
                <a:latin typeface="Arial MT"/>
                <a:cs typeface="Arial MT"/>
              </a:rPr>
              <a:t>Platforms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03991" y="4286392"/>
            <a:ext cx="3912235" cy="1778000"/>
            <a:chOff x="8203991" y="4286392"/>
            <a:chExt cx="3912235" cy="1778000"/>
          </a:xfrm>
        </p:grpSpPr>
        <p:sp>
          <p:nvSpPr>
            <p:cNvPr id="37" name="object 37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3631091" y="171653"/>
                  </a:moveTo>
                  <a:lnTo>
                    <a:pt x="265049" y="171653"/>
                  </a:lnTo>
                  <a:lnTo>
                    <a:pt x="217406" y="175923"/>
                  </a:lnTo>
                  <a:lnTo>
                    <a:pt x="172565" y="188235"/>
                  </a:lnTo>
                  <a:lnTo>
                    <a:pt x="131274" y="207840"/>
                  </a:lnTo>
                  <a:lnTo>
                    <a:pt x="94281" y="233989"/>
                  </a:lnTo>
                  <a:lnTo>
                    <a:pt x="62336" y="265934"/>
                  </a:lnTo>
                  <a:lnTo>
                    <a:pt x="36187" y="302926"/>
                  </a:lnTo>
                  <a:lnTo>
                    <a:pt x="16582" y="344217"/>
                  </a:lnTo>
                  <a:lnTo>
                    <a:pt x="4270" y="389059"/>
                  </a:lnTo>
                  <a:lnTo>
                    <a:pt x="0" y="436695"/>
                  </a:lnTo>
                  <a:lnTo>
                    <a:pt x="0" y="1496864"/>
                  </a:lnTo>
                  <a:lnTo>
                    <a:pt x="4270" y="1544506"/>
                  </a:lnTo>
                  <a:lnTo>
                    <a:pt x="16582" y="1589348"/>
                  </a:lnTo>
                  <a:lnTo>
                    <a:pt x="36187" y="1630639"/>
                  </a:lnTo>
                  <a:lnTo>
                    <a:pt x="62336" y="1667631"/>
                  </a:lnTo>
                  <a:lnTo>
                    <a:pt x="94281" y="1699576"/>
                  </a:lnTo>
                  <a:lnTo>
                    <a:pt x="131274" y="1725726"/>
                  </a:lnTo>
                  <a:lnTo>
                    <a:pt x="172565" y="1745330"/>
                  </a:lnTo>
                  <a:lnTo>
                    <a:pt x="217406" y="1757642"/>
                  </a:lnTo>
                  <a:lnTo>
                    <a:pt x="265049" y="1761913"/>
                  </a:lnTo>
                  <a:lnTo>
                    <a:pt x="3631091" y="1761913"/>
                  </a:lnTo>
                  <a:lnTo>
                    <a:pt x="3678734" y="1757642"/>
                  </a:lnTo>
                  <a:lnTo>
                    <a:pt x="3723575" y="1745330"/>
                  </a:lnTo>
                  <a:lnTo>
                    <a:pt x="3764866" y="1725726"/>
                  </a:lnTo>
                  <a:lnTo>
                    <a:pt x="3801859" y="1699576"/>
                  </a:lnTo>
                  <a:lnTo>
                    <a:pt x="3833804" y="1667631"/>
                  </a:lnTo>
                  <a:lnTo>
                    <a:pt x="3859953" y="1630639"/>
                  </a:lnTo>
                  <a:lnTo>
                    <a:pt x="3879558" y="1589348"/>
                  </a:lnTo>
                  <a:lnTo>
                    <a:pt x="3891870" y="1544506"/>
                  </a:lnTo>
                  <a:lnTo>
                    <a:pt x="3896140" y="1496864"/>
                  </a:lnTo>
                  <a:lnTo>
                    <a:pt x="3896139" y="436695"/>
                  </a:lnTo>
                  <a:lnTo>
                    <a:pt x="3891870" y="389059"/>
                  </a:lnTo>
                  <a:lnTo>
                    <a:pt x="3879558" y="344217"/>
                  </a:lnTo>
                  <a:lnTo>
                    <a:pt x="3859953" y="302926"/>
                  </a:lnTo>
                  <a:lnTo>
                    <a:pt x="3833804" y="265934"/>
                  </a:lnTo>
                  <a:lnTo>
                    <a:pt x="3801859" y="233989"/>
                  </a:lnTo>
                  <a:lnTo>
                    <a:pt x="3764866" y="207840"/>
                  </a:lnTo>
                  <a:lnTo>
                    <a:pt x="3723575" y="188235"/>
                  </a:lnTo>
                  <a:lnTo>
                    <a:pt x="3678734" y="175923"/>
                  </a:lnTo>
                  <a:lnTo>
                    <a:pt x="3631091" y="171653"/>
                  </a:lnTo>
                  <a:close/>
                </a:path>
                <a:path w="3896359" h="1762125">
                  <a:moveTo>
                    <a:pt x="42546" y="0"/>
                  </a:moveTo>
                  <a:lnTo>
                    <a:pt x="649357" y="171653"/>
                  </a:lnTo>
                  <a:lnTo>
                    <a:pt x="1623392" y="171653"/>
                  </a:lnTo>
                  <a:lnTo>
                    <a:pt x="42546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0" y="436702"/>
                  </a:moveTo>
                  <a:lnTo>
                    <a:pt x="4270" y="389059"/>
                  </a:lnTo>
                  <a:lnTo>
                    <a:pt x="16582" y="344217"/>
                  </a:lnTo>
                  <a:lnTo>
                    <a:pt x="36186" y="302926"/>
                  </a:lnTo>
                  <a:lnTo>
                    <a:pt x="62336" y="265934"/>
                  </a:lnTo>
                  <a:lnTo>
                    <a:pt x="94281" y="233989"/>
                  </a:lnTo>
                  <a:lnTo>
                    <a:pt x="131273" y="207839"/>
                  </a:lnTo>
                  <a:lnTo>
                    <a:pt x="172564" y="188235"/>
                  </a:lnTo>
                  <a:lnTo>
                    <a:pt x="217406" y="175923"/>
                  </a:lnTo>
                  <a:lnTo>
                    <a:pt x="265049" y="171652"/>
                  </a:lnTo>
                  <a:lnTo>
                    <a:pt x="649356" y="171652"/>
                  </a:lnTo>
                  <a:lnTo>
                    <a:pt x="42546" y="0"/>
                  </a:lnTo>
                  <a:lnTo>
                    <a:pt x="1623391" y="171652"/>
                  </a:lnTo>
                  <a:lnTo>
                    <a:pt x="3631091" y="171652"/>
                  </a:lnTo>
                  <a:lnTo>
                    <a:pt x="3678734" y="175923"/>
                  </a:lnTo>
                  <a:lnTo>
                    <a:pt x="3723575" y="188235"/>
                  </a:lnTo>
                  <a:lnTo>
                    <a:pt x="3764866" y="207839"/>
                  </a:lnTo>
                  <a:lnTo>
                    <a:pt x="3801859" y="233989"/>
                  </a:lnTo>
                  <a:lnTo>
                    <a:pt x="3833804" y="265934"/>
                  </a:lnTo>
                  <a:lnTo>
                    <a:pt x="3859953" y="302926"/>
                  </a:lnTo>
                  <a:lnTo>
                    <a:pt x="3879558" y="344217"/>
                  </a:lnTo>
                  <a:lnTo>
                    <a:pt x="3891870" y="389059"/>
                  </a:lnTo>
                  <a:lnTo>
                    <a:pt x="3896140" y="436702"/>
                  </a:lnTo>
                  <a:lnTo>
                    <a:pt x="3896140" y="1496863"/>
                  </a:lnTo>
                  <a:lnTo>
                    <a:pt x="3891870" y="1544506"/>
                  </a:lnTo>
                  <a:lnTo>
                    <a:pt x="3879558" y="1589348"/>
                  </a:lnTo>
                  <a:lnTo>
                    <a:pt x="3859953" y="1630639"/>
                  </a:lnTo>
                  <a:lnTo>
                    <a:pt x="3833804" y="1667631"/>
                  </a:lnTo>
                  <a:lnTo>
                    <a:pt x="3801859" y="1699576"/>
                  </a:lnTo>
                  <a:lnTo>
                    <a:pt x="3764866" y="1725726"/>
                  </a:lnTo>
                  <a:lnTo>
                    <a:pt x="3723575" y="1745330"/>
                  </a:lnTo>
                  <a:lnTo>
                    <a:pt x="3678734" y="1757642"/>
                  </a:lnTo>
                  <a:lnTo>
                    <a:pt x="3631091" y="1761912"/>
                  </a:lnTo>
                  <a:lnTo>
                    <a:pt x="265049" y="1761912"/>
                  </a:lnTo>
                  <a:lnTo>
                    <a:pt x="217406" y="1757642"/>
                  </a:lnTo>
                  <a:lnTo>
                    <a:pt x="172564" y="1745330"/>
                  </a:lnTo>
                  <a:lnTo>
                    <a:pt x="131273" y="1725726"/>
                  </a:lnTo>
                  <a:lnTo>
                    <a:pt x="94281" y="1699576"/>
                  </a:lnTo>
                  <a:lnTo>
                    <a:pt x="62336" y="1667631"/>
                  </a:lnTo>
                  <a:lnTo>
                    <a:pt x="36186" y="1630639"/>
                  </a:lnTo>
                  <a:lnTo>
                    <a:pt x="16582" y="1589348"/>
                  </a:lnTo>
                  <a:lnTo>
                    <a:pt x="4270" y="1544506"/>
                  </a:lnTo>
                  <a:lnTo>
                    <a:pt x="0" y="1496863"/>
                  </a:lnTo>
                  <a:lnTo>
                    <a:pt x="0" y="436695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18500" y="4572000"/>
            <a:ext cx="3656965" cy="13512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4800" marR="5080" indent="-292100">
              <a:lnSpc>
                <a:spcPts val="2600"/>
              </a:lnSpc>
              <a:spcBef>
                <a:spcPts val="219"/>
              </a:spcBef>
              <a:buChar char="•"/>
              <a:tabLst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data </a:t>
            </a:r>
            <a:r>
              <a:rPr sz="2200" spc="-1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800" marR="1169670" indent="-292100">
              <a:lnSpc>
                <a:spcPts val="2600"/>
              </a:lnSpc>
              <a:buChar char="•"/>
              <a:tabLst>
                <a:tab pos="304800" algn="l"/>
              </a:tabLst>
            </a:pPr>
            <a:r>
              <a:rPr sz="2200" spc="-10" dirty="0">
                <a:latin typeface="Arial MT"/>
                <a:cs typeface="Arial MT"/>
              </a:rPr>
              <a:t>Unsupervised </a:t>
            </a:r>
            <a:r>
              <a:rPr sz="2200" dirty="0">
                <a:latin typeface="Arial MT"/>
                <a:cs typeface="Arial MT"/>
              </a:rPr>
              <a:t>classification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1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AI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8900" y="5766556"/>
            <a:ext cx="185356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endParaRPr sz="2200">
              <a:latin typeface="Arial MT"/>
              <a:cs typeface="Arial MT"/>
            </a:endParaRPr>
          </a:p>
          <a:p>
            <a:pPr marL="50800">
              <a:lnSpc>
                <a:spcPts val="2520"/>
              </a:lnSpc>
            </a:pP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25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Core</a:t>
            </a:r>
            <a:r>
              <a:rPr cap="small" spc="260" dirty="0"/>
              <a:t> </a:t>
            </a:r>
            <a:r>
              <a:rPr cap="small" dirty="0"/>
              <a:t>Research</a:t>
            </a:r>
            <a:r>
              <a:rPr cap="small" spc="265" dirty="0"/>
              <a:t> </a:t>
            </a:r>
            <a:r>
              <a:rPr cap="small" dirty="0"/>
              <a:t>Issues</a:t>
            </a:r>
            <a:r>
              <a:rPr cap="small" spc="265" dirty="0"/>
              <a:t> </a:t>
            </a:r>
            <a:r>
              <a:rPr cap="small" dirty="0"/>
              <a:t>&amp;</a:t>
            </a:r>
            <a:r>
              <a:rPr cap="small" spc="55" dirty="0"/>
              <a:t> </a:t>
            </a:r>
            <a:r>
              <a:rPr cap="small" spc="-10" dirty="0"/>
              <a:t>Interactions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3850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</a:t>
            </a:r>
            <a:r>
              <a:rPr sz="2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91200" y="5410200"/>
            <a:ext cx="615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22917" y="3180513"/>
            <a:ext cx="2611755" cy="2052955"/>
            <a:chOff x="2822917" y="3180513"/>
            <a:chExt cx="2611755" cy="2052955"/>
          </a:xfrm>
        </p:grpSpPr>
        <p:sp>
          <p:nvSpPr>
            <p:cNvPr id="18" name="object 18"/>
            <p:cNvSpPr/>
            <p:nvPr/>
          </p:nvSpPr>
          <p:spPr>
            <a:xfrm>
              <a:off x="4609734" y="4408727"/>
              <a:ext cx="824865" cy="824865"/>
            </a:xfrm>
            <a:custGeom>
              <a:avLst/>
              <a:gdLst/>
              <a:ahLst/>
              <a:cxnLst/>
              <a:rect l="l" t="t" r="r" b="b"/>
              <a:pathLst>
                <a:path w="824864" h="824864">
                  <a:moveTo>
                    <a:pt x="276494" y="0"/>
                  </a:moveTo>
                  <a:lnTo>
                    <a:pt x="0" y="0"/>
                  </a:lnTo>
                  <a:lnTo>
                    <a:pt x="0" y="276492"/>
                  </a:lnTo>
                  <a:lnTo>
                    <a:pt x="55299" y="221194"/>
                  </a:lnTo>
                  <a:lnTo>
                    <a:pt x="603394" y="769289"/>
                  </a:lnTo>
                  <a:lnTo>
                    <a:pt x="548096" y="824588"/>
                  </a:lnTo>
                  <a:lnTo>
                    <a:pt x="824589" y="824588"/>
                  </a:lnTo>
                  <a:lnTo>
                    <a:pt x="824589" y="548095"/>
                  </a:lnTo>
                  <a:lnTo>
                    <a:pt x="769291" y="603393"/>
                  </a:lnTo>
                  <a:lnTo>
                    <a:pt x="221195" y="55298"/>
                  </a:lnTo>
                  <a:lnTo>
                    <a:pt x="276494" y="0"/>
                  </a:lnTo>
                  <a:close/>
                </a:path>
              </a:pathLst>
            </a:custGeom>
            <a:solidFill>
              <a:srgbClr val="D7A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203678" y="487062"/>
            <a:ext cx="4479290" cy="1606550"/>
            <a:chOff x="7203678" y="487062"/>
            <a:chExt cx="4479290" cy="1606550"/>
          </a:xfrm>
        </p:grpSpPr>
        <p:sp>
          <p:nvSpPr>
            <p:cNvPr id="29" name="object 29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4463183" y="1325210"/>
                  </a:moveTo>
                  <a:lnTo>
                    <a:pt x="567043" y="1325210"/>
                  </a:lnTo>
                  <a:lnTo>
                    <a:pt x="571313" y="1372853"/>
                  </a:lnTo>
                  <a:lnTo>
                    <a:pt x="583625" y="1417694"/>
                  </a:lnTo>
                  <a:lnTo>
                    <a:pt x="603230" y="1458986"/>
                  </a:lnTo>
                  <a:lnTo>
                    <a:pt x="629379" y="1495978"/>
                  </a:lnTo>
                  <a:lnTo>
                    <a:pt x="661324" y="1527923"/>
                  </a:lnTo>
                  <a:lnTo>
                    <a:pt x="698317" y="1554072"/>
                  </a:lnTo>
                  <a:lnTo>
                    <a:pt x="739608" y="1573677"/>
                  </a:lnTo>
                  <a:lnTo>
                    <a:pt x="784449" y="1585989"/>
                  </a:lnTo>
                  <a:lnTo>
                    <a:pt x="832092" y="1590259"/>
                  </a:lnTo>
                  <a:lnTo>
                    <a:pt x="4198134" y="1590259"/>
                  </a:lnTo>
                  <a:lnTo>
                    <a:pt x="4245777" y="1585989"/>
                  </a:lnTo>
                  <a:lnTo>
                    <a:pt x="4290619" y="1573677"/>
                  </a:lnTo>
                  <a:lnTo>
                    <a:pt x="4331910" y="1554072"/>
                  </a:lnTo>
                  <a:lnTo>
                    <a:pt x="4368902" y="1527923"/>
                  </a:lnTo>
                  <a:lnTo>
                    <a:pt x="4400847" y="1495978"/>
                  </a:lnTo>
                  <a:lnTo>
                    <a:pt x="4426996" y="1458986"/>
                  </a:lnTo>
                  <a:lnTo>
                    <a:pt x="4446601" y="1417694"/>
                  </a:lnTo>
                  <a:lnTo>
                    <a:pt x="4458913" y="1372853"/>
                  </a:lnTo>
                  <a:lnTo>
                    <a:pt x="4463183" y="1325210"/>
                  </a:lnTo>
                  <a:close/>
                </a:path>
                <a:path w="4463415" h="1590675">
                  <a:moveTo>
                    <a:pt x="4198134" y="0"/>
                  </a:moveTo>
                  <a:lnTo>
                    <a:pt x="832092" y="0"/>
                  </a:lnTo>
                  <a:lnTo>
                    <a:pt x="784449" y="4270"/>
                  </a:lnTo>
                  <a:lnTo>
                    <a:pt x="739608" y="16582"/>
                  </a:lnTo>
                  <a:lnTo>
                    <a:pt x="698317" y="36186"/>
                  </a:lnTo>
                  <a:lnTo>
                    <a:pt x="661324" y="62336"/>
                  </a:lnTo>
                  <a:lnTo>
                    <a:pt x="629379" y="94281"/>
                  </a:lnTo>
                  <a:lnTo>
                    <a:pt x="603230" y="131273"/>
                  </a:lnTo>
                  <a:lnTo>
                    <a:pt x="583625" y="172564"/>
                  </a:lnTo>
                  <a:lnTo>
                    <a:pt x="571313" y="217406"/>
                  </a:lnTo>
                  <a:lnTo>
                    <a:pt x="567043" y="265049"/>
                  </a:lnTo>
                  <a:lnTo>
                    <a:pt x="567043" y="927651"/>
                  </a:lnTo>
                  <a:lnTo>
                    <a:pt x="0" y="1445116"/>
                  </a:lnTo>
                  <a:lnTo>
                    <a:pt x="567043" y="1325210"/>
                  </a:lnTo>
                  <a:lnTo>
                    <a:pt x="4463183" y="1325210"/>
                  </a:lnTo>
                  <a:lnTo>
                    <a:pt x="4463183" y="265049"/>
                  </a:lnTo>
                  <a:lnTo>
                    <a:pt x="4458913" y="217406"/>
                  </a:lnTo>
                  <a:lnTo>
                    <a:pt x="4446601" y="172564"/>
                  </a:lnTo>
                  <a:lnTo>
                    <a:pt x="4426996" y="131273"/>
                  </a:lnTo>
                  <a:lnTo>
                    <a:pt x="4400847" y="94281"/>
                  </a:lnTo>
                  <a:lnTo>
                    <a:pt x="4368902" y="62336"/>
                  </a:lnTo>
                  <a:lnTo>
                    <a:pt x="4331910" y="36186"/>
                  </a:lnTo>
                  <a:lnTo>
                    <a:pt x="4290619" y="16582"/>
                  </a:lnTo>
                  <a:lnTo>
                    <a:pt x="4245777" y="4270"/>
                  </a:lnTo>
                  <a:lnTo>
                    <a:pt x="4198134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567044" y="265049"/>
                  </a:moveTo>
                  <a:lnTo>
                    <a:pt x="571314" y="217406"/>
                  </a:lnTo>
                  <a:lnTo>
                    <a:pt x="583626" y="172564"/>
                  </a:lnTo>
                  <a:lnTo>
                    <a:pt x="603231" y="131273"/>
                  </a:lnTo>
                  <a:lnTo>
                    <a:pt x="629380" y="94281"/>
                  </a:lnTo>
                  <a:lnTo>
                    <a:pt x="661325" y="62336"/>
                  </a:lnTo>
                  <a:lnTo>
                    <a:pt x="698317" y="36186"/>
                  </a:lnTo>
                  <a:lnTo>
                    <a:pt x="739608" y="16582"/>
                  </a:lnTo>
                  <a:lnTo>
                    <a:pt x="784450" y="4270"/>
                  </a:lnTo>
                  <a:lnTo>
                    <a:pt x="832092" y="0"/>
                  </a:lnTo>
                  <a:lnTo>
                    <a:pt x="1216401" y="0"/>
                  </a:lnTo>
                  <a:lnTo>
                    <a:pt x="4198134" y="0"/>
                  </a:lnTo>
                  <a:lnTo>
                    <a:pt x="4245777" y="4270"/>
                  </a:lnTo>
                  <a:lnTo>
                    <a:pt x="4290619" y="16582"/>
                  </a:lnTo>
                  <a:lnTo>
                    <a:pt x="4331910" y="36186"/>
                  </a:lnTo>
                  <a:lnTo>
                    <a:pt x="4368902" y="62336"/>
                  </a:lnTo>
                  <a:lnTo>
                    <a:pt x="4400847" y="94281"/>
                  </a:lnTo>
                  <a:lnTo>
                    <a:pt x="4426996" y="131273"/>
                  </a:lnTo>
                  <a:lnTo>
                    <a:pt x="4446601" y="172564"/>
                  </a:lnTo>
                  <a:lnTo>
                    <a:pt x="4458913" y="217406"/>
                  </a:lnTo>
                  <a:lnTo>
                    <a:pt x="4463183" y="265049"/>
                  </a:lnTo>
                  <a:lnTo>
                    <a:pt x="4463183" y="1325210"/>
                  </a:lnTo>
                  <a:lnTo>
                    <a:pt x="4458913" y="1372853"/>
                  </a:lnTo>
                  <a:lnTo>
                    <a:pt x="4446601" y="1417694"/>
                  </a:lnTo>
                  <a:lnTo>
                    <a:pt x="4426996" y="1458986"/>
                  </a:lnTo>
                  <a:lnTo>
                    <a:pt x="4400847" y="1495978"/>
                  </a:lnTo>
                  <a:lnTo>
                    <a:pt x="4368902" y="1527923"/>
                  </a:lnTo>
                  <a:lnTo>
                    <a:pt x="4331910" y="1554072"/>
                  </a:lnTo>
                  <a:lnTo>
                    <a:pt x="4290619" y="1573677"/>
                  </a:lnTo>
                  <a:lnTo>
                    <a:pt x="4245777" y="1585989"/>
                  </a:lnTo>
                  <a:lnTo>
                    <a:pt x="4198134" y="1590259"/>
                  </a:lnTo>
                  <a:lnTo>
                    <a:pt x="832092" y="1590259"/>
                  </a:lnTo>
                  <a:lnTo>
                    <a:pt x="784450" y="1585989"/>
                  </a:lnTo>
                  <a:lnTo>
                    <a:pt x="739608" y="1573677"/>
                  </a:lnTo>
                  <a:lnTo>
                    <a:pt x="698317" y="1554072"/>
                  </a:lnTo>
                  <a:lnTo>
                    <a:pt x="661325" y="1527923"/>
                  </a:lnTo>
                  <a:lnTo>
                    <a:pt x="629380" y="1495978"/>
                  </a:lnTo>
                  <a:lnTo>
                    <a:pt x="603231" y="1458986"/>
                  </a:lnTo>
                  <a:lnTo>
                    <a:pt x="583626" y="1417694"/>
                  </a:lnTo>
                  <a:lnTo>
                    <a:pt x="571314" y="1372853"/>
                  </a:lnTo>
                  <a:lnTo>
                    <a:pt x="567044" y="1325210"/>
                  </a:lnTo>
                  <a:lnTo>
                    <a:pt x="0" y="1445116"/>
                  </a:lnTo>
                  <a:lnTo>
                    <a:pt x="567044" y="927651"/>
                  </a:lnTo>
                  <a:lnTo>
                    <a:pt x="567044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86700" y="774700"/>
            <a:ext cx="24460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spc="-10" dirty="0">
                <a:latin typeface="Arial MT"/>
                <a:cs typeface="Arial MT"/>
              </a:rPr>
              <a:t>Sampling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2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4652" y="1029782"/>
            <a:ext cx="3912235" cy="2163445"/>
            <a:chOff x="224652" y="1029782"/>
            <a:chExt cx="3912235" cy="2163445"/>
          </a:xfrm>
        </p:grpSpPr>
        <p:sp>
          <p:nvSpPr>
            <p:cNvPr id="33" name="object 33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3246783" y="1590259"/>
                  </a:moveTo>
                  <a:lnTo>
                    <a:pt x="2272747" y="1590259"/>
                  </a:lnTo>
                  <a:lnTo>
                    <a:pt x="3209835" y="2147486"/>
                  </a:lnTo>
                  <a:lnTo>
                    <a:pt x="3246783" y="1590259"/>
                  </a:lnTo>
                  <a:close/>
                </a:path>
                <a:path w="3896360" h="2147570">
                  <a:moveTo>
                    <a:pt x="3631091" y="0"/>
                  </a:moveTo>
                  <a:lnTo>
                    <a:pt x="265049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7"/>
                  </a:lnTo>
                  <a:lnTo>
                    <a:pt x="4270" y="1372853"/>
                  </a:lnTo>
                  <a:lnTo>
                    <a:pt x="16582" y="1417694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9" y="1590259"/>
                  </a:lnTo>
                  <a:lnTo>
                    <a:pt x="3631091" y="1590259"/>
                  </a:lnTo>
                  <a:lnTo>
                    <a:pt x="3678734" y="1585989"/>
                  </a:lnTo>
                  <a:lnTo>
                    <a:pt x="3723575" y="1573677"/>
                  </a:lnTo>
                  <a:lnTo>
                    <a:pt x="3764866" y="1554072"/>
                  </a:lnTo>
                  <a:lnTo>
                    <a:pt x="3801858" y="1527923"/>
                  </a:lnTo>
                  <a:lnTo>
                    <a:pt x="3833804" y="1495978"/>
                  </a:lnTo>
                  <a:lnTo>
                    <a:pt x="3859953" y="1458986"/>
                  </a:lnTo>
                  <a:lnTo>
                    <a:pt x="3879558" y="1417694"/>
                  </a:lnTo>
                  <a:lnTo>
                    <a:pt x="3891870" y="1372853"/>
                  </a:lnTo>
                  <a:lnTo>
                    <a:pt x="3896140" y="1325217"/>
                  </a:lnTo>
                  <a:lnTo>
                    <a:pt x="3896140" y="265049"/>
                  </a:lnTo>
                  <a:lnTo>
                    <a:pt x="3891870" y="217406"/>
                  </a:lnTo>
                  <a:lnTo>
                    <a:pt x="3879558" y="172564"/>
                  </a:lnTo>
                  <a:lnTo>
                    <a:pt x="3859953" y="131273"/>
                  </a:lnTo>
                  <a:lnTo>
                    <a:pt x="3833804" y="94281"/>
                  </a:lnTo>
                  <a:lnTo>
                    <a:pt x="3801858" y="62336"/>
                  </a:lnTo>
                  <a:lnTo>
                    <a:pt x="3764866" y="36186"/>
                  </a:lnTo>
                  <a:lnTo>
                    <a:pt x="3723575" y="16582"/>
                  </a:lnTo>
                  <a:lnTo>
                    <a:pt x="3678734" y="4270"/>
                  </a:lnTo>
                  <a:lnTo>
                    <a:pt x="3631091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1325210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3246782" y="1590259"/>
                  </a:lnTo>
                  <a:lnTo>
                    <a:pt x="3209834" y="2147487"/>
                  </a:lnTo>
                  <a:lnTo>
                    <a:pt x="2272747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4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2900" y="1308100"/>
            <a:ext cx="306641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Batch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online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access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20"/>
              </a:lnSpc>
              <a:buChar char="•"/>
              <a:tabLst>
                <a:tab pos="304165" algn="l"/>
              </a:tabLst>
            </a:pPr>
            <a:r>
              <a:rPr sz="2200" spc="-10" dirty="0">
                <a:latin typeface="Arial MT"/>
                <a:cs typeface="Arial MT"/>
              </a:rPr>
              <a:t>Platforms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03991" y="4286392"/>
            <a:ext cx="3912235" cy="1778000"/>
            <a:chOff x="8203991" y="4286392"/>
            <a:chExt cx="3912235" cy="1778000"/>
          </a:xfrm>
        </p:grpSpPr>
        <p:sp>
          <p:nvSpPr>
            <p:cNvPr id="37" name="object 37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3631091" y="171653"/>
                  </a:moveTo>
                  <a:lnTo>
                    <a:pt x="265049" y="171653"/>
                  </a:lnTo>
                  <a:lnTo>
                    <a:pt x="217406" y="175923"/>
                  </a:lnTo>
                  <a:lnTo>
                    <a:pt x="172565" y="188235"/>
                  </a:lnTo>
                  <a:lnTo>
                    <a:pt x="131274" y="207840"/>
                  </a:lnTo>
                  <a:lnTo>
                    <a:pt x="94281" y="233989"/>
                  </a:lnTo>
                  <a:lnTo>
                    <a:pt x="62336" y="265934"/>
                  </a:lnTo>
                  <a:lnTo>
                    <a:pt x="36187" y="302926"/>
                  </a:lnTo>
                  <a:lnTo>
                    <a:pt x="16582" y="344217"/>
                  </a:lnTo>
                  <a:lnTo>
                    <a:pt x="4270" y="389059"/>
                  </a:lnTo>
                  <a:lnTo>
                    <a:pt x="0" y="436695"/>
                  </a:lnTo>
                  <a:lnTo>
                    <a:pt x="0" y="1496864"/>
                  </a:lnTo>
                  <a:lnTo>
                    <a:pt x="4270" y="1544506"/>
                  </a:lnTo>
                  <a:lnTo>
                    <a:pt x="16582" y="1589348"/>
                  </a:lnTo>
                  <a:lnTo>
                    <a:pt x="36187" y="1630639"/>
                  </a:lnTo>
                  <a:lnTo>
                    <a:pt x="62336" y="1667631"/>
                  </a:lnTo>
                  <a:lnTo>
                    <a:pt x="94281" y="1699576"/>
                  </a:lnTo>
                  <a:lnTo>
                    <a:pt x="131274" y="1725726"/>
                  </a:lnTo>
                  <a:lnTo>
                    <a:pt x="172565" y="1745330"/>
                  </a:lnTo>
                  <a:lnTo>
                    <a:pt x="217406" y="1757642"/>
                  </a:lnTo>
                  <a:lnTo>
                    <a:pt x="265049" y="1761913"/>
                  </a:lnTo>
                  <a:lnTo>
                    <a:pt x="3631091" y="1761913"/>
                  </a:lnTo>
                  <a:lnTo>
                    <a:pt x="3678734" y="1757642"/>
                  </a:lnTo>
                  <a:lnTo>
                    <a:pt x="3723575" y="1745330"/>
                  </a:lnTo>
                  <a:lnTo>
                    <a:pt x="3764866" y="1725726"/>
                  </a:lnTo>
                  <a:lnTo>
                    <a:pt x="3801859" y="1699576"/>
                  </a:lnTo>
                  <a:lnTo>
                    <a:pt x="3833804" y="1667631"/>
                  </a:lnTo>
                  <a:lnTo>
                    <a:pt x="3859953" y="1630639"/>
                  </a:lnTo>
                  <a:lnTo>
                    <a:pt x="3879558" y="1589348"/>
                  </a:lnTo>
                  <a:lnTo>
                    <a:pt x="3891870" y="1544506"/>
                  </a:lnTo>
                  <a:lnTo>
                    <a:pt x="3896140" y="1496864"/>
                  </a:lnTo>
                  <a:lnTo>
                    <a:pt x="3896139" y="436695"/>
                  </a:lnTo>
                  <a:lnTo>
                    <a:pt x="3891870" y="389059"/>
                  </a:lnTo>
                  <a:lnTo>
                    <a:pt x="3879558" y="344217"/>
                  </a:lnTo>
                  <a:lnTo>
                    <a:pt x="3859953" y="302926"/>
                  </a:lnTo>
                  <a:lnTo>
                    <a:pt x="3833804" y="265934"/>
                  </a:lnTo>
                  <a:lnTo>
                    <a:pt x="3801859" y="233989"/>
                  </a:lnTo>
                  <a:lnTo>
                    <a:pt x="3764866" y="207840"/>
                  </a:lnTo>
                  <a:lnTo>
                    <a:pt x="3723575" y="188235"/>
                  </a:lnTo>
                  <a:lnTo>
                    <a:pt x="3678734" y="175923"/>
                  </a:lnTo>
                  <a:lnTo>
                    <a:pt x="3631091" y="171653"/>
                  </a:lnTo>
                  <a:close/>
                </a:path>
                <a:path w="3896359" h="1762125">
                  <a:moveTo>
                    <a:pt x="42546" y="0"/>
                  </a:moveTo>
                  <a:lnTo>
                    <a:pt x="649357" y="171653"/>
                  </a:lnTo>
                  <a:lnTo>
                    <a:pt x="1623392" y="171653"/>
                  </a:lnTo>
                  <a:lnTo>
                    <a:pt x="42546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0" y="436702"/>
                  </a:moveTo>
                  <a:lnTo>
                    <a:pt x="4270" y="389059"/>
                  </a:lnTo>
                  <a:lnTo>
                    <a:pt x="16582" y="344217"/>
                  </a:lnTo>
                  <a:lnTo>
                    <a:pt x="36186" y="302926"/>
                  </a:lnTo>
                  <a:lnTo>
                    <a:pt x="62336" y="265934"/>
                  </a:lnTo>
                  <a:lnTo>
                    <a:pt x="94281" y="233989"/>
                  </a:lnTo>
                  <a:lnTo>
                    <a:pt x="131273" y="207839"/>
                  </a:lnTo>
                  <a:lnTo>
                    <a:pt x="172564" y="188235"/>
                  </a:lnTo>
                  <a:lnTo>
                    <a:pt x="217406" y="175923"/>
                  </a:lnTo>
                  <a:lnTo>
                    <a:pt x="265049" y="171652"/>
                  </a:lnTo>
                  <a:lnTo>
                    <a:pt x="649356" y="171652"/>
                  </a:lnTo>
                  <a:lnTo>
                    <a:pt x="42546" y="0"/>
                  </a:lnTo>
                  <a:lnTo>
                    <a:pt x="1623391" y="171652"/>
                  </a:lnTo>
                  <a:lnTo>
                    <a:pt x="3631091" y="171652"/>
                  </a:lnTo>
                  <a:lnTo>
                    <a:pt x="3678734" y="175923"/>
                  </a:lnTo>
                  <a:lnTo>
                    <a:pt x="3723575" y="188235"/>
                  </a:lnTo>
                  <a:lnTo>
                    <a:pt x="3764866" y="207839"/>
                  </a:lnTo>
                  <a:lnTo>
                    <a:pt x="3801859" y="233989"/>
                  </a:lnTo>
                  <a:lnTo>
                    <a:pt x="3833804" y="265934"/>
                  </a:lnTo>
                  <a:lnTo>
                    <a:pt x="3859953" y="302926"/>
                  </a:lnTo>
                  <a:lnTo>
                    <a:pt x="3879558" y="344217"/>
                  </a:lnTo>
                  <a:lnTo>
                    <a:pt x="3891870" y="389059"/>
                  </a:lnTo>
                  <a:lnTo>
                    <a:pt x="3896140" y="436702"/>
                  </a:lnTo>
                  <a:lnTo>
                    <a:pt x="3896140" y="1496863"/>
                  </a:lnTo>
                  <a:lnTo>
                    <a:pt x="3891870" y="1544506"/>
                  </a:lnTo>
                  <a:lnTo>
                    <a:pt x="3879558" y="1589348"/>
                  </a:lnTo>
                  <a:lnTo>
                    <a:pt x="3859953" y="1630639"/>
                  </a:lnTo>
                  <a:lnTo>
                    <a:pt x="3833804" y="1667631"/>
                  </a:lnTo>
                  <a:lnTo>
                    <a:pt x="3801859" y="1699576"/>
                  </a:lnTo>
                  <a:lnTo>
                    <a:pt x="3764866" y="1725726"/>
                  </a:lnTo>
                  <a:lnTo>
                    <a:pt x="3723575" y="1745330"/>
                  </a:lnTo>
                  <a:lnTo>
                    <a:pt x="3678734" y="1757642"/>
                  </a:lnTo>
                  <a:lnTo>
                    <a:pt x="3631091" y="1761912"/>
                  </a:lnTo>
                  <a:lnTo>
                    <a:pt x="265049" y="1761912"/>
                  </a:lnTo>
                  <a:lnTo>
                    <a:pt x="217406" y="1757642"/>
                  </a:lnTo>
                  <a:lnTo>
                    <a:pt x="172564" y="1745330"/>
                  </a:lnTo>
                  <a:lnTo>
                    <a:pt x="131273" y="1725726"/>
                  </a:lnTo>
                  <a:lnTo>
                    <a:pt x="94281" y="1699576"/>
                  </a:lnTo>
                  <a:lnTo>
                    <a:pt x="62336" y="1667631"/>
                  </a:lnTo>
                  <a:lnTo>
                    <a:pt x="36186" y="1630639"/>
                  </a:lnTo>
                  <a:lnTo>
                    <a:pt x="16582" y="1589348"/>
                  </a:lnTo>
                  <a:lnTo>
                    <a:pt x="4270" y="1544506"/>
                  </a:lnTo>
                  <a:lnTo>
                    <a:pt x="0" y="1496863"/>
                  </a:lnTo>
                  <a:lnTo>
                    <a:pt x="0" y="436695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18500" y="4572000"/>
            <a:ext cx="3656965" cy="13512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4800" marR="5080" indent="-292100">
              <a:lnSpc>
                <a:spcPts val="2600"/>
              </a:lnSpc>
              <a:spcBef>
                <a:spcPts val="219"/>
              </a:spcBef>
              <a:buChar char="•"/>
              <a:tabLst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data </a:t>
            </a:r>
            <a:r>
              <a:rPr sz="2200" spc="-1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800" marR="1169670" indent="-292100">
              <a:lnSpc>
                <a:spcPts val="2600"/>
              </a:lnSpc>
              <a:buChar char="•"/>
              <a:tabLst>
                <a:tab pos="304800" algn="l"/>
              </a:tabLst>
            </a:pPr>
            <a:r>
              <a:rPr sz="2200" spc="-10" dirty="0">
                <a:latin typeface="Arial MT"/>
                <a:cs typeface="Arial MT"/>
              </a:rPr>
              <a:t>Unsupervised </a:t>
            </a:r>
            <a:r>
              <a:rPr sz="2200" dirty="0">
                <a:latin typeface="Arial MT"/>
                <a:cs typeface="Arial MT"/>
              </a:rPr>
              <a:t>classification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1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AI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1567" y="4458045"/>
            <a:ext cx="4776470" cy="1606550"/>
            <a:chOff x="231567" y="4458045"/>
            <a:chExt cx="4776470" cy="1606550"/>
          </a:xfrm>
        </p:grpSpPr>
        <p:sp>
          <p:nvSpPr>
            <p:cNvPr id="41" name="object 41"/>
            <p:cNvSpPr/>
            <p:nvPr/>
          </p:nvSpPr>
          <p:spPr>
            <a:xfrm>
              <a:off x="239504" y="4465982"/>
              <a:ext cx="4760595" cy="1590675"/>
            </a:xfrm>
            <a:custGeom>
              <a:avLst/>
              <a:gdLst/>
              <a:ahLst/>
              <a:cxnLst/>
              <a:rect l="l" t="t" r="r" b="b"/>
              <a:pathLst>
                <a:path w="4760595" h="1590675">
                  <a:moveTo>
                    <a:pt x="3631090" y="0"/>
                  </a:moveTo>
                  <a:lnTo>
                    <a:pt x="265048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6"/>
                  </a:lnTo>
                  <a:lnTo>
                    <a:pt x="4270" y="1372853"/>
                  </a:lnTo>
                  <a:lnTo>
                    <a:pt x="16582" y="1417695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8" y="1590259"/>
                  </a:lnTo>
                  <a:lnTo>
                    <a:pt x="3631090" y="1590259"/>
                  </a:lnTo>
                  <a:lnTo>
                    <a:pt x="3678733" y="1585989"/>
                  </a:lnTo>
                  <a:lnTo>
                    <a:pt x="3723574" y="1573677"/>
                  </a:lnTo>
                  <a:lnTo>
                    <a:pt x="3764865" y="1554072"/>
                  </a:lnTo>
                  <a:lnTo>
                    <a:pt x="3801858" y="1527923"/>
                  </a:lnTo>
                  <a:lnTo>
                    <a:pt x="3833803" y="1495978"/>
                  </a:lnTo>
                  <a:lnTo>
                    <a:pt x="3859952" y="1458986"/>
                  </a:lnTo>
                  <a:lnTo>
                    <a:pt x="3879557" y="1417695"/>
                  </a:lnTo>
                  <a:lnTo>
                    <a:pt x="3891869" y="1372853"/>
                  </a:lnTo>
                  <a:lnTo>
                    <a:pt x="3896139" y="1325210"/>
                  </a:lnTo>
                  <a:lnTo>
                    <a:pt x="4543498" y="1325210"/>
                  </a:lnTo>
                  <a:lnTo>
                    <a:pt x="3896139" y="927652"/>
                  </a:lnTo>
                  <a:lnTo>
                    <a:pt x="3896139" y="265049"/>
                  </a:lnTo>
                  <a:lnTo>
                    <a:pt x="3891869" y="217406"/>
                  </a:lnTo>
                  <a:lnTo>
                    <a:pt x="3879557" y="172564"/>
                  </a:lnTo>
                  <a:lnTo>
                    <a:pt x="3859952" y="131273"/>
                  </a:lnTo>
                  <a:lnTo>
                    <a:pt x="3833803" y="94281"/>
                  </a:lnTo>
                  <a:lnTo>
                    <a:pt x="3801858" y="62336"/>
                  </a:lnTo>
                  <a:lnTo>
                    <a:pt x="3764865" y="36186"/>
                  </a:lnTo>
                  <a:lnTo>
                    <a:pt x="3723574" y="16582"/>
                  </a:lnTo>
                  <a:lnTo>
                    <a:pt x="3678733" y="4270"/>
                  </a:lnTo>
                  <a:lnTo>
                    <a:pt x="3631090" y="0"/>
                  </a:lnTo>
                  <a:close/>
                </a:path>
                <a:path w="4760595" h="1590675">
                  <a:moveTo>
                    <a:pt x="4543498" y="1325210"/>
                  </a:moveTo>
                  <a:lnTo>
                    <a:pt x="3896139" y="1325210"/>
                  </a:lnTo>
                  <a:lnTo>
                    <a:pt x="4760342" y="1458379"/>
                  </a:lnTo>
                  <a:lnTo>
                    <a:pt x="4543498" y="132521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9504" y="4465982"/>
              <a:ext cx="4760595" cy="1590675"/>
            </a:xfrm>
            <a:custGeom>
              <a:avLst/>
              <a:gdLst/>
              <a:ahLst/>
              <a:cxnLst/>
              <a:rect l="l" t="t" r="r" b="b"/>
              <a:pathLst>
                <a:path w="4760595" h="1590675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927651"/>
                  </a:lnTo>
                  <a:lnTo>
                    <a:pt x="4760343" y="1458380"/>
                  </a:lnTo>
                  <a:lnTo>
                    <a:pt x="3896140" y="1325217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5600" y="4445000"/>
            <a:ext cx="3017520" cy="1275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2100" marR="5080" indent="-279400">
              <a:lnSpc>
                <a:spcPts val="2400"/>
              </a:lnSpc>
              <a:spcBef>
                <a:spcPts val="380"/>
              </a:spcBef>
              <a:buChar char="•"/>
              <a:tabLst>
                <a:tab pos="292100" algn="l"/>
              </a:tabLst>
            </a:pPr>
            <a:r>
              <a:rPr sz="2200" dirty="0">
                <a:latin typeface="Arial MT"/>
                <a:cs typeface="Arial MT"/>
              </a:rPr>
              <a:t>Visualization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wider </a:t>
            </a:r>
            <a:r>
              <a:rPr sz="2200" spc="-10" dirty="0">
                <a:latin typeface="Arial MT"/>
                <a:cs typeface="Arial MT"/>
              </a:rPr>
              <a:t>audience</a:t>
            </a:r>
            <a:endParaRPr sz="2200">
              <a:latin typeface="Arial MT"/>
              <a:cs typeface="Arial MT"/>
            </a:endParaRPr>
          </a:p>
          <a:p>
            <a:pPr marL="292100" marR="128905" indent="-279400">
              <a:lnSpc>
                <a:spcPts val="2400"/>
              </a:lnSpc>
              <a:buChar char="•"/>
              <a:tabLst>
                <a:tab pos="292100" algn="l"/>
              </a:tabLst>
            </a:pPr>
            <a:r>
              <a:rPr sz="2200" dirty="0">
                <a:latin typeface="Arial MT"/>
                <a:cs typeface="Arial MT"/>
              </a:rPr>
              <a:t>Visualization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data </a:t>
            </a:r>
            <a:r>
              <a:rPr sz="2200" spc="-10" dirty="0">
                <a:latin typeface="Arial MT"/>
                <a:cs typeface="Arial MT"/>
              </a:rPr>
              <a:t>exploration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5000" y="5728456"/>
            <a:ext cx="29775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2200" dirty="0">
                <a:latin typeface="Arial MT"/>
                <a:cs typeface="Arial MT"/>
              </a:rPr>
              <a:t>Open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technologies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68900" y="5766556"/>
            <a:ext cx="185356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endParaRPr sz="2200">
              <a:latin typeface="Arial MT"/>
              <a:cs typeface="Arial MT"/>
            </a:endParaRPr>
          </a:p>
          <a:p>
            <a:pPr marL="50800">
              <a:lnSpc>
                <a:spcPts val="2520"/>
              </a:lnSpc>
            </a:pP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25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5600" y="566420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50AE7-9199-5129-66A4-BC04D7E10A92}"/>
              </a:ext>
            </a:extLst>
          </p:cNvPr>
          <p:cNvSpPr txBox="1"/>
          <p:nvPr/>
        </p:nvSpPr>
        <p:spPr>
          <a:xfrm>
            <a:off x="2286000" y="1143000"/>
            <a:ext cx="8001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INTRODUCTION TO DATA SCIENCE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F3C4F-768B-749A-2CA4-2889F6C9F16C}"/>
              </a:ext>
            </a:extLst>
          </p:cNvPr>
          <p:cNvSpPr txBox="1"/>
          <p:nvPr/>
        </p:nvSpPr>
        <p:spPr>
          <a:xfrm>
            <a:off x="1447800" y="29718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SUBMITTED BY</a:t>
            </a:r>
            <a:r>
              <a:rPr lang="en-US" sz="2400" dirty="0"/>
              <a:t>:</a:t>
            </a:r>
          </a:p>
          <a:p>
            <a:r>
              <a:rPr lang="en-US" sz="2400" b="1" dirty="0"/>
              <a:t>VANSH KUMAR THAKUR</a:t>
            </a:r>
          </a:p>
          <a:p>
            <a:r>
              <a:rPr lang="en-US" sz="2400" u="sng" dirty="0"/>
              <a:t>COURSE</a:t>
            </a:r>
            <a:r>
              <a:rPr lang="en-US" sz="2400" dirty="0"/>
              <a:t>: </a:t>
            </a:r>
          </a:p>
          <a:p>
            <a:r>
              <a:rPr lang="en-US" sz="2400" b="1" dirty="0"/>
              <a:t>M.SC DATA SCIENCE</a:t>
            </a:r>
          </a:p>
          <a:p>
            <a:r>
              <a:rPr lang="en-US" sz="2400" u="sng" dirty="0"/>
              <a:t>SEMESTER</a:t>
            </a:r>
            <a:r>
              <a:rPr lang="en-US" sz="2400" dirty="0"/>
              <a:t>:</a:t>
            </a:r>
          </a:p>
          <a:p>
            <a:r>
              <a:rPr lang="en-US" sz="2400" b="1" dirty="0"/>
              <a:t>FIRST ( I ST )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FFB91-BA5B-6AAE-C8CB-DD55B99EBFF7}"/>
              </a:ext>
            </a:extLst>
          </p:cNvPr>
          <p:cNvSpPr txBox="1"/>
          <p:nvPr/>
        </p:nvSpPr>
        <p:spPr>
          <a:xfrm>
            <a:off x="7391400" y="3424084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SUBMITTED TO</a:t>
            </a:r>
            <a:r>
              <a:rPr lang="en-US" sz="2400" dirty="0"/>
              <a:t>:</a:t>
            </a:r>
          </a:p>
          <a:p>
            <a:r>
              <a:rPr lang="en-US" sz="2400" b="1" dirty="0"/>
              <a:t>MS NEEMA JHA</a:t>
            </a:r>
          </a:p>
          <a:p>
            <a:r>
              <a:rPr lang="en-US" sz="2400" b="1" dirty="0"/>
              <a:t>(ASSISTANT PROFESSOR)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7267E-37CB-158C-D4E3-3211F1289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3295472"/>
            <a:ext cx="12192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9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Core</a:t>
            </a:r>
            <a:r>
              <a:rPr cap="small" spc="260" dirty="0"/>
              <a:t> </a:t>
            </a:r>
            <a:r>
              <a:rPr cap="small" dirty="0"/>
              <a:t>Research</a:t>
            </a:r>
            <a:r>
              <a:rPr cap="small" spc="265" dirty="0"/>
              <a:t> </a:t>
            </a:r>
            <a:r>
              <a:rPr cap="small" dirty="0"/>
              <a:t>Issues</a:t>
            </a:r>
            <a:r>
              <a:rPr cap="small" spc="265" dirty="0"/>
              <a:t> </a:t>
            </a:r>
            <a:r>
              <a:rPr cap="small" dirty="0"/>
              <a:t>&amp;</a:t>
            </a:r>
            <a:r>
              <a:rPr cap="small" spc="55" dirty="0"/>
              <a:t> </a:t>
            </a:r>
            <a:r>
              <a:rPr cap="small" spc="-10" dirty="0"/>
              <a:t>Interactions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4398645" cy="3281045"/>
            <a:chOff x="4970858" y="1032572"/>
            <a:chExt cx="4398645" cy="328104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7674" y="2260786"/>
              <a:ext cx="824865" cy="824865"/>
            </a:xfrm>
            <a:custGeom>
              <a:avLst/>
              <a:gdLst/>
              <a:ahLst/>
              <a:cxnLst/>
              <a:rect l="l" t="t" r="r" b="b"/>
              <a:pathLst>
                <a:path w="824865" h="824864">
                  <a:moveTo>
                    <a:pt x="276494" y="0"/>
                  </a:moveTo>
                  <a:lnTo>
                    <a:pt x="0" y="0"/>
                  </a:lnTo>
                  <a:lnTo>
                    <a:pt x="0" y="276494"/>
                  </a:lnTo>
                  <a:lnTo>
                    <a:pt x="55298" y="221194"/>
                  </a:lnTo>
                  <a:lnTo>
                    <a:pt x="603394" y="769291"/>
                  </a:lnTo>
                  <a:lnTo>
                    <a:pt x="548095" y="824589"/>
                  </a:lnTo>
                  <a:lnTo>
                    <a:pt x="824589" y="824589"/>
                  </a:lnTo>
                  <a:lnTo>
                    <a:pt x="824589" y="548095"/>
                  </a:lnTo>
                  <a:lnTo>
                    <a:pt x="769289" y="603394"/>
                  </a:lnTo>
                  <a:lnTo>
                    <a:pt x="221194" y="55299"/>
                  </a:lnTo>
                  <a:lnTo>
                    <a:pt x="276494" y="0"/>
                  </a:lnTo>
                  <a:close/>
                </a:path>
              </a:pathLst>
            </a:custGeom>
            <a:solidFill>
              <a:srgbClr val="D7A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22917" y="487062"/>
            <a:ext cx="8860155" cy="5974715"/>
            <a:chOff x="2822917" y="487062"/>
            <a:chExt cx="8860155" cy="5974715"/>
          </a:xfrm>
        </p:grpSpPr>
        <p:sp>
          <p:nvSpPr>
            <p:cNvPr id="11" name="object 11"/>
            <p:cNvSpPr/>
            <p:nvPr/>
          </p:nvSpPr>
          <p:spPr>
            <a:xfrm>
              <a:off x="6757674" y="4408727"/>
              <a:ext cx="824865" cy="824865"/>
            </a:xfrm>
            <a:custGeom>
              <a:avLst/>
              <a:gdLst/>
              <a:ahLst/>
              <a:cxnLst/>
              <a:rect l="l" t="t" r="r" b="b"/>
              <a:pathLst>
                <a:path w="824865" h="824864">
                  <a:moveTo>
                    <a:pt x="824589" y="0"/>
                  </a:moveTo>
                  <a:lnTo>
                    <a:pt x="548095" y="0"/>
                  </a:lnTo>
                  <a:lnTo>
                    <a:pt x="603394" y="55298"/>
                  </a:lnTo>
                  <a:lnTo>
                    <a:pt x="55298" y="603393"/>
                  </a:lnTo>
                  <a:lnTo>
                    <a:pt x="0" y="548095"/>
                  </a:lnTo>
                  <a:lnTo>
                    <a:pt x="0" y="824588"/>
                  </a:lnTo>
                  <a:lnTo>
                    <a:pt x="276494" y="824588"/>
                  </a:lnTo>
                  <a:lnTo>
                    <a:pt x="221194" y="769289"/>
                  </a:lnTo>
                  <a:lnTo>
                    <a:pt x="769289" y="221194"/>
                  </a:lnTo>
                  <a:lnTo>
                    <a:pt x="824589" y="276492"/>
                  </a:lnTo>
                  <a:lnTo>
                    <a:pt x="824589" y="0"/>
                  </a:lnTo>
                  <a:close/>
                </a:path>
              </a:pathLst>
            </a:custGeom>
            <a:solidFill>
              <a:srgbClr val="D7A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9734" y="4408727"/>
              <a:ext cx="824865" cy="824865"/>
            </a:xfrm>
            <a:custGeom>
              <a:avLst/>
              <a:gdLst/>
              <a:ahLst/>
              <a:cxnLst/>
              <a:rect l="l" t="t" r="r" b="b"/>
              <a:pathLst>
                <a:path w="824864" h="824864">
                  <a:moveTo>
                    <a:pt x="276494" y="0"/>
                  </a:moveTo>
                  <a:lnTo>
                    <a:pt x="0" y="0"/>
                  </a:lnTo>
                  <a:lnTo>
                    <a:pt x="0" y="276492"/>
                  </a:lnTo>
                  <a:lnTo>
                    <a:pt x="55299" y="221194"/>
                  </a:lnTo>
                  <a:lnTo>
                    <a:pt x="603394" y="769289"/>
                  </a:lnTo>
                  <a:lnTo>
                    <a:pt x="548096" y="824588"/>
                  </a:lnTo>
                  <a:lnTo>
                    <a:pt x="824589" y="824588"/>
                  </a:lnTo>
                  <a:lnTo>
                    <a:pt x="824589" y="548095"/>
                  </a:lnTo>
                  <a:lnTo>
                    <a:pt x="769291" y="603393"/>
                  </a:lnTo>
                  <a:lnTo>
                    <a:pt x="221195" y="55298"/>
                  </a:lnTo>
                  <a:lnTo>
                    <a:pt x="276494" y="0"/>
                  </a:lnTo>
                  <a:close/>
                </a:path>
              </a:pathLst>
            </a:custGeom>
            <a:solidFill>
              <a:srgbClr val="D7A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09734" y="2260786"/>
              <a:ext cx="824865" cy="824865"/>
            </a:xfrm>
            <a:custGeom>
              <a:avLst/>
              <a:gdLst/>
              <a:ahLst/>
              <a:cxnLst/>
              <a:rect l="l" t="t" r="r" b="b"/>
              <a:pathLst>
                <a:path w="824864" h="824864">
                  <a:moveTo>
                    <a:pt x="824589" y="0"/>
                  </a:moveTo>
                  <a:lnTo>
                    <a:pt x="548096" y="0"/>
                  </a:lnTo>
                  <a:lnTo>
                    <a:pt x="603394" y="55299"/>
                  </a:lnTo>
                  <a:lnTo>
                    <a:pt x="55299" y="603394"/>
                  </a:lnTo>
                  <a:lnTo>
                    <a:pt x="0" y="548095"/>
                  </a:lnTo>
                  <a:lnTo>
                    <a:pt x="0" y="824589"/>
                  </a:lnTo>
                  <a:lnTo>
                    <a:pt x="276494" y="824589"/>
                  </a:lnTo>
                  <a:lnTo>
                    <a:pt x="221195" y="769291"/>
                  </a:lnTo>
                  <a:lnTo>
                    <a:pt x="769291" y="221194"/>
                  </a:lnTo>
                  <a:lnTo>
                    <a:pt x="824589" y="276494"/>
                  </a:lnTo>
                  <a:lnTo>
                    <a:pt x="824589" y="0"/>
                  </a:lnTo>
                  <a:close/>
                </a:path>
              </a:pathLst>
            </a:custGeom>
            <a:solidFill>
              <a:srgbClr val="D7A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47860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47860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4463183" y="1325210"/>
                  </a:moveTo>
                  <a:lnTo>
                    <a:pt x="567043" y="1325210"/>
                  </a:lnTo>
                  <a:lnTo>
                    <a:pt x="571313" y="1372853"/>
                  </a:lnTo>
                  <a:lnTo>
                    <a:pt x="583625" y="1417694"/>
                  </a:lnTo>
                  <a:lnTo>
                    <a:pt x="603230" y="1458986"/>
                  </a:lnTo>
                  <a:lnTo>
                    <a:pt x="629379" y="1495978"/>
                  </a:lnTo>
                  <a:lnTo>
                    <a:pt x="661324" y="1527923"/>
                  </a:lnTo>
                  <a:lnTo>
                    <a:pt x="698317" y="1554072"/>
                  </a:lnTo>
                  <a:lnTo>
                    <a:pt x="739608" y="1573677"/>
                  </a:lnTo>
                  <a:lnTo>
                    <a:pt x="784449" y="1585989"/>
                  </a:lnTo>
                  <a:lnTo>
                    <a:pt x="832092" y="1590259"/>
                  </a:lnTo>
                  <a:lnTo>
                    <a:pt x="4198134" y="1590259"/>
                  </a:lnTo>
                  <a:lnTo>
                    <a:pt x="4245777" y="1585989"/>
                  </a:lnTo>
                  <a:lnTo>
                    <a:pt x="4290619" y="1573677"/>
                  </a:lnTo>
                  <a:lnTo>
                    <a:pt x="4331910" y="1554072"/>
                  </a:lnTo>
                  <a:lnTo>
                    <a:pt x="4368902" y="1527923"/>
                  </a:lnTo>
                  <a:lnTo>
                    <a:pt x="4400847" y="1495978"/>
                  </a:lnTo>
                  <a:lnTo>
                    <a:pt x="4426996" y="1458986"/>
                  </a:lnTo>
                  <a:lnTo>
                    <a:pt x="4446601" y="1417694"/>
                  </a:lnTo>
                  <a:lnTo>
                    <a:pt x="4458913" y="1372853"/>
                  </a:lnTo>
                  <a:lnTo>
                    <a:pt x="4463183" y="1325210"/>
                  </a:lnTo>
                  <a:close/>
                </a:path>
                <a:path w="4463415" h="1590675">
                  <a:moveTo>
                    <a:pt x="4198134" y="0"/>
                  </a:moveTo>
                  <a:lnTo>
                    <a:pt x="832092" y="0"/>
                  </a:lnTo>
                  <a:lnTo>
                    <a:pt x="784449" y="4270"/>
                  </a:lnTo>
                  <a:lnTo>
                    <a:pt x="739608" y="16582"/>
                  </a:lnTo>
                  <a:lnTo>
                    <a:pt x="698317" y="36186"/>
                  </a:lnTo>
                  <a:lnTo>
                    <a:pt x="661324" y="62336"/>
                  </a:lnTo>
                  <a:lnTo>
                    <a:pt x="629379" y="94281"/>
                  </a:lnTo>
                  <a:lnTo>
                    <a:pt x="603230" y="131273"/>
                  </a:lnTo>
                  <a:lnTo>
                    <a:pt x="583625" y="172564"/>
                  </a:lnTo>
                  <a:lnTo>
                    <a:pt x="571313" y="217406"/>
                  </a:lnTo>
                  <a:lnTo>
                    <a:pt x="567043" y="265049"/>
                  </a:lnTo>
                  <a:lnTo>
                    <a:pt x="567043" y="927651"/>
                  </a:lnTo>
                  <a:lnTo>
                    <a:pt x="0" y="1445116"/>
                  </a:lnTo>
                  <a:lnTo>
                    <a:pt x="567043" y="1325210"/>
                  </a:lnTo>
                  <a:lnTo>
                    <a:pt x="4463183" y="1325210"/>
                  </a:lnTo>
                  <a:lnTo>
                    <a:pt x="4463183" y="265049"/>
                  </a:lnTo>
                  <a:lnTo>
                    <a:pt x="4458913" y="217406"/>
                  </a:lnTo>
                  <a:lnTo>
                    <a:pt x="4446601" y="172564"/>
                  </a:lnTo>
                  <a:lnTo>
                    <a:pt x="4426996" y="131273"/>
                  </a:lnTo>
                  <a:lnTo>
                    <a:pt x="4400847" y="94281"/>
                  </a:lnTo>
                  <a:lnTo>
                    <a:pt x="4368902" y="62336"/>
                  </a:lnTo>
                  <a:lnTo>
                    <a:pt x="4331910" y="36186"/>
                  </a:lnTo>
                  <a:lnTo>
                    <a:pt x="4290619" y="16582"/>
                  </a:lnTo>
                  <a:lnTo>
                    <a:pt x="4245777" y="4270"/>
                  </a:lnTo>
                  <a:lnTo>
                    <a:pt x="4198134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567044" y="265049"/>
                  </a:moveTo>
                  <a:lnTo>
                    <a:pt x="571314" y="217406"/>
                  </a:lnTo>
                  <a:lnTo>
                    <a:pt x="583626" y="172564"/>
                  </a:lnTo>
                  <a:lnTo>
                    <a:pt x="603231" y="131273"/>
                  </a:lnTo>
                  <a:lnTo>
                    <a:pt x="629380" y="94281"/>
                  </a:lnTo>
                  <a:lnTo>
                    <a:pt x="661325" y="62336"/>
                  </a:lnTo>
                  <a:lnTo>
                    <a:pt x="698317" y="36186"/>
                  </a:lnTo>
                  <a:lnTo>
                    <a:pt x="739608" y="16582"/>
                  </a:lnTo>
                  <a:lnTo>
                    <a:pt x="784450" y="4270"/>
                  </a:lnTo>
                  <a:lnTo>
                    <a:pt x="832092" y="0"/>
                  </a:lnTo>
                  <a:lnTo>
                    <a:pt x="1216401" y="0"/>
                  </a:lnTo>
                  <a:lnTo>
                    <a:pt x="4198134" y="0"/>
                  </a:lnTo>
                  <a:lnTo>
                    <a:pt x="4245777" y="4270"/>
                  </a:lnTo>
                  <a:lnTo>
                    <a:pt x="4290619" y="16582"/>
                  </a:lnTo>
                  <a:lnTo>
                    <a:pt x="4331910" y="36186"/>
                  </a:lnTo>
                  <a:lnTo>
                    <a:pt x="4368902" y="62336"/>
                  </a:lnTo>
                  <a:lnTo>
                    <a:pt x="4400847" y="94281"/>
                  </a:lnTo>
                  <a:lnTo>
                    <a:pt x="4426996" y="131273"/>
                  </a:lnTo>
                  <a:lnTo>
                    <a:pt x="4446601" y="172564"/>
                  </a:lnTo>
                  <a:lnTo>
                    <a:pt x="4458913" y="217406"/>
                  </a:lnTo>
                  <a:lnTo>
                    <a:pt x="4463183" y="265049"/>
                  </a:lnTo>
                  <a:lnTo>
                    <a:pt x="4463183" y="1325210"/>
                  </a:lnTo>
                  <a:lnTo>
                    <a:pt x="4458913" y="1372853"/>
                  </a:lnTo>
                  <a:lnTo>
                    <a:pt x="4446601" y="1417694"/>
                  </a:lnTo>
                  <a:lnTo>
                    <a:pt x="4426996" y="1458986"/>
                  </a:lnTo>
                  <a:lnTo>
                    <a:pt x="4400847" y="1495978"/>
                  </a:lnTo>
                  <a:lnTo>
                    <a:pt x="4368902" y="1527923"/>
                  </a:lnTo>
                  <a:lnTo>
                    <a:pt x="4331910" y="1554072"/>
                  </a:lnTo>
                  <a:lnTo>
                    <a:pt x="4290619" y="1573677"/>
                  </a:lnTo>
                  <a:lnTo>
                    <a:pt x="4245777" y="1585989"/>
                  </a:lnTo>
                  <a:lnTo>
                    <a:pt x="4198134" y="1590259"/>
                  </a:lnTo>
                  <a:lnTo>
                    <a:pt x="832092" y="1590259"/>
                  </a:lnTo>
                  <a:lnTo>
                    <a:pt x="784450" y="1585989"/>
                  </a:lnTo>
                  <a:lnTo>
                    <a:pt x="739608" y="1573677"/>
                  </a:lnTo>
                  <a:lnTo>
                    <a:pt x="698317" y="1554072"/>
                  </a:lnTo>
                  <a:lnTo>
                    <a:pt x="661325" y="1527923"/>
                  </a:lnTo>
                  <a:lnTo>
                    <a:pt x="629380" y="1495978"/>
                  </a:lnTo>
                  <a:lnTo>
                    <a:pt x="603231" y="1458986"/>
                  </a:lnTo>
                  <a:lnTo>
                    <a:pt x="583626" y="1417694"/>
                  </a:lnTo>
                  <a:lnTo>
                    <a:pt x="571314" y="1372853"/>
                  </a:lnTo>
                  <a:lnTo>
                    <a:pt x="567044" y="1325210"/>
                  </a:lnTo>
                  <a:lnTo>
                    <a:pt x="0" y="1445116"/>
                  </a:lnTo>
                  <a:lnTo>
                    <a:pt x="567044" y="927651"/>
                  </a:lnTo>
                  <a:lnTo>
                    <a:pt x="567044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86700" y="774700"/>
            <a:ext cx="24460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spc="-10" dirty="0">
                <a:latin typeface="Arial MT"/>
                <a:cs typeface="Arial MT"/>
              </a:rPr>
              <a:t>Sampling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2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4652" y="1029782"/>
            <a:ext cx="3912235" cy="2163445"/>
            <a:chOff x="224652" y="1029782"/>
            <a:chExt cx="3912235" cy="2163445"/>
          </a:xfrm>
        </p:grpSpPr>
        <p:sp>
          <p:nvSpPr>
            <p:cNvPr id="26" name="object 26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3246783" y="1590259"/>
                  </a:moveTo>
                  <a:lnTo>
                    <a:pt x="2272747" y="1590259"/>
                  </a:lnTo>
                  <a:lnTo>
                    <a:pt x="3209835" y="2147486"/>
                  </a:lnTo>
                  <a:lnTo>
                    <a:pt x="3246783" y="1590259"/>
                  </a:lnTo>
                  <a:close/>
                </a:path>
                <a:path w="3896360" h="2147570">
                  <a:moveTo>
                    <a:pt x="3631091" y="0"/>
                  </a:moveTo>
                  <a:lnTo>
                    <a:pt x="265049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7"/>
                  </a:lnTo>
                  <a:lnTo>
                    <a:pt x="4270" y="1372853"/>
                  </a:lnTo>
                  <a:lnTo>
                    <a:pt x="16582" y="1417694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9" y="1590259"/>
                  </a:lnTo>
                  <a:lnTo>
                    <a:pt x="3631091" y="1590259"/>
                  </a:lnTo>
                  <a:lnTo>
                    <a:pt x="3678734" y="1585989"/>
                  </a:lnTo>
                  <a:lnTo>
                    <a:pt x="3723575" y="1573677"/>
                  </a:lnTo>
                  <a:lnTo>
                    <a:pt x="3764866" y="1554072"/>
                  </a:lnTo>
                  <a:lnTo>
                    <a:pt x="3801858" y="1527923"/>
                  </a:lnTo>
                  <a:lnTo>
                    <a:pt x="3833804" y="1495978"/>
                  </a:lnTo>
                  <a:lnTo>
                    <a:pt x="3859953" y="1458986"/>
                  </a:lnTo>
                  <a:lnTo>
                    <a:pt x="3879558" y="1417694"/>
                  </a:lnTo>
                  <a:lnTo>
                    <a:pt x="3891870" y="1372853"/>
                  </a:lnTo>
                  <a:lnTo>
                    <a:pt x="3896140" y="1325217"/>
                  </a:lnTo>
                  <a:lnTo>
                    <a:pt x="3896140" y="265049"/>
                  </a:lnTo>
                  <a:lnTo>
                    <a:pt x="3891870" y="217406"/>
                  </a:lnTo>
                  <a:lnTo>
                    <a:pt x="3879558" y="172564"/>
                  </a:lnTo>
                  <a:lnTo>
                    <a:pt x="3859953" y="131273"/>
                  </a:lnTo>
                  <a:lnTo>
                    <a:pt x="3833804" y="94281"/>
                  </a:lnTo>
                  <a:lnTo>
                    <a:pt x="3801858" y="62336"/>
                  </a:lnTo>
                  <a:lnTo>
                    <a:pt x="3764866" y="36186"/>
                  </a:lnTo>
                  <a:lnTo>
                    <a:pt x="3723575" y="16582"/>
                  </a:lnTo>
                  <a:lnTo>
                    <a:pt x="3678734" y="4270"/>
                  </a:lnTo>
                  <a:lnTo>
                    <a:pt x="3631091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1325210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3246782" y="1590259"/>
                  </a:lnTo>
                  <a:lnTo>
                    <a:pt x="3209834" y="2147487"/>
                  </a:lnTo>
                  <a:lnTo>
                    <a:pt x="2272747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4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2900" y="1308100"/>
            <a:ext cx="306641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Batch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online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access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20"/>
              </a:lnSpc>
              <a:buChar char="•"/>
              <a:tabLst>
                <a:tab pos="304165" algn="l"/>
              </a:tabLst>
            </a:pPr>
            <a:r>
              <a:rPr sz="2200" spc="-10" dirty="0">
                <a:latin typeface="Arial MT"/>
                <a:cs typeface="Arial MT"/>
              </a:rPr>
              <a:t>Platforms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03991" y="4286392"/>
            <a:ext cx="3912235" cy="1778000"/>
            <a:chOff x="8203991" y="4286392"/>
            <a:chExt cx="3912235" cy="1778000"/>
          </a:xfrm>
        </p:grpSpPr>
        <p:sp>
          <p:nvSpPr>
            <p:cNvPr id="30" name="object 30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3631091" y="171653"/>
                  </a:moveTo>
                  <a:lnTo>
                    <a:pt x="265049" y="171653"/>
                  </a:lnTo>
                  <a:lnTo>
                    <a:pt x="217406" y="175923"/>
                  </a:lnTo>
                  <a:lnTo>
                    <a:pt x="172565" y="188235"/>
                  </a:lnTo>
                  <a:lnTo>
                    <a:pt x="131274" y="207840"/>
                  </a:lnTo>
                  <a:lnTo>
                    <a:pt x="94281" y="233989"/>
                  </a:lnTo>
                  <a:lnTo>
                    <a:pt x="62336" y="265934"/>
                  </a:lnTo>
                  <a:lnTo>
                    <a:pt x="36187" y="302926"/>
                  </a:lnTo>
                  <a:lnTo>
                    <a:pt x="16582" y="344217"/>
                  </a:lnTo>
                  <a:lnTo>
                    <a:pt x="4270" y="389059"/>
                  </a:lnTo>
                  <a:lnTo>
                    <a:pt x="0" y="436695"/>
                  </a:lnTo>
                  <a:lnTo>
                    <a:pt x="0" y="1496864"/>
                  </a:lnTo>
                  <a:lnTo>
                    <a:pt x="4270" y="1544506"/>
                  </a:lnTo>
                  <a:lnTo>
                    <a:pt x="16582" y="1589348"/>
                  </a:lnTo>
                  <a:lnTo>
                    <a:pt x="36187" y="1630639"/>
                  </a:lnTo>
                  <a:lnTo>
                    <a:pt x="62336" y="1667631"/>
                  </a:lnTo>
                  <a:lnTo>
                    <a:pt x="94281" y="1699576"/>
                  </a:lnTo>
                  <a:lnTo>
                    <a:pt x="131274" y="1725726"/>
                  </a:lnTo>
                  <a:lnTo>
                    <a:pt x="172565" y="1745330"/>
                  </a:lnTo>
                  <a:lnTo>
                    <a:pt x="217406" y="1757642"/>
                  </a:lnTo>
                  <a:lnTo>
                    <a:pt x="265049" y="1761913"/>
                  </a:lnTo>
                  <a:lnTo>
                    <a:pt x="3631091" y="1761913"/>
                  </a:lnTo>
                  <a:lnTo>
                    <a:pt x="3678734" y="1757642"/>
                  </a:lnTo>
                  <a:lnTo>
                    <a:pt x="3723575" y="1745330"/>
                  </a:lnTo>
                  <a:lnTo>
                    <a:pt x="3764866" y="1725726"/>
                  </a:lnTo>
                  <a:lnTo>
                    <a:pt x="3801859" y="1699576"/>
                  </a:lnTo>
                  <a:lnTo>
                    <a:pt x="3833804" y="1667631"/>
                  </a:lnTo>
                  <a:lnTo>
                    <a:pt x="3859953" y="1630639"/>
                  </a:lnTo>
                  <a:lnTo>
                    <a:pt x="3879558" y="1589348"/>
                  </a:lnTo>
                  <a:lnTo>
                    <a:pt x="3891870" y="1544506"/>
                  </a:lnTo>
                  <a:lnTo>
                    <a:pt x="3896140" y="1496864"/>
                  </a:lnTo>
                  <a:lnTo>
                    <a:pt x="3896139" y="436695"/>
                  </a:lnTo>
                  <a:lnTo>
                    <a:pt x="3891870" y="389059"/>
                  </a:lnTo>
                  <a:lnTo>
                    <a:pt x="3879558" y="344217"/>
                  </a:lnTo>
                  <a:lnTo>
                    <a:pt x="3859953" y="302926"/>
                  </a:lnTo>
                  <a:lnTo>
                    <a:pt x="3833804" y="265934"/>
                  </a:lnTo>
                  <a:lnTo>
                    <a:pt x="3801859" y="233989"/>
                  </a:lnTo>
                  <a:lnTo>
                    <a:pt x="3764866" y="207840"/>
                  </a:lnTo>
                  <a:lnTo>
                    <a:pt x="3723575" y="188235"/>
                  </a:lnTo>
                  <a:lnTo>
                    <a:pt x="3678734" y="175923"/>
                  </a:lnTo>
                  <a:lnTo>
                    <a:pt x="3631091" y="171653"/>
                  </a:lnTo>
                  <a:close/>
                </a:path>
                <a:path w="3896359" h="1762125">
                  <a:moveTo>
                    <a:pt x="42546" y="0"/>
                  </a:moveTo>
                  <a:lnTo>
                    <a:pt x="649357" y="171653"/>
                  </a:lnTo>
                  <a:lnTo>
                    <a:pt x="1623392" y="171653"/>
                  </a:lnTo>
                  <a:lnTo>
                    <a:pt x="42546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0" y="436702"/>
                  </a:moveTo>
                  <a:lnTo>
                    <a:pt x="4270" y="389059"/>
                  </a:lnTo>
                  <a:lnTo>
                    <a:pt x="16582" y="344217"/>
                  </a:lnTo>
                  <a:lnTo>
                    <a:pt x="36186" y="302926"/>
                  </a:lnTo>
                  <a:lnTo>
                    <a:pt x="62336" y="265934"/>
                  </a:lnTo>
                  <a:lnTo>
                    <a:pt x="94281" y="233989"/>
                  </a:lnTo>
                  <a:lnTo>
                    <a:pt x="131273" y="207839"/>
                  </a:lnTo>
                  <a:lnTo>
                    <a:pt x="172564" y="188235"/>
                  </a:lnTo>
                  <a:lnTo>
                    <a:pt x="217406" y="175923"/>
                  </a:lnTo>
                  <a:lnTo>
                    <a:pt x="265049" y="171652"/>
                  </a:lnTo>
                  <a:lnTo>
                    <a:pt x="649356" y="171652"/>
                  </a:lnTo>
                  <a:lnTo>
                    <a:pt x="42546" y="0"/>
                  </a:lnTo>
                  <a:lnTo>
                    <a:pt x="1623391" y="171652"/>
                  </a:lnTo>
                  <a:lnTo>
                    <a:pt x="3631091" y="171652"/>
                  </a:lnTo>
                  <a:lnTo>
                    <a:pt x="3678734" y="175923"/>
                  </a:lnTo>
                  <a:lnTo>
                    <a:pt x="3723575" y="188235"/>
                  </a:lnTo>
                  <a:lnTo>
                    <a:pt x="3764866" y="207839"/>
                  </a:lnTo>
                  <a:lnTo>
                    <a:pt x="3801859" y="233989"/>
                  </a:lnTo>
                  <a:lnTo>
                    <a:pt x="3833804" y="265934"/>
                  </a:lnTo>
                  <a:lnTo>
                    <a:pt x="3859953" y="302926"/>
                  </a:lnTo>
                  <a:lnTo>
                    <a:pt x="3879558" y="344217"/>
                  </a:lnTo>
                  <a:lnTo>
                    <a:pt x="3891870" y="389059"/>
                  </a:lnTo>
                  <a:lnTo>
                    <a:pt x="3896140" y="436702"/>
                  </a:lnTo>
                  <a:lnTo>
                    <a:pt x="3896140" y="1496863"/>
                  </a:lnTo>
                  <a:lnTo>
                    <a:pt x="3891870" y="1544506"/>
                  </a:lnTo>
                  <a:lnTo>
                    <a:pt x="3879558" y="1589348"/>
                  </a:lnTo>
                  <a:lnTo>
                    <a:pt x="3859953" y="1630639"/>
                  </a:lnTo>
                  <a:lnTo>
                    <a:pt x="3833804" y="1667631"/>
                  </a:lnTo>
                  <a:lnTo>
                    <a:pt x="3801859" y="1699576"/>
                  </a:lnTo>
                  <a:lnTo>
                    <a:pt x="3764866" y="1725726"/>
                  </a:lnTo>
                  <a:lnTo>
                    <a:pt x="3723575" y="1745330"/>
                  </a:lnTo>
                  <a:lnTo>
                    <a:pt x="3678734" y="1757642"/>
                  </a:lnTo>
                  <a:lnTo>
                    <a:pt x="3631091" y="1761912"/>
                  </a:lnTo>
                  <a:lnTo>
                    <a:pt x="265049" y="1761912"/>
                  </a:lnTo>
                  <a:lnTo>
                    <a:pt x="217406" y="1757642"/>
                  </a:lnTo>
                  <a:lnTo>
                    <a:pt x="172564" y="1745330"/>
                  </a:lnTo>
                  <a:lnTo>
                    <a:pt x="131273" y="1725726"/>
                  </a:lnTo>
                  <a:lnTo>
                    <a:pt x="94281" y="1699576"/>
                  </a:lnTo>
                  <a:lnTo>
                    <a:pt x="62336" y="1667631"/>
                  </a:lnTo>
                  <a:lnTo>
                    <a:pt x="36186" y="1630639"/>
                  </a:lnTo>
                  <a:lnTo>
                    <a:pt x="16582" y="1589348"/>
                  </a:lnTo>
                  <a:lnTo>
                    <a:pt x="4270" y="1544506"/>
                  </a:lnTo>
                  <a:lnTo>
                    <a:pt x="0" y="1496863"/>
                  </a:lnTo>
                  <a:lnTo>
                    <a:pt x="0" y="436695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318500" y="4572000"/>
            <a:ext cx="3656965" cy="13512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4800" marR="5080" indent="-292100">
              <a:lnSpc>
                <a:spcPts val="2600"/>
              </a:lnSpc>
              <a:spcBef>
                <a:spcPts val="219"/>
              </a:spcBef>
              <a:buChar char="•"/>
              <a:tabLst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data </a:t>
            </a:r>
            <a:r>
              <a:rPr sz="2200" spc="-1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800" marR="1169670" indent="-292100">
              <a:lnSpc>
                <a:spcPts val="2600"/>
              </a:lnSpc>
              <a:buChar char="•"/>
              <a:tabLst>
                <a:tab pos="304800" algn="l"/>
              </a:tabLst>
            </a:pPr>
            <a:r>
              <a:rPr sz="2200" spc="-10" dirty="0">
                <a:latin typeface="Arial MT"/>
                <a:cs typeface="Arial MT"/>
              </a:rPr>
              <a:t>Unsupervised </a:t>
            </a:r>
            <a:r>
              <a:rPr sz="2200" dirty="0">
                <a:latin typeface="Arial MT"/>
                <a:cs typeface="Arial MT"/>
              </a:rPr>
              <a:t>classification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1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AI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31567" y="4458045"/>
            <a:ext cx="4776470" cy="1606550"/>
            <a:chOff x="231567" y="4458045"/>
            <a:chExt cx="4776470" cy="1606550"/>
          </a:xfrm>
        </p:grpSpPr>
        <p:sp>
          <p:nvSpPr>
            <p:cNvPr id="34" name="object 34"/>
            <p:cNvSpPr/>
            <p:nvPr/>
          </p:nvSpPr>
          <p:spPr>
            <a:xfrm>
              <a:off x="239504" y="4465982"/>
              <a:ext cx="4760595" cy="1590675"/>
            </a:xfrm>
            <a:custGeom>
              <a:avLst/>
              <a:gdLst/>
              <a:ahLst/>
              <a:cxnLst/>
              <a:rect l="l" t="t" r="r" b="b"/>
              <a:pathLst>
                <a:path w="4760595" h="1590675">
                  <a:moveTo>
                    <a:pt x="3631090" y="0"/>
                  </a:moveTo>
                  <a:lnTo>
                    <a:pt x="265048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6"/>
                  </a:lnTo>
                  <a:lnTo>
                    <a:pt x="4270" y="1372853"/>
                  </a:lnTo>
                  <a:lnTo>
                    <a:pt x="16582" y="1417695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8" y="1590259"/>
                  </a:lnTo>
                  <a:lnTo>
                    <a:pt x="3631090" y="1590259"/>
                  </a:lnTo>
                  <a:lnTo>
                    <a:pt x="3678733" y="1585989"/>
                  </a:lnTo>
                  <a:lnTo>
                    <a:pt x="3723574" y="1573677"/>
                  </a:lnTo>
                  <a:lnTo>
                    <a:pt x="3764865" y="1554072"/>
                  </a:lnTo>
                  <a:lnTo>
                    <a:pt x="3801858" y="1527923"/>
                  </a:lnTo>
                  <a:lnTo>
                    <a:pt x="3833803" y="1495978"/>
                  </a:lnTo>
                  <a:lnTo>
                    <a:pt x="3859952" y="1458986"/>
                  </a:lnTo>
                  <a:lnTo>
                    <a:pt x="3879557" y="1417695"/>
                  </a:lnTo>
                  <a:lnTo>
                    <a:pt x="3891869" y="1372853"/>
                  </a:lnTo>
                  <a:lnTo>
                    <a:pt x="3896139" y="1325210"/>
                  </a:lnTo>
                  <a:lnTo>
                    <a:pt x="4543498" y="1325210"/>
                  </a:lnTo>
                  <a:lnTo>
                    <a:pt x="3896139" y="927652"/>
                  </a:lnTo>
                  <a:lnTo>
                    <a:pt x="3896139" y="265049"/>
                  </a:lnTo>
                  <a:lnTo>
                    <a:pt x="3891869" y="217406"/>
                  </a:lnTo>
                  <a:lnTo>
                    <a:pt x="3879557" y="172564"/>
                  </a:lnTo>
                  <a:lnTo>
                    <a:pt x="3859952" y="131273"/>
                  </a:lnTo>
                  <a:lnTo>
                    <a:pt x="3833803" y="94281"/>
                  </a:lnTo>
                  <a:lnTo>
                    <a:pt x="3801858" y="62336"/>
                  </a:lnTo>
                  <a:lnTo>
                    <a:pt x="3764865" y="36186"/>
                  </a:lnTo>
                  <a:lnTo>
                    <a:pt x="3723574" y="16582"/>
                  </a:lnTo>
                  <a:lnTo>
                    <a:pt x="3678733" y="4270"/>
                  </a:lnTo>
                  <a:lnTo>
                    <a:pt x="3631090" y="0"/>
                  </a:lnTo>
                  <a:close/>
                </a:path>
                <a:path w="4760595" h="1590675">
                  <a:moveTo>
                    <a:pt x="4543498" y="1325210"/>
                  </a:moveTo>
                  <a:lnTo>
                    <a:pt x="3896139" y="1325210"/>
                  </a:lnTo>
                  <a:lnTo>
                    <a:pt x="4760342" y="1458379"/>
                  </a:lnTo>
                  <a:lnTo>
                    <a:pt x="4543498" y="132521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9504" y="4465982"/>
              <a:ext cx="4760595" cy="1590675"/>
            </a:xfrm>
            <a:custGeom>
              <a:avLst/>
              <a:gdLst/>
              <a:ahLst/>
              <a:cxnLst/>
              <a:rect l="l" t="t" r="r" b="b"/>
              <a:pathLst>
                <a:path w="4760595" h="1590675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927651"/>
                  </a:lnTo>
                  <a:lnTo>
                    <a:pt x="4760343" y="1458380"/>
                  </a:lnTo>
                  <a:lnTo>
                    <a:pt x="3896140" y="1325217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5600" y="4445000"/>
            <a:ext cx="3017520" cy="1275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2100" marR="5080" indent="-279400">
              <a:lnSpc>
                <a:spcPts val="2400"/>
              </a:lnSpc>
              <a:spcBef>
                <a:spcPts val="380"/>
              </a:spcBef>
              <a:buChar char="•"/>
              <a:tabLst>
                <a:tab pos="292100" algn="l"/>
              </a:tabLst>
            </a:pPr>
            <a:r>
              <a:rPr sz="2200" dirty="0">
                <a:latin typeface="Arial MT"/>
                <a:cs typeface="Arial MT"/>
              </a:rPr>
              <a:t>Visualization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wider </a:t>
            </a:r>
            <a:r>
              <a:rPr sz="2200" spc="-10" dirty="0">
                <a:latin typeface="Arial MT"/>
                <a:cs typeface="Arial MT"/>
              </a:rPr>
              <a:t>audience</a:t>
            </a:r>
            <a:endParaRPr sz="2200">
              <a:latin typeface="Arial MT"/>
              <a:cs typeface="Arial MT"/>
            </a:endParaRPr>
          </a:p>
          <a:p>
            <a:pPr marL="292100" marR="128905" indent="-279400">
              <a:lnSpc>
                <a:spcPts val="2400"/>
              </a:lnSpc>
              <a:buChar char="•"/>
              <a:tabLst>
                <a:tab pos="292100" algn="l"/>
              </a:tabLst>
            </a:pPr>
            <a:r>
              <a:rPr sz="2200" dirty="0">
                <a:latin typeface="Arial MT"/>
                <a:cs typeface="Arial MT"/>
              </a:rPr>
              <a:t>Visualization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data </a:t>
            </a:r>
            <a:r>
              <a:rPr sz="2200" spc="-10" dirty="0">
                <a:latin typeface="Arial MT"/>
                <a:cs typeface="Arial MT"/>
              </a:rPr>
              <a:t>exploration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5600" y="566420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01474" y="1811464"/>
            <a:ext cx="3700145" cy="3868420"/>
            <a:chOff x="4201474" y="1811464"/>
            <a:chExt cx="3700145" cy="3868420"/>
          </a:xfrm>
        </p:grpSpPr>
        <p:sp>
          <p:nvSpPr>
            <p:cNvPr id="39" name="object 39"/>
            <p:cNvSpPr/>
            <p:nvPr/>
          </p:nvSpPr>
          <p:spPr>
            <a:xfrm>
              <a:off x="4209412" y="1819401"/>
              <a:ext cx="3684270" cy="3852545"/>
            </a:xfrm>
            <a:custGeom>
              <a:avLst/>
              <a:gdLst/>
              <a:ahLst/>
              <a:cxnLst/>
              <a:rect l="l" t="t" r="r" b="b"/>
              <a:pathLst>
                <a:path w="3684270" h="3852545">
                  <a:moveTo>
                    <a:pt x="3069997" y="0"/>
                  </a:moveTo>
                  <a:lnTo>
                    <a:pt x="614013" y="0"/>
                  </a:lnTo>
                  <a:lnTo>
                    <a:pt x="566028" y="1847"/>
                  </a:lnTo>
                  <a:lnTo>
                    <a:pt x="519053" y="7298"/>
                  </a:lnTo>
                  <a:lnTo>
                    <a:pt x="473225" y="16216"/>
                  </a:lnTo>
                  <a:lnTo>
                    <a:pt x="428680" y="28465"/>
                  </a:lnTo>
                  <a:lnTo>
                    <a:pt x="385555" y="43908"/>
                  </a:lnTo>
                  <a:lnTo>
                    <a:pt x="343985" y="62409"/>
                  </a:lnTo>
                  <a:lnTo>
                    <a:pt x="304108" y="83830"/>
                  </a:lnTo>
                  <a:lnTo>
                    <a:pt x="266061" y="108037"/>
                  </a:lnTo>
                  <a:lnTo>
                    <a:pt x="229979" y="134891"/>
                  </a:lnTo>
                  <a:lnTo>
                    <a:pt x="195999" y="164258"/>
                  </a:lnTo>
                  <a:lnTo>
                    <a:pt x="164257" y="195999"/>
                  </a:lnTo>
                  <a:lnTo>
                    <a:pt x="134891" y="229979"/>
                  </a:lnTo>
                  <a:lnTo>
                    <a:pt x="108037" y="266061"/>
                  </a:lnTo>
                  <a:lnTo>
                    <a:pt x="83830" y="304109"/>
                  </a:lnTo>
                  <a:lnTo>
                    <a:pt x="62408" y="343986"/>
                  </a:lnTo>
                  <a:lnTo>
                    <a:pt x="43908" y="385555"/>
                  </a:lnTo>
                  <a:lnTo>
                    <a:pt x="28465" y="428681"/>
                  </a:lnTo>
                  <a:lnTo>
                    <a:pt x="16216" y="473226"/>
                  </a:lnTo>
                  <a:lnTo>
                    <a:pt x="7298" y="519054"/>
                  </a:lnTo>
                  <a:lnTo>
                    <a:pt x="1847" y="566029"/>
                  </a:lnTo>
                  <a:lnTo>
                    <a:pt x="0" y="614014"/>
                  </a:lnTo>
                  <a:lnTo>
                    <a:pt x="0" y="3238319"/>
                  </a:lnTo>
                  <a:lnTo>
                    <a:pt x="1847" y="3286304"/>
                  </a:lnTo>
                  <a:lnTo>
                    <a:pt x="7298" y="3333279"/>
                  </a:lnTo>
                  <a:lnTo>
                    <a:pt x="16216" y="3379107"/>
                  </a:lnTo>
                  <a:lnTo>
                    <a:pt x="28465" y="3423652"/>
                  </a:lnTo>
                  <a:lnTo>
                    <a:pt x="43908" y="3466777"/>
                  </a:lnTo>
                  <a:lnTo>
                    <a:pt x="62408" y="3508347"/>
                  </a:lnTo>
                  <a:lnTo>
                    <a:pt x="83830" y="3548224"/>
                  </a:lnTo>
                  <a:lnTo>
                    <a:pt x="108037" y="3586271"/>
                  </a:lnTo>
                  <a:lnTo>
                    <a:pt x="134891" y="3622354"/>
                  </a:lnTo>
                  <a:lnTo>
                    <a:pt x="164257" y="3656334"/>
                  </a:lnTo>
                  <a:lnTo>
                    <a:pt x="195999" y="3688075"/>
                  </a:lnTo>
                  <a:lnTo>
                    <a:pt x="229979" y="3717441"/>
                  </a:lnTo>
                  <a:lnTo>
                    <a:pt x="266061" y="3744296"/>
                  </a:lnTo>
                  <a:lnTo>
                    <a:pt x="304108" y="3768502"/>
                  </a:lnTo>
                  <a:lnTo>
                    <a:pt x="343985" y="3789924"/>
                  </a:lnTo>
                  <a:lnTo>
                    <a:pt x="385555" y="3808425"/>
                  </a:lnTo>
                  <a:lnTo>
                    <a:pt x="428680" y="3823868"/>
                  </a:lnTo>
                  <a:lnTo>
                    <a:pt x="473225" y="3836117"/>
                  </a:lnTo>
                  <a:lnTo>
                    <a:pt x="519053" y="3845035"/>
                  </a:lnTo>
                  <a:lnTo>
                    <a:pt x="566028" y="3850486"/>
                  </a:lnTo>
                  <a:lnTo>
                    <a:pt x="614013" y="3852333"/>
                  </a:lnTo>
                  <a:lnTo>
                    <a:pt x="3069997" y="3852333"/>
                  </a:lnTo>
                  <a:lnTo>
                    <a:pt x="3117982" y="3850486"/>
                  </a:lnTo>
                  <a:lnTo>
                    <a:pt x="3164957" y="3845035"/>
                  </a:lnTo>
                  <a:lnTo>
                    <a:pt x="3210785" y="3836117"/>
                  </a:lnTo>
                  <a:lnTo>
                    <a:pt x="3255330" y="3823868"/>
                  </a:lnTo>
                  <a:lnTo>
                    <a:pt x="3298455" y="3808425"/>
                  </a:lnTo>
                  <a:lnTo>
                    <a:pt x="3340025" y="3789924"/>
                  </a:lnTo>
                  <a:lnTo>
                    <a:pt x="3379901" y="3768502"/>
                  </a:lnTo>
                  <a:lnTo>
                    <a:pt x="3417949" y="3744296"/>
                  </a:lnTo>
                  <a:lnTo>
                    <a:pt x="3454031" y="3717441"/>
                  </a:lnTo>
                  <a:lnTo>
                    <a:pt x="3488011" y="3688075"/>
                  </a:lnTo>
                  <a:lnTo>
                    <a:pt x="3519752" y="3656334"/>
                  </a:lnTo>
                  <a:lnTo>
                    <a:pt x="3549119" y="3622354"/>
                  </a:lnTo>
                  <a:lnTo>
                    <a:pt x="3575973" y="3586271"/>
                  </a:lnTo>
                  <a:lnTo>
                    <a:pt x="3600180" y="3548224"/>
                  </a:lnTo>
                  <a:lnTo>
                    <a:pt x="3621601" y="3508347"/>
                  </a:lnTo>
                  <a:lnTo>
                    <a:pt x="3640102" y="3466777"/>
                  </a:lnTo>
                  <a:lnTo>
                    <a:pt x="3655545" y="3423652"/>
                  </a:lnTo>
                  <a:lnTo>
                    <a:pt x="3667794" y="3379107"/>
                  </a:lnTo>
                  <a:lnTo>
                    <a:pt x="3676712" y="3333279"/>
                  </a:lnTo>
                  <a:lnTo>
                    <a:pt x="3682163" y="3286304"/>
                  </a:lnTo>
                  <a:lnTo>
                    <a:pt x="3684010" y="3238319"/>
                  </a:lnTo>
                  <a:lnTo>
                    <a:pt x="3684010" y="614014"/>
                  </a:lnTo>
                  <a:lnTo>
                    <a:pt x="3682163" y="566029"/>
                  </a:lnTo>
                  <a:lnTo>
                    <a:pt x="3676712" y="519054"/>
                  </a:lnTo>
                  <a:lnTo>
                    <a:pt x="3667794" y="473226"/>
                  </a:lnTo>
                  <a:lnTo>
                    <a:pt x="3655545" y="428681"/>
                  </a:lnTo>
                  <a:lnTo>
                    <a:pt x="3640102" y="385555"/>
                  </a:lnTo>
                  <a:lnTo>
                    <a:pt x="3621601" y="343986"/>
                  </a:lnTo>
                  <a:lnTo>
                    <a:pt x="3600180" y="304109"/>
                  </a:lnTo>
                  <a:lnTo>
                    <a:pt x="3575973" y="266061"/>
                  </a:lnTo>
                  <a:lnTo>
                    <a:pt x="3549119" y="229979"/>
                  </a:lnTo>
                  <a:lnTo>
                    <a:pt x="3519752" y="195999"/>
                  </a:lnTo>
                  <a:lnTo>
                    <a:pt x="3488011" y="164258"/>
                  </a:lnTo>
                  <a:lnTo>
                    <a:pt x="3454031" y="134891"/>
                  </a:lnTo>
                  <a:lnTo>
                    <a:pt x="3417949" y="108037"/>
                  </a:lnTo>
                  <a:lnTo>
                    <a:pt x="3379901" y="83830"/>
                  </a:lnTo>
                  <a:lnTo>
                    <a:pt x="3340025" y="62409"/>
                  </a:lnTo>
                  <a:lnTo>
                    <a:pt x="3298455" y="43908"/>
                  </a:lnTo>
                  <a:lnTo>
                    <a:pt x="3255330" y="28465"/>
                  </a:lnTo>
                  <a:lnTo>
                    <a:pt x="3210785" y="16216"/>
                  </a:lnTo>
                  <a:lnTo>
                    <a:pt x="3164957" y="7298"/>
                  </a:lnTo>
                  <a:lnTo>
                    <a:pt x="3117982" y="1847"/>
                  </a:lnTo>
                  <a:lnTo>
                    <a:pt x="3069997" y="0"/>
                  </a:lnTo>
                  <a:close/>
                </a:path>
              </a:pathLst>
            </a:custGeom>
            <a:solidFill>
              <a:srgbClr val="EB91BB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09412" y="1819401"/>
              <a:ext cx="3684270" cy="3852545"/>
            </a:xfrm>
            <a:custGeom>
              <a:avLst/>
              <a:gdLst/>
              <a:ahLst/>
              <a:cxnLst/>
              <a:rect l="l" t="t" r="r" b="b"/>
              <a:pathLst>
                <a:path w="3684270" h="3852545">
                  <a:moveTo>
                    <a:pt x="614014" y="0"/>
                  </a:moveTo>
                  <a:lnTo>
                    <a:pt x="3069997" y="0"/>
                  </a:lnTo>
                  <a:lnTo>
                    <a:pt x="3117982" y="1847"/>
                  </a:lnTo>
                  <a:lnTo>
                    <a:pt x="3164957" y="7298"/>
                  </a:lnTo>
                  <a:lnTo>
                    <a:pt x="3210785" y="16216"/>
                  </a:lnTo>
                  <a:lnTo>
                    <a:pt x="3255330" y="28465"/>
                  </a:lnTo>
                  <a:lnTo>
                    <a:pt x="3298456" y="43908"/>
                  </a:lnTo>
                  <a:lnTo>
                    <a:pt x="3340025" y="62409"/>
                  </a:lnTo>
                  <a:lnTo>
                    <a:pt x="3379902" y="83830"/>
                  </a:lnTo>
                  <a:lnTo>
                    <a:pt x="3417950" y="108037"/>
                  </a:lnTo>
                  <a:lnTo>
                    <a:pt x="3454032" y="134892"/>
                  </a:lnTo>
                  <a:lnTo>
                    <a:pt x="3488012" y="164258"/>
                  </a:lnTo>
                  <a:lnTo>
                    <a:pt x="3519753" y="195999"/>
                  </a:lnTo>
                  <a:lnTo>
                    <a:pt x="3549119" y="229979"/>
                  </a:lnTo>
                  <a:lnTo>
                    <a:pt x="3575974" y="266061"/>
                  </a:lnTo>
                  <a:lnTo>
                    <a:pt x="3600181" y="304109"/>
                  </a:lnTo>
                  <a:lnTo>
                    <a:pt x="3621602" y="343986"/>
                  </a:lnTo>
                  <a:lnTo>
                    <a:pt x="3640103" y="385555"/>
                  </a:lnTo>
                  <a:lnTo>
                    <a:pt x="3655546" y="428681"/>
                  </a:lnTo>
                  <a:lnTo>
                    <a:pt x="3667795" y="473226"/>
                  </a:lnTo>
                  <a:lnTo>
                    <a:pt x="3676713" y="519054"/>
                  </a:lnTo>
                  <a:lnTo>
                    <a:pt x="3682164" y="566029"/>
                  </a:lnTo>
                  <a:lnTo>
                    <a:pt x="3684012" y="614014"/>
                  </a:lnTo>
                  <a:lnTo>
                    <a:pt x="3684012" y="3238319"/>
                  </a:lnTo>
                  <a:lnTo>
                    <a:pt x="3682164" y="3286304"/>
                  </a:lnTo>
                  <a:lnTo>
                    <a:pt x="3676713" y="3333279"/>
                  </a:lnTo>
                  <a:lnTo>
                    <a:pt x="3667795" y="3379107"/>
                  </a:lnTo>
                  <a:lnTo>
                    <a:pt x="3655546" y="3423652"/>
                  </a:lnTo>
                  <a:lnTo>
                    <a:pt x="3640103" y="3466778"/>
                  </a:lnTo>
                  <a:lnTo>
                    <a:pt x="3621602" y="3508347"/>
                  </a:lnTo>
                  <a:lnTo>
                    <a:pt x="3600181" y="3548224"/>
                  </a:lnTo>
                  <a:lnTo>
                    <a:pt x="3575974" y="3586272"/>
                  </a:lnTo>
                  <a:lnTo>
                    <a:pt x="3549119" y="3622354"/>
                  </a:lnTo>
                  <a:lnTo>
                    <a:pt x="3519753" y="3656334"/>
                  </a:lnTo>
                  <a:lnTo>
                    <a:pt x="3488012" y="3688075"/>
                  </a:lnTo>
                  <a:lnTo>
                    <a:pt x="3454032" y="3717441"/>
                  </a:lnTo>
                  <a:lnTo>
                    <a:pt x="3417950" y="3744296"/>
                  </a:lnTo>
                  <a:lnTo>
                    <a:pt x="3379902" y="3768503"/>
                  </a:lnTo>
                  <a:lnTo>
                    <a:pt x="3340025" y="3789924"/>
                  </a:lnTo>
                  <a:lnTo>
                    <a:pt x="3298456" y="3808425"/>
                  </a:lnTo>
                  <a:lnTo>
                    <a:pt x="3255330" y="3823868"/>
                  </a:lnTo>
                  <a:lnTo>
                    <a:pt x="3210785" y="3836117"/>
                  </a:lnTo>
                  <a:lnTo>
                    <a:pt x="3164957" y="3845035"/>
                  </a:lnTo>
                  <a:lnTo>
                    <a:pt x="3117982" y="3850486"/>
                  </a:lnTo>
                  <a:lnTo>
                    <a:pt x="3069997" y="3852334"/>
                  </a:lnTo>
                  <a:lnTo>
                    <a:pt x="614014" y="3852334"/>
                  </a:lnTo>
                  <a:lnTo>
                    <a:pt x="566029" y="3850486"/>
                  </a:lnTo>
                  <a:lnTo>
                    <a:pt x="519054" y="3845035"/>
                  </a:lnTo>
                  <a:lnTo>
                    <a:pt x="473226" y="3836117"/>
                  </a:lnTo>
                  <a:lnTo>
                    <a:pt x="428681" y="3823868"/>
                  </a:lnTo>
                  <a:lnTo>
                    <a:pt x="385555" y="3808425"/>
                  </a:lnTo>
                  <a:lnTo>
                    <a:pt x="343986" y="3789924"/>
                  </a:lnTo>
                  <a:lnTo>
                    <a:pt x="304109" y="3768503"/>
                  </a:lnTo>
                  <a:lnTo>
                    <a:pt x="266061" y="3744296"/>
                  </a:lnTo>
                  <a:lnTo>
                    <a:pt x="229979" y="3717441"/>
                  </a:lnTo>
                  <a:lnTo>
                    <a:pt x="195999" y="3688075"/>
                  </a:lnTo>
                  <a:lnTo>
                    <a:pt x="164258" y="3656334"/>
                  </a:lnTo>
                  <a:lnTo>
                    <a:pt x="134892" y="3622354"/>
                  </a:lnTo>
                  <a:lnTo>
                    <a:pt x="108037" y="3586272"/>
                  </a:lnTo>
                  <a:lnTo>
                    <a:pt x="83830" y="3548224"/>
                  </a:lnTo>
                  <a:lnTo>
                    <a:pt x="62409" y="3508347"/>
                  </a:lnTo>
                  <a:lnTo>
                    <a:pt x="43908" y="3466778"/>
                  </a:lnTo>
                  <a:lnTo>
                    <a:pt x="28465" y="3423652"/>
                  </a:lnTo>
                  <a:lnTo>
                    <a:pt x="16216" y="3379107"/>
                  </a:lnTo>
                  <a:lnTo>
                    <a:pt x="7298" y="3333279"/>
                  </a:lnTo>
                  <a:lnTo>
                    <a:pt x="1847" y="3286304"/>
                  </a:lnTo>
                  <a:lnTo>
                    <a:pt x="0" y="3238319"/>
                  </a:lnTo>
                  <a:lnTo>
                    <a:pt x="0" y="614014"/>
                  </a:lnTo>
                  <a:lnTo>
                    <a:pt x="1847" y="566029"/>
                  </a:lnTo>
                  <a:lnTo>
                    <a:pt x="7298" y="519054"/>
                  </a:lnTo>
                  <a:lnTo>
                    <a:pt x="16216" y="473226"/>
                  </a:lnTo>
                  <a:lnTo>
                    <a:pt x="28465" y="428681"/>
                  </a:lnTo>
                  <a:lnTo>
                    <a:pt x="43908" y="385555"/>
                  </a:lnTo>
                  <a:lnTo>
                    <a:pt x="62409" y="343986"/>
                  </a:lnTo>
                  <a:lnTo>
                    <a:pt x="83830" y="304109"/>
                  </a:lnTo>
                  <a:lnTo>
                    <a:pt x="108037" y="266061"/>
                  </a:lnTo>
                  <a:lnTo>
                    <a:pt x="134892" y="229979"/>
                  </a:lnTo>
                  <a:lnTo>
                    <a:pt x="164258" y="195999"/>
                  </a:lnTo>
                  <a:lnTo>
                    <a:pt x="195999" y="164258"/>
                  </a:lnTo>
                  <a:lnTo>
                    <a:pt x="229979" y="134892"/>
                  </a:lnTo>
                  <a:lnTo>
                    <a:pt x="266061" y="108037"/>
                  </a:lnTo>
                  <a:lnTo>
                    <a:pt x="304109" y="83830"/>
                  </a:lnTo>
                  <a:lnTo>
                    <a:pt x="343986" y="62409"/>
                  </a:lnTo>
                  <a:lnTo>
                    <a:pt x="385555" y="43908"/>
                  </a:lnTo>
                  <a:lnTo>
                    <a:pt x="428681" y="28465"/>
                  </a:lnTo>
                  <a:lnTo>
                    <a:pt x="473226" y="16216"/>
                  </a:lnTo>
                  <a:lnTo>
                    <a:pt x="519054" y="7298"/>
                  </a:lnTo>
                  <a:lnTo>
                    <a:pt x="566029" y="1847"/>
                  </a:lnTo>
                  <a:lnTo>
                    <a:pt x="614014" y="0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19600" y="1104900"/>
            <a:ext cx="3253104" cy="23164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889000" marR="78740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</a:t>
            </a:r>
            <a:r>
              <a:rPr sz="2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  <a:p>
            <a:pPr marL="304800" marR="1092200" indent="-292100">
              <a:lnSpc>
                <a:spcPts val="2600"/>
              </a:lnSpc>
              <a:spcBef>
                <a:spcPts val="380"/>
              </a:spcBef>
              <a:buChar char="•"/>
              <a:tabLst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DM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support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for </a:t>
            </a:r>
            <a:r>
              <a:rPr sz="2200" spc="-1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  <a:p>
            <a:pPr marL="304800" marR="5080" indent="-292100">
              <a:lnSpc>
                <a:spcPts val="2600"/>
              </a:lnSpc>
              <a:buChar char="•"/>
              <a:tabLst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preparation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big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5000" y="5728456"/>
            <a:ext cx="29775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2200" dirty="0">
                <a:latin typeface="Arial MT"/>
                <a:cs typeface="Arial MT"/>
              </a:rPr>
              <a:t>Open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technologies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68900" y="5766556"/>
            <a:ext cx="185356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endParaRPr sz="2200">
              <a:latin typeface="Arial MT"/>
              <a:cs typeface="Arial MT"/>
            </a:endParaRPr>
          </a:p>
          <a:p>
            <a:pPr marL="50800">
              <a:lnSpc>
                <a:spcPts val="2520"/>
              </a:lnSpc>
            </a:pP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25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03600" y="3390900"/>
            <a:ext cx="3462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sz="3300" baseline="-2525" dirty="0">
                <a:solidFill>
                  <a:srgbClr val="FFFFFF"/>
                </a:solidFill>
                <a:latin typeface="Arial MT"/>
                <a:cs typeface="Arial MT"/>
              </a:rPr>
              <a:t>Big</a:t>
            </a:r>
            <a:r>
              <a:rPr sz="3300" spc="-30" baseline="-2525" dirty="0">
                <a:solidFill>
                  <a:srgbClr val="FFFFFF"/>
                </a:solidFill>
                <a:latin typeface="Arial MT"/>
                <a:cs typeface="Arial MT"/>
              </a:rPr>
              <a:t> Data</a:t>
            </a:r>
            <a:r>
              <a:rPr sz="2200" spc="-20" dirty="0">
                <a:latin typeface="Arial MT"/>
                <a:cs typeface="Arial MT"/>
              </a:rPr>
              <a:t>•</a:t>
            </a:r>
            <a:r>
              <a:rPr sz="2200" dirty="0">
                <a:latin typeface="Arial MT"/>
                <a:cs typeface="Arial MT"/>
              </a:rPr>
              <a:t>	Cleaning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4200" y="3708400"/>
            <a:ext cx="2622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3300" spc="-37" baseline="-2525" dirty="0">
                <a:latin typeface="Arial MT"/>
                <a:cs typeface="Arial MT"/>
              </a:rPr>
              <a:t>analysis</a:t>
            </a:r>
            <a:endParaRPr sz="3300" baseline="-2525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9600" y="4051300"/>
            <a:ext cx="2238375" cy="171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1465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DM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ML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ML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DM</a:t>
            </a:r>
            <a:endParaRPr sz="2200">
              <a:latin typeface="Arial MT"/>
              <a:cs typeface="Arial MT"/>
            </a:endParaRPr>
          </a:p>
          <a:p>
            <a:pPr marL="304165" indent="-291465">
              <a:lnSpc>
                <a:spcPts val="2600"/>
              </a:lnSpc>
              <a:buChar char="•"/>
              <a:tabLst>
                <a:tab pos="304165" algn="l"/>
              </a:tabLst>
            </a:pPr>
            <a:r>
              <a:rPr sz="2200" dirty="0">
                <a:latin typeface="Arial MT"/>
                <a:cs typeface="Arial MT"/>
              </a:rPr>
              <a:t>Visual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analytics</a:t>
            </a:r>
            <a:endParaRPr sz="2200">
              <a:latin typeface="Arial MT"/>
              <a:cs typeface="Arial MT"/>
            </a:endParaRPr>
          </a:p>
          <a:p>
            <a:pPr marL="1485900">
              <a:lnSpc>
                <a:spcPts val="2620"/>
              </a:lnSpc>
            </a:pPr>
            <a:r>
              <a:rPr sz="2200" spc="-50" dirty="0">
                <a:latin typeface="Arial MT"/>
                <a:cs typeface="Arial MT"/>
              </a:rPr>
              <a:t>…</a:t>
            </a:r>
            <a:endParaRPr sz="22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59"/>
              </a:spcBef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What</a:t>
            </a:r>
            <a:r>
              <a:rPr cap="small" spc="45" dirty="0"/>
              <a:t> </a:t>
            </a:r>
            <a:r>
              <a:rPr cap="small" dirty="0"/>
              <a:t>is</a:t>
            </a:r>
            <a:r>
              <a:rPr cap="small" spc="50" dirty="0"/>
              <a:t> </a:t>
            </a:r>
            <a:r>
              <a:rPr cap="small" spc="-10" dirty="0"/>
              <a:t>Data</a:t>
            </a:r>
            <a:r>
              <a:rPr cap="small" spc="45" dirty="0"/>
              <a:t> </a:t>
            </a:r>
            <a:r>
              <a:rPr cap="small" spc="-30" dirty="0"/>
              <a:t>Science?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937260"/>
            <a:ext cx="8064500" cy="22225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0029" marR="5080" indent="-227329">
              <a:lnSpc>
                <a:spcPct val="120700"/>
              </a:lnSpc>
              <a:spcBef>
                <a:spcPts val="2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“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science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Arial"/>
                <a:cs typeface="Arial"/>
              </a:rPr>
              <a:t>data-</a:t>
            </a:r>
            <a:r>
              <a:rPr sz="2400" b="1" dirty="0">
                <a:latin typeface="Arial"/>
                <a:cs typeface="Arial"/>
              </a:rPr>
              <a:t>driven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science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 	</a:t>
            </a:r>
            <a:r>
              <a:rPr sz="2400" spc="-10" dirty="0">
                <a:latin typeface="Arial MT"/>
                <a:cs typeface="Arial MT"/>
              </a:rPr>
              <a:t>interdisciplinary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scientific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processes, 	</a:t>
            </a:r>
            <a:r>
              <a:rPr sz="2400" dirty="0">
                <a:latin typeface="Arial MT"/>
                <a:cs typeface="Arial MT"/>
              </a:rPr>
              <a:t>algorithms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extract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knowledge</a:t>
            </a:r>
            <a:r>
              <a:rPr sz="2400" spc="-65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insights 	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data</a:t>
            </a:r>
            <a:r>
              <a:rPr sz="2400" spc="-55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various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forms,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either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	</a:t>
            </a:r>
            <a:r>
              <a:rPr sz="2400" dirty="0">
                <a:latin typeface="Arial MT"/>
                <a:cs typeface="Arial MT"/>
              </a:rPr>
              <a:t>unstructured,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similar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data</a:t>
            </a:r>
            <a:r>
              <a:rPr sz="2400" u="sng" spc="-65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spc="-10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mining</a:t>
            </a:r>
            <a:r>
              <a:rPr sz="2400" spc="-10" dirty="0">
                <a:latin typeface="Arial MT"/>
                <a:cs typeface="Arial MT"/>
              </a:rPr>
              <a:t>.”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7100" y="596900"/>
            <a:ext cx="2006600" cy="2311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19714" y="6523031"/>
            <a:ext cx="96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50" dirty="0">
                <a:solidFill>
                  <a:srgbClr val="888888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What</a:t>
            </a:r>
            <a:r>
              <a:rPr cap="small" spc="45" dirty="0"/>
              <a:t> </a:t>
            </a:r>
            <a:r>
              <a:rPr cap="small" dirty="0"/>
              <a:t>is</a:t>
            </a:r>
            <a:r>
              <a:rPr cap="small" spc="50" dirty="0"/>
              <a:t> </a:t>
            </a:r>
            <a:r>
              <a:rPr cap="small" spc="-10" dirty="0"/>
              <a:t>Data</a:t>
            </a:r>
            <a:r>
              <a:rPr cap="small" spc="45" dirty="0"/>
              <a:t> </a:t>
            </a:r>
            <a:r>
              <a:rPr cap="small" spc="-30" dirty="0"/>
              <a:t>Science?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937260"/>
            <a:ext cx="8709025" cy="50038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0029" marR="649605" indent="-227329">
              <a:lnSpc>
                <a:spcPct val="120700"/>
              </a:lnSpc>
              <a:spcBef>
                <a:spcPts val="2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“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science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Arial"/>
                <a:cs typeface="Arial"/>
              </a:rPr>
              <a:t>data-</a:t>
            </a:r>
            <a:r>
              <a:rPr sz="2400" b="1" dirty="0">
                <a:latin typeface="Arial"/>
                <a:cs typeface="Arial"/>
              </a:rPr>
              <a:t>driven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science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 	</a:t>
            </a:r>
            <a:r>
              <a:rPr sz="2400" spc="-10" dirty="0">
                <a:latin typeface="Arial MT"/>
                <a:cs typeface="Arial MT"/>
              </a:rPr>
              <a:t>interdisciplinary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scientific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processes, 	</a:t>
            </a:r>
            <a:r>
              <a:rPr sz="2400" dirty="0">
                <a:latin typeface="Arial MT"/>
                <a:cs typeface="Arial MT"/>
              </a:rPr>
              <a:t>algorithms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extract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knowledge</a:t>
            </a:r>
            <a:r>
              <a:rPr sz="2400" spc="-65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insights 	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data</a:t>
            </a:r>
            <a:r>
              <a:rPr sz="2400" spc="-55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various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forms,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either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	</a:t>
            </a:r>
            <a:r>
              <a:rPr sz="2400" dirty="0">
                <a:latin typeface="Arial MT"/>
                <a:cs typeface="Arial MT"/>
              </a:rPr>
              <a:t>unstructured,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similar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data</a:t>
            </a:r>
            <a:r>
              <a:rPr sz="2400" u="sng" spc="-65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spc="-10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mining</a:t>
            </a:r>
            <a:r>
              <a:rPr sz="2400" spc="-10" dirty="0">
                <a:latin typeface="Arial MT"/>
                <a:cs typeface="Arial MT"/>
              </a:rPr>
              <a:t>.”</a:t>
            </a:r>
            <a:endParaRPr sz="2400">
              <a:latin typeface="Arial MT"/>
              <a:cs typeface="Arial MT"/>
            </a:endParaRPr>
          </a:p>
          <a:p>
            <a:pPr marL="240029" marR="5080" indent="-227329">
              <a:lnSpc>
                <a:spcPct val="120800"/>
              </a:lnSpc>
              <a:spcBef>
                <a:spcPts val="1025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“Data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science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intends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analyze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understand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actual 	</a:t>
            </a:r>
            <a:r>
              <a:rPr sz="2400" dirty="0">
                <a:latin typeface="Arial MT"/>
                <a:cs typeface="Arial MT"/>
              </a:rPr>
              <a:t>phenomena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‘data’.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words,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science 	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reveal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hidden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complicated 	</a:t>
            </a:r>
            <a:r>
              <a:rPr sz="2400" dirty="0">
                <a:latin typeface="Arial MT"/>
                <a:cs typeface="Arial MT"/>
              </a:rPr>
              <a:t>natural,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human,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social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phenomena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	</a:t>
            </a:r>
            <a:r>
              <a:rPr sz="2400" dirty="0">
                <a:latin typeface="Arial MT"/>
                <a:cs typeface="Arial MT"/>
              </a:rPr>
              <a:t>different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view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established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traditional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theory 	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method.”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7100" y="596900"/>
            <a:ext cx="2006600" cy="23114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69400" y="2986156"/>
            <a:ext cx="2717800" cy="3872229"/>
            <a:chOff x="9169400" y="2986156"/>
            <a:chExt cx="2717800" cy="38722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9342" y="2986156"/>
              <a:ext cx="1937857" cy="27923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9400" y="4635500"/>
              <a:ext cx="1561499" cy="22225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19714" y="6523031"/>
            <a:ext cx="96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spc="-50" dirty="0">
                <a:solidFill>
                  <a:srgbClr val="888888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dirty="0"/>
              <a:t>What</a:t>
            </a:r>
            <a:r>
              <a:rPr cap="small" spc="125" dirty="0"/>
              <a:t> </a:t>
            </a:r>
            <a:r>
              <a:rPr cap="small" dirty="0"/>
              <a:t>is</a:t>
            </a:r>
            <a:r>
              <a:rPr cap="small" spc="135" dirty="0"/>
              <a:t> </a:t>
            </a:r>
            <a:r>
              <a:rPr cap="small" spc="-50" dirty="0"/>
              <a:t>Important?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pc="-25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0" y="2197100"/>
            <a:ext cx="76161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25500" marR="5080" indent="-812800">
              <a:lnSpc>
                <a:spcPts val="3800"/>
              </a:lnSpc>
              <a:spcBef>
                <a:spcPts val="240"/>
              </a:spcBef>
            </a:pPr>
            <a:r>
              <a:rPr sz="3200" dirty="0">
                <a:latin typeface="Arial MT"/>
                <a:cs typeface="Arial MT"/>
              </a:rPr>
              <a:t>Need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solve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real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data…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applications,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data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science.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spc="-10" dirty="0"/>
              <a:t>Data</a:t>
            </a:r>
            <a:r>
              <a:rPr cap="small" spc="150" dirty="0"/>
              <a:t> </a:t>
            </a:r>
            <a:r>
              <a:rPr cap="small" dirty="0"/>
              <a:t>Science</a:t>
            </a:r>
            <a:r>
              <a:rPr cap="small" spc="155" dirty="0"/>
              <a:t> </a:t>
            </a:r>
            <a:r>
              <a:rPr cap="small" dirty="0"/>
              <a:t>as</a:t>
            </a:r>
            <a:r>
              <a:rPr cap="small" spc="160" dirty="0"/>
              <a:t> </a:t>
            </a:r>
            <a:r>
              <a:rPr cap="small" dirty="0"/>
              <a:t>a</a:t>
            </a:r>
            <a:r>
              <a:rPr cap="small" spc="150" dirty="0"/>
              <a:t> </a:t>
            </a:r>
            <a:r>
              <a:rPr cap="small" spc="-30" dirty="0"/>
              <a:t>Unifier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6708" y="646322"/>
            <a:ext cx="6425111" cy="62196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07000" y="3124200"/>
            <a:ext cx="2013585" cy="13055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406400">
              <a:lnSpc>
                <a:spcPts val="4800"/>
              </a:lnSpc>
              <a:spcBef>
                <a:spcPts val="660"/>
              </a:spcBef>
            </a:pPr>
            <a:r>
              <a:rPr sz="4400" spc="-20" dirty="0">
                <a:latin typeface="Arial MT"/>
                <a:cs typeface="Arial MT"/>
              </a:rPr>
              <a:t>Data </a:t>
            </a:r>
            <a:r>
              <a:rPr sz="4400" spc="-10" dirty="0">
                <a:latin typeface="Arial MT"/>
                <a:cs typeface="Arial MT"/>
              </a:rPr>
              <a:t>Science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pc="-25" dirty="0"/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8300" y="1574800"/>
            <a:ext cx="155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Humanities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0" y="1828800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Machine/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5000" y="2159000"/>
            <a:ext cx="133032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3500" marR="5080" indent="-50800">
              <a:lnSpc>
                <a:spcPts val="2600"/>
              </a:lnSpc>
              <a:spcBef>
                <a:spcPts val="420"/>
              </a:spcBef>
            </a:pPr>
            <a:r>
              <a:rPr sz="2400" spc="-10" dirty="0">
                <a:latin typeface="Arial MT"/>
                <a:cs typeface="Arial MT"/>
              </a:rPr>
              <a:t>Statistical Learning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0300" y="3263900"/>
            <a:ext cx="1517015" cy="10515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ctr">
              <a:lnSpc>
                <a:spcPts val="2600"/>
              </a:lnSpc>
              <a:spcBef>
                <a:spcPts val="420"/>
              </a:spcBef>
            </a:pPr>
            <a:r>
              <a:rPr sz="2400" spc="-10" dirty="0">
                <a:latin typeface="Arial MT"/>
                <a:cs typeface="Arial MT"/>
              </a:rPr>
              <a:t>Application Domain Expertise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100" y="4934336"/>
            <a:ext cx="3179445" cy="12204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745"/>
              </a:spcBef>
            </a:pPr>
            <a:r>
              <a:rPr sz="2400" spc="-10" dirty="0">
                <a:latin typeface="Arial MT"/>
                <a:cs typeface="Arial MT"/>
              </a:rPr>
              <a:t>Visualization</a:t>
            </a:r>
            <a:endParaRPr sz="2400">
              <a:latin typeface="Arial MT"/>
              <a:cs typeface="Arial MT"/>
            </a:endParaRPr>
          </a:p>
          <a:p>
            <a:pPr marL="63500" marR="1421130" indent="-50800">
              <a:lnSpc>
                <a:spcPts val="2500"/>
              </a:lnSpc>
              <a:spcBef>
                <a:spcPts val="919"/>
              </a:spcBef>
            </a:pPr>
            <a:r>
              <a:rPr sz="2300" spc="-10" dirty="0">
                <a:latin typeface="Arial MT"/>
                <a:cs typeface="Arial MT"/>
              </a:rPr>
              <a:t>Mathematical Optimization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1800" y="4851400"/>
            <a:ext cx="1109980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127000">
              <a:lnSpc>
                <a:spcPts val="2600"/>
              </a:lnSpc>
              <a:spcBef>
                <a:spcPts val="420"/>
              </a:spcBef>
            </a:pPr>
            <a:r>
              <a:rPr sz="2400" spc="-10" dirty="0">
                <a:latin typeface="Arial MT"/>
                <a:cs typeface="Arial MT"/>
              </a:rPr>
              <a:t>Social Science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1600" y="359410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 MT"/>
                <a:cs typeface="Arial MT"/>
              </a:rPr>
              <a:t>Law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0800" y="1968500"/>
            <a:ext cx="1804670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571500">
              <a:lnSpc>
                <a:spcPts val="2600"/>
              </a:lnSpc>
              <a:spcBef>
                <a:spcPts val="420"/>
              </a:spcBef>
            </a:pPr>
            <a:r>
              <a:rPr sz="2400" spc="-20" dirty="0">
                <a:latin typeface="Arial MT"/>
                <a:cs typeface="Arial MT"/>
              </a:rPr>
              <a:t>Data </a:t>
            </a:r>
            <a:r>
              <a:rPr sz="2400" spc="-10" dirty="0"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spc="-10" dirty="0"/>
              <a:t>Data</a:t>
            </a:r>
            <a:r>
              <a:rPr cap="small" spc="145" dirty="0"/>
              <a:t> </a:t>
            </a:r>
            <a:r>
              <a:rPr cap="small" dirty="0"/>
              <a:t>Science</a:t>
            </a:r>
            <a:r>
              <a:rPr cap="small" spc="165" dirty="0"/>
              <a:t> </a:t>
            </a:r>
            <a:r>
              <a:rPr cap="small" dirty="0"/>
              <a:t>and</a:t>
            </a:r>
            <a:r>
              <a:rPr cap="small" spc="160" dirty="0"/>
              <a:t> </a:t>
            </a:r>
            <a:r>
              <a:rPr cap="small" dirty="0"/>
              <a:t>Big</a:t>
            </a:r>
            <a:r>
              <a:rPr cap="small" spc="165" dirty="0"/>
              <a:t> </a:t>
            </a:r>
            <a:r>
              <a:rPr cap="small" spc="-180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pc="-25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782319"/>
            <a:ext cx="10385425" cy="2865120"/>
          </a:xfrm>
          <a:prstGeom prst="rect">
            <a:avLst/>
          </a:prstGeom>
        </p:spPr>
        <p:txBody>
          <a:bodyPr vert="horz" wrap="square" lIns="0" tIns="2336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840"/>
              </a:spcBef>
              <a:buClr>
                <a:srgbClr val="B71E42"/>
              </a:buClr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They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“same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thing”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740"/>
              </a:spcBef>
              <a:buClr>
                <a:srgbClr val="B71E42"/>
              </a:buClr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Big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crude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oil</a:t>
            </a:r>
            <a:endParaRPr sz="2800">
              <a:latin typeface="Arial MT"/>
              <a:cs typeface="Arial MT"/>
            </a:endParaRPr>
          </a:p>
          <a:p>
            <a:pPr marL="697230" marR="5080" lvl="1" indent="-227329">
              <a:lnSpc>
                <a:spcPct val="121500"/>
              </a:lnSpc>
              <a:spcBef>
                <a:spcPts val="52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Big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about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extracting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“crude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oil”,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transporting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“mega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tankers”, 	</a:t>
            </a:r>
            <a:r>
              <a:rPr sz="2400" dirty="0">
                <a:latin typeface="Arial MT"/>
                <a:cs typeface="Arial MT"/>
              </a:rPr>
              <a:t>siphoning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through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“pipelines”,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“massive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silos”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science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about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refining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“crude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oil”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3384" y="4387412"/>
            <a:ext cx="28276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74750">
              <a:lnSpc>
                <a:spcPct val="1187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Carlos</a:t>
            </a:r>
            <a:r>
              <a:rPr sz="1600" spc="-10" dirty="0">
                <a:latin typeface="Arial MT"/>
                <a:cs typeface="Arial MT"/>
              </a:rPr>
              <a:t> Samohano Founder,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Science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London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6489700"/>
            <a:ext cx="196468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Canadian</a:t>
            </a:r>
            <a:r>
              <a:rPr sz="1000" spc="5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Data</a:t>
            </a:r>
            <a:r>
              <a:rPr sz="1000" spc="10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Science</a:t>
            </a:r>
            <a:r>
              <a:rPr sz="1000" spc="5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888888"/>
                </a:solidFill>
                <a:latin typeface="Arial MT"/>
                <a:cs typeface="Arial MT"/>
              </a:rPr>
              <a:t>Workshop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spc="-10" dirty="0"/>
              <a:t>Data</a:t>
            </a:r>
            <a:r>
              <a:rPr cap="small" spc="160" dirty="0"/>
              <a:t> </a:t>
            </a:r>
            <a:r>
              <a:rPr cap="small" dirty="0"/>
              <a:t>Science</a:t>
            </a:r>
            <a:r>
              <a:rPr cap="small" spc="165" dirty="0"/>
              <a:t> </a:t>
            </a:r>
            <a:r>
              <a:rPr cap="small" dirty="0"/>
              <a:t>and</a:t>
            </a:r>
            <a:r>
              <a:rPr cap="small" spc="-15" dirty="0"/>
              <a:t> </a:t>
            </a:r>
            <a:r>
              <a:rPr cap="small" dirty="0"/>
              <a:t>Artificial</a:t>
            </a:r>
            <a:r>
              <a:rPr cap="small" spc="165" dirty="0"/>
              <a:t> </a:t>
            </a:r>
            <a:r>
              <a:rPr cap="small" spc="-10" dirty="0"/>
              <a:t>Intelligence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584088" y="1591391"/>
            <a:ext cx="4086225" cy="4086225"/>
            <a:chOff x="2584088" y="1591391"/>
            <a:chExt cx="4086225" cy="4086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8849" y="1608526"/>
              <a:ext cx="4076372" cy="4064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88850" y="1596153"/>
              <a:ext cx="4076700" cy="4076700"/>
            </a:xfrm>
            <a:custGeom>
              <a:avLst/>
              <a:gdLst/>
              <a:ahLst/>
              <a:cxnLst/>
              <a:rect l="l" t="t" r="r" b="b"/>
              <a:pathLst>
                <a:path w="4076700" h="4076700">
                  <a:moveTo>
                    <a:pt x="3479401" y="596970"/>
                  </a:moveTo>
                  <a:lnTo>
                    <a:pt x="3513026" y="631383"/>
                  </a:lnTo>
                  <a:lnTo>
                    <a:pt x="3545677" y="666384"/>
                  </a:lnTo>
                  <a:lnTo>
                    <a:pt x="3577353" y="701955"/>
                  </a:lnTo>
                  <a:lnTo>
                    <a:pt x="3608054" y="738081"/>
                  </a:lnTo>
                  <a:lnTo>
                    <a:pt x="3637781" y="774743"/>
                  </a:lnTo>
                  <a:lnTo>
                    <a:pt x="3666533" y="811923"/>
                  </a:lnTo>
                  <a:lnTo>
                    <a:pt x="3694310" y="849606"/>
                  </a:lnTo>
                  <a:lnTo>
                    <a:pt x="3721113" y="887773"/>
                  </a:lnTo>
                  <a:lnTo>
                    <a:pt x="3746941" y="926407"/>
                  </a:lnTo>
                  <a:lnTo>
                    <a:pt x="3771795" y="965491"/>
                  </a:lnTo>
                  <a:lnTo>
                    <a:pt x="3795673" y="1005008"/>
                  </a:lnTo>
                  <a:lnTo>
                    <a:pt x="3818578" y="1044940"/>
                  </a:lnTo>
                  <a:lnTo>
                    <a:pt x="3840507" y="1085270"/>
                  </a:lnTo>
                  <a:lnTo>
                    <a:pt x="3861462" y="1125980"/>
                  </a:lnTo>
                  <a:lnTo>
                    <a:pt x="3881442" y="1167054"/>
                  </a:lnTo>
                  <a:lnTo>
                    <a:pt x="3900448" y="1208474"/>
                  </a:lnTo>
                  <a:lnTo>
                    <a:pt x="3918479" y="1250222"/>
                  </a:lnTo>
                  <a:lnTo>
                    <a:pt x="3935535" y="1292282"/>
                  </a:lnTo>
                  <a:lnTo>
                    <a:pt x="3951617" y="1334636"/>
                  </a:lnTo>
                  <a:lnTo>
                    <a:pt x="3966724" y="1377267"/>
                  </a:lnTo>
                  <a:lnTo>
                    <a:pt x="3980856" y="1420158"/>
                  </a:lnTo>
                  <a:lnTo>
                    <a:pt x="3994014" y="1463290"/>
                  </a:lnTo>
                  <a:lnTo>
                    <a:pt x="4006197" y="1506648"/>
                  </a:lnTo>
                  <a:lnTo>
                    <a:pt x="4017405" y="1550213"/>
                  </a:lnTo>
                  <a:lnTo>
                    <a:pt x="4027639" y="1593969"/>
                  </a:lnTo>
                  <a:lnTo>
                    <a:pt x="4036898" y="1637897"/>
                  </a:lnTo>
                  <a:lnTo>
                    <a:pt x="4045183" y="1681982"/>
                  </a:lnTo>
                  <a:lnTo>
                    <a:pt x="4052493" y="1726204"/>
                  </a:lnTo>
                  <a:lnTo>
                    <a:pt x="4058828" y="1770548"/>
                  </a:lnTo>
                  <a:lnTo>
                    <a:pt x="4064188" y="1814996"/>
                  </a:lnTo>
                  <a:lnTo>
                    <a:pt x="4068574" y="1859530"/>
                  </a:lnTo>
                  <a:lnTo>
                    <a:pt x="4071986" y="1904133"/>
                  </a:lnTo>
                  <a:lnTo>
                    <a:pt x="4074422" y="1948789"/>
                  </a:lnTo>
                  <a:lnTo>
                    <a:pt x="4075884" y="1993478"/>
                  </a:lnTo>
                  <a:lnTo>
                    <a:pt x="4076372" y="2038186"/>
                  </a:lnTo>
                  <a:lnTo>
                    <a:pt x="4075884" y="2082893"/>
                  </a:lnTo>
                  <a:lnTo>
                    <a:pt x="4074422" y="2127583"/>
                  </a:lnTo>
                  <a:lnTo>
                    <a:pt x="4071986" y="2172238"/>
                  </a:lnTo>
                  <a:lnTo>
                    <a:pt x="4068574" y="2216841"/>
                  </a:lnTo>
                  <a:lnTo>
                    <a:pt x="4064188" y="2261375"/>
                  </a:lnTo>
                  <a:lnTo>
                    <a:pt x="4058828" y="2305823"/>
                  </a:lnTo>
                  <a:lnTo>
                    <a:pt x="4052493" y="2350167"/>
                  </a:lnTo>
                  <a:lnTo>
                    <a:pt x="4045183" y="2394390"/>
                  </a:lnTo>
                  <a:lnTo>
                    <a:pt x="4036898" y="2438474"/>
                  </a:lnTo>
                  <a:lnTo>
                    <a:pt x="4027639" y="2482403"/>
                  </a:lnTo>
                  <a:lnTo>
                    <a:pt x="4017405" y="2526158"/>
                  </a:lnTo>
                  <a:lnTo>
                    <a:pt x="4006197" y="2569723"/>
                  </a:lnTo>
                  <a:lnTo>
                    <a:pt x="3994014" y="2613081"/>
                  </a:lnTo>
                  <a:lnTo>
                    <a:pt x="3980856" y="2656214"/>
                  </a:lnTo>
                  <a:lnTo>
                    <a:pt x="3966724" y="2699104"/>
                  </a:lnTo>
                  <a:lnTo>
                    <a:pt x="3951617" y="2741735"/>
                  </a:lnTo>
                  <a:lnTo>
                    <a:pt x="3935535" y="2784089"/>
                  </a:lnTo>
                  <a:lnTo>
                    <a:pt x="3918479" y="2826149"/>
                  </a:lnTo>
                  <a:lnTo>
                    <a:pt x="3900448" y="2867898"/>
                  </a:lnTo>
                  <a:lnTo>
                    <a:pt x="3881442" y="2909317"/>
                  </a:lnTo>
                  <a:lnTo>
                    <a:pt x="3861462" y="2950391"/>
                  </a:lnTo>
                  <a:lnTo>
                    <a:pt x="3840507" y="2991102"/>
                  </a:lnTo>
                  <a:lnTo>
                    <a:pt x="3818578" y="3031431"/>
                  </a:lnTo>
                  <a:lnTo>
                    <a:pt x="3795673" y="3071363"/>
                  </a:lnTo>
                  <a:lnTo>
                    <a:pt x="3771795" y="3110880"/>
                  </a:lnTo>
                  <a:lnTo>
                    <a:pt x="3746941" y="3149964"/>
                  </a:lnTo>
                  <a:lnTo>
                    <a:pt x="3721113" y="3188598"/>
                  </a:lnTo>
                  <a:lnTo>
                    <a:pt x="3694310" y="3226765"/>
                  </a:lnTo>
                  <a:lnTo>
                    <a:pt x="3666533" y="3264448"/>
                  </a:lnTo>
                  <a:lnTo>
                    <a:pt x="3637781" y="3301628"/>
                  </a:lnTo>
                  <a:lnTo>
                    <a:pt x="3608054" y="3338290"/>
                  </a:lnTo>
                  <a:lnTo>
                    <a:pt x="3577353" y="3374416"/>
                  </a:lnTo>
                  <a:lnTo>
                    <a:pt x="3545677" y="3409987"/>
                  </a:lnTo>
                  <a:lnTo>
                    <a:pt x="3513026" y="3444988"/>
                  </a:lnTo>
                  <a:lnTo>
                    <a:pt x="3479401" y="3479401"/>
                  </a:lnTo>
                  <a:lnTo>
                    <a:pt x="3444988" y="3513026"/>
                  </a:lnTo>
                  <a:lnTo>
                    <a:pt x="3409987" y="3545677"/>
                  </a:lnTo>
                  <a:lnTo>
                    <a:pt x="3374416" y="3577353"/>
                  </a:lnTo>
                  <a:lnTo>
                    <a:pt x="3338290" y="3608054"/>
                  </a:lnTo>
                  <a:lnTo>
                    <a:pt x="3301628" y="3637781"/>
                  </a:lnTo>
                  <a:lnTo>
                    <a:pt x="3264448" y="3666533"/>
                  </a:lnTo>
                  <a:lnTo>
                    <a:pt x="3226765" y="3694310"/>
                  </a:lnTo>
                  <a:lnTo>
                    <a:pt x="3188598" y="3721113"/>
                  </a:lnTo>
                  <a:lnTo>
                    <a:pt x="3149964" y="3746941"/>
                  </a:lnTo>
                  <a:lnTo>
                    <a:pt x="3110880" y="3771795"/>
                  </a:lnTo>
                  <a:lnTo>
                    <a:pt x="3071363" y="3795673"/>
                  </a:lnTo>
                  <a:lnTo>
                    <a:pt x="3031431" y="3818578"/>
                  </a:lnTo>
                  <a:lnTo>
                    <a:pt x="2991102" y="3840507"/>
                  </a:lnTo>
                  <a:lnTo>
                    <a:pt x="2950391" y="3861462"/>
                  </a:lnTo>
                  <a:lnTo>
                    <a:pt x="2909317" y="3881442"/>
                  </a:lnTo>
                  <a:lnTo>
                    <a:pt x="2867898" y="3900448"/>
                  </a:lnTo>
                  <a:lnTo>
                    <a:pt x="2826149" y="3918479"/>
                  </a:lnTo>
                  <a:lnTo>
                    <a:pt x="2784089" y="3935535"/>
                  </a:lnTo>
                  <a:lnTo>
                    <a:pt x="2741735" y="3951617"/>
                  </a:lnTo>
                  <a:lnTo>
                    <a:pt x="2699104" y="3966724"/>
                  </a:lnTo>
                  <a:lnTo>
                    <a:pt x="2656214" y="3980856"/>
                  </a:lnTo>
                  <a:lnTo>
                    <a:pt x="2613081" y="3994014"/>
                  </a:lnTo>
                  <a:lnTo>
                    <a:pt x="2569723" y="4006197"/>
                  </a:lnTo>
                  <a:lnTo>
                    <a:pt x="2526158" y="4017405"/>
                  </a:lnTo>
                  <a:lnTo>
                    <a:pt x="2482403" y="4027639"/>
                  </a:lnTo>
                  <a:lnTo>
                    <a:pt x="2438474" y="4036898"/>
                  </a:lnTo>
                  <a:lnTo>
                    <a:pt x="2394390" y="4045183"/>
                  </a:lnTo>
                  <a:lnTo>
                    <a:pt x="2350167" y="4052493"/>
                  </a:lnTo>
                  <a:lnTo>
                    <a:pt x="2305823" y="4058828"/>
                  </a:lnTo>
                  <a:lnTo>
                    <a:pt x="2261375" y="4064188"/>
                  </a:lnTo>
                  <a:lnTo>
                    <a:pt x="2216841" y="4068574"/>
                  </a:lnTo>
                  <a:lnTo>
                    <a:pt x="2172238" y="4071986"/>
                  </a:lnTo>
                  <a:lnTo>
                    <a:pt x="2127583" y="4074422"/>
                  </a:lnTo>
                  <a:lnTo>
                    <a:pt x="2082893" y="4075884"/>
                  </a:lnTo>
                  <a:lnTo>
                    <a:pt x="2038186" y="4076372"/>
                  </a:lnTo>
                  <a:lnTo>
                    <a:pt x="1993478" y="4075884"/>
                  </a:lnTo>
                  <a:lnTo>
                    <a:pt x="1948789" y="4074422"/>
                  </a:lnTo>
                  <a:lnTo>
                    <a:pt x="1904133" y="4071986"/>
                  </a:lnTo>
                  <a:lnTo>
                    <a:pt x="1859530" y="4068574"/>
                  </a:lnTo>
                  <a:lnTo>
                    <a:pt x="1814996" y="4064188"/>
                  </a:lnTo>
                  <a:lnTo>
                    <a:pt x="1770548" y="4058828"/>
                  </a:lnTo>
                  <a:lnTo>
                    <a:pt x="1726204" y="4052493"/>
                  </a:lnTo>
                  <a:lnTo>
                    <a:pt x="1681982" y="4045183"/>
                  </a:lnTo>
                  <a:lnTo>
                    <a:pt x="1637897" y="4036898"/>
                  </a:lnTo>
                  <a:lnTo>
                    <a:pt x="1593969" y="4027639"/>
                  </a:lnTo>
                  <a:lnTo>
                    <a:pt x="1550213" y="4017405"/>
                  </a:lnTo>
                  <a:lnTo>
                    <a:pt x="1506648" y="4006197"/>
                  </a:lnTo>
                  <a:lnTo>
                    <a:pt x="1463290" y="3994014"/>
                  </a:lnTo>
                  <a:lnTo>
                    <a:pt x="1420158" y="3980856"/>
                  </a:lnTo>
                  <a:lnTo>
                    <a:pt x="1377267" y="3966724"/>
                  </a:lnTo>
                  <a:lnTo>
                    <a:pt x="1334636" y="3951617"/>
                  </a:lnTo>
                  <a:lnTo>
                    <a:pt x="1292282" y="3935535"/>
                  </a:lnTo>
                  <a:lnTo>
                    <a:pt x="1250222" y="3918479"/>
                  </a:lnTo>
                  <a:lnTo>
                    <a:pt x="1208474" y="3900448"/>
                  </a:lnTo>
                  <a:lnTo>
                    <a:pt x="1167054" y="3881442"/>
                  </a:lnTo>
                  <a:lnTo>
                    <a:pt x="1125980" y="3861462"/>
                  </a:lnTo>
                  <a:lnTo>
                    <a:pt x="1085270" y="3840507"/>
                  </a:lnTo>
                  <a:lnTo>
                    <a:pt x="1044940" y="3818578"/>
                  </a:lnTo>
                  <a:lnTo>
                    <a:pt x="1005008" y="3795673"/>
                  </a:lnTo>
                  <a:lnTo>
                    <a:pt x="965491" y="3771795"/>
                  </a:lnTo>
                  <a:lnTo>
                    <a:pt x="926407" y="3746941"/>
                  </a:lnTo>
                  <a:lnTo>
                    <a:pt x="887773" y="3721113"/>
                  </a:lnTo>
                  <a:lnTo>
                    <a:pt x="849606" y="3694310"/>
                  </a:lnTo>
                  <a:lnTo>
                    <a:pt x="811923" y="3666533"/>
                  </a:lnTo>
                  <a:lnTo>
                    <a:pt x="774743" y="3637781"/>
                  </a:lnTo>
                  <a:lnTo>
                    <a:pt x="738081" y="3608054"/>
                  </a:lnTo>
                  <a:lnTo>
                    <a:pt x="701955" y="3577353"/>
                  </a:lnTo>
                  <a:lnTo>
                    <a:pt x="666384" y="3545677"/>
                  </a:lnTo>
                  <a:lnTo>
                    <a:pt x="631383" y="3513026"/>
                  </a:lnTo>
                  <a:lnTo>
                    <a:pt x="596970" y="3479401"/>
                  </a:lnTo>
                  <a:lnTo>
                    <a:pt x="563345" y="3444988"/>
                  </a:lnTo>
                  <a:lnTo>
                    <a:pt x="530694" y="3409987"/>
                  </a:lnTo>
                  <a:lnTo>
                    <a:pt x="499018" y="3374416"/>
                  </a:lnTo>
                  <a:lnTo>
                    <a:pt x="468317" y="3338290"/>
                  </a:lnTo>
                  <a:lnTo>
                    <a:pt x="438590" y="3301628"/>
                  </a:lnTo>
                  <a:lnTo>
                    <a:pt x="409838" y="3264448"/>
                  </a:lnTo>
                  <a:lnTo>
                    <a:pt x="382061" y="3226765"/>
                  </a:lnTo>
                  <a:lnTo>
                    <a:pt x="355258" y="3188598"/>
                  </a:lnTo>
                  <a:lnTo>
                    <a:pt x="329430" y="3149964"/>
                  </a:lnTo>
                  <a:lnTo>
                    <a:pt x="304576" y="3110880"/>
                  </a:lnTo>
                  <a:lnTo>
                    <a:pt x="280698" y="3071363"/>
                  </a:lnTo>
                  <a:lnTo>
                    <a:pt x="257793" y="3031431"/>
                  </a:lnTo>
                  <a:lnTo>
                    <a:pt x="235864" y="2991102"/>
                  </a:lnTo>
                  <a:lnTo>
                    <a:pt x="214909" y="2950391"/>
                  </a:lnTo>
                  <a:lnTo>
                    <a:pt x="194929" y="2909317"/>
                  </a:lnTo>
                  <a:lnTo>
                    <a:pt x="175923" y="2867898"/>
                  </a:lnTo>
                  <a:lnTo>
                    <a:pt x="157892" y="2826149"/>
                  </a:lnTo>
                  <a:lnTo>
                    <a:pt x="140836" y="2784089"/>
                  </a:lnTo>
                  <a:lnTo>
                    <a:pt x="124754" y="2741735"/>
                  </a:lnTo>
                  <a:lnTo>
                    <a:pt x="109647" y="2699104"/>
                  </a:lnTo>
                  <a:lnTo>
                    <a:pt x="95515" y="2656214"/>
                  </a:lnTo>
                  <a:lnTo>
                    <a:pt x="82357" y="2613081"/>
                  </a:lnTo>
                  <a:lnTo>
                    <a:pt x="70174" y="2569723"/>
                  </a:lnTo>
                  <a:lnTo>
                    <a:pt x="58966" y="2526158"/>
                  </a:lnTo>
                  <a:lnTo>
                    <a:pt x="48732" y="2482403"/>
                  </a:lnTo>
                  <a:lnTo>
                    <a:pt x="39473" y="2438474"/>
                  </a:lnTo>
                  <a:lnTo>
                    <a:pt x="31188" y="2394390"/>
                  </a:lnTo>
                  <a:lnTo>
                    <a:pt x="23878" y="2350167"/>
                  </a:lnTo>
                  <a:lnTo>
                    <a:pt x="17543" y="2305823"/>
                  </a:lnTo>
                  <a:lnTo>
                    <a:pt x="12183" y="2261375"/>
                  </a:lnTo>
                  <a:lnTo>
                    <a:pt x="7797" y="2216841"/>
                  </a:lnTo>
                  <a:lnTo>
                    <a:pt x="4385" y="2172238"/>
                  </a:lnTo>
                  <a:lnTo>
                    <a:pt x="1949" y="2127583"/>
                  </a:lnTo>
                  <a:lnTo>
                    <a:pt x="487" y="2082893"/>
                  </a:lnTo>
                  <a:lnTo>
                    <a:pt x="0" y="2038186"/>
                  </a:lnTo>
                  <a:lnTo>
                    <a:pt x="487" y="1993478"/>
                  </a:lnTo>
                  <a:lnTo>
                    <a:pt x="1949" y="1948789"/>
                  </a:lnTo>
                  <a:lnTo>
                    <a:pt x="4385" y="1904133"/>
                  </a:lnTo>
                  <a:lnTo>
                    <a:pt x="7797" y="1859530"/>
                  </a:lnTo>
                  <a:lnTo>
                    <a:pt x="12183" y="1814996"/>
                  </a:lnTo>
                  <a:lnTo>
                    <a:pt x="17543" y="1770548"/>
                  </a:lnTo>
                  <a:lnTo>
                    <a:pt x="23878" y="1726204"/>
                  </a:lnTo>
                  <a:lnTo>
                    <a:pt x="31188" y="1681982"/>
                  </a:lnTo>
                  <a:lnTo>
                    <a:pt x="39473" y="1637897"/>
                  </a:lnTo>
                  <a:lnTo>
                    <a:pt x="48732" y="1593969"/>
                  </a:lnTo>
                  <a:lnTo>
                    <a:pt x="58966" y="1550213"/>
                  </a:lnTo>
                  <a:lnTo>
                    <a:pt x="70174" y="1506648"/>
                  </a:lnTo>
                  <a:lnTo>
                    <a:pt x="82357" y="1463290"/>
                  </a:lnTo>
                  <a:lnTo>
                    <a:pt x="95515" y="1420158"/>
                  </a:lnTo>
                  <a:lnTo>
                    <a:pt x="109647" y="1377267"/>
                  </a:lnTo>
                  <a:lnTo>
                    <a:pt x="124754" y="1334636"/>
                  </a:lnTo>
                  <a:lnTo>
                    <a:pt x="140836" y="1292282"/>
                  </a:lnTo>
                  <a:lnTo>
                    <a:pt x="157892" y="1250222"/>
                  </a:lnTo>
                  <a:lnTo>
                    <a:pt x="175923" y="1208474"/>
                  </a:lnTo>
                  <a:lnTo>
                    <a:pt x="194929" y="1167054"/>
                  </a:lnTo>
                  <a:lnTo>
                    <a:pt x="214909" y="1125980"/>
                  </a:lnTo>
                  <a:lnTo>
                    <a:pt x="235864" y="1085270"/>
                  </a:lnTo>
                  <a:lnTo>
                    <a:pt x="257793" y="1044940"/>
                  </a:lnTo>
                  <a:lnTo>
                    <a:pt x="280698" y="1005008"/>
                  </a:lnTo>
                  <a:lnTo>
                    <a:pt x="304576" y="965491"/>
                  </a:lnTo>
                  <a:lnTo>
                    <a:pt x="329430" y="926407"/>
                  </a:lnTo>
                  <a:lnTo>
                    <a:pt x="355258" y="887773"/>
                  </a:lnTo>
                  <a:lnTo>
                    <a:pt x="382061" y="849606"/>
                  </a:lnTo>
                  <a:lnTo>
                    <a:pt x="409838" y="811923"/>
                  </a:lnTo>
                  <a:lnTo>
                    <a:pt x="438590" y="774743"/>
                  </a:lnTo>
                  <a:lnTo>
                    <a:pt x="468317" y="738081"/>
                  </a:lnTo>
                  <a:lnTo>
                    <a:pt x="499018" y="701955"/>
                  </a:lnTo>
                  <a:lnTo>
                    <a:pt x="530694" y="666384"/>
                  </a:lnTo>
                  <a:lnTo>
                    <a:pt x="563345" y="631383"/>
                  </a:lnTo>
                  <a:lnTo>
                    <a:pt x="596970" y="596970"/>
                  </a:lnTo>
                  <a:lnTo>
                    <a:pt x="631383" y="563345"/>
                  </a:lnTo>
                  <a:lnTo>
                    <a:pt x="666384" y="530694"/>
                  </a:lnTo>
                  <a:lnTo>
                    <a:pt x="701955" y="499018"/>
                  </a:lnTo>
                  <a:lnTo>
                    <a:pt x="738081" y="468317"/>
                  </a:lnTo>
                  <a:lnTo>
                    <a:pt x="774743" y="438590"/>
                  </a:lnTo>
                  <a:lnTo>
                    <a:pt x="811923" y="409838"/>
                  </a:lnTo>
                  <a:lnTo>
                    <a:pt x="849606" y="382061"/>
                  </a:lnTo>
                  <a:lnTo>
                    <a:pt x="887773" y="355258"/>
                  </a:lnTo>
                  <a:lnTo>
                    <a:pt x="926407" y="329430"/>
                  </a:lnTo>
                  <a:lnTo>
                    <a:pt x="965491" y="304576"/>
                  </a:lnTo>
                  <a:lnTo>
                    <a:pt x="1005008" y="280698"/>
                  </a:lnTo>
                  <a:lnTo>
                    <a:pt x="1044940" y="257793"/>
                  </a:lnTo>
                  <a:lnTo>
                    <a:pt x="1085270" y="235864"/>
                  </a:lnTo>
                  <a:lnTo>
                    <a:pt x="1125980" y="214909"/>
                  </a:lnTo>
                  <a:lnTo>
                    <a:pt x="1167054" y="194929"/>
                  </a:lnTo>
                  <a:lnTo>
                    <a:pt x="1208474" y="175923"/>
                  </a:lnTo>
                  <a:lnTo>
                    <a:pt x="1250222" y="157892"/>
                  </a:lnTo>
                  <a:lnTo>
                    <a:pt x="1292282" y="140836"/>
                  </a:lnTo>
                  <a:lnTo>
                    <a:pt x="1334636" y="124754"/>
                  </a:lnTo>
                  <a:lnTo>
                    <a:pt x="1377267" y="109647"/>
                  </a:lnTo>
                  <a:lnTo>
                    <a:pt x="1420158" y="95515"/>
                  </a:lnTo>
                  <a:lnTo>
                    <a:pt x="1463290" y="82357"/>
                  </a:lnTo>
                  <a:lnTo>
                    <a:pt x="1506648" y="70174"/>
                  </a:lnTo>
                  <a:lnTo>
                    <a:pt x="1550213" y="58966"/>
                  </a:lnTo>
                  <a:lnTo>
                    <a:pt x="1593969" y="48732"/>
                  </a:lnTo>
                  <a:lnTo>
                    <a:pt x="1637897" y="39473"/>
                  </a:lnTo>
                  <a:lnTo>
                    <a:pt x="1681982" y="31188"/>
                  </a:lnTo>
                  <a:lnTo>
                    <a:pt x="1726204" y="23878"/>
                  </a:lnTo>
                  <a:lnTo>
                    <a:pt x="1770548" y="17543"/>
                  </a:lnTo>
                  <a:lnTo>
                    <a:pt x="1814996" y="12183"/>
                  </a:lnTo>
                  <a:lnTo>
                    <a:pt x="1859530" y="7797"/>
                  </a:lnTo>
                  <a:lnTo>
                    <a:pt x="1904133" y="4385"/>
                  </a:lnTo>
                  <a:lnTo>
                    <a:pt x="1948789" y="1949"/>
                  </a:lnTo>
                  <a:lnTo>
                    <a:pt x="1993478" y="487"/>
                  </a:lnTo>
                  <a:lnTo>
                    <a:pt x="2038186" y="0"/>
                  </a:lnTo>
                  <a:lnTo>
                    <a:pt x="2082893" y="487"/>
                  </a:lnTo>
                  <a:lnTo>
                    <a:pt x="2127583" y="1949"/>
                  </a:lnTo>
                  <a:lnTo>
                    <a:pt x="2172238" y="4385"/>
                  </a:lnTo>
                  <a:lnTo>
                    <a:pt x="2216841" y="7797"/>
                  </a:lnTo>
                  <a:lnTo>
                    <a:pt x="2261375" y="12183"/>
                  </a:lnTo>
                  <a:lnTo>
                    <a:pt x="2305823" y="17543"/>
                  </a:lnTo>
                  <a:lnTo>
                    <a:pt x="2350167" y="23878"/>
                  </a:lnTo>
                  <a:lnTo>
                    <a:pt x="2394390" y="31188"/>
                  </a:lnTo>
                  <a:lnTo>
                    <a:pt x="2438474" y="39473"/>
                  </a:lnTo>
                  <a:lnTo>
                    <a:pt x="2482403" y="48732"/>
                  </a:lnTo>
                  <a:lnTo>
                    <a:pt x="2526158" y="58966"/>
                  </a:lnTo>
                  <a:lnTo>
                    <a:pt x="2569723" y="70174"/>
                  </a:lnTo>
                  <a:lnTo>
                    <a:pt x="2613081" y="82357"/>
                  </a:lnTo>
                  <a:lnTo>
                    <a:pt x="2656214" y="95515"/>
                  </a:lnTo>
                  <a:lnTo>
                    <a:pt x="2699104" y="109647"/>
                  </a:lnTo>
                  <a:lnTo>
                    <a:pt x="2741735" y="124754"/>
                  </a:lnTo>
                  <a:lnTo>
                    <a:pt x="2784089" y="140836"/>
                  </a:lnTo>
                  <a:lnTo>
                    <a:pt x="2826149" y="157892"/>
                  </a:lnTo>
                  <a:lnTo>
                    <a:pt x="2867898" y="175923"/>
                  </a:lnTo>
                  <a:lnTo>
                    <a:pt x="2909317" y="194929"/>
                  </a:lnTo>
                  <a:lnTo>
                    <a:pt x="2950391" y="214909"/>
                  </a:lnTo>
                  <a:lnTo>
                    <a:pt x="2991102" y="235864"/>
                  </a:lnTo>
                  <a:lnTo>
                    <a:pt x="3031431" y="257793"/>
                  </a:lnTo>
                  <a:lnTo>
                    <a:pt x="3071363" y="280698"/>
                  </a:lnTo>
                  <a:lnTo>
                    <a:pt x="3110880" y="304576"/>
                  </a:lnTo>
                  <a:lnTo>
                    <a:pt x="3149964" y="329430"/>
                  </a:lnTo>
                  <a:lnTo>
                    <a:pt x="3188598" y="355258"/>
                  </a:lnTo>
                  <a:lnTo>
                    <a:pt x="3226765" y="382061"/>
                  </a:lnTo>
                  <a:lnTo>
                    <a:pt x="3264448" y="409838"/>
                  </a:lnTo>
                  <a:lnTo>
                    <a:pt x="3301628" y="438590"/>
                  </a:lnTo>
                  <a:lnTo>
                    <a:pt x="3338290" y="468317"/>
                  </a:lnTo>
                  <a:lnTo>
                    <a:pt x="3374416" y="499018"/>
                  </a:lnTo>
                  <a:lnTo>
                    <a:pt x="3409987" y="530694"/>
                  </a:lnTo>
                  <a:lnTo>
                    <a:pt x="3444988" y="563345"/>
                  </a:lnTo>
                  <a:lnTo>
                    <a:pt x="3479401" y="596970"/>
                  </a:lnTo>
                  <a:close/>
                </a:path>
              </a:pathLst>
            </a:custGeom>
            <a:ln w="9525">
              <a:solidFill>
                <a:srgbClr val="AB7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6300" y="2946400"/>
            <a:ext cx="1832610" cy="1193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68300">
              <a:lnSpc>
                <a:spcPts val="4400"/>
              </a:lnSpc>
              <a:spcBef>
                <a:spcPts val="580"/>
              </a:spcBef>
            </a:pPr>
            <a:r>
              <a:rPr sz="4000" spc="-20" dirty="0">
                <a:latin typeface="Arial MT"/>
                <a:cs typeface="Arial MT"/>
              </a:rPr>
              <a:t>Data </a:t>
            </a:r>
            <a:r>
              <a:rPr sz="4000" spc="-10" dirty="0">
                <a:latin typeface="Arial MT"/>
                <a:cs typeface="Arial MT"/>
              </a:rPr>
              <a:t>Science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22013" y="1591391"/>
            <a:ext cx="4086225" cy="4086225"/>
            <a:chOff x="5522013" y="1591391"/>
            <a:chExt cx="4086225" cy="40862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6776" y="1608525"/>
              <a:ext cx="4076371" cy="4064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26775" y="1596153"/>
              <a:ext cx="4076700" cy="4076700"/>
            </a:xfrm>
            <a:custGeom>
              <a:avLst/>
              <a:gdLst/>
              <a:ahLst/>
              <a:cxnLst/>
              <a:rect l="l" t="t" r="r" b="b"/>
              <a:pathLst>
                <a:path w="4076700" h="4076700">
                  <a:moveTo>
                    <a:pt x="3479401" y="596970"/>
                  </a:moveTo>
                  <a:lnTo>
                    <a:pt x="3513026" y="631383"/>
                  </a:lnTo>
                  <a:lnTo>
                    <a:pt x="3545677" y="666384"/>
                  </a:lnTo>
                  <a:lnTo>
                    <a:pt x="3577353" y="701955"/>
                  </a:lnTo>
                  <a:lnTo>
                    <a:pt x="3608054" y="738081"/>
                  </a:lnTo>
                  <a:lnTo>
                    <a:pt x="3637781" y="774743"/>
                  </a:lnTo>
                  <a:lnTo>
                    <a:pt x="3666533" y="811923"/>
                  </a:lnTo>
                  <a:lnTo>
                    <a:pt x="3694310" y="849606"/>
                  </a:lnTo>
                  <a:lnTo>
                    <a:pt x="3721113" y="887773"/>
                  </a:lnTo>
                  <a:lnTo>
                    <a:pt x="3746941" y="926407"/>
                  </a:lnTo>
                  <a:lnTo>
                    <a:pt x="3771795" y="965491"/>
                  </a:lnTo>
                  <a:lnTo>
                    <a:pt x="3795673" y="1005008"/>
                  </a:lnTo>
                  <a:lnTo>
                    <a:pt x="3818578" y="1044940"/>
                  </a:lnTo>
                  <a:lnTo>
                    <a:pt x="3840507" y="1085270"/>
                  </a:lnTo>
                  <a:lnTo>
                    <a:pt x="3861462" y="1125980"/>
                  </a:lnTo>
                  <a:lnTo>
                    <a:pt x="3881442" y="1167054"/>
                  </a:lnTo>
                  <a:lnTo>
                    <a:pt x="3900448" y="1208474"/>
                  </a:lnTo>
                  <a:lnTo>
                    <a:pt x="3918479" y="1250222"/>
                  </a:lnTo>
                  <a:lnTo>
                    <a:pt x="3935535" y="1292282"/>
                  </a:lnTo>
                  <a:lnTo>
                    <a:pt x="3951617" y="1334636"/>
                  </a:lnTo>
                  <a:lnTo>
                    <a:pt x="3966724" y="1377267"/>
                  </a:lnTo>
                  <a:lnTo>
                    <a:pt x="3980856" y="1420158"/>
                  </a:lnTo>
                  <a:lnTo>
                    <a:pt x="3994014" y="1463290"/>
                  </a:lnTo>
                  <a:lnTo>
                    <a:pt x="4006197" y="1506648"/>
                  </a:lnTo>
                  <a:lnTo>
                    <a:pt x="4017405" y="1550213"/>
                  </a:lnTo>
                  <a:lnTo>
                    <a:pt x="4027639" y="1593969"/>
                  </a:lnTo>
                  <a:lnTo>
                    <a:pt x="4036898" y="1637897"/>
                  </a:lnTo>
                  <a:lnTo>
                    <a:pt x="4045183" y="1681982"/>
                  </a:lnTo>
                  <a:lnTo>
                    <a:pt x="4052493" y="1726204"/>
                  </a:lnTo>
                  <a:lnTo>
                    <a:pt x="4058828" y="1770548"/>
                  </a:lnTo>
                  <a:lnTo>
                    <a:pt x="4064188" y="1814996"/>
                  </a:lnTo>
                  <a:lnTo>
                    <a:pt x="4068574" y="1859530"/>
                  </a:lnTo>
                  <a:lnTo>
                    <a:pt x="4071986" y="1904133"/>
                  </a:lnTo>
                  <a:lnTo>
                    <a:pt x="4074422" y="1948789"/>
                  </a:lnTo>
                  <a:lnTo>
                    <a:pt x="4075884" y="1993478"/>
                  </a:lnTo>
                  <a:lnTo>
                    <a:pt x="4076372" y="2038186"/>
                  </a:lnTo>
                  <a:lnTo>
                    <a:pt x="4075884" y="2082893"/>
                  </a:lnTo>
                  <a:lnTo>
                    <a:pt x="4074422" y="2127583"/>
                  </a:lnTo>
                  <a:lnTo>
                    <a:pt x="4071986" y="2172238"/>
                  </a:lnTo>
                  <a:lnTo>
                    <a:pt x="4068574" y="2216841"/>
                  </a:lnTo>
                  <a:lnTo>
                    <a:pt x="4064188" y="2261375"/>
                  </a:lnTo>
                  <a:lnTo>
                    <a:pt x="4058828" y="2305823"/>
                  </a:lnTo>
                  <a:lnTo>
                    <a:pt x="4052493" y="2350167"/>
                  </a:lnTo>
                  <a:lnTo>
                    <a:pt x="4045183" y="2394390"/>
                  </a:lnTo>
                  <a:lnTo>
                    <a:pt x="4036898" y="2438474"/>
                  </a:lnTo>
                  <a:lnTo>
                    <a:pt x="4027639" y="2482403"/>
                  </a:lnTo>
                  <a:lnTo>
                    <a:pt x="4017405" y="2526158"/>
                  </a:lnTo>
                  <a:lnTo>
                    <a:pt x="4006197" y="2569723"/>
                  </a:lnTo>
                  <a:lnTo>
                    <a:pt x="3994014" y="2613081"/>
                  </a:lnTo>
                  <a:lnTo>
                    <a:pt x="3980856" y="2656214"/>
                  </a:lnTo>
                  <a:lnTo>
                    <a:pt x="3966724" y="2699104"/>
                  </a:lnTo>
                  <a:lnTo>
                    <a:pt x="3951617" y="2741735"/>
                  </a:lnTo>
                  <a:lnTo>
                    <a:pt x="3935535" y="2784089"/>
                  </a:lnTo>
                  <a:lnTo>
                    <a:pt x="3918479" y="2826149"/>
                  </a:lnTo>
                  <a:lnTo>
                    <a:pt x="3900448" y="2867898"/>
                  </a:lnTo>
                  <a:lnTo>
                    <a:pt x="3881442" y="2909317"/>
                  </a:lnTo>
                  <a:lnTo>
                    <a:pt x="3861462" y="2950391"/>
                  </a:lnTo>
                  <a:lnTo>
                    <a:pt x="3840507" y="2991102"/>
                  </a:lnTo>
                  <a:lnTo>
                    <a:pt x="3818578" y="3031431"/>
                  </a:lnTo>
                  <a:lnTo>
                    <a:pt x="3795673" y="3071363"/>
                  </a:lnTo>
                  <a:lnTo>
                    <a:pt x="3771795" y="3110880"/>
                  </a:lnTo>
                  <a:lnTo>
                    <a:pt x="3746941" y="3149964"/>
                  </a:lnTo>
                  <a:lnTo>
                    <a:pt x="3721113" y="3188598"/>
                  </a:lnTo>
                  <a:lnTo>
                    <a:pt x="3694310" y="3226765"/>
                  </a:lnTo>
                  <a:lnTo>
                    <a:pt x="3666533" y="3264448"/>
                  </a:lnTo>
                  <a:lnTo>
                    <a:pt x="3637781" y="3301628"/>
                  </a:lnTo>
                  <a:lnTo>
                    <a:pt x="3608054" y="3338290"/>
                  </a:lnTo>
                  <a:lnTo>
                    <a:pt x="3577353" y="3374416"/>
                  </a:lnTo>
                  <a:lnTo>
                    <a:pt x="3545677" y="3409987"/>
                  </a:lnTo>
                  <a:lnTo>
                    <a:pt x="3513026" y="3444988"/>
                  </a:lnTo>
                  <a:lnTo>
                    <a:pt x="3479401" y="3479401"/>
                  </a:lnTo>
                  <a:lnTo>
                    <a:pt x="3444988" y="3513026"/>
                  </a:lnTo>
                  <a:lnTo>
                    <a:pt x="3409987" y="3545677"/>
                  </a:lnTo>
                  <a:lnTo>
                    <a:pt x="3374416" y="3577353"/>
                  </a:lnTo>
                  <a:lnTo>
                    <a:pt x="3338290" y="3608054"/>
                  </a:lnTo>
                  <a:lnTo>
                    <a:pt x="3301628" y="3637781"/>
                  </a:lnTo>
                  <a:lnTo>
                    <a:pt x="3264448" y="3666533"/>
                  </a:lnTo>
                  <a:lnTo>
                    <a:pt x="3226765" y="3694310"/>
                  </a:lnTo>
                  <a:lnTo>
                    <a:pt x="3188598" y="3721113"/>
                  </a:lnTo>
                  <a:lnTo>
                    <a:pt x="3149964" y="3746941"/>
                  </a:lnTo>
                  <a:lnTo>
                    <a:pt x="3110880" y="3771795"/>
                  </a:lnTo>
                  <a:lnTo>
                    <a:pt x="3071363" y="3795673"/>
                  </a:lnTo>
                  <a:lnTo>
                    <a:pt x="3031431" y="3818578"/>
                  </a:lnTo>
                  <a:lnTo>
                    <a:pt x="2991102" y="3840507"/>
                  </a:lnTo>
                  <a:lnTo>
                    <a:pt x="2950391" y="3861462"/>
                  </a:lnTo>
                  <a:lnTo>
                    <a:pt x="2909317" y="3881442"/>
                  </a:lnTo>
                  <a:lnTo>
                    <a:pt x="2867898" y="3900448"/>
                  </a:lnTo>
                  <a:lnTo>
                    <a:pt x="2826149" y="3918479"/>
                  </a:lnTo>
                  <a:lnTo>
                    <a:pt x="2784089" y="3935535"/>
                  </a:lnTo>
                  <a:lnTo>
                    <a:pt x="2741735" y="3951617"/>
                  </a:lnTo>
                  <a:lnTo>
                    <a:pt x="2699104" y="3966724"/>
                  </a:lnTo>
                  <a:lnTo>
                    <a:pt x="2656214" y="3980856"/>
                  </a:lnTo>
                  <a:lnTo>
                    <a:pt x="2613081" y="3994014"/>
                  </a:lnTo>
                  <a:lnTo>
                    <a:pt x="2569723" y="4006197"/>
                  </a:lnTo>
                  <a:lnTo>
                    <a:pt x="2526158" y="4017405"/>
                  </a:lnTo>
                  <a:lnTo>
                    <a:pt x="2482403" y="4027639"/>
                  </a:lnTo>
                  <a:lnTo>
                    <a:pt x="2438474" y="4036898"/>
                  </a:lnTo>
                  <a:lnTo>
                    <a:pt x="2394390" y="4045183"/>
                  </a:lnTo>
                  <a:lnTo>
                    <a:pt x="2350167" y="4052493"/>
                  </a:lnTo>
                  <a:lnTo>
                    <a:pt x="2305823" y="4058828"/>
                  </a:lnTo>
                  <a:lnTo>
                    <a:pt x="2261375" y="4064188"/>
                  </a:lnTo>
                  <a:lnTo>
                    <a:pt x="2216841" y="4068574"/>
                  </a:lnTo>
                  <a:lnTo>
                    <a:pt x="2172238" y="4071986"/>
                  </a:lnTo>
                  <a:lnTo>
                    <a:pt x="2127583" y="4074422"/>
                  </a:lnTo>
                  <a:lnTo>
                    <a:pt x="2082893" y="4075884"/>
                  </a:lnTo>
                  <a:lnTo>
                    <a:pt x="2038186" y="4076372"/>
                  </a:lnTo>
                  <a:lnTo>
                    <a:pt x="1993478" y="4075884"/>
                  </a:lnTo>
                  <a:lnTo>
                    <a:pt x="1948789" y="4074422"/>
                  </a:lnTo>
                  <a:lnTo>
                    <a:pt x="1904133" y="4071986"/>
                  </a:lnTo>
                  <a:lnTo>
                    <a:pt x="1859530" y="4068574"/>
                  </a:lnTo>
                  <a:lnTo>
                    <a:pt x="1814996" y="4064188"/>
                  </a:lnTo>
                  <a:lnTo>
                    <a:pt x="1770548" y="4058828"/>
                  </a:lnTo>
                  <a:lnTo>
                    <a:pt x="1726204" y="4052493"/>
                  </a:lnTo>
                  <a:lnTo>
                    <a:pt x="1681982" y="4045183"/>
                  </a:lnTo>
                  <a:lnTo>
                    <a:pt x="1637897" y="4036898"/>
                  </a:lnTo>
                  <a:lnTo>
                    <a:pt x="1593969" y="4027639"/>
                  </a:lnTo>
                  <a:lnTo>
                    <a:pt x="1550213" y="4017405"/>
                  </a:lnTo>
                  <a:lnTo>
                    <a:pt x="1506648" y="4006197"/>
                  </a:lnTo>
                  <a:lnTo>
                    <a:pt x="1463290" y="3994014"/>
                  </a:lnTo>
                  <a:lnTo>
                    <a:pt x="1420158" y="3980856"/>
                  </a:lnTo>
                  <a:lnTo>
                    <a:pt x="1377267" y="3966724"/>
                  </a:lnTo>
                  <a:lnTo>
                    <a:pt x="1334636" y="3951617"/>
                  </a:lnTo>
                  <a:lnTo>
                    <a:pt x="1292282" y="3935535"/>
                  </a:lnTo>
                  <a:lnTo>
                    <a:pt x="1250222" y="3918479"/>
                  </a:lnTo>
                  <a:lnTo>
                    <a:pt x="1208474" y="3900448"/>
                  </a:lnTo>
                  <a:lnTo>
                    <a:pt x="1167054" y="3881442"/>
                  </a:lnTo>
                  <a:lnTo>
                    <a:pt x="1125980" y="3861462"/>
                  </a:lnTo>
                  <a:lnTo>
                    <a:pt x="1085270" y="3840507"/>
                  </a:lnTo>
                  <a:lnTo>
                    <a:pt x="1044940" y="3818578"/>
                  </a:lnTo>
                  <a:lnTo>
                    <a:pt x="1005008" y="3795673"/>
                  </a:lnTo>
                  <a:lnTo>
                    <a:pt x="965491" y="3771795"/>
                  </a:lnTo>
                  <a:lnTo>
                    <a:pt x="926407" y="3746941"/>
                  </a:lnTo>
                  <a:lnTo>
                    <a:pt x="887773" y="3721113"/>
                  </a:lnTo>
                  <a:lnTo>
                    <a:pt x="849606" y="3694310"/>
                  </a:lnTo>
                  <a:lnTo>
                    <a:pt x="811923" y="3666533"/>
                  </a:lnTo>
                  <a:lnTo>
                    <a:pt x="774743" y="3637781"/>
                  </a:lnTo>
                  <a:lnTo>
                    <a:pt x="738081" y="3608054"/>
                  </a:lnTo>
                  <a:lnTo>
                    <a:pt x="701955" y="3577353"/>
                  </a:lnTo>
                  <a:lnTo>
                    <a:pt x="666384" y="3545677"/>
                  </a:lnTo>
                  <a:lnTo>
                    <a:pt x="631383" y="3513026"/>
                  </a:lnTo>
                  <a:lnTo>
                    <a:pt x="596970" y="3479401"/>
                  </a:lnTo>
                  <a:lnTo>
                    <a:pt x="563345" y="3444988"/>
                  </a:lnTo>
                  <a:lnTo>
                    <a:pt x="530694" y="3409987"/>
                  </a:lnTo>
                  <a:lnTo>
                    <a:pt x="499018" y="3374416"/>
                  </a:lnTo>
                  <a:lnTo>
                    <a:pt x="468317" y="3338290"/>
                  </a:lnTo>
                  <a:lnTo>
                    <a:pt x="438590" y="3301628"/>
                  </a:lnTo>
                  <a:lnTo>
                    <a:pt x="409838" y="3264448"/>
                  </a:lnTo>
                  <a:lnTo>
                    <a:pt x="382061" y="3226765"/>
                  </a:lnTo>
                  <a:lnTo>
                    <a:pt x="355258" y="3188598"/>
                  </a:lnTo>
                  <a:lnTo>
                    <a:pt x="329430" y="3149964"/>
                  </a:lnTo>
                  <a:lnTo>
                    <a:pt x="304576" y="3110880"/>
                  </a:lnTo>
                  <a:lnTo>
                    <a:pt x="280698" y="3071363"/>
                  </a:lnTo>
                  <a:lnTo>
                    <a:pt x="257793" y="3031431"/>
                  </a:lnTo>
                  <a:lnTo>
                    <a:pt x="235864" y="2991102"/>
                  </a:lnTo>
                  <a:lnTo>
                    <a:pt x="214909" y="2950391"/>
                  </a:lnTo>
                  <a:lnTo>
                    <a:pt x="194929" y="2909317"/>
                  </a:lnTo>
                  <a:lnTo>
                    <a:pt x="175923" y="2867898"/>
                  </a:lnTo>
                  <a:lnTo>
                    <a:pt x="157892" y="2826149"/>
                  </a:lnTo>
                  <a:lnTo>
                    <a:pt x="140836" y="2784089"/>
                  </a:lnTo>
                  <a:lnTo>
                    <a:pt x="124754" y="2741735"/>
                  </a:lnTo>
                  <a:lnTo>
                    <a:pt x="109647" y="2699104"/>
                  </a:lnTo>
                  <a:lnTo>
                    <a:pt x="95515" y="2656214"/>
                  </a:lnTo>
                  <a:lnTo>
                    <a:pt x="82357" y="2613081"/>
                  </a:lnTo>
                  <a:lnTo>
                    <a:pt x="70174" y="2569723"/>
                  </a:lnTo>
                  <a:lnTo>
                    <a:pt x="58966" y="2526158"/>
                  </a:lnTo>
                  <a:lnTo>
                    <a:pt x="48732" y="2482403"/>
                  </a:lnTo>
                  <a:lnTo>
                    <a:pt x="39473" y="2438474"/>
                  </a:lnTo>
                  <a:lnTo>
                    <a:pt x="31188" y="2394390"/>
                  </a:lnTo>
                  <a:lnTo>
                    <a:pt x="23878" y="2350167"/>
                  </a:lnTo>
                  <a:lnTo>
                    <a:pt x="17543" y="2305823"/>
                  </a:lnTo>
                  <a:lnTo>
                    <a:pt x="12183" y="2261375"/>
                  </a:lnTo>
                  <a:lnTo>
                    <a:pt x="7797" y="2216841"/>
                  </a:lnTo>
                  <a:lnTo>
                    <a:pt x="4385" y="2172238"/>
                  </a:lnTo>
                  <a:lnTo>
                    <a:pt x="1949" y="2127583"/>
                  </a:lnTo>
                  <a:lnTo>
                    <a:pt x="487" y="2082893"/>
                  </a:lnTo>
                  <a:lnTo>
                    <a:pt x="0" y="2038186"/>
                  </a:lnTo>
                  <a:lnTo>
                    <a:pt x="487" y="1993478"/>
                  </a:lnTo>
                  <a:lnTo>
                    <a:pt x="1949" y="1948789"/>
                  </a:lnTo>
                  <a:lnTo>
                    <a:pt x="4385" y="1904133"/>
                  </a:lnTo>
                  <a:lnTo>
                    <a:pt x="7797" y="1859530"/>
                  </a:lnTo>
                  <a:lnTo>
                    <a:pt x="12183" y="1814996"/>
                  </a:lnTo>
                  <a:lnTo>
                    <a:pt x="17543" y="1770548"/>
                  </a:lnTo>
                  <a:lnTo>
                    <a:pt x="23878" y="1726204"/>
                  </a:lnTo>
                  <a:lnTo>
                    <a:pt x="31188" y="1681982"/>
                  </a:lnTo>
                  <a:lnTo>
                    <a:pt x="39473" y="1637897"/>
                  </a:lnTo>
                  <a:lnTo>
                    <a:pt x="48732" y="1593969"/>
                  </a:lnTo>
                  <a:lnTo>
                    <a:pt x="58966" y="1550213"/>
                  </a:lnTo>
                  <a:lnTo>
                    <a:pt x="70174" y="1506648"/>
                  </a:lnTo>
                  <a:lnTo>
                    <a:pt x="82357" y="1463290"/>
                  </a:lnTo>
                  <a:lnTo>
                    <a:pt x="95515" y="1420158"/>
                  </a:lnTo>
                  <a:lnTo>
                    <a:pt x="109647" y="1377267"/>
                  </a:lnTo>
                  <a:lnTo>
                    <a:pt x="124754" y="1334636"/>
                  </a:lnTo>
                  <a:lnTo>
                    <a:pt x="140836" y="1292282"/>
                  </a:lnTo>
                  <a:lnTo>
                    <a:pt x="157892" y="1250222"/>
                  </a:lnTo>
                  <a:lnTo>
                    <a:pt x="175923" y="1208474"/>
                  </a:lnTo>
                  <a:lnTo>
                    <a:pt x="194929" y="1167054"/>
                  </a:lnTo>
                  <a:lnTo>
                    <a:pt x="214909" y="1125980"/>
                  </a:lnTo>
                  <a:lnTo>
                    <a:pt x="235864" y="1085270"/>
                  </a:lnTo>
                  <a:lnTo>
                    <a:pt x="257793" y="1044940"/>
                  </a:lnTo>
                  <a:lnTo>
                    <a:pt x="280698" y="1005008"/>
                  </a:lnTo>
                  <a:lnTo>
                    <a:pt x="304576" y="965491"/>
                  </a:lnTo>
                  <a:lnTo>
                    <a:pt x="329430" y="926407"/>
                  </a:lnTo>
                  <a:lnTo>
                    <a:pt x="355258" y="887773"/>
                  </a:lnTo>
                  <a:lnTo>
                    <a:pt x="382061" y="849606"/>
                  </a:lnTo>
                  <a:lnTo>
                    <a:pt x="409838" y="811923"/>
                  </a:lnTo>
                  <a:lnTo>
                    <a:pt x="438590" y="774743"/>
                  </a:lnTo>
                  <a:lnTo>
                    <a:pt x="468317" y="738081"/>
                  </a:lnTo>
                  <a:lnTo>
                    <a:pt x="499018" y="701955"/>
                  </a:lnTo>
                  <a:lnTo>
                    <a:pt x="530694" y="666384"/>
                  </a:lnTo>
                  <a:lnTo>
                    <a:pt x="563345" y="631383"/>
                  </a:lnTo>
                  <a:lnTo>
                    <a:pt x="596970" y="596970"/>
                  </a:lnTo>
                  <a:lnTo>
                    <a:pt x="631383" y="563345"/>
                  </a:lnTo>
                  <a:lnTo>
                    <a:pt x="666384" y="530694"/>
                  </a:lnTo>
                  <a:lnTo>
                    <a:pt x="701955" y="499018"/>
                  </a:lnTo>
                  <a:lnTo>
                    <a:pt x="738081" y="468317"/>
                  </a:lnTo>
                  <a:lnTo>
                    <a:pt x="774743" y="438590"/>
                  </a:lnTo>
                  <a:lnTo>
                    <a:pt x="811923" y="409838"/>
                  </a:lnTo>
                  <a:lnTo>
                    <a:pt x="849606" y="382061"/>
                  </a:lnTo>
                  <a:lnTo>
                    <a:pt x="887773" y="355258"/>
                  </a:lnTo>
                  <a:lnTo>
                    <a:pt x="926407" y="329430"/>
                  </a:lnTo>
                  <a:lnTo>
                    <a:pt x="965491" y="304576"/>
                  </a:lnTo>
                  <a:lnTo>
                    <a:pt x="1005008" y="280698"/>
                  </a:lnTo>
                  <a:lnTo>
                    <a:pt x="1044940" y="257793"/>
                  </a:lnTo>
                  <a:lnTo>
                    <a:pt x="1085270" y="235864"/>
                  </a:lnTo>
                  <a:lnTo>
                    <a:pt x="1125980" y="214909"/>
                  </a:lnTo>
                  <a:lnTo>
                    <a:pt x="1167054" y="194929"/>
                  </a:lnTo>
                  <a:lnTo>
                    <a:pt x="1208474" y="175923"/>
                  </a:lnTo>
                  <a:lnTo>
                    <a:pt x="1250222" y="157892"/>
                  </a:lnTo>
                  <a:lnTo>
                    <a:pt x="1292282" y="140836"/>
                  </a:lnTo>
                  <a:lnTo>
                    <a:pt x="1334636" y="124754"/>
                  </a:lnTo>
                  <a:lnTo>
                    <a:pt x="1377267" y="109647"/>
                  </a:lnTo>
                  <a:lnTo>
                    <a:pt x="1420158" y="95515"/>
                  </a:lnTo>
                  <a:lnTo>
                    <a:pt x="1463290" y="82357"/>
                  </a:lnTo>
                  <a:lnTo>
                    <a:pt x="1506648" y="70174"/>
                  </a:lnTo>
                  <a:lnTo>
                    <a:pt x="1550213" y="58966"/>
                  </a:lnTo>
                  <a:lnTo>
                    <a:pt x="1593969" y="48732"/>
                  </a:lnTo>
                  <a:lnTo>
                    <a:pt x="1637897" y="39473"/>
                  </a:lnTo>
                  <a:lnTo>
                    <a:pt x="1681982" y="31188"/>
                  </a:lnTo>
                  <a:lnTo>
                    <a:pt x="1726204" y="23878"/>
                  </a:lnTo>
                  <a:lnTo>
                    <a:pt x="1770548" y="17543"/>
                  </a:lnTo>
                  <a:lnTo>
                    <a:pt x="1814996" y="12183"/>
                  </a:lnTo>
                  <a:lnTo>
                    <a:pt x="1859530" y="7797"/>
                  </a:lnTo>
                  <a:lnTo>
                    <a:pt x="1904133" y="4385"/>
                  </a:lnTo>
                  <a:lnTo>
                    <a:pt x="1948789" y="1949"/>
                  </a:lnTo>
                  <a:lnTo>
                    <a:pt x="1993478" y="487"/>
                  </a:lnTo>
                  <a:lnTo>
                    <a:pt x="2038186" y="0"/>
                  </a:lnTo>
                  <a:lnTo>
                    <a:pt x="2082893" y="487"/>
                  </a:lnTo>
                  <a:lnTo>
                    <a:pt x="2127583" y="1949"/>
                  </a:lnTo>
                  <a:lnTo>
                    <a:pt x="2172238" y="4385"/>
                  </a:lnTo>
                  <a:lnTo>
                    <a:pt x="2216841" y="7797"/>
                  </a:lnTo>
                  <a:lnTo>
                    <a:pt x="2261375" y="12183"/>
                  </a:lnTo>
                  <a:lnTo>
                    <a:pt x="2305823" y="17543"/>
                  </a:lnTo>
                  <a:lnTo>
                    <a:pt x="2350167" y="23878"/>
                  </a:lnTo>
                  <a:lnTo>
                    <a:pt x="2394390" y="31188"/>
                  </a:lnTo>
                  <a:lnTo>
                    <a:pt x="2438474" y="39473"/>
                  </a:lnTo>
                  <a:lnTo>
                    <a:pt x="2482403" y="48732"/>
                  </a:lnTo>
                  <a:lnTo>
                    <a:pt x="2526158" y="58966"/>
                  </a:lnTo>
                  <a:lnTo>
                    <a:pt x="2569723" y="70174"/>
                  </a:lnTo>
                  <a:lnTo>
                    <a:pt x="2613081" y="82357"/>
                  </a:lnTo>
                  <a:lnTo>
                    <a:pt x="2656214" y="95515"/>
                  </a:lnTo>
                  <a:lnTo>
                    <a:pt x="2699104" y="109647"/>
                  </a:lnTo>
                  <a:lnTo>
                    <a:pt x="2741735" y="124754"/>
                  </a:lnTo>
                  <a:lnTo>
                    <a:pt x="2784089" y="140836"/>
                  </a:lnTo>
                  <a:lnTo>
                    <a:pt x="2826149" y="157892"/>
                  </a:lnTo>
                  <a:lnTo>
                    <a:pt x="2867898" y="175923"/>
                  </a:lnTo>
                  <a:lnTo>
                    <a:pt x="2909317" y="194929"/>
                  </a:lnTo>
                  <a:lnTo>
                    <a:pt x="2950391" y="214909"/>
                  </a:lnTo>
                  <a:lnTo>
                    <a:pt x="2991102" y="235864"/>
                  </a:lnTo>
                  <a:lnTo>
                    <a:pt x="3031431" y="257793"/>
                  </a:lnTo>
                  <a:lnTo>
                    <a:pt x="3071363" y="280698"/>
                  </a:lnTo>
                  <a:lnTo>
                    <a:pt x="3110880" y="304576"/>
                  </a:lnTo>
                  <a:lnTo>
                    <a:pt x="3149964" y="329430"/>
                  </a:lnTo>
                  <a:lnTo>
                    <a:pt x="3188598" y="355258"/>
                  </a:lnTo>
                  <a:lnTo>
                    <a:pt x="3226765" y="382061"/>
                  </a:lnTo>
                  <a:lnTo>
                    <a:pt x="3264448" y="409838"/>
                  </a:lnTo>
                  <a:lnTo>
                    <a:pt x="3301628" y="438590"/>
                  </a:lnTo>
                  <a:lnTo>
                    <a:pt x="3338290" y="468317"/>
                  </a:lnTo>
                  <a:lnTo>
                    <a:pt x="3374416" y="499018"/>
                  </a:lnTo>
                  <a:lnTo>
                    <a:pt x="3409987" y="530694"/>
                  </a:lnTo>
                  <a:lnTo>
                    <a:pt x="3444988" y="563345"/>
                  </a:lnTo>
                  <a:lnTo>
                    <a:pt x="3479401" y="596970"/>
                  </a:lnTo>
                  <a:close/>
                </a:path>
              </a:pathLst>
            </a:custGeom>
            <a:ln w="9525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92900" y="2971800"/>
            <a:ext cx="2595880" cy="1193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93700">
              <a:lnSpc>
                <a:spcPts val="4400"/>
              </a:lnSpc>
              <a:spcBef>
                <a:spcPts val="580"/>
              </a:spcBef>
            </a:pPr>
            <a:r>
              <a:rPr sz="4000" spc="-10" dirty="0">
                <a:latin typeface="Arial MT"/>
                <a:cs typeface="Arial MT"/>
              </a:rPr>
              <a:t>Artificial Intelligence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5300" y="3086100"/>
            <a:ext cx="1042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ML/DM/ Analytics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47432" y="6495092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9100" y="5765800"/>
            <a:ext cx="550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“Data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science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produces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insights</a:t>
            </a:r>
            <a:r>
              <a:rPr sz="2800" spc="-10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9100" y="6197600"/>
            <a:ext cx="6685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Machine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learning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produces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predictions”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cap="small" spc="-10" dirty="0"/>
              <a:t>Data</a:t>
            </a:r>
            <a:r>
              <a:rPr cap="small" spc="75" dirty="0"/>
              <a:t> </a:t>
            </a:r>
            <a:r>
              <a:rPr cap="small" dirty="0"/>
              <a:t>Science</a:t>
            </a:r>
            <a:r>
              <a:rPr cap="small" spc="-75" dirty="0"/>
              <a:t> </a:t>
            </a:r>
            <a:r>
              <a:rPr cap="small" dirty="0"/>
              <a:t>Application</a:t>
            </a:r>
            <a:r>
              <a:rPr cap="small" spc="95" dirty="0"/>
              <a:t> </a:t>
            </a:r>
            <a:r>
              <a:rPr cap="small"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834389"/>
            <a:ext cx="5856605" cy="430657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Fraud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detection</a:t>
            </a:r>
            <a:endParaRPr sz="28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140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Investigate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fraud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patterns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Early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detection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important</a:t>
            </a:r>
            <a:endParaRPr sz="24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Char char="•"/>
              <a:tabLst>
                <a:tab pos="1155065" algn="l"/>
              </a:tabLst>
            </a:pPr>
            <a:r>
              <a:rPr sz="2000" dirty="0">
                <a:latin typeface="Arial MT"/>
                <a:cs typeface="Arial MT"/>
              </a:rPr>
              <a:t>Before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damage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propagates</a:t>
            </a:r>
            <a:endParaRPr sz="20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Char char="•"/>
              <a:tabLst>
                <a:tab pos="1155065" algn="l"/>
              </a:tabLst>
            </a:pPr>
            <a:r>
              <a:rPr sz="2000" dirty="0">
                <a:latin typeface="Arial MT"/>
                <a:cs typeface="Arial MT"/>
              </a:rPr>
              <a:t>Harder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detection</a:t>
            </a:r>
            <a:endParaRPr sz="20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Precision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important</a:t>
            </a:r>
            <a:endParaRPr sz="2400">
              <a:latin typeface="Arial MT"/>
              <a:cs typeface="Arial MT"/>
            </a:endParaRPr>
          </a:p>
          <a:p>
            <a:pPr marL="1155700" marR="5080" lvl="2" indent="-228600">
              <a:lnSpc>
                <a:spcPct val="120800"/>
              </a:lnSpc>
              <a:spcBef>
                <a:spcPts val="520"/>
              </a:spcBef>
              <a:buClr>
                <a:srgbClr val="B71E42"/>
              </a:buClr>
              <a:buChar char="•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False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positive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false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negative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both </a:t>
            </a:r>
            <a:r>
              <a:rPr sz="2000" spc="-25" dirty="0">
                <a:latin typeface="Arial MT"/>
                <a:cs typeface="Arial MT"/>
              </a:rPr>
              <a:t>bad</a:t>
            </a:r>
            <a:endParaRPr sz="2000"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Char char="•"/>
              <a:tabLst>
                <a:tab pos="697230" algn="l"/>
              </a:tabLst>
            </a:pPr>
            <a:r>
              <a:rPr sz="2400" spc="-10" dirty="0">
                <a:latin typeface="Arial MT"/>
                <a:cs typeface="Arial MT"/>
              </a:rPr>
              <a:t>Real-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analytics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6200" y="1371600"/>
            <a:ext cx="5321300" cy="4076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070"/>
              </a:lnSpc>
            </a:pPr>
            <a:r>
              <a:rPr dirty="0"/>
              <a:t>Canadian</a:t>
            </a:r>
            <a:r>
              <a:rPr spc="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dirty="0"/>
              <a:t>Science</a:t>
            </a:r>
            <a:r>
              <a:rPr spc="5" dirty="0"/>
              <a:t> </a:t>
            </a:r>
            <a:r>
              <a:rPr spc="-10" dirty="0"/>
              <a:t>Workshop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932</Words>
  <Application>Microsoft Office PowerPoint</Application>
  <PresentationFormat>Widescreen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MT</vt:lpstr>
      <vt:lpstr>Calibri</vt:lpstr>
      <vt:lpstr>Office Theme</vt:lpstr>
      <vt:lpstr>Data Science Vocabulary</vt:lpstr>
      <vt:lpstr>PowerPoint Presentation</vt:lpstr>
      <vt:lpstr>What is Data Science?</vt:lpstr>
      <vt:lpstr>What is Data Science?</vt:lpstr>
      <vt:lpstr>What is Important?</vt:lpstr>
      <vt:lpstr>Data Science as a Unifier</vt:lpstr>
      <vt:lpstr>Data Science and Big Data</vt:lpstr>
      <vt:lpstr>Data Science and Artificial Intelligence</vt:lpstr>
      <vt:lpstr>Data Science Application Examples</vt:lpstr>
      <vt:lpstr>Data Science Application Examples</vt:lpstr>
      <vt:lpstr>Data Science Application Examples</vt:lpstr>
      <vt:lpstr>Data Science Application Examples</vt:lpstr>
      <vt:lpstr>Data Science Application Examples</vt:lpstr>
      <vt:lpstr>Holistic Approach to Data Science</vt:lpstr>
      <vt:lpstr>Core Research Issues &amp; Interactions</vt:lpstr>
      <vt:lpstr>Core Research Issues &amp; Interactions</vt:lpstr>
      <vt:lpstr>Core Research Issues &amp; Interactions</vt:lpstr>
      <vt:lpstr>Core Research Issues &amp; Interactions</vt:lpstr>
      <vt:lpstr>Core Research Issues &amp; Interactions</vt:lpstr>
      <vt:lpstr>Core Research Issues &amp;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Vocabulary</dc:title>
  <dc:creator>Vansh</dc:creator>
  <cp:lastModifiedBy>Vansh Thakur</cp:lastModifiedBy>
  <cp:revision>2</cp:revision>
  <dcterms:created xsi:type="dcterms:W3CDTF">2024-01-04T12:27:34Z</dcterms:created>
  <dcterms:modified xsi:type="dcterms:W3CDTF">2024-01-07T15:39:17Z</dcterms:modified>
</cp:coreProperties>
</file>