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verage" panose="020B0604020202020204" charset="0"/>
      <p:regular r:id="rId10"/>
    </p:embeddedFont>
    <p:embeddedFont>
      <p:font typeface="Oswald" panose="00000500000000000000" pitchFamily="2" charset="0"/>
      <p:regular r:id="rId11"/>
      <p:bold r:id="rId12"/>
    </p:embeddedFont>
    <p:embeddedFont>
      <p:font typeface="verdana" panose="020B060403050404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95c821b37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95c821b3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95c821b37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95c821b37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HackZon 2022</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SPAARKZ</a:t>
            </a:r>
            <a:endParaRPr dirty="0"/>
          </a:p>
        </p:txBody>
      </p:sp>
      <p:sp>
        <p:nvSpPr>
          <p:cNvPr id="61" name="Google Shape;61;p13"/>
          <p:cNvSpPr txBox="1"/>
          <p:nvPr/>
        </p:nvSpPr>
        <p:spPr>
          <a:xfrm>
            <a:off x="754700" y="3378675"/>
            <a:ext cx="2670300" cy="15080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dk1"/>
                </a:solidFill>
                <a:latin typeface="Average"/>
                <a:ea typeface="Average"/>
                <a:cs typeface="Average"/>
                <a:sym typeface="Average"/>
              </a:rPr>
              <a:t>Team Members :</a:t>
            </a:r>
          </a:p>
          <a:p>
            <a:pPr marL="0" lvl="0" indent="0" algn="l" rtl="0">
              <a:spcBef>
                <a:spcPts val="0"/>
              </a:spcBef>
              <a:spcAft>
                <a:spcPts val="0"/>
              </a:spcAft>
              <a:buNone/>
            </a:pPr>
            <a:endParaRPr sz="1500" dirty="0">
              <a:solidFill>
                <a:schemeClr val="dk1"/>
              </a:solidFill>
              <a:latin typeface="Average"/>
              <a:ea typeface="Average"/>
              <a:cs typeface="Average"/>
              <a:sym typeface="Average"/>
            </a:endParaRPr>
          </a:p>
          <a:p>
            <a:pPr marL="0" lvl="0" indent="0" algn="l" rtl="0">
              <a:spcBef>
                <a:spcPts val="0"/>
              </a:spcBef>
              <a:spcAft>
                <a:spcPts val="0"/>
              </a:spcAft>
              <a:buNone/>
            </a:pPr>
            <a:r>
              <a:rPr lang="en" dirty="0">
                <a:solidFill>
                  <a:schemeClr val="dk1"/>
                </a:solidFill>
                <a:latin typeface="Average"/>
                <a:ea typeface="Average"/>
                <a:cs typeface="Average"/>
                <a:sym typeface="Average"/>
              </a:rPr>
              <a:t>Janhavi Parmar</a:t>
            </a:r>
          </a:p>
          <a:p>
            <a:pPr marL="0" lvl="0" indent="0" algn="l" rtl="0">
              <a:spcBef>
                <a:spcPts val="0"/>
              </a:spcBef>
              <a:spcAft>
                <a:spcPts val="0"/>
              </a:spcAft>
              <a:buNone/>
            </a:pPr>
            <a:r>
              <a:rPr lang="en" dirty="0">
                <a:solidFill>
                  <a:schemeClr val="dk1"/>
                </a:solidFill>
                <a:latin typeface="Average"/>
                <a:ea typeface="Average"/>
                <a:cs typeface="Average"/>
                <a:sym typeface="Average"/>
              </a:rPr>
              <a:t>Priti kushwaha</a:t>
            </a:r>
          </a:p>
          <a:p>
            <a:pPr marL="0" lvl="0" indent="0" algn="l" rtl="0">
              <a:spcBef>
                <a:spcPts val="0"/>
              </a:spcBef>
              <a:spcAft>
                <a:spcPts val="0"/>
              </a:spcAft>
              <a:buNone/>
            </a:pPr>
            <a:r>
              <a:rPr lang="en-IN" dirty="0">
                <a:solidFill>
                  <a:schemeClr val="dk1"/>
                </a:solidFill>
                <a:latin typeface="Average"/>
                <a:ea typeface="Average"/>
                <a:cs typeface="Average"/>
                <a:sym typeface="Average"/>
              </a:rPr>
              <a:t>S</a:t>
            </a:r>
            <a:r>
              <a:rPr lang="en" dirty="0">
                <a:solidFill>
                  <a:schemeClr val="dk1"/>
                </a:solidFill>
                <a:latin typeface="Average"/>
                <a:ea typeface="Average"/>
                <a:cs typeface="Average"/>
                <a:sym typeface="Average"/>
              </a:rPr>
              <a:t>himmi Sahu</a:t>
            </a:r>
          </a:p>
          <a:p>
            <a:pPr marL="0" lvl="0" indent="0" algn="l" rtl="0">
              <a:spcBef>
                <a:spcPts val="0"/>
              </a:spcBef>
              <a:spcAft>
                <a:spcPts val="0"/>
              </a:spcAft>
              <a:buNone/>
            </a:pPr>
            <a:r>
              <a:rPr lang="en" dirty="0">
                <a:solidFill>
                  <a:schemeClr val="dk1"/>
                </a:solidFill>
                <a:latin typeface="Average"/>
                <a:ea typeface="Average"/>
                <a:cs typeface="Average"/>
                <a:sym typeface="Average"/>
              </a:rPr>
              <a:t>Vansh Vidyarthy</a:t>
            </a:r>
            <a:endParaRPr dirty="0">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dirty="0"/>
              <a:t>Project objective: </a:t>
            </a:r>
            <a:endParaRPr sz="4200" b="1" dirty="0"/>
          </a:p>
          <a:p>
            <a:pPr algn="l"/>
            <a:r>
              <a:rPr lang="en" sz="4200" dirty="0"/>
              <a:t> </a:t>
            </a:r>
            <a:r>
              <a:rPr lang="en-US" sz="1600" b="0" i="0" dirty="0">
                <a:solidFill>
                  <a:srgbClr val="404040"/>
                </a:solidFill>
                <a:effectLst/>
                <a:latin typeface="verdana" panose="020B0604030504040204" pitchFamily="34" charset="0"/>
              </a:rPr>
              <a:t>1: The objective of our parking system is to provide the security for the faculty and students for their vehicles.</a:t>
            </a:r>
            <a:br>
              <a:rPr lang="en-US" sz="1600" b="0" i="0" dirty="0">
                <a:solidFill>
                  <a:srgbClr val="404040"/>
                </a:solidFill>
                <a:effectLst/>
                <a:latin typeface="verdana" panose="020B0604030504040204" pitchFamily="34" charset="0"/>
              </a:rPr>
            </a:br>
            <a:br>
              <a:rPr lang="en-US" sz="1600" b="0" i="0" dirty="0">
                <a:solidFill>
                  <a:srgbClr val="404040"/>
                </a:solidFill>
                <a:effectLst/>
                <a:latin typeface="verdana" panose="020B0604030504040204" pitchFamily="34" charset="0"/>
              </a:rPr>
            </a:br>
            <a:r>
              <a:rPr lang="en-US" sz="1600" b="0" i="0" dirty="0">
                <a:solidFill>
                  <a:srgbClr val="404040"/>
                </a:solidFill>
                <a:effectLst/>
                <a:latin typeface="verdana" panose="020B0604030504040204" pitchFamily="34" charset="0"/>
              </a:rPr>
              <a:t>2: To make the entrance authenticated without wasting their precious time.</a:t>
            </a:r>
            <a:br>
              <a:rPr lang="en-US" sz="1600" b="0" i="0" dirty="0">
                <a:solidFill>
                  <a:srgbClr val="404040"/>
                </a:solidFill>
                <a:effectLst/>
                <a:latin typeface="verdana" panose="020B0604030504040204" pitchFamily="34" charset="0"/>
              </a:rPr>
            </a:br>
            <a:br>
              <a:rPr lang="en-US" sz="1600" b="0" i="0" dirty="0">
                <a:solidFill>
                  <a:srgbClr val="404040"/>
                </a:solidFill>
                <a:effectLst/>
                <a:latin typeface="verdana" panose="020B0604030504040204" pitchFamily="34" charset="0"/>
              </a:rPr>
            </a:br>
            <a:r>
              <a:rPr lang="en-US" sz="1600" b="0" i="0" dirty="0">
                <a:solidFill>
                  <a:srgbClr val="404040"/>
                </a:solidFill>
                <a:effectLst/>
                <a:latin typeface="verdana" panose="020B0604030504040204" pitchFamily="34" charset="0"/>
              </a:rPr>
              <a:t>3:Avoids rush and maximizes the use of </a:t>
            </a:r>
            <a:r>
              <a:rPr lang="en-US" sz="1600" dirty="0">
                <a:solidFill>
                  <a:srgbClr val="404040"/>
                </a:solidFill>
                <a:latin typeface="verdana" panose="020B0604030504040204" pitchFamily="34" charset="0"/>
              </a:rPr>
              <a:t>free </a:t>
            </a:r>
            <a:r>
              <a:rPr lang="en-US" sz="1600" b="0" i="0" dirty="0">
                <a:solidFill>
                  <a:srgbClr val="404040"/>
                </a:solidFill>
                <a:effectLst/>
                <a:latin typeface="verdana" panose="020B0604030504040204" pitchFamily="34" charset="0"/>
              </a:rPr>
              <a:t>parking space</a:t>
            </a:r>
            <a:br>
              <a:rPr lang="en-US" sz="1600" b="0" i="0" dirty="0">
                <a:solidFill>
                  <a:srgbClr val="404040"/>
                </a:solidFill>
                <a:effectLst/>
                <a:latin typeface="verdana" panose="020B0604030504040204" pitchFamily="34" charset="0"/>
              </a:rPr>
            </a:br>
            <a:endParaRPr sz="4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 or Idea</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l"/>
            <a:r>
              <a:rPr lang="en" dirty="0"/>
              <a:t> </a:t>
            </a:r>
            <a:r>
              <a:rPr lang="en-US" b="1" i="0" dirty="0">
                <a:solidFill>
                  <a:schemeClr val="tx1"/>
                </a:solidFill>
                <a:effectLst/>
                <a:latin typeface="verdana" panose="020B0604030504040204" pitchFamily="34" charset="0"/>
              </a:rPr>
              <a:t>1: </a:t>
            </a:r>
            <a:r>
              <a:rPr lang="en-US" b="0" i="0" dirty="0">
                <a:solidFill>
                  <a:schemeClr val="tx1"/>
                </a:solidFill>
                <a:effectLst/>
                <a:latin typeface="verdana" panose="020B0604030504040204" pitchFamily="34" charset="0"/>
              </a:rPr>
              <a:t>There will be web based Parking System that secure current parking situation.</a:t>
            </a:r>
          </a:p>
          <a:p>
            <a:pPr algn="l"/>
            <a:endParaRPr lang="en-US" b="0" i="0" dirty="0">
              <a:solidFill>
                <a:schemeClr val="tx1"/>
              </a:solidFill>
              <a:effectLst/>
              <a:latin typeface="verdana" panose="020B0604030504040204" pitchFamily="34" charset="0"/>
            </a:endParaRPr>
          </a:p>
          <a:p>
            <a:pPr algn="l"/>
            <a:r>
              <a:rPr lang="en-US" b="1" i="0" dirty="0">
                <a:solidFill>
                  <a:schemeClr val="tx1"/>
                </a:solidFill>
                <a:effectLst/>
                <a:latin typeface="verdana" panose="020B0604030504040204" pitchFamily="34" charset="0"/>
              </a:rPr>
              <a:t>2: </a:t>
            </a:r>
            <a:r>
              <a:rPr lang="en-US" b="0" i="0" dirty="0">
                <a:solidFill>
                  <a:schemeClr val="tx1"/>
                </a:solidFill>
                <a:effectLst/>
                <a:latin typeface="verdana" panose="020B0604030504040204" pitchFamily="34" charset="0"/>
              </a:rPr>
              <a:t>Have Record of which vehicle come in or out.</a:t>
            </a:r>
          </a:p>
          <a:p>
            <a:pPr algn="l"/>
            <a:endParaRPr lang="en-US" b="0" i="0" dirty="0">
              <a:solidFill>
                <a:schemeClr val="tx1"/>
              </a:solidFill>
              <a:effectLst/>
              <a:latin typeface="verdana" panose="020B0604030504040204" pitchFamily="34" charset="0"/>
            </a:endParaRPr>
          </a:p>
          <a:p>
            <a:pPr algn="l"/>
            <a:r>
              <a:rPr lang="en-US" b="1" i="0" dirty="0">
                <a:solidFill>
                  <a:schemeClr val="tx1"/>
                </a:solidFill>
                <a:effectLst/>
                <a:latin typeface="verdana" panose="020B0604030504040204" pitchFamily="34" charset="0"/>
              </a:rPr>
              <a:t>3: </a:t>
            </a:r>
            <a:r>
              <a:rPr lang="en-US" b="0" i="0" dirty="0">
                <a:solidFill>
                  <a:schemeClr val="tx1"/>
                </a:solidFill>
                <a:effectLst/>
                <a:latin typeface="verdana" panose="020B0604030504040204" pitchFamily="34" charset="0"/>
              </a:rPr>
              <a:t>Have Record of which person can take vehicle in side or out side</a:t>
            </a:r>
          </a:p>
          <a:p>
            <a:pPr algn="l"/>
            <a:endParaRPr lang="en-US" dirty="0">
              <a:solidFill>
                <a:schemeClr val="tx1"/>
              </a:solidFill>
              <a:latin typeface="verdana" panose="020B0604030504040204" pitchFamily="34" charset="0"/>
            </a:endParaRPr>
          </a:p>
          <a:p>
            <a:pPr algn="l"/>
            <a:r>
              <a:rPr lang="en-US" b="0" i="0" dirty="0">
                <a:solidFill>
                  <a:schemeClr val="tx1"/>
                </a:solidFill>
                <a:effectLst/>
                <a:latin typeface="verdana" panose="020B0604030504040204" pitchFamily="34" charset="0"/>
              </a:rPr>
              <a:t>4: Store th</a:t>
            </a:r>
            <a:r>
              <a:rPr lang="en-US" dirty="0">
                <a:solidFill>
                  <a:schemeClr val="tx1"/>
                </a:solidFill>
                <a:latin typeface="verdana" panose="020B0604030504040204" pitchFamily="34" charset="0"/>
              </a:rPr>
              <a:t>e vehicle number and keep a record of time to generate bill</a:t>
            </a:r>
            <a:endParaRPr lang="en-US" b="0" i="0" dirty="0">
              <a:solidFill>
                <a:schemeClr val="tx1"/>
              </a:solidFill>
              <a:effectLst/>
              <a:latin typeface="verdana" panose="020B0604030504040204" pitchFamily="34" charset="0"/>
            </a:endParaRPr>
          </a:p>
          <a:p>
            <a:pPr marL="0" lvl="0" indent="0" algn="l" rtl="0">
              <a:spcBef>
                <a:spcPts val="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Implementation of Idea into the Project</a:t>
            </a:r>
            <a:endParaRPr/>
          </a:p>
        </p:txBody>
      </p:sp>
      <p:sp>
        <p:nvSpPr>
          <p:cNvPr id="78" name="Google Shape;78;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114300" lvl="0" indent="0" algn="l" rtl="0">
              <a:spcBef>
                <a:spcPts val="0"/>
              </a:spcBef>
              <a:spcAft>
                <a:spcPts val="0"/>
              </a:spcAft>
              <a:buSzPts val="1800"/>
              <a:buNone/>
            </a:pPr>
            <a:r>
              <a:rPr lang="en-IN" dirty="0"/>
              <a:t>The project aims to present an intelligent parking system for vehicles that identifies the parking slot automatically through sensors and display it without making the drivers to circle around the parking area. The availability of parking slots will be displayed to the drivers at entrance. </a:t>
            </a:r>
          </a:p>
          <a:p>
            <a:pPr marL="114300" lvl="0" indent="0" algn="l" rtl="0">
              <a:spcBef>
                <a:spcPts val="0"/>
              </a:spcBef>
              <a:spcAft>
                <a:spcPts val="0"/>
              </a:spcAft>
              <a:buSzPts val="1800"/>
              <a:buNone/>
            </a:pPr>
            <a:r>
              <a:rPr lang="en-IN" dirty="0"/>
              <a:t>It is found that the system decreases the manual work and provides high efficiency and high accuracy.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Functionality of the Project</a:t>
            </a:r>
            <a:endParaRPr/>
          </a:p>
        </p:txBody>
      </p:sp>
      <p:grpSp>
        <p:nvGrpSpPr>
          <p:cNvPr id="84" name="Google Shape;84;p17"/>
          <p:cNvGrpSpPr/>
          <p:nvPr/>
        </p:nvGrpSpPr>
        <p:grpSpPr>
          <a:xfrm>
            <a:off x="431925" y="1304875"/>
            <a:ext cx="2628925" cy="3416400"/>
            <a:chOff x="431925" y="1304875"/>
            <a:chExt cx="2628925" cy="3416400"/>
          </a:xfrm>
        </p:grpSpPr>
        <p:sp>
          <p:nvSpPr>
            <p:cNvPr id="85" name="Google Shape;85;p17"/>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7"/>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Python</a:t>
            </a:r>
            <a:endParaRPr>
              <a:solidFill>
                <a:schemeClr val="lt1"/>
              </a:solidFill>
            </a:endParaRPr>
          </a:p>
        </p:txBody>
      </p:sp>
      <p:sp>
        <p:nvSpPr>
          <p:cNvPr id="88" name="Google Shape;88;p17"/>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600" dirty="0"/>
              <a:t>O</a:t>
            </a:r>
            <a:r>
              <a:rPr lang="en" sz="1600" dirty="0"/>
              <a:t>ur front end language is python, and the backend works using HTML language.</a:t>
            </a:r>
            <a:endParaRPr sz="1600" dirty="0"/>
          </a:p>
        </p:txBody>
      </p:sp>
      <p:grpSp>
        <p:nvGrpSpPr>
          <p:cNvPr id="89" name="Google Shape;89;p17"/>
          <p:cNvGrpSpPr/>
          <p:nvPr/>
        </p:nvGrpSpPr>
        <p:grpSpPr>
          <a:xfrm>
            <a:off x="3320450" y="1304875"/>
            <a:ext cx="2632500" cy="3416400"/>
            <a:chOff x="3320450" y="1304875"/>
            <a:chExt cx="2632500" cy="3416400"/>
          </a:xfrm>
        </p:grpSpPr>
        <p:sp>
          <p:nvSpPr>
            <p:cNvPr id="90" name="Google Shape;90;p17"/>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7"/>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Django</a:t>
            </a:r>
            <a:endParaRPr>
              <a:solidFill>
                <a:schemeClr val="lt1"/>
              </a:solidFill>
            </a:endParaRPr>
          </a:p>
        </p:txBody>
      </p:sp>
      <p:sp>
        <p:nvSpPr>
          <p:cNvPr id="93" name="Google Shape;93;p17"/>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Web Framework for website development </a:t>
            </a:r>
            <a:endParaRPr sz="1600"/>
          </a:p>
        </p:txBody>
      </p:sp>
      <p:grpSp>
        <p:nvGrpSpPr>
          <p:cNvPr id="94" name="Google Shape;94;p17"/>
          <p:cNvGrpSpPr/>
          <p:nvPr/>
        </p:nvGrpSpPr>
        <p:grpSpPr>
          <a:xfrm>
            <a:off x="6212550" y="1304875"/>
            <a:ext cx="2632500" cy="3416400"/>
            <a:chOff x="6212550" y="1304875"/>
            <a:chExt cx="2632500" cy="3416400"/>
          </a:xfrm>
        </p:grpSpPr>
        <p:sp>
          <p:nvSpPr>
            <p:cNvPr id="95" name="Google Shape;95;p17"/>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7"/>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MongoDB</a:t>
            </a:r>
            <a:endParaRPr dirty="0">
              <a:solidFill>
                <a:schemeClr val="lt1"/>
              </a:solidFill>
            </a:endParaRPr>
          </a:p>
        </p:txBody>
      </p:sp>
      <p:sp>
        <p:nvSpPr>
          <p:cNvPr id="98" name="Google Shape;98;p17"/>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NoSQl Database for the storage and processing of data</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90250" y="526350"/>
            <a:ext cx="6227100" cy="113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a:t>Future scope:</a:t>
            </a:r>
            <a:endParaRPr sz="4200"/>
          </a:p>
        </p:txBody>
      </p:sp>
      <p:sp>
        <p:nvSpPr>
          <p:cNvPr id="104" name="Google Shape;104;p18"/>
          <p:cNvSpPr txBox="1"/>
          <p:nvPr/>
        </p:nvSpPr>
        <p:spPr>
          <a:xfrm>
            <a:off x="557300" y="1532600"/>
            <a:ext cx="7988100" cy="4170342"/>
          </a:xfrm>
          <a:prstGeom prst="rect">
            <a:avLst/>
          </a:prstGeom>
          <a:noFill/>
          <a:ln>
            <a:noFill/>
          </a:ln>
        </p:spPr>
        <p:txBody>
          <a:bodyPr spcFirstLastPara="1" wrap="square" lIns="91425" tIns="91425" rIns="91425" bIns="91425" anchor="t" anchorCtr="0">
            <a:spAutoFit/>
          </a:bodyPr>
          <a:lstStyle/>
          <a:p>
            <a:r>
              <a:rPr lang="en-US" sz="1600" b="0" i="0" dirty="0">
                <a:solidFill>
                  <a:srgbClr val="404040"/>
                </a:solidFill>
                <a:effectLst/>
                <a:latin typeface="verdana" panose="020B0604030504040204" pitchFamily="34" charset="0"/>
              </a:rPr>
              <a:t>Our system has been implemented in particular parking area in certain places. In future it can  be  implemented  in  every  parking  area  to  lessen  the  human  </a:t>
            </a:r>
            <a:r>
              <a:rPr lang="en-US" sz="1600" b="0" i="0" dirty="0" err="1">
                <a:solidFill>
                  <a:srgbClr val="404040"/>
                </a:solidFill>
                <a:effectLst/>
                <a:latin typeface="verdana" panose="020B0604030504040204" pitchFamily="34" charset="0"/>
              </a:rPr>
              <a:t>effort.These</a:t>
            </a:r>
            <a:r>
              <a:rPr lang="en-US" sz="1600" b="0" i="0" dirty="0">
                <a:solidFill>
                  <a:srgbClr val="404040"/>
                </a:solidFill>
                <a:effectLst/>
                <a:latin typeface="verdana" panose="020B0604030504040204" pitchFamily="34" charset="0"/>
              </a:rPr>
              <a:t> can also allow the drivers to reserve parking slot by knowing the vacant slot in various parking area.</a:t>
            </a:r>
          </a:p>
          <a:p>
            <a:pPr algn="l"/>
            <a:endParaRPr lang="en-US" sz="1600" b="1" i="0" dirty="0">
              <a:solidFill>
                <a:srgbClr val="404040"/>
              </a:solidFill>
              <a:effectLst/>
              <a:latin typeface="verdana" panose="020B0604030504040204" pitchFamily="34" charset="0"/>
            </a:endParaRPr>
          </a:p>
          <a:p>
            <a:pPr algn="l"/>
            <a:r>
              <a:rPr lang="en-US" sz="1600" b="1" i="0" dirty="0">
                <a:solidFill>
                  <a:srgbClr val="404040"/>
                </a:solidFill>
                <a:effectLst/>
                <a:latin typeface="verdana" panose="020B0604030504040204" pitchFamily="34" charset="0"/>
              </a:rPr>
              <a:t>1: </a:t>
            </a:r>
            <a:r>
              <a:rPr lang="en-US" sz="1600" b="0" i="0" dirty="0">
                <a:solidFill>
                  <a:srgbClr val="404040"/>
                </a:solidFill>
                <a:effectLst/>
                <a:latin typeface="verdana" panose="020B0604030504040204" pitchFamily="34" charset="0"/>
              </a:rPr>
              <a:t>This project has great future scope because it save time of  people.</a:t>
            </a:r>
          </a:p>
          <a:p>
            <a:pPr algn="l"/>
            <a:endParaRPr lang="en-US" sz="1600" b="0" i="0" dirty="0">
              <a:solidFill>
                <a:srgbClr val="404040"/>
              </a:solidFill>
              <a:effectLst/>
              <a:latin typeface="verdana" panose="020B0604030504040204" pitchFamily="34" charset="0"/>
            </a:endParaRPr>
          </a:p>
          <a:p>
            <a:pPr algn="l"/>
            <a:r>
              <a:rPr lang="en-US" sz="1600" b="1" i="0" dirty="0">
                <a:solidFill>
                  <a:srgbClr val="404040"/>
                </a:solidFill>
                <a:effectLst/>
                <a:latin typeface="verdana" panose="020B0604030504040204" pitchFamily="34" charset="0"/>
              </a:rPr>
              <a:t>2: </a:t>
            </a:r>
            <a:r>
              <a:rPr lang="en-US" sz="1600" b="0" i="0" dirty="0">
                <a:solidFill>
                  <a:srgbClr val="404040"/>
                </a:solidFill>
                <a:effectLst/>
                <a:latin typeface="verdana" panose="020B0604030504040204" pitchFamily="34" charset="0"/>
              </a:rPr>
              <a:t>Nowadays parking is very important and hence it is necessary for every person to park their vehicle safely.</a:t>
            </a:r>
          </a:p>
          <a:p>
            <a:pPr algn="l"/>
            <a:endParaRPr lang="en-US" sz="1600" b="0" i="0" dirty="0">
              <a:solidFill>
                <a:srgbClr val="404040"/>
              </a:solidFill>
              <a:effectLst/>
              <a:latin typeface="verdana" panose="020B0604030504040204" pitchFamily="34" charset="0"/>
            </a:endParaRPr>
          </a:p>
          <a:p>
            <a:pPr algn="l"/>
            <a:r>
              <a:rPr lang="en-US" sz="1600" b="1" i="0" dirty="0">
                <a:solidFill>
                  <a:srgbClr val="404040"/>
                </a:solidFill>
                <a:effectLst/>
                <a:latin typeface="verdana" panose="020B0604030504040204" pitchFamily="34" charset="0"/>
              </a:rPr>
              <a:t>3: </a:t>
            </a:r>
            <a:r>
              <a:rPr lang="en-US" sz="1600" b="0" i="0" dirty="0">
                <a:solidFill>
                  <a:srgbClr val="404040"/>
                </a:solidFill>
                <a:effectLst/>
                <a:latin typeface="verdana" panose="020B0604030504040204" pitchFamily="34" charset="0"/>
              </a:rPr>
              <a:t>The only authorized  person has access to the software.</a:t>
            </a:r>
          </a:p>
          <a:p>
            <a:pPr algn="l"/>
            <a:endParaRPr lang="en-US" sz="1600" b="0" i="0" dirty="0">
              <a:solidFill>
                <a:srgbClr val="404040"/>
              </a:solidFill>
              <a:effectLst/>
              <a:latin typeface="verdana" panose="020B0604030504040204" pitchFamily="34" charset="0"/>
            </a:endParaRPr>
          </a:p>
          <a:p>
            <a:pPr algn="l"/>
            <a:r>
              <a:rPr lang="en-US" sz="1600" b="1" i="0" dirty="0">
                <a:solidFill>
                  <a:srgbClr val="404040"/>
                </a:solidFill>
                <a:effectLst/>
                <a:latin typeface="verdana" panose="020B0604030504040204" pitchFamily="34" charset="0"/>
              </a:rPr>
              <a:t>4: </a:t>
            </a:r>
            <a:r>
              <a:rPr lang="en-US" sz="1600" b="0" i="0" dirty="0">
                <a:solidFill>
                  <a:srgbClr val="404040"/>
                </a:solidFill>
                <a:effectLst/>
                <a:latin typeface="verdana" panose="020B0604030504040204" pitchFamily="34" charset="0"/>
              </a:rPr>
              <a:t>It also provide security with the use of authentication so unauthorized person cannot park their vehicle.</a:t>
            </a:r>
          </a:p>
          <a:p>
            <a:pPr algn="l"/>
            <a:endParaRPr lang="en-US" sz="2000" dirty="0">
              <a:solidFill>
                <a:srgbClr val="404040"/>
              </a:solidFill>
              <a:latin typeface="verdana" panose="020B0604030504040204" pitchFamily="34" charset="0"/>
            </a:endParaRPr>
          </a:p>
          <a:p>
            <a:pPr marL="0" lvl="0" indent="0" algn="l" rtl="0">
              <a:spcBef>
                <a:spcPts val="0"/>
              </a:spcBef>
              <a:spcAft>
                <a:spcPts val="0"/>
              </a:spcAft>
              <a:buNone/>
            </a:pPr>
            <a:endParaRPr sz="1500" dirty="0">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86750" y="1584900"/>
            <a:ext cx="2770500" cy="19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Thank You</a:t>
            </a:r>
            <a:endParaRPr sz="5000" dirty="0"/>
          </a:p>
          <a:p>
            <a:pPr marL="0" lvl="0" indent="0" algn="ctr" rtl="0">
              <a:spcBef>
                <a:spcPts val="0"/>
              </a:spcBef>
              <a:spcAft>
                <a:spcPts val="0"/>
              </a:spcAft>
              <a:buNone/>
            </a:pPr>
            <a:r>
              <a:rPr lang="en" sz="3300" dirty="0">
                <a:solidFill>
                  <a:schemeClr val="accent5"/>
                </a:solidFill>
              </a:rPr>
              <a:t>TEAM SPAARKZ</a:t>
            </a:r>
            <a:endParaRPr sz="3300" dirty="0">
              <a:solidFill>
                <a:schemeClr val="accent5"/>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363</Words>
  <Application>Microsoft Office PowerPoint</Application>
  <PresentationFormat>On-screen Show (16:9)</PresentationFormat>
  <Paragraphs>40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Oswald</vt:lpstr>
      <vt:lpstr>Arial</vt:lpstr>
      <vt:lpstr>Average</vt:lpstr>
      <vt:lpstr>verdana</vt:lpstr>
      <vt:lpstr>Slate</vt:lpstr>
      <vt:lpstr>HackZon 2022</vt:lpstr>
      <vt:lpstr>Project objective:   1: The objective of our parking system is to provide the security for the faculty and students for their vehicles.  2: To make the entrance authenticated without wasting their precious time.  3:Avoids rush and maximizes the use of free parking space </vt:lpstr>
      <vt:lpstr>Solution or Idea</vt:lpstr>
      <vt:lpstr>Implementation of Idea into the Project</vt:lpstr>
      <vt:lpstr>Functionality of the Project</vt:lpstr>
      <vt:lpstr>Future scope:</vt:lpstr>
      <vt:lpstr>Thank You TEAM SPAARKZ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HackZon 2022</dc:title>
  <cp:lastModifiedBy>khushi p</cp:lastModifiedBy>
  <cp:revision>2</cp:revision>
  <dcterms:modified xsi:type="dcterms:W3CDTF">2022-11-16T16:39:40Z</dcterms:modified>
</cp:coreProperties>
</file>