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6731d52-4c66-4d01-9dd5-c83a1517a04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0520b00-5289-4f9c-bf49-225076830fea/ReportSection?bookmarkGuid=e4b06046-1cc3-43a5-88c7-7f50c0e3af5f&amp;bookmarkUsage=1&amp;ctid=41f88ecb-ca63-404d-97dd-ab0a169fd138&amp;fromEntryPoint=export&quot;"/>
    <we:property name="reportState" value="&quot;CONNECTED&quot;"/>
    <we:property name="reportEmbeddedTime" value="&quot;2023-10-26T20:52:29.762Z&quot;"/>
    <we:property name="creatorSessionId" value="&quot;746a8961-1341-4f29-b884-ee841f0bc4ba&quot;"/>
    <we:property name="creatorUserId" value="&quot;10032002844D3290&quot;"/>
    <we:property name="creatorTenantId" value="&quot;41f88ecb-ca63-404d-97dd-ab0a169fd138&quot;"/>
    <we:property name="reportName" value="&quot;sales report&quot;"/>
    <we:property name="isFiltersActionButtonVisible" value="true"/>
    <we:property name="initialStateBookmark" value="&quot;H4sIAAAAAAAAA+1bW1PbOBT+K4xf+hJ2JN/NGxA62ymULul0Z6fDMLocJW4d22vLlGwn/30l2Q5NyKUwCSWteZJ17KNz+c4lkvhm8bjMEzJ5R8ZgHVknWfZlTIovB9jqWWkzd3n59uL46u3Nu+OLMzWd5TLO0tI6+mZJUgxBfozLiiSag5r8dN2zSJK8J0P9JEhSQs/KoSizlCTxf1C/rEiyqGDas+AuT7KCaJYDSSRotrfqdfWs1sZ/OGpFwmR8CwNgsp69gjwrZPvcs8p6ZESap2lmZsHTLJUkThVjPceEjyMKxHWQhzh3fAdcPV/G6TBpRLz/9sMk13aQcCdpdqctQD8r/prTdKpUiGzP47YfYhHiKGBu6GGkvxZxIpsF6eTsLi+UdZTNam6nStdhVsRMrWSsUEBZNiKfZkk1NqOzuflBVhUMrkAYUipjOVGcBpUy70BmBdwMSALlTZ9IUoK0tGzvi0xR6/eMefXkKPt6WoB64tYRmvZmMh3zW5IyNbso0PFwWMCQtCY9ew5pNdFMvq7SxploX4RXQxHLzdJfq5m1mBuTfB5vbTCoFT5/h/oGTRODsN3C59pgHjwikONFQcRDEgkaeBReIOavYKj5PMHyZRIzKOaMb41BpTs94Go1o1heLxVDTc+4IYPR+5t1Hitb1Lw/kqTSbF+dkDJmr5RE6u9ap66kTVUP2JVSmUoOjJQD894G5ibbNqynq6BiXi53CJSZzWukOCCERwBTl4VRKDhXqXI1Upqa89oQAwERcI4ooYxzzxeYEeWRpWiq2RkF2+phq+grsrHh29Q3/eZMofNMfaqUgA+EJnDjRJ6LXCEOEeb40CUeOgwxRocBhBh5GuLEVZ/X+EDaeX+PoIDGkimP2wzzZsGkjzB2/WAEXbDqP0AKy0Bm5sBPS0FgIxudmzdX0XFk6NcGJotx+GesPijYaHIOt5A8FHdGf0hqpf1Iirgu6I02W8BX478Za2s+N43i/KDflrfvRLT05MH9hCY3irUWXcgMPYsRNgLev++Lav/F3MQkU4u+4XXGGudKnLLNX+3T2zitGZ2DkI9PbU9B5XKs9KyreDiSK5JFiwMTpPNdoCZZurT+ejrXsbFUZxtZOh5+qFr9PlFyoRrn0d50jVtrvEpJ2Bfgx+qT0xEp5OO7sN8PInW9p9QhKHCEj1TxJsJVsex19b6r9z8dpl297+r9unr/kurYo3c/umZlXbPSlfudlXsHKPUABUAdl4aYI9vBq8v9Sww1ZYM+mZT9WIiFiMNPQBIjBV9ET1ZwKE5qnPTjot3wUf3K2cvWvt5GYi61qR9iggF7rmrqHD/aKxdv7VfBnjl3ld61W0XoB8ITjnDCkHiYAXPoXrn1Ulv+4E1/QUHv13fsas1r13LdUQnb9QPCvcCnYeC5e+XaH+x/fjW/rlC72c33hRfaLETYtwPOfQF0zyrtNpvaHYkIwzGk8iktJM/SSi5tHvcRcD/xnHHmgrrB9IRwCSUqo3HKXR7ZHt580tjB/pmOSTvU7+TQlLkM2w6QMOQuhYBx5Heg33Z3TCY60Rxc6FP7Dvo/DfoLfqgDAKEAbOxihX9hI1fgaN+2FV5+AJjdn6einyVVqTwB/IQUXRBs1Rd1BHDbp8LHxA0E5Yj7lEV8YwR8yPJ3P3w4Vlb03wqUWosuGbQENf6rHazl9P0x20qV587S2gtNjz4pKx+YrqKHMw/db3mKGBJu6aUunw2Ja4RcDTnlM+vINT6v7WPrrPB0y+7wlHKD7Y02+kRnDYcWWs0ttWfKdPNi7sddhq3tgXSZeodYan6k2gH2hRB+FGAWRj6z0eZk/fwVv4uBLga2jKPraXO8vuyedFbJMicM3pMUllxwVvAiKQfejDdea+5pp8ZNfVnzgf7Xktk16On0f//jOo7lMgAA&quot;"/>
    <we:property name="bookmark" value="&quot;H4sIAAAAAAAAA+1aWW/bOBD+K4Fe+uIsSN3KWxOn2GLTY+Oii0URFDyGtlpZ0kpUNt7C/315SE7t2Llgp3ErP1EcajjHN4dJfXN4WpcZmb0lU3COnOOi+Dol1dcD7AycfHmOeCJEnvBCBGGAsHBDStSqopRpkdfO0TdHkmoM8mNaNyTTDNXkp4uBQ7LsPRnrJ0GyGgZOCVVd5CRL/wO7WJFk1cB84MBVmRUV0SxHkkjQbC/VcvWsRMG/eWpHwmR6CSNg0s6eQ1lUsnseOLUdGZGWaZqZ2fCkyCVJc8VYzzER4oQC8T0UIM690ANfz9dpPs5aEa/f/TArtVkkXElaXGkL0C+Kv+Y0nysVEjcIuBvGWMQ4iZgfBxjpt0WayXZDOju9KitlHWUzy+1E6TouqpSpnYwVKqjrVuSTImumZnS6ND8qmorBOQhDymUqZ4rTqFHmHcmigs8jkkH9eUgkqUE6Wrb3VaGodp0xr56cFP+eVKCeuHOE5oOFTC/5JcmZml0V6OV4XMGYdCY9fQppNdFMvmry1ploX4RXQ5HKu6W/UDO3Ym5KymW8dcGgdvjyHepbNM0MwnYLnwuDeQiIQF6QRAmPSSJoFFB4hpg/h7Hm8wjL11nKoFoyvjMFle70gKvdjGKl3SoFSy+4IYPR+5tzlipbWN4fSdZoti+OSZ2yF0oi9bvQqSvrUtUNdrVUppIjI+XIrLuDucm2Lev5JqiYxfUOgbKwuUWKB0IEBDD1WZzEgnOVKjcjpS1BrwwxEpAA54gSyjgPQoGZLkBr0WTZGQW76uGq6KuKqeHblju9cqHQWaFeVUrAB0Iz+OwlgY98IQ4R5vjQJwE6jDFGhxHEGAUa4sRXr1t8IO28vyZQQWvJnKddhnm9YtIHGNs+GEFXrPo3kMoxkFk48NNaELjIRWdm5SY6Tgz9wsBkNQ5/T9ULFZvMzuASspviLug3SZ20H0mV2oLearMFfLX+W7B2lnPTJC0Phl15+05ER08eXE9ocqtYZ9GVzDBwGGET4MPrNsn6L+UmJpna9DW3GWtaKnHqLn91T3+kuWV0BkI+PLU9BpXrsTJwztPxRG5IFh0OTJAuN4Wa5OjS+vPpbGNjrc4ucnQ83Kta/TpR8kY1zpO96Rq31njVkrCvwF+qV04mpJIP78J+PYjYek+pR1Ck/zqq4k2Er2I56Ot9X+9/OEz7et/X+9vq/XOqYw8+/eibldualb7c76zce0BpACgC6vk0xhy5Ht5c7p9jqCkbDMmsHqZCrEQcfgSSGKn4KnqKikN1bHEyTKvuwEf1K6fPW3t7jMR86tIwxgQDDnzV1Hlhslcu3tq/gj1z7ia9rVtFHEYiEJ7w4pgEmAHz6F659Z22/MHr4YqCwc/v2M2aW9dy3VEJ1w8jwoMopHEU+Hvl2nv2Pz+bXzeo3Z7mhyKIXRYjHLoR56EAumeVdptN7Y5EhPEUcvmYFpIXeSPXNo/7CLgfeM+4cIFtMAMhfEKJymiccp8nboDvvmnsYf9E16Q96ndyacp8hl0PSBxzn0LEOAp70G+7OyYznWgO3uhb+x76Pwz6K36wAYBQBC72scK/cJEvcLJvxwrPPwDM6c9j0c+yplaeAH5Mqj4ItuoLGwHcDakIMfEjQTniIWUJvzMCPhTl23tfjtUN/acBpdaqS0YdQY3/7Aa3cvr+mm2jykt3ad0HTQ++KatvmK6hhwsPXR95ihQy7uit3j0ZEm8RcjPklM+cI9/43NrH1Vnh8Zbd4S3lHbY32ugbnVs4dNBqv1J7oky3LOZ+fMuwtTOQPlPvEEvtn1Q3wqEQIkwizOIkZC66O1k/fcXvY6CPgS3j6GLeXq+v+066aGRdEgbvSQ5rPnBW8CI5B96O7/dZ83z+P2zmcNPEMgAA&quot;"/>
    <we:property name="datasetId" value="&quot;7f618547-756b-4b6f-ba78-8b23c9a5f3d1&quot;"/>
    <we:property name="embedUrl" value="&quot;/reportEmbed?reportId=d0520b00-5289-4f9c-bf49-225076830fea&amp;config=eyJjbHVzdGVyVXJsIjoiaHR0cHM6Ly9XQUJJLVdFU1QtVVMtQy1QUklNQVJZLXJlZGlyZWN0LmFuYWx5c2lzLndpbmRvd3MubmV0IiwiZW1iZWRGZWF0dXJlcyI6eyJ1c2FnZU1ldHJpY3NWTmV4dCI6dHJ1ZX19&amp;disableSensitivityBanner=true&quot;"/>
    <we:property name="pageName" value="&quot;ReportSection&quot;"/>
    <we:property name="pageDisplayName" value="&quot;sales report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Vanshaj Gupta</cp:lastModifiedBy>
  <cp:revision>3</cp:revision>
  <dcterms:created xsi:type="dcterms:W3CDTF">2018-06-07T21:39:02Z</dcterms:created>
  <dcterms:modified xsi:type="dcterms:W3CDTF">2023-10-26T20:53:10Z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