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EAB8-C924-B684-7F5B-E425DE783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7B87C-A3EB-6BF1-612D-E50D2F72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8C8F-E24A-FBBE-B69D-C12294C6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7159-B889-DE44-9EEE-70034FF1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8FDD-304F-EF7C-5A13-58A53A5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1BC-8CD5-88F5-7A81-ACEB57D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57459-A226-ABE7-412C-C09F515A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0213-7215-B0C4-3954-3F2B8279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66BB-E11A-DA53-BE35-DE22722A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1840-1C18-AC4C-4C5D-54F1DD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3045-98D9-50E5-B6FC-B451DDE5B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D3272-3A08-A851-E8C0-9B97FE44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B815-2352-E9D9-0C43-6FEF106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BD2A-3444-E008-4F95-C57C00D6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F825-6F58-CC01-3F5F-322BDEAD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C07-0937-14A8-E102-02FFDA6F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D79E-578A-9EF3-CD48-4C572D59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89B2-09F8-4404-E59B-1996EB82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5BA5-F141-4782-DA7D-89B50DF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F760-53A4-AA70-8A49-27EB1EC4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595D-2A81-DF64-895C-6F43741D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FFBC-7F5C-3396-3640-1C7644B5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5A8A-2E8F-5F83-6660-CF28686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7DE8-D2D2-FD62-42BE-25065A04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6F1D-F5BB-3967-A16F-2EEE6819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5750-F41B-867E-D07B-3CC709DB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2A67-6FDF-1E8C-6626-998D88D5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17624-69A8-7CE9-00BF-1211EE16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5EA6-ECF9-9CF1-9BC0-B5BA4BE2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5CF3-3C39-67BB-CB9B-AE0A17E0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05AEB-D2E2-D83C-E138-F7994B0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EFC5-7AB8-DE9B-12A7-188D4437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CFE6-1117-44DE-26C4-B02A5442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AD36E-8DF9-A8EB-2132-E38CE815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B60ED-7A35-5A20-AC67-2BE8F362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58C4E-AB3A-FB1D-4D62-24C244D93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3D607-D661-31C0-2DA6-F2AED339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A7C3F-ECAB-05A1-7D91-B11D371E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F6707-08C4-0D77-7A48-DE8A613E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272A-AF67-0A50-7144-920C882E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BF2F7-9AE5-7038-FB65-B276CCC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A897-13A3-64DA-5FD2-3E7C6F35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A419-D350-1FC5-E326-A0FBAF6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5B897-3F9E-308A-B994-54CD52DF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4E801-9335-7FE2-8DCC-122F61A9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D6B7-8FE7-58C1-4904-919069CD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E92F-5AD5-ED5E-EF9E-85C9BBE9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B39-6571-10CE-1E9D-8AB88915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8517-EE70-2470-B9FD-2838CF99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ED9D-A3F1-D99F-B065-FEC88488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C51C-3A1E-A74F-6C20-38CCF29C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0259-DAE8-B999-F8F7-2BE9C14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7CA3-1201-87AC-22AE-86F4D485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3B15D-2EC3-3920-F088-0AC1714AB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6869-33F3-EC7F-9351-F9078F50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4999-7595-C81B-FBDC-8F6D0A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FC0A-4D09-FF16-CEED-19965D2C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1BF59-C684-83F2-96EF-6C7EDC1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1B35A-2539-DA49-DAA2-237EF8F5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BCEB-BC62-1FD2-1935-CDAE7A11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050B-00D8-275C-4964-C7A033E3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4FAB-5A8F-3845-869A-F26898F892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3E5E-9AB0-7187-BBEF-009D7899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A8DF-9B13-CC94-A4F1-CCF7C0B0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492F-ED71-C84B-9144-D67FE6C5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90B1476-ED24-EEF8-1561-E82A765E1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47" y="-1051857"/>
            <a:ext cx="12371294" cy="80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64CCD94-9D5F-ACCE-8241-AA7A52B1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48701" y="-3441186"/>
            <a:ext cx="6858000" cy="137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8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26E8870-85D5-1370-380E-2327939E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" y="1"/>
            <a:ext cx="12036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EDA97AE-4E36-26FC-21C8-542419A3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282"/>
            <a:ext cx="12707472" cy="704028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1CD63E-FF5B-BB86-00BE-7836D69E74A3}"/>
              </a:ext>
            </a:extLst>
          </p:cNvPr>
          <p:cNvSpPr/>
          <p:nvPr/>
        </p:nvSpPr>
        <p:spPr>
          <a:xfrm>
            <a:off x="9131285" y="5679504"/>
            <a:ext cx="3344690" cy="1041242"/>
          </a:xfrm>
          <a:prstGeom prst="roundRect">
            <a:avLst>
              <a:gd name="adj" fmla="val 70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– 211232( VANSH ANAND)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211205 ( ADUVITI GANDOTRA)</a:t>
            </a:r>
          </a:p>
        </p:txBody>
      </p:sp>
    </p:spTree>
    <p:extLst>
      <p:ext uri="{BB962C8B-B14F-4D97-AF65-F5344CB8AC3E}">
        <p14:creationId xmlns:p14="http://schemas.microsoft.com/office/powerpoint/2010/main" val="18571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7A9EBEF-8371-BEBB-3085-3F9D2E9F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5435" cy="67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C8196F-9C59-C524-89E6-F55BDD80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412"/>
            <a:ext cx="12072471" cy="71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A08AC3-2946-EBD9-54CC-62AE9F69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529"/>
            <a:ext cx="1229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5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4B2020-E96D-EF53-8051-0BB1E189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8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927CFEF-FBD3-06F9-418F-684C00F2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189" cy="70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49DFB0-0A3D-0F6C-34E6-F4F6A99E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53788"/>
            <a:ext cx="1219200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EE5A017-2C7B-EE3D-0422-9FB1643DB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9529"/>
            <a:ext cx="12036612" cy="69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8E0A044-D647-6A43-5A6E-BFD84779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vansh.anand003@gmail.com</dc:creator>
  <cp:lastModifiedBy>vansh.anand003@gmail.com</cp:lastModifiedBy>
  <cp:revision>1</cp:revision>
  <dcterms:created xsi:type="dcterms:W3CDTF">2022-11-27T20:11:18Z</dcterms:created>
  <dcterms:modified xsi:type="dcterms:W3CDTF">2022-11-27T20:25:51Z</dcterms:modified>
</cp:coreProperties>
</file>