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0.xml" ContentType="application/vnd.openxmlformats-officedocument.presentationml.notesSlide+xml"/>
  <Override PartName="/ppt/ink/ink11.xml" ContentType="application/inkml+xml"/>
  <Override PartName="/ppt/ink/ink12.xml" ContentType="application/inkml+xml"/>
  <Override PartName="/ppt/notesSlides/notesSlide1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2.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41"/>
  </p:notesMasterIdLst>
  <p:sldIdLst>
    <p:sldId id="256" r:id="rId2"/>
    <p:sldId id="260" r:id="rId3"/>
    <p:sldId id="261" r:id="rId4"/>
    <p:sldId id="263" r:id="rId5"/>
    <p:sldId id="348" r:id="rId6"/>
    <p:sldId id="346" r:id="rId7"/>
    <p:sldId id="347" r:id="rId8"/>
    <p:sldId id="313" r:id="rId9"/>
    <p:sldId id="314" r:id="rId10"/>
    <p:sldId id="315" r:id="rId11"/>
    <p:sldId id="316" r:id="rId12"/>
    <p:sldId id="317" r:id="rId13"/>
    <p:sldId id="318" r:id="rId14"/>
    <p:sldId id="320" r:id="rId15"/>
    <p:sldId id="321" r:id="rId16"/>
    <p:sldId id="351" r:id="rId17"/>
    <p:sldId id="352" r:id="rId18"/>
    <p:sldId id="324" r:id="rId19"/>
    <p:sldId id="323" r:id="rId20"/>
    <p:sldId id="326" r:id="rId21"/>
    <p:sldId id="328" r:id="rId22"/>
    <p:sldId id="329" r:id="rId23"/>
    <p:sldId id="333" r:id="rId24"/>
    <p:sldId id="331" r:id="rId25"/>
    <p:sldId id="332" r:id="rId26"/>
    <p:sldId id="334" r:id="rId27"/>
    <p:sldId id="336" r:id="rId28"/>
    <p:sldId id="335" r:id="rId29"/>
    <p:sldId id="337" r:id="rId30"/>
    <p:sldId id="338" r:id="rId31"/>
    <p:sldId id="339" r:id="rId32"/>
    <p:sldId id="344" r:id="rId33"/>
    <p:sldId id="340" r:id="rId34"/>
    <p:sldId id="341" r:id="rId35"/>
    <p:sldId id="342" r:id="rId36"/>
    <p:sldId id="259" r:id="rId37"/>
    <p:sldId id="349" r:id="rId38"/>
    <p:sldId id="350" r:id="rId39"/>
    <p:sldId id="322" r:id="rId40"/>
  </p:sldIdLst>
  <p:sldSz cx="9144000" cy="5143500" type="screen16x9"/>
  <p:notesSz cx="6858000" cy="9144000"/>
  <p:embeddedFontLst>
    <p:embeddedFont>
      <p:font typeface="Bebas Neue" panose="020B0606020202050201" pitchFamily="34" charset="0"/>
      <p:regular r:id="rId42"/>
    </p:embeddedFont>
    <p:embeddedFont>
      <p:font typeface="Quicksand"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shika Mittal" initials="VM" lastIdx="2" clrIdx="0">
    <p:extLst>
      <p:ext uri="{19B8F6BF-5375-455C-9EA6-DF929625EA0E}">
        <p15:presenceInfo xmlns:p15="http://schemas.microsoft.com/office/powerpoint/2012/main" userId="0dfc738bf3dd4c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79" autoAdjust="0"/>
    <p:restoredTop sz="94291" autoAdjust="0"/>
  </p:normalViewPr>
  <p:slideViewPr>
    <p:cSldViewPr snapToGrid="0">
      <p:cViewPr varScale="1">
        <p:scale>
          <a:sx n="85" d="100"/>
          <a:sy n="85" d="100"/>
        </p:scale>
        <p:origin x="510" y="90"/>
      </p:cViewPr>
      <p:guideLst/>
    </p:cSldViewPr>
  </p:slideViewPr>
  <p:outlineViewPr>
    <p:cViewPr>
      <p:scale>
        <a:sx n="33" d="100"/>
        <a:sy n="33" d="100"/>
      </p:scale>
      <p:origin x="0" y="-2694"/>
    </p:cViewPr>
  </p:outlineViewPr>
  <p:notesTextViewPr>
    <p:cViewPr>
      <p:scale>
        <a:sx n="1" d="1"/>
        <a:sy n="1" d="1"/>
      </p:scale>
      <p:origin x="0" y="0"/>
    </p:cViewPr>
  </p:notesTextViewPr>
  <p:sorterViewPr>
    <p:cViewPr varScale="1">
      <p:scale>
        <a:sx n="100" d="100"/>
        <a:sy n="100" d="100"/>
      </p:scale>
      <p:origin x="0" y="-2256"/>
    </p:cViewPr>
  </p:sorterViewPr>
  <p:notesViewPr>
    <p:cSldViewPr snapToGrid="0">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7.364"/>
    </inkml:context>
    <inkml:brush xml:id="br0">
      <inkml:brushProperty name="width" value="0.025" units="cm"/>
      <inkml:brushProperty name="height" value="0.025" units="cm"/>
      <inkml:brushProperty name="color" value="#E71224"/>
    </inkml:brush>
  </inkml:definitions>
  <inkml:trace contextRef="#ctx0" brushRef="#br0">1 13 24575,'0'-5'0,"0"-2"-8191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7.364"/>
    </inkml:context>
    <inkml:brush xml:id="br0">
      <inkml:brushProperty name="width" value="0.025" units="cm"/>
      <inkml:brushProperty name="height" value="0.025" units="cm"/>
      <inkml:brushProperty name="color" value="#E71224"/>
    </inkml:brush>
  </inkml:definitions>
  <inkml:trace contextRef="#ctx0" brushRef="#br0">1 13 24575,'0'-5'0,"0"-2"-8191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3.99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4.34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8:24.688"/>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4.458"/>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5.176"/>
    </inkml:context>
    <inkml:brush xml:id="br0">
      <inkml:brushProperty name="width" value="0.025" units="cm"/>
      <inkml:brushProperty name="height" value="0.025" units="cm"/>
      <inkml:brushProperty name="color" value="#E71224"/>
    </inkml:brush>
  </inkml:definitions>
  <inkml:trace contextRef="#ctx0" brushRef="#br0">1 0 24575,'5'0'0,"3"0"-8191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050"/>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39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2.70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7.208"/>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4.458"/>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5.176"/>
    </inkml:context>
    <inkml:brush xml:id="br0">
      <inkml:brushProperty name="width" value="0.025" units="cm"/>
      <inkml:brushProperty name="height" value="0.025" units="cm"/>
      <inkml:brushProperty name="color" value="#E71224"/>
    </inkml:brush>
  </inkml:definitions>
  <inkml:trace contextRef="#ctx0" brushRef="#br0">1 0 24575,'5'0'0,"3"0"-8191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050"/>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46.397"/>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2.70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7T15:37:56.733"/>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72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406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47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527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102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795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12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633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674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2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89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00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818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560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364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924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914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96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734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025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81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338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08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006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919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af55115641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af55115641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2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5da0adef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5da0ad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a5da0adef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a5da0ade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7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552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a783214fb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a783214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762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783214fb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783214fb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003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72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slack-redir.net/link?url=https%3A%2F%2Fwww.freepik.com%2F"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436825"/>
            <a:ext cx="3852000" cy="15399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9"/>
        <p:cNvGrpSpPr/>
        <p:nvPr/>
      </p:nvGrpSpPr>
      <p:grpSpPr>
        <a:xfrm>
          <a:off x="0" y="0"/>
          <a:ext cx="0" cy="0"/>
          <a:chOff x="0" y="0"/>
          <a:chExt cx="0" cy="0"/>
        </a:xfrm>
      </p:grpSpPr>
      <p:grpSp>
        <p:nvGrpSpPr>
          <p:cNvPr id="210" name="Google Shape;210;p13"/>
          <p:cNvGrpSpPr/>
          <p:nvPr/>
        </p:nvGrpSpPr>
        <p:grpSpPr>
          <a:xfrm>
            <a:off x="-7" y="0"/>
            <a:ext cx="625763" cy="3288755"/>
            <a:chOff x="-7" y="0"/>
            <a:chExt cx="625763" cy="3288755"/>
          </a:xfrm>
        </p:grpSpPr>
        <p:sp>
          <p:nvSpPr>
            <p:cNvPr id="211" name="Google Shape;211;p13"/>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425521" y="20103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3"/>
          <p:cNvGrpSpPr/>
          <p:nvPr/>
        </p:nvGrpSpPr>
        <p:grpSpPr>
          <a:xfrm>
            <a:off x="8431104" y="1818952"/>
            <a:ext cx="712884" cy="3324549"/>
            <a:chOff x="8431104" y="1818952"/>
            <a:chExt cx="712884" cy="3324549"/>
          </a:xfrm>
        </p:grpSpPr>
        <p:sp>
          <p:nvSpPr>
            <p:cNvPr id="221" name="Google Shape;221;p13"/>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3"/>
          <p:cNvGrpSpPr/>
          <p:nvPr/>
        </p:nvGrpSpPr>
        <p:grpSpPr>
          <a:xfrm>
            <a:off x="818699" y="4915675"/>
            <a:ext cx="616750" cy="78715"/>
            <a:chOff x="818699" y="4915675"/>
            <a:chExt cx="616750" cy="78715"/>
          </a:xfrm>
        </p:grpSpPr>
        <p:sp>
          <p:nvSpPr>
            <p:cNvPr id="231" name="Google Shape;231;p13"/>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3"/>
          <p:cNvGrpSpPr/>
          <p:nvPr/>
        </p:nvGrpSpPr>
        <p:grpSpPr>
          <a:xfrm>
            <a:off x="259675" y="4807625"/>
            <a:ext cx="425883" cy="216100"/>
            <a:chOff x="259675" y="4807625"/>
            <a:chExt cx="425883" cy="216100"/>
          </a:xfrm>
        </p:grpSpPr>
        <p:sp>
          <p:nvSpPr>
            <p:cNvPr id="235" name="Google Shape;235;p13"/>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3"/>
          <p:cNvSpPr txBox="1">
            <a:spLocks noGrp="1"/>
          </p:cNvSpPr>
          <p:nvPr>
            <p:ph type="subTitle" idx="1"/>
          </p:nvPr>
        </p:nvSpPr>
        <p:spPr>
          <a:xfrm>
            <a:off x="1826474"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39" name="Google Shape;239;p13"/>
          <p:cNvSpPr txBox="1">
            <a:spLocks noGrp="1"/>
          </p:cNvSpPr>
          <p:nvPr>
            <p:ph type="subTitle" idx="2"/>
          </p:nvPr>
        </p:nvSpPr>
        <p:spPr>
          <a:xfrm>
            <a:off x="1826486"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0" name="Google Shape;240;p13"/>
          <p:cNvSpPr txBox="1">
            <a:spLocks noGrp="1"/>
          </p:cNvSpPr>
          <p:nvPr>
            <p:ph type="title" hasCustomPrompt="1"/>
          </p:nvPr>
        </p:nvSpPr>
        <p:spPr>
          <a:xfrm>
            <a:off x="859800" y="3838052"/>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1" name="Google Shape;241;p13"/>
          <p:cNvSpPr txBox="1">
            <a:spLocks noGrp="1"/>
          </p:cNvSpPr>
          <p:nvPr>
            <p:ph type="subTitle" idx="3"/>
          </p:nvPr>
        </p:nvSpPr>
        <p:spPr>
          <a:xfrm>
            <a:off x="6092999" y="3566590"/>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2" name="Google Shape;242;p13"/>
          <p:cNvSpPr txBox="1">
            <a:spLocks noGrp="1"/>
          </p:cNvSpPr>
          <p:nvPr>
            <p:ph type="subTitle" idx="4"/>
          </p:nvPr>
        </p:nvSpPr>
        <p:spPr>
          <a:xfrm>
            <a:off x="6093011" y="397189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3" name="Google Shape;243;p13"/>
          <p:cNvSpPr txBox="1">
            <a:spLocks noGrp="1"/>
          </p:cNvSpPr>
          <p:nvPr>
            <p:ph type="title" idx="5" hasCustomPrompt="1"/>
          </p:nvPr>
        </p:nvSpPr>
        <p:spPr>
          <a:xfrm>
            <a:off x="5126400" y="3838051"/>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44" name="Google Shape;244;p13"/>
          <p:cNvSpPr txBox="1">
            <a:spLocks noGrp="1"/>
          </p:cNvSpPr>
          <p:nvPr>
            <p:ph type="title" idx="6"/>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5" name="Google Shape;245;p13"/>
          <p:cNvSpPr txBox="1">
            <a:spLocks noGrp="1"/>
          </p:cNvSpPr>
          <p:nvPr>
            <p:ph type="subTitle" idx="7"/>
          </p:nvPr>
        </p:nvSpPr>
        <p:spPr>
          <a:xfrm>
            <a:off x="1826474"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dirty="0"/>
          </a:p>
        </p:txBody>
      </p:sp>
      <p:sp>
        <p:nvSpPr>
          <p:cNvPr id="246" name="Google Shape;246;p13"/>
          <p:cNvSpPr txBox="1">
            <a:spLocks noGrp="1"/>
          </p:cNvSpPr>
          <p:nvPr>
            <p:ph type="subTitle" idx="8"/>
          </p:nvPr>
        </p:nvSpPr>
        <p:spPr>
          <a:xfrm>
            <a:off x="1826486"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7" name="Google Shape;247;p13"/>
          <p:cNvSpPr txBox="1">
            <a:spLocks noGrp="1"/>
          </p:cNvSpPr>
          <p:nvPr>
            <p:ph type="title" idx="9" hasCustomPrompt="1"/>
          </p:nvPr>
        </p:nvSpPr>
        <p:spPr>
          <a:xfrm>
            <a:off x="8598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dirty="0"/>
              <a:t>xx%</a:t>
            </a:r>
          </a:p>
        </p:txBody>
      </p:sp>
      <p:sp>
        <p:nvSpPr>
          <p:cNvPr id="248" name="Google Shape;248;p13"/>
          <p:cNvSpPr txBox="1">
            <a:spLocks noGrp="1"/>
          </p:cNvSpPr>
          <p:nvPr>
            <p:ph type="subTitle" idx="13"/>
          </p:nvPr>
        </p:nvSpPr>
        <p:spPr>
          <a:xfrm>
            <a:off x="6092999" y="1773711"/>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49" name="Google Shape;249;p13"/>
          <p:cNvSpPr txBox="1">
            <a:spLocks noGrp="1"/>
          </p:cNvSpPr>
          <p:nvPr>
            <p:ph type="subTitle" idx="14"/>
          </p:nvPr>
        </p:nvSpPr>
        <p:spPr>
          <a:xfrm>
            <a:off x="6093011" y="217901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0" name="Google Shape;250;p13"/>
          <p:cNvSpPr txBox="1">
            <a:spLocks noGrp="1"/>
          </p:cNvSpPr>
          <p:nvPr>
            <p:ph type="title" idx="15" hasCustomPrompt="1"/>
          </p:nvPr>
        </p:nvSpPr>
        <p:spPr>
          <a:xfrm>
            <a:off x="5126400" y="2045175"/>
            <a:ext cx="539700" cy="469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251"/>
        <p:cNvGrpSpPr/>
        <p:nvPr/>
      </p:nvGrpSpPr>
      <p:grpSpPr>
        <a:xfrm>
          <a:off x="0" y="0"/>
          <a:ext cx="0" cy="0"/>
          <a:chOff x="0" y="0"/>
          <a:chExt cx="0" cy="0"/>
        </a:xfrm>
      </p:grpSpPr>
      <p:grpSp>
        <p:nvGrpSpPr>
          <p:cNvPr id="252" name="Google Shape;252;p14"/>
          <p:cNvGrpSpPr/>
          <p:nvPr/>
        </p:nvGrpSpPr>
        <p:grpSpPr>
          <a:xfrm flipH="1">
            <a:off x="6398900" y="4838400"/>
            <a:ext cx="2758303" cy="193976"/>
            <a:chOff x="-344350" y="4817800"/>
            <a:chExt cx="2758303" cy="193976"/>
          </a:xfrm>
        </p:grpSpPr>
        <p:sp>
          <p:nvSpPr>
            <p:cNvPr id="253" name="Google Shape;253;p14"/>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4"/>
          <p:cNvGrpSpPr/>
          <p:nvPr/>
        </p:nvGrpSpPr>
        <p:grpSpPr>
          <a:xfrm rot="5400000">
            <a:off x="6554770" y="-1487956"/>
            <a:ext cx="1101268" cy="4077170"/>
            <a:chOff x="-7" y="0"/>
            <a:chExt cx="1101268" cy="4077170"/>
          </a:xfrm>
        </p:grpSpPr>
        <p:sp>
          <p:nvSpPr>
            <p:cNvPr id="258" name="Google Shape;258;p14"/>
            <p:cNvSpPr/>
            <p:nvPr/>
          </p:nvSpPr>
          <p:spPr>
            <a:xfrm>
              <a:off x="354318" y="3686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54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189446" y="4018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37284" y="3416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041351" y="1469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4"/>
          <p:cNvGrpSpPr/>
          <p:nvPr/>
        </p:nvGrpSpPr>
        <p:grpSpPr>
          <a:xfrm rot="10800000">
            <a:off x="714797" y="111636"/>
            <a:ext cx="425883" cy="216100"/>
            <a:chOff x="259675" y="4807625"/>
            <a:chExt cx="425883" cy="216100"/>
          </a:xfrm>
        </p:grpSpPr>
        <p:sp>
          <p:nvSpPr>
            <p:cNvPr id="271" name="Google Shape;271;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4"/>
          <p:cNvGrpSpPr/>
          <p:nvPr/>
        </p:nvGrpSpPr>
        <p:grpSpPr>
          <a:xfrm>
            <a:off x="-8" y="1128260"/>
            <a:ext cx="2468054" cy="4015243"/>
            <a:chOff x="-8" y="1128260"/>
            <a:chExt cx="2468054" cy="4015243"/>
          </a:xfrm>
        </p:grpSpPr>
        <p:sp>
          <p:nvSpPr>
            <p:cNvPr id="275" name="Google Shape;275;p14"/>
            <p:cNvSpPr/>
            <p:nvPr/>
          </p:nvSpPr>
          <p:spPr>
            <a:xfrm flipH="1">
              <a:off x="486889" y="273561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flipH="1">
              <a:off x="1829862" y="4758281"/>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152001" y="4621463"/>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flipH="1">
              <a:off x="460236" y="4301957"/>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flipH="1">
              <a:off x="68519" y="2994928"/>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flipH="1">
              <a:off x="2408570" y="4695311"/>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flipH="1">
              <a:off x="347550" y="19643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flipH="1">
              <a:off x="-8" y="3702906"/>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flipH="1">
              <a:off x="690172" y="5120926"/>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86660" y="1818954"/>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flipH="1">
              <a:off x="388501" y="3562405"/>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flipH="1">
              <a:off x="505938" y="1382244"/>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flipH="1">
              <a:off x="49477" y="1128260"/>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flipH="1">
              <a:off x="2075445" y="494884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flipH="1">
              <a:off x="1642092" y="501854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flipH="1">
              <a:off x="898006" y="490589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txBox="1">
            <a:spLocks noGrp="1"/>
          </p:cNvSpPr>
          <p:nvPr>
            <p:ph type="title"/>
          </p:nvPr>
        </p:nvSpPr>
        <p:spPr>
          <a:xfrm>
            <a:off x="1638750" y="1745350"/>
            <a:ext cx="5866500" cy="14634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solidFill>
                  <a:schemeClr val="dk2"/>
                </a:solidFill>
                <a:latin typeface="Quicksand"/>
                <a:ea typeface="Quicksand"/>
                <a:cs typeface="Quicksand"/>
                <a:sym typeface="Quicksand"/>
              </a:defRPr>
            </a:lvl1pPr>
            <a:lvl2pPr lvl="1">
              <a:spcBef>
                <a:spcPts val="0"/>
              </a:spcBef>
              <a:spcAft>
                <a:spcPts val="0"/>
              </a:spcAft>
              <a:buSzPts val="2400"/>
              <a:buNone/>
              <a:defRPr sz="2400">
                <a:latin typeface="Quicksand"/>
                <a:ea typeface="Quicksand"/>
                <a:cs typeface="Quicksand"/>
                <a:sym typeface="Quicksand"/>
              </a:defRPr>
            </a:lvl2pPr>
            <a:lvl3pPr lvl="2">
              <a:spcBef>
                <a:spcPts val="0"/>
              </a:spcBef>
              <a:spcAft>
                <a:spcPts val="0"/>
              </a:spcAft>
              <a:buSzPts val="2400"/>
              <a:buNone/>
              <a:defRPr sz="2400">
                <a:latin typeface="Quicksand"/>
                <a:ea typeface="Quicksand"/>
                <a:cs typeface="Quicksand"/>
                <a:sym typeface="Quicksand"/>
              </a:defRPr>
            </a:lvl3pPr>
            <a:lvl4pPr lvl="3">
              <a:spcBef>
                <a:spcPts val="0"/>
              </a:spcBef>
              <a:spcAft>
                <a:spcPts val="0"/>
              </a:spcAft>
              <a:buSzPts val="2400"/>
              <a:buNone/>
              <a:defRPr sz="2400">
                <a:latin typeface="Quicksand"/>
                <a:ea typeface="Quicksand"/>
                <a:cs typeface="Quicksand"/>
                <a:sym typeface="Quicksand"/>
              </a:defRPr>
            </a:lvl4pPr>
            <a:lvl5pPr lvl="4">
              <a:spcBef>
                <a:spcPts val="0"/>
              </a:spcBef>
              <a:spcAft>
                <a:spcPts val="0"/>
              </a:spcAft>
              <a:buSzPts val="2400"/>
              <a:buNone/>
              <a:defRPr sz="2400">
                <a:latin typeface="Quicksand"/>
                <a:ea typeface="Quicksand"/>
                <a:cs typeface="Quicksand"/>
                <a:sym typeface="Quicksand"/>
              </a:defRPr>
            </a:lvl5pPr>
            <a:lvl6pPr lvl="5">
              <a:spcBef>
                <a:spcPts val="0"/>
              </a:spcBef>
              <a:spcAft>
                <a:spcPts val="0"/>
              </a:spcAft>
              <a:buSzPts val="2400"/>
              <a:buNone/>
              <a:defRPr sz="2400">
                <a:latin typeface="Quicksand"/>
                <a:ea typeface="Quicksand"/>
                <a:cs typeface="Quicksand"/>
                <a:sym typeface="Quicksand"/>
              </a:defRPr>
            </a:lvl6pPr>
            <a:lvl7pPr lvl="6">
              <a:spcBef>
                <a:spcPts val="0"/>
              </a:spcBef>
              <a:spcAft>
                <a:spcPts val="0"/>
              </a:spcAft>
              <a:buSzPts val="2400"/>
              <a:buNone/>
              <a:defRPr sz="2400">
                <a:latin typeface="Quicksand"/>
                <a:ea typeface="Quicksand"/>
                <a:cs typeface="Quicksand"/>
                <a:sym typeface="Quicksand"/>
              </a:defRPr>
            </a:lvl7pPr>
            <a:lvl8pPr lvl="7">
              <a:spcBef>
                <a:spcPts val="0"/>
              </a:spcBef>
              <a:spcAft>
                <a:spcPts val="0"/>
              </a:spcAft>
              <a:buSzPts val="2400"/>
              <a:buNone/>
              <a:defRPr sz="2400">
                <a:latin typeface="Quicksand"/>
                <a:ea typeface="Quicksand"/>
                <a:cs typeface="Quicksand"/>
                <a:sym typeface="Quicksand"/>
              </a:defRPr>
            </a:lvl8pPr>
            <a:lvl9pPr lvl="8">
              <a:spcBef>
                <a:spcPts val="0"/>
              </a:spcBef>
              <a:spcAft>
                <a:spcPts val="0"/>
              </a:spcAft>
              <a:buSzPts val="2400"/>
              <a:buNone/>
              <a:defRPr sz="2400">
                <a:latin typeface="Quicksand"/>
                <a:ea typeface="Quicksand"/>
                <a:cs typeface="Quicksand"/>
                <a:sym typeface="Quicksand"/>
              </a:defRPr>
            </a:lvl9pPr>
          </a:lstStyle>
          <a:p>
            <a:endParaRPr/>
          </a:p>
        </p:txBody>
      </p:sp>
      <p:sp>
        <p:nvSpPr>
          <p:cNvPr id="292" name="Google Shape;292;p14"/>
          <p:cNvSpPr txBox="1">
            <a:spLocks noGrp="1"/>
          </p:cNvSpPr>
          <p:nvPr>
            <p:ph type="title" idx="2"/>
          </p:nvPr>
        </p:nvSpPr>
        <p:spPr>
          <a:xfrm>
            <a:off x="1638750" y="3603775"/>
            <a:ext cx="5866500" cy="463500"/>
          </a:xfrm>
          <a:prstGeom prst="rect">
            <a:avLst/>
          </a:prstGeom>
        </p:spPr>
        <p:txBody>
          <a:bodyPr spcFirstLastPara="1" wrap="square" lIns="0" tIns="0" rIns="0" bIns="0" anchor="ctr" anchorCtr="0">
            <a:noAutofit/>
          </a:bodyPr>
          <a:lstStyle>
            <a:lvl1pPr lvl="0" rtl="0">
              <a:spcBef>
                <a:spcPts val="0"/>
              </a:spcBef>
              <a:spcAft>
                <a:spcPts val="0"/>
              </a:spcAft>
              <a:buSzPts val="1600"/>
              <a:buNone/>
              <a:defRPr sz="2400"/>
            </a:lvl1pPr>
            <a:lvl2pPr lvl="1" rtl="0">
              <a:spcBef>
                <a:spcPts val="0"/>
              </a:spcBef>
              <a:spcAft>
                <a:spcPts val="0"/>
              </a:spcAft>
              <a:buSzPts val="1600"/>
              <a:buFont typeface="Bebas Neue"/>
              <a:buNone/>
              <a:defRPr sz="1600">
                <a:latin typeface="Bebas Neue"/>
                <a:ea typeface="Bebas Neue"/>
                <a:cs typeface="Bebas Neue"/>
                <a:sym typeface="Bebas Neue"/>
              </a:defRPr>
            </a:lvl2pPr>
            <a:lvl3pPr lvl="2" rtl="0">
              <a:spcBef>
                <a:spcPts val="0"/>
              </a:spcBef>
              <a:spcAft>
                <a:spcPts val="0"/>
              </a:spcAft>
              <a:buSzPts val="1600"/>
              <a:buFont typeface="Bebas Neue"/>
              <a:buNone/>
              <a:defRPr sz="1600">
                <a:latin typeface="Bebas Neue"/>
                <a:ea typeface="Bebas Neue"/>
                <a:cs typeface="Bebas Neue"/>
                <a:sym typeface="Bebas Neue"/>
              </a:defRPr>
            </a:lvl3pPr>
            <a:lvl4pPr lvl="3" rtl="0">
              <a:spcBef>
                <a:spcPts val="0"/>
              </a:spcBef>
              <a:spcAft>
                <a:spcPts val="0"/>
              </a:spcAft>
              <a:buSzPts val="1600"/>
              <a:buFont typeface="Bebas Neue"/>
              <a:buNone/>
              <a:defRPr sz="1600">
                <a:latin typeface="Bebas Neue"/>
                <a:ea typeface="Bebas Neue"/>
                <a:cs typeface="Bebas Neue"/>
                <a:sym typeface="Bebas Neue"/>
              </a:defRPr>
            </a:lvl4pPr>
            <a:lvl5pPr lvl="4" rtl="0">
              <a:spcBef>
                <a:spcPts val="0"/>
              </a:spcBef>
              <a:spcAft>
                <a:spcPts val="0"/>
              </a:spcAft>
              <a:buSzPts val="1600"/>
              <a:buFont typeface="Bebas Neue"/>
              <a:buNone/>
              <a:defRPr sz="1600">
                <a:latin typeface="Bebas Neue"/>
                <a:ea typeface="Bebas Neue"/>
                <a:cs typeface="Bebas Neue"/>
                <a:sym typeface="Bebas Neue"/>
              </a:defRPr>
            </a:lvl5pPr>
            <a:lvl6pPr lvl="5" rtl="0">
              <a:spcBef>
                <a:spcPts val="0"/>
              </a:spcBef>
              <a:spcAft>
                <a:spcPts val="0"/>
              </a:spcAft>
              <a:buSzPts val="1600"/>
              <a:buFont typeface="Bebas Neue"/>
              <a:buNone/>
              <a:defRPr sz="1600">
                <a:latin typeface="Bebas Neue"/>
                <a:ea typeface="Bebas Neue"/>
                <a:cs typeface="Bebas Neue"/>
                <a:sym typeface="Bebas Neue"/>
              </a:defRPr>
            </a:lvl6pPr>
            <a:lvl7pPr lvl="6" rtl="0">
              <a:spcBef>
                <a:spcPts val="0"/>
              </a:spcBef>
              <a:spcAft>
                <a:spcPts val="0"/>
              </a:spcAft>
              <a:buSzPts val="1600"/>
              <a:buFont typeface="Bebas Neue"/>
              <a:buNone/>
              <a:defRPr sz="1600">
                <a:latin typeface="Bebas Neue"/>
                <a:ea typeface="Bebas Neue"/>
                <a:cs typeface="Bebas Neue"/>
                <a:sym typeface="Bebas Neue"/>
              </a:defRPr>
            </a:lvl7pPr>
            <a:lvl8pPr lvl="7" rtl="0">
              <a:spcBef>
                <a:spcPts val="0"/>
              </a:spcBef>
              <a:spcAft>
                <a:spcPts val="0"/>
              </a:spcAft>
              <a:buSzPts val="1600"/>
              <a:buFont typeface="Bebas Neue"/>
              <a:buNone/>
              <a:defRPr sz="1600">
                <a:latin typeface="Bebas Neue"/>
                <a:ea typeface="Bebas Neue"/>
                <a:cs typeface="Bebas Neue"/>
                <a:sym typeface="Bebas Neue"/>
              </a:defRPr>
            </a:lvl8pPr>
            <a:lvl9pPr lvl="8" rtl="0">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93"/>
        <p:cNvGrpSpPr/>
        <p:nvPr/>
      </p:nvGrpSpPr>
      <p:grpSpPr>
        <a:xfrm>
          <a:off x="0" y="0"/>
          <a:ext cx="0" cy="0"/>
          <a:chOff x="0" y="0"/>
          <a:chExt cx="0" cy="0"/>
        </a:xfrm>
      </p:grpSpPr>
      <p:sp>
        <p:nvSpPr>
          <p:cNvPr id="294" name="Google Shape;294;p15"/>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15"/>
          <p:cNvGrpSpPr/>
          <p:nvPr/>
        </p:nvGrpSpPr>
        <p:grpSpPr>
          <a:xfrm>
            <a:off x="-7" y="0"/>
            <a:ext cx="643914" cy="3623066"/>
            <a:chOff x="-7" y="0"/>
            <a:chExt cx="643914" cy="3623066"/>
          </a:xfrm>
        </p:grpSpPr>
        <p:sp>
          <p:nvSpPr>
            <p:cNvPr id="297" name="Google Shape;297;p1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5"/>
          <p:cNvGrpSpPr/>
          <p:nvPr/>
        </p:nvGrpSpPr>
        <p:grpSpPr>
          <a:xfrm>
            <a:off x="7479167" y="1128258"/>
            <a:ext cx="1664822" cy="4015243"/>
            <a:chOff x="7479167" y="1128258"/>
            <a:chExt cx="1664822" cy="4015243"/>
          </a:xfrm>
        </p:grpSpPr>
        <p:sp>
          <p:nvSpPr>
            <p:cNvPr id="310" name="Google Shape;310;p1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8131403" y="48344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7771060" y="4796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15"/>
          <p:cNvSpPr txBox="1">
            <a:spLocks noGrp="1"/>
          </p:cNvSpPr>
          <p:nvPr>
            <p:ph type="subTitle" idx="1"/>
          </p:nvPr>
        </p:nvSpPr>
        <p:spPr>
          <a:xfrm>
            <a:off x="7200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7" name="Google Shape;327;p15"/>
          <p:cNvSpPr txBox="1">
            <a:spLocks noGrp="1"/>
          </p:cNvSpPr>
          <p:nvPr>
            <p:ph type="subTitle" idx="2"/>
          </p:nvPr>
        </p:nvSpPr>
        <p:spPr>
          <a:xfrm>
            <a:off x="7200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28" name="Google Shape;328;p15"/>
          <p:cNvSpPr txBox="1">
            <a:spLocks noGrp="1"/>
          </p:cNvSpPr>
          <p:nvPr>
            <p:ph type="subTitle" idx="3"/>
          </p:nvPr>
        </p:nvSpPr>
        <p:spPr>
          <a:xfrm>
            <a:off x="350655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29" name="Google Shape;329;p15"/>
          <p:cNvSpPr txBox="1">
            <a:spLocks noGrp="1"/>
          </p:cNvSpPr>
          <p:nvPr>
            <p:ph type="subTitle" idx="4"/>
          </p:nvPr>
        </p:nvSpPr>
        <p:spPr>
          <a:xfrm>
            <a:off x="350655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0" name="Google Shape;330;p15"/>
          <p:cNvSpPr txBox="1">
            <a:spLocks noGrp="1"/>
          </p:cNvSpPr>
          <p:nvPr>
            <p:ph type="subTitle" idx="5"/>
          </p:nvPr>
        </p:nvSpPr>
        <p:spPr>
          <a:xfrm>
            <a:off x="6293100" y="2801600"/>
            <a:ext cx="21309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1" name="Google Shape;331;p15"/>
          <p:cNvSpPr txBox="1">
            <a:spLocks noGrp="1"/>
          </p:cNvSpPr>
          <p:nvPr>
            <p:ph type="subTitle" idx="6"/>
          </p:nvPr>
        </p:nvSpPr>
        <p:spPr>
          <a:xfrm>
            <a:off x="6293100" y="3271400"/>
            <a:ext cx="21309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2"/>
        <p:cNvGrpSpPr/>
        <p:nvPr/>
      </p:nvGrpSpPr>
      <p:grpSpPr>
        <a:xfrm>
          <a:off x="0" y="0"/>
          <a:ext cx="0" cy="0"/>
          <a:chOff x="0" y="0"/>
          <a:chExt cx="0" cy="0"/>
        </a:xfrm>
      </p:grpSpPr>
      <p:grpSp>
        <p:nvGrpSpPr>
          <p:cNvPr id="333" name="Google Shape;333;p16"/>
          <p:cNvGrpSpPr/>
          <p:nvPr/>
        </p:nvGrpSpPr>
        <p:grpSpPr>
          <a:xfrm flipH="1">
            <a:off x="-8" y="11222"/>
            <a:ext cx="584466" cy="3946393"/>
            <a:chOff x="8559523" y="791447"/>
            <a:chExt cx="584466" cy="3946393"/>
          </a:xfrm>
        </p:grpSpPr>
        <p:sp>
          <p:nvSpPr>
            <p:cNvPr id="334" name="Google Shape;334;p1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6"/>
          <p:cNvGrpSpPr/>
          <p:nvPr/>
        </p:nvGrpSpPr>
        <p:grpSpPr>
          <a:xfrm>
            <a:off x="818699" y="4915675"/>
            <a:ext cx="616750" cy="78715"/>
            <a:chOff x="818699" y="4915675"/>
            <a:chExt cx="616750" cy="78715"/>
          </a:xfrm>
        </p:grpSpPr>
        <p:sp>
          <p:nvSpPr>
            <p:cNvPr id="346" name="Google Shape;346;p16"/>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6"/>
          <p:cNvGrpSpPr/>
          <p:nvPr/>
        </p:nvGrpSpPr>
        <p:grpSpPr>
          <a:xfrm>
            <a:off x="259675" y="4807625"/>
            <a:ext cx="425883" cy="216100"/>
            <a:chOff x="259675" y="4807625"/>
            <a:chExt cx="425883" cy="216100"/>
          </a:xfrm>
        </p:grpSpPr>
        <p:sp>
          <p:nvSpPr>
            <p:cNvPr id="350" name="Google Shape;350;p1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6"/>
          <p:cNvGrpSpPr/>
          <p:nvPr/>
        </p:nvGrpSpPr>
        <p:grpSpPr>
          <a:xfrm>
            <a:off x="7444711" y="1171313"/>
            <a:ext cx="1758614" cy="3882110"/>
            <a:chOff x="7444711" y="1171313"/>
            <a:chExt cx="1758614" cy="3882110"/>
          </a:xfrm>
        </p:grpSpPr>
        <p:sp>
          <p:nvSpPr>
            <p:cNvPr id="354" name="Google Shape;354;p1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6"/>
          <p:cNvSpPr txBox="1">
            <a:spLocks noGrp="1"/>
          </p:cNvSpPr>
          <p:nvPr>
            <p:ph type="subTitle" idx="1"/>
          </p:nvPr>
        </p:nvSpPr>
        <p:spPr>
          <a:xfrm>
            <a:off x="1826474" y="354240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1" name="Google Shape;371;p16"/>
          <p:cNvSpPr txBox="1">
            <a:spLocks noGrp="1"/>
          </p:cNvSpPr>
          <p:nvPr>
            <p:ph type="subTitle" idx="2"/>
          </p:nvPr>
        </p:nvSpPr>
        <p:spPr>
          <a:xfrm>
            <a:off x="1826486" y="401220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2" name="Google Shape;372;p16"/>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16"/>
          <p:cNvSpPr txBox="1">
            <a:spLocks noGrp="1"/>
          </p:cNvSpPr>
          <p:nvPr>
            <p:ph type="subTitle" idx="3"/>
          </p:nvPr>
        </p:nvSpPr>
        <p:spPr>
          <a:xfrm>
            <a:off x="6092999" y="354240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4" name="Google Shape;374;p16"/>
          <p:cNvSpPr txBox="1">
            <a:spLocks noGrp="1"/>
          </p:cNvSpPr>
          <p:nvPr>
            <p:ph type="subTitle" idx="4"/>
          </p:nvPr>
        </p:nvSpPr>
        <p:spPr>
          <a:xfrm>
            <a:off x="6093011" y="401220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5" name="Google Shape;375;p16"/>
          <p:cNvSpPr txBox="1">
            <a:spLocks noGrp="1"/>
          </p:cNvSpPr>
          <p:nvPr>
            <p:ph type="subTitle" idx="5"/>
          </p:nvPr>
        </p:nvSpPr>
        <p:spPr>
          <a:xfrm>
            <a:off x="1826474" y="174952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6" name="Google Shape;376;p16"/>
          <p:cNvSpPr txBox="1">
            <a:spLocks noGrp="1"/>
          </p:cNvSpPr>
          <p:nvPr>
            <p:ph type="subTitle" idx="6"/>
          </p:nvPr>
        </p:nvSpPr>
        <p:spPr>
          <a:xfrm>
            <a:off x="1826486" y="221932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77" name="Google Shape;377;p16"/>
          <p:cNvSpPr txBox="1">
            <a:spLocks noGrp="1"/>
          </p:cNvSpPr>
          <p:nvPr>
            <p:ph type="subTitle" idx="7"/>
          </p:nvPr>
        </p:nvSpPr>
        <p:spPr>
          <a:xfrm>
            <a:off x="6092999" y="1749525"/>
            <a:ext cx="23310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378" name="Google Shape;378;p16"/>
          <p:cNvSpPr txBox="1">
            <a:spLocks noGrp="1"/>
          </p:cNvSpPr>
          <p:nvPr>
            <p:ph type="subTitle" idx="8"/>
          </p:nvPr>
        </p:nvSpPr>
        <p:spPr>
          <a:xfrm>
            <a:off x="6093011" y="2219323"/>
            <a:ext cx="2331000" cy="591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379"/>
        <p:cNvGrpSpPr/>
        <p:nvPr/>
      </p:nvGrpSpPr>
      <p:grpSpPr>
        <a:xfrm>
          <a:off x="0" y="0"/>
          <a:ext cx="0" cy="0"/>
          <a:chOff x="0" y="0"/>
          <a:chExt cx="0" cy="0"/>
        </a:xfrm>
      </p:grpSpPr>
      <p:grpSp>
        <p:nvGrpSpPr>
          <p:cNvPr id="380" name="Google Shape;380;p17"/>
          <p:cNvGrpSpPr/>
          <p:nvPr/>
        </p:nvGrpSpPr>
        <p:grpSpPr>
          <a:xfrm flipH="1">
            <a:off x="8559523" y="1128258"/>
            <a:ext cx="584466" cy="3281784"/>
            <a:chOff x="8559523" y="1128258"/>
            <a:chExt cx="584466" cy="3281784"/>
          </a:xfrm>
        </p:grpSpPr>
        <p:sp>
          <p:nvSpPr>
            <p:cNvPr id="381" name="Google Shape;381;p1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7"/>
          <p:cNvGrpSpPr/>
          <p:nvPr/>
        </p:nvGrpSpPr>
        <p:grpSpPr>
          <a:xfrm>
            <a:off x="-7" y="0"/>
            <a:ext cx="1295404" cy="3623066"/>
            <a:chOff x="-7" y="0"/>
            <a:chExt cx="1295404" cy="3623066"/>
          </a:xfrm>
        </p:grpSpPr>
        <p:grpSp>
          <p:nvGrpSpPr>
            <p:cNvPr id="391" name="Google Shape;391;p17"/>
            <p:cNvGrpSpPr/>
            <p:nvPr/>
          </p:nvGrpSpPr>
          <p:grpSpPr>
            <a:xfrm>
              <a:off x="-7" y="0"/>
              <a:ext cx="643914" cy="3623066"/>
              <a:chOff x="-7" y="0"/>
              <a:chExt cx="643914" cy="3623066"/>
            </a:xfrm>
          </p:grpSpPr>
          <p:sp>
            <p:nvSpPr>
              <p:cNvPr id="392" name="Google Shape;392;p1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7"/>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7" name="Google Shape;407;p17"/>
          <p:cNvSpPr txBox="1">
            <a:spLocks noGrp="1"/>
          </p:cNvSpPr>
          <p:nvPr>
            <p:ph type="subTitle" idx="1"/>
          </p:nvPr>
        </p:nvSpPr>
        <p:spPr>
          <a:xfrm>
            <a:off x="7200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08" name="Google Shape;408;p17"/>
          <p:cNvSpPr txBox="1">
            <a:spLocks noGrp="1"/>
          </p:cNvSpPr>
          <p:nvPr>
            <p:ph type="subTitle" idx="2"/>
          </p:nvPr>
        </p:nvSpPr>
        <p:spPr>
          <a:xfrm>
            <a:off x="7200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9" name="Google Shape;409;p17"/>
          <p:cNvSpPr txBox="1">
            <a:spLocks noGrp="1"/>
          </p:cNvSpPr>
          <p:nvPr>
            <p:ph type="subTitle" idx="3"/>
          </p:nvPr>
        </p:nvSpPr>
        <p:spPr>
          <a:xfrm>
            <a:off x="35964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0" name="Google Shape;410;p17"/>
          <p:cNvSpPr txBox="1">
            <a:spLocks noGrp="1"/>
          </p:cNvSpPr>
          <p:nvPr>
            <p:ph type="subTitle" idx="4"/>
          </p:nvPr>
        </p:nvSpPr>
        <p:spPr>
          <a:xfrm>
            <a:off x="35964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1" name="Google Shape;411;p17"/>
          <p:cNvSpPr txBox="1">
            <a:spLocks noGrp="1"/>
          </p:cNvSpPr>
          <p:nvPr>
            <p:ph type="subTitle" idx="5"/>
          </p:nvPr>
        </p:nvSpPr>
        <p:spPr>
          <a:xfrm>
            <a:off x="6472800" y="327030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2" name="Google Shape;412;p17"/>
          <p:cNvSpPr txBox="1">
            <a:spLocks noGrp="1"/>
          </p:cNvSpPr>
          <p:nvPr>
            <p:ph type="subTitle" idx="6"/>
          </p:nvPr>
        </p:nvSpPr>
        <p:spPr>
          <a:xfrm>
            <a:off x="6472800" y="374010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3" name="Google Shape;413;p17"/>
          <p:cNvSpPr txBox="1">
            <a:spLocks noGrp="1"/>
          </p:cNvSpPr>
          <p:nvPr>
            <p:ph type="subTitle" idx="7"/>
          </p:nvPr>
        </p:nvSpPr>
        <p:spPr>
          <a:xfrm>
            <a:off x="7200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4" name="Google Shape;414;p17"/>
          <p:cNvSpPr txBox="1">
            <a:spLocks noGrp="1"/>
          </p:cNvSpPr>
          <p:nvPr>
            <p:ph type="subTitle" idx="8"/>
          </p:nvPr>
        </p:nvSpPr>
        <p:spPr>
          <a:xfrm>
            <a:off x="7200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dirty="0"/>
          </a:p>
        </p:txBody>
      </p:sp>
      <p:sp>
        <p:nvSpPr>
          <p:cNvPr id="415" name="Google Shape;415;p17"/>
          <p:cNvSpPr txBox="1">
            <a:spLocks noGrp="1"/>
          </p:cNvSpPr>
          <p:nvPr>
            <p:ph type="subTitle" idx="9"/>
          </p:nvPr>
        </p:nvSpPr>
        <p:spPr>
          <a:xfrm>
            <a:off x="35964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6" name="Google Shape;416;p17"/>
          <p:cNvSpPr txBox="1">
            <a:spLocks noGrp="1"/>
          </p:cNvSpPr>
          <p:nvPr>
            <p:ph type="subTitle" idx="13"/>
          </p:nvPr>
        </p:nvSpPr>
        <p:spPr>
          <a:xfrm>
            <a:off x="35964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7" name="Google Shape;417;p17"/>
          <p:cNvSpPr txBox="1">
            <a:spLocks noGrp="1"/>
          </p:cNvSpPr>
          <p:nvPr>
            <p:ph type="subTitle" idx="14"/>
          </p:nvPr>
        </p:nvSpPr>
        <p:spPr>
          <a:xfrm>
            <a:off x="6472800" y="1238550"/>
            <a:ext cx="19512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18" name="Google Shape;418;p17"/>
          <p:cNvSpPr txBox="1">
            <a:spLocks noGrp="1"/>
          </p:cNvSpPr>
          <p:nvPr>
            <p:ph type="subTitle" idx="15"/>
          </p:nvPr>
        </p:nvSpPr>
        <p:spPr>
          <a:xfrm>
            <a:off x="6472800" y="1708350"/>
            <a:ext cx="19512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19" name="Google Shape;419;p17"/>
          <p:cNvGrpSpPr/>
          <p:nvPr/>
        </p:nvGrpSpPr>
        <p:grpSpPr>
          <a:xfrm>
            <a:off x="294125" y="4807625"/>
            <a:ext cx="425883" cy="216100"/>
            <a:chOff x="259675" y="4807625"/>
            <a:chExt cx="425883" cy="216100"/>
          </a:xfrm>
        </p:grpSpPr>
        <p:sp>
          <p:nvSpPr>
            <p:cNvPr id="420" name="Google Shape;420;p1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458"/>
        <p:cNvGrpSpPr/>
        <p:nvPr/>
      </p:nvGrpSpPr>
      <p:grpSpPr>
        <a:xfrm>
          <a:off x="0" y="0"/>
          <a:ext cx="0" cy="0"/>
          <a:chOff x="0" y="0"/>
          <a:chExt cx="0" cy="0"/>
        </a:xfrm>
      </p:grpSpPr>
      <p:sp>
        <p:nvSpPr>
          <p:cNvPr id="459" name="Google Shape;459;p19"/>
          <p:cNvSpPr txBox="1">
            <a:spLocks noGrp="1"/>
          </p:cNvSpPr>
          <p:nvPr>
            <p:ph type="title" hasCustomPrompt="1"/>
          </p:nvPr>
        </p:nvSpPr>
        <p:spPr>
          <a:xfrm>
            <a:off x="926486" y="2784575"/>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0" name="Google Shape;460;p19"/>
          <p:cNvSpPr txBox="1">
            <a:spLocks noGrp="1"/>
          </p:cNvSpPr>
          <p:nvPr>
            <p:ph type="subTitle" idx="1"/>
          </p:nvPr>
        </p:nvSpPr>
        <p:spPr>
          <a:xfrm>
            <a:off x="926486" y="3880550"/>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1" name="Google Shape;461;p19"/>
          <p:cNvSpPr txBox="1">
            <a:spLocks noGrp="1"/>
          </p:cNvSpPr>
          <p:nvPr>
            <p:ph type="title" idx="2" hasCustomPrompt="1"/>
          </p:nvPr>
        </p:nvSpPr>
        <p:spPr>
          <a:xfrm>
            <a:off x="6282073"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2" name="Google Shape;462;p19"/>
          <p:cNvSpPr txBox="1">
            <a:spLocks noGrp="1"/>
          </p:cNvSpPr>
          <p:nvPr>
            <p:ph type="subTitle" idx="3"/>
          </p:nvPr>
        </p:nvSpPr>
        <p:spPr>
          <a:xfrm>
            <a:off x="6282073"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3" name="Google Shape;463;p19"/>
          <p:cNvSpPr txBox="1">
            <a:spLocks noGrp="1"/>
          </p:cNvSpPr>
          <p:nvPr>
            <p:ph type="title" idx="4" hasCustomPrompt="1"/>
          </p:nvPr>
        </p:nvSpPr>
        <p:spPr>
          <a:xfrm>
            <a:off x="3604286" y="2784563"/>
            <a:ext cx="1935600" cy="10959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5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64" name="Google Shape;464;p19"/>
          <p:cNvSpPr txBox="1">
            <a:spLocks noGrp="1"/>
          </p:cNvSpPr>
          <p:nvPr>
            <p:ph type="subTitle" idx="5"/>
          </p:nvPr>
        </p:nvSpPr>
        <p:spPr>
          <a:xfrm>
            <a:off x="3604286" y="3880538"/>
            <a:ext cx="1935600" cy="519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65" name="Google Shape;465;p19"/>
          <p:cNvGrpSpPr/>
          <p:nvPr/>
        </p:nvGrpSpPr>
        <p:grpSpPr>
          <a:xfrm flipH="1">
            <a:off x="6385700" y="110887"/>
            <a:ext cx="2758303" cy="193976"/>
            <a:chOff x="-344350" y="4817800"/>
            <a:chExt cx="2758303" cy="193976"/>
          </a:xfrm>
        </p:grpSpPr>
        <p:sp>
          <p:nvSpPr>
            <p:cNvPr id="466" name="Google Shape;466;p19"/>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9"/>
          <p:cNvGrpSpPr/>
          <p:nvPr/>
        </p:nvGrpSpPr>
        <p:grpSpPr>
          <a:xfrm rot="10800000" flipH="1">
            <a:off x="8589197" y="1197104"/>
            <a:ext cx="584466" cy="3946393"/>
            <a:chOff x="8559523" y="791447"/>
            <a:chExt cx="584466" cy="3946393"/>
          </a:xfrm>
        </p:grpSpPr>
        <p:sp>
          <p:nvSpPr>
            <p:cNvPr id="471" name="Google Shape;471;p1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9"/>
          <p:cNvGrpSpPr/>
          <p:nvPr/>
        </p:nvGrpSpPr>
        <p:grpSpPr>
          <a:xfrm rot="10800000">
            <a:off x="-29671" y="11222"/>
            <a:ext cx="1758614" cy="3882110"/>
            <a:chOff x="7444711" y="1171313"/>
            <a:chExt cx="1758614" cy="3882110"/>
          </a:xfrm>
        </p:grpSpPr>
        <p:sp>
          <p:nvSpPr>
            <p:cNvPr id="483" name="Google Shape;483;p1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499"/>
        <p:cNvGrpSpPr/>
        <p:nvPr/>
      </p:nvGrpSpPr>
      <p:grpSpPr>
        <a:xfrm>
          <a:off x="0" y="0"/>
          <a:ext cx="0" cy="0"/>
          <a:chOff x="0" y="0"/>
          <a:chExt cx="0" cy="0"/>
        </a:xfrm>
      </p:grpSpPr>
      <p:sp>
        <p:nvSpPr>
          <p:cNvPr id="500" name="Google Shape;500;p20"/>
          <p:cNvSpPr txBox="1">
            <a:spLocks noGrp="1"/>
          </p:cNvSpPr>
          <p:nvPr>
            <p:ph type="title"/>
          </p:nvPr>
        </p:nvSpPr>
        <p:spPr>
          <a:xfrm>
            <a:off x="720000" y="445025"/>
            <a:ext cx="3852000" cy="1079400"/>
          </a:xfrm>
          <a:prstGeom prst="rect">
            <a:avLst/>
          </a:prstGeom>
        </p:spPr>
        <p:txBody>
          <a:bodyPr spcFirstLastPara="1" wrap="square" lIns="0" tIns="0" rIns="0" bIns="0" anchor="ctr" anchorCtr="0">
            <a:noAutofit/>
          </a:bodyPr>
          <a:lstStyle>
            <a:lvl1pPr lvl="0" algn="l" rtl="0">
              <a:spcBef>
                <a:spcPts val="0"/>
              </a:spcBef>
              <a:spcAft>
                <a:spcPts val="0"/>
              </a:spcAft>
              <a:buClr>
                <a:schemeClr val="dk2"/>
              </a:buClr>
              <a:buSzPts val="3600"/>
              <a:buNone/>
              <a:defRPr sz="81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1" name="Google Shape;501;p20"/>
          <p:cNvSpPr txBox="1">
            <a:spLocks noGrp="1"/>
          </p:cNvSpPr>
          <p:nvPr>
            <p:ph type="subTitle" idx="1"/>
          </p:nvPr>
        </p:nvSpPr>
        <p:spPr>
          <a:xfrm>
            <a:off x="720000" y="2166150"/>
            <a:ext cx="3291300" cy="3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2" name="Google Shape;502;p20"/>
          <p:cNvSpPr txBox="1">
            <a:spLocks noGrp="1"/>
          </p:cNvSpPr>
          <p:nvPr>
            <p:ph type="subTitle" idx="2"/>
          </p:nvPr>
        </p:nvSpPr>
        <p:spPr>
          <a:xfrm>
            <a:off x="720000" y="2498625"/>
            <a:ext cx="2667300" cy="8265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03" name="Google Shape;503;p20"/>
          <p:cNvSpPr txBox="1"/>
          <p:nvPr/>
        </p:nvSpPr>
        <p:spPr>
          <a:xfrm>
            <a:off x="720000" y="3650850"/>
            <a:ext cx="3274800" cy="647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200">
                <a:solidFill>
                  <a:schemeClr val="dk2"/>
                </a:solidFill>
                <a:latin typeface="Quicksand"/>
                <a:ea typeface="Quicksand"/>
                <a:cs typeface="Quicksand"/>
                <a:sym typeface="Quicksand"/>
              </a:rPr>
              <a:t>CREDITS: This presentation template was created by </a:t>
            </a:r>
            <a:r>
              <a:rPr lang="en" sz="1200" b="1">
                <a:solidFill>
                  <a:schemeClr val="lt2"/>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1200">
                <a:solidFill>
                  <a:schemeClr val="dk2"/>
                </a:solidFill>
                <a:latin typeface="Quicksand"/>
                <a:ea typeface="Quicksand"/>
                <a:cs typeface="Quicksand"/>
                <a:sym typeface="Quicksand"/>
              </a:rPr>
              <a:t>, including icons by </a:t>
            </a:r>
            <a:r>
              <a:rPr lang="en" sz="1200" b="1">
                <a:solidFill>
                  <a:schemeClr val="lt2"/>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1200">
                <a:solidFill>
                  <a:schemeClr val="dk2"/>
                </a:solidFill>
                <a:latin typeface="Quicksand"/>
                <a:ea typeface="Quicksand"/>
                <a:cs typeface="Quicksand"/>
                <a:sym typeface="Quicksand"/>
              </a:rPr>
              <a:t>, infographics &amp; images by </a:t>
            </a:r>
            <a:r>
              <a:rPr lang="en" sz="1200" b="1">
                <a:solidFill>
                  <a:schemeClr val="lt2"/>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lt2"/>
              </a:solidFill>
              <a:latin typeface="Quicksand"/>
              <a:ea typeface="Quicksand"/>
              <a:cs typeface="Quicksand"/>
              <a:sym typeface="Quicksa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46300"/>
            <a:ext cx="3714000" cy="18159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720000" y="4061650"/>
            <a:ext cx="2729400" cy="701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776975" y="609038"/>
            <a:ext cx="922200" cy="12846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60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rot="-5400000">
            <a:off x="1489568" y="3113925"/>
            <a:ext cx="643914" cy="3623066"/>
            <a:chOff x="-7" y="0"/>
            <a:chExt cx="643914" cy="3623066"/>
          </a:xfrm>
        </p:grpSpPr>
        <p:sp>
          <p:nvSpPr>
            <p:cNvPr id="45" name="Google Shape;45;p5"/>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16376" y="14672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704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5"/>
          <p:cNvGrpSpPr/>
          <p:nvPr/>
        </p:nvGrpSpPr>
        <p:grpSpPr>
          <a:xfrm>
            <a:off x="6675935" y="1128258"/>
            <a:ext cx="2468054" cy="4015243"/>
            <a:chOff x="6675935" y="1128258"/>
            <a:chExt cx="2468054" cy="4015243"/>
          </a:xfrm>
        </p:grpSpPr>
        <p:sp>
          <p:nvSpPr>
            <p:cNvPr id="58" name="Google Shape;58;p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17003" y="47582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75935" y="46953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7009060" y="49488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5"/>
          <p:cNvGrpSpPr/>
          <p:nvPr/>
        </p:nvGrpSpPr>
        <p:grpSpPr>
          <a:xfrm>
            <a:off x="8424000" y="4807625"/>
            <a:ext cx="425883" cy="216100"/>
            <a:chOff x="259675" y="4807625"/>
            <a:chExt cx="425883" cy="216100"/>
          </a:xfrm>
        </p:grpSpPr>
        <p:sp>
          <p:nvSpPr>
            <p:cNvPr id="74" name="Google Shape;74;p5"/>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5"/>
          <p:cNvGrpSpPr/>
          <p:nvPr/>
        </p:nvGrpSpPr>
        <p:grpSpPr>
          <a:xfrm rot="-5400000" flipH="1">
            <a:off x="-1086325" y="839075"/>
            <a:ext cx="2758303" cy="193976"/>
            <a:chOff x="-344350" y="4817800"/>
            <a:chExt cx="2758303" cy="193976"/>
          </a:xfrm>
        </p:grpSpPr>
        <p:sp>
          <p:nvSpPr>
            <p:cNvPr id="78" name="Google Shape;78;p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5"/>
          <p:cNvSpPr txBox="1">
            <a:spLocks noGrp="1"/>
          </p:cNvSpPr>
          <p:nvPr>
            <p:ph type="title"/>
          </p:nvPr>
        </p:nvSpPr>
        <p:spPr>
          <a:xfrm>
            <a:off x="1365900" y="445025"/>
            <a:ext cx="6412200" cy="5727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3" name="Google Shape;83;p5"/>
          <p:cNvSpPr txBox="1">
            <a:spLocks noGrp="1"/>
          </p:cNvSpPr>
          <p:nvPr>
            <p:ph type="subTitle" idx="1"/>
          </p:nvPr>
        </p:nvSpPr>
        <p:spPr>
          <a:xfrm>
            <a:off x="1354413"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4" name="Google Shape;84;p5"/>
          <p:cNvSpPr txBox="1">
            <a:spLocks noGrp="1"/>
          </p:cNvSpPr>
          <p:nvPr>
            <p:ph type="subTitle" idx="2"/>
          </p:nvPr>
        </p:nvSpPr>
        <p:spPr>
          <a:xfrm>
            <a:off x="1354425"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85" name="Google Shape;85;p5"/>
          <p:cNvSpPr txBox="1">
            <a:spLocks noGrp="1"/>
          </p:cNvSpPr>
          <p:nvPr>
            <p:ph type="subTitle" idx="3"/>
          </p:nvPr>
        </p:nvSpPr>
        <p:spPr>
          <a:xfrm>
            <a:off x="5271088" y="2801600"/>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ct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86" name="Google Shape;86;p5"/>
          <p:cNvSpPr txBox="1">
            <a:spLocks noGrp="1"/>
          </p:cNvSpPr>
          <p:nvPr>
            <p:ph type="subTitle" idx="4"/>
          </p:nvPr>
        </p:nvSpPr>
        <p:spPr>
          <a:xfrm>
            <a:off x="5271100" y="3271400"/>
            <a:ext cx="2518500" cy="86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720000" y="1181100"/>
            <a:ext cx="2952600" cy="18525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5" name="Google Shape;125;p7"/>
          <p:cNvSpPr txBox="1">
            <a:spLocks noGrp="1"/>
          </p:cNvSpPr>
          <p:nvPr>
            <p:ph type="subTitle" idx="1"/>
          </p:nvPr>
        </p:nvSpPr>
        <p:spPr>
          <a:xfrm>
            <a:off x="720000" y="3033613"/>
            <a:ext cx="2952600" cy="928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0000" y="1346100"/>
            <a:ext cx="2896200" cy="2451300"/>
          </a:xfrm>
          <a:prstGeom prst="rect">
            <a:avLst/>
          </a:prstGeom>
        </p:spPr>
        <p:txBody>
          <a:bodyPr spcFirstLastPara="1" wrap="square" lIns="0" tIns="0" rIns="0" bIns="0" anchor="ctr" anchorCtr="0">
            <a:noAutofit/>
          </a:bodyPr>
          <a:lstStyle>
            <a:lvl1pPr lvl="0" algn="l">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4908925" y="1422600"/>
            <a:ext cx="35151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130" name="Google Shape;130;p9"/>
          <p:cNvSpPr txBox="1">
            <a:spLocks noGrp="1"/>
          </p:cNvSpPr>
          <p:nvPr>
            <p:ph type="subTitle" idx="1"/>
          </p:nvPr>
        </p:nvSpPr>
        <p:spPr>
          <a:xfrm>
            <a:off x="4908925" y="2264400"/>
            <a:ext cx="3515100" cy="14565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1"/>
        <p:cNvGrpSpPr/>
        <p:nvPr/>
      </p:nvGrpSpPr>
      <p:grpSpPr>
        <a:xfrm>
          <a:off x="0" y="0"/>
          <a:ext cx="0" cy="0"/>
          <a:chOff x="0" y="0"/>
          <a:chExt cx="0" cy="0"/>
        </a:xfrm>
      </p:grpSpPr>
      <p:grpSp>
        <p:nvGrpSpPr>
          <p:cNvPr id="132" name="Google Shape;132;p10"/>
          <p:cNvGrpSpPr/>
          <p:nvPr/>
        </p:nvGrpSpPr>
        <p:grpSpPr>
          <a:xfrm rot="10800000" flipH="1">
            <a:off x="8589197" y="1197104"/>
            <a:ext cx="584466" cy="3946393"/>
            <a:chOff x="8559523" y="791447"/>
            <a:chExt cx="584466" cy="3946393"/>
          </a:xfrm>
        </p:grpSpPr>
        <p:sp>
          <p:nvSpPr>
            <p:cNvPr id="133" name="Google Shape;133;p1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0"/>
          <p:cNvGrpSpPr/>
          <p:nvPr/>
        </p:nvGrpSpPr>
        <p:grpSpPr>
          <a:xfrm rot="10800000">
            <a:off x="-29671" y="11222"/>
            <a:ext cx="1758614" cy="3882110"/>
            <a:chOff x="7444711" y="1171313"/>
            <a:chExt cx="1758614" cy="3882110"/>
          </a:xfrm>
        </p:grpSpPr>
        <p:sp>
          <p:nvSpPr>
            <p:cNvPr id="145" name="Google Shape;145;p10"/>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0"/>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0"/>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0"/>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0"/>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0"/>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0"/>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0"/>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0"/>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0"/>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0"/>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0"/>
          <p:cNvGrpSpPr/>
          <p:nvPr/>
        </p:nvGrpSpPr>
        <p:grpSpPr>
          <a:xfrm rot="10800000" flipH="1">
            <a:off x="294125" y="4824706"/>
            <a:ext cx="425883" cy="216100"/>
            <a:chOff x="259675" y="4807625"/>
            <a:chExt cx="425883" cy="216100"/>
          </a:xfrm>
        </p:grpSpPr>
        <p:sp>
          <p:nvSpPr>
            <p:cNvPr id="162" name="Google Shape;162;p1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0"/>
          <p:cNvGrpSpPr/>
          <p:nvPr/>
        </p:nvGrpSpPr>
        <p:grpSpPr>
          <a:xfrm flipH="1">
            <a:off x="6385700" y="110887"/>
            <a:ext cx="2758303" cy="193976"/>
            <a:chOff x="-344350" y="4817800"/>
            <a:chExt cx="2758303" cy="193976"/>
          </a:xfrm>
        </p:grpSpPr>
        <p:sp>
          <p:nvSpPr>
            <p:cNvPr id="166" name="Google Shape;166;p10"/>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0"/>
          <p:cNvSpPr txBox="1">
            <a:spLocks noGrp="1"/>
          </p:cNvSpPr>
          <p:nvPr>
            <p:ph type="title"/>
          </p:nvPr>
        </p:nvSpPr>
        <p:spPr>
          <a:xfrm>
            <a:off x="1365900" y="445063"/>
            <a:ext cx="6412200" cy="5727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a:solidFill>
                  <a:schemeClr val="dk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1"/>
        <p:cNvGrpSpPr/>
        <p:nvPr/>
      </p:nvGrpSpPr>
      <p:grpSpPr>
        <a:xfrm>
          <a:off x="0" y="0"/>
          <a:ext cx="0" cy="0"/>
          <a:chOff x="0" y="0"/>
          <a:chExt cx="0" cy="0"/>
        </a:xfrm>
      </p:grpSpPr>
      <p:grpSp>
        <p:nvGrpSpPr>
          <p:cNvPr id="172" name="Google Shape;172;p11"/>
          <p:cNvGrpSpPr/>
          <p:nvPr/>
        </p:nvGrpSpPr>
        <p:grpSpPr>
          <a:xfrm>
            <a:off x="8589197" y="11222"/>
            <a:ext cx="584466" cy="3946393"/>
            <a:chOff x="8559523" y="791447"/>
            <a:chExt cx="584466" cy="3946393"/>
          </a:xfrm>
        </p:grpSpPr>
        <p:sp>
          <p:nvSpPr>
            <p:cNvPr id="173" name="Google Shape;173;p11"/>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flipH="1">
            <a:off x="-29671" y="1261388"/>
            <a:ext cx="1758614" cy="3882110"/>
            <a:chOff x="7444711" y="1171313"/>
            <a:chExt cx="1758614" cy="3882110"/>
          </a:xfrm>
        </p:grpSpPr>
        <p:sp>
          <p:nvSpPr>
            <p:cNvPr id="185" name="Google Shape;185;p11"/>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1"/>
          <p:cNvGrpSpPr/>
          <p:nvPr/>
        </p:nvGrpSpPr>
        <p:grpSpPr>
          <a:xfrm>
            <a:off x="-13250" y="110887"/>
            <a:ext cx="2758303" cy="193976"/>
            <a:chOff x="-344350" y="4817800"/>
            <a:chExt cx="2758303" cy="193976"/>
          </a:xfrm>
        </p:grpSpPr>
        <p:sp>
          <p:nvSpPr>
            <p:cNvPr id="202" name="Google Shape;202;p11"/>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1"/>
          <p:cNvSpPr txBox="1">
            <a:spLocks noGrp="1"/>
          </p:cNvSpPr>
          <p:nvPr>
            <p:ph type="title" hasCustomPrompt="1"/>
          </p:nvPr>
        </p:nvSpPr>
        <p:spPr>
          <a:xfrm>
            <a:off x="1365900" y="1626688"/>
            <a:ext cx="6412200" cy="14967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11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207" name="Google Shape;207;p11"/>
          <p:cNvSpPr txBox="1">
            <a:spLocks noGrp="1"/>
          </p:cNvSpPr>
          <p:nvPr>
            <p:ph type="subTitle" idx="1"/>
          </p:nvPr>
        </p:nvSpPr>
        <p:spPr>
          <a:xfrm>
            <a:off x="1365900" y="3123513"/>
            <a:ext cx="6412200" cy="393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teshival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customXml" Target="../ink/ink12.xml"/><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13" Type="http://schemas.openxmlformats.org/officeDocument/2006/relationships/customXml" Target="../ink/ink16.xml"/><Relationship Id="rId3" Type="http://schemas.openxmlformats.org/officeDocument/2006/relationships/customXml" Target="../ink/ink13.xml"/><Relationship Id="rId12" Type="http://schemas.openxmlformats.org/officeDocument/2006/relationships/customXml" Target="../ink/ink15.xml"/><Relationship Id="rId17" Type="http://schemas.openxmlformats.org/officeDocument/2006/relationships/image" Target="../media/image14.png"/><Relationship Id="rId2" Type="http://schemas.openxmlformats.org/officeDocument/2006/relationships/notesSlide" Target="../notesSlides/notesSlide11.xml"/><Relationship Id="rId16" Type="http://schemas.openxmlformats.org/officeDocument/2006/relationships/image" Target="../media/image13.png"/><Relationship Id="rId1" Type="http://schemas.openxmlformats.org/officeDocument/2006/relationships/slideLayout" Target="../slideLayouts/slideLayout6.xml"/><Relationship Id="rId11" Type="http://schemas.openxmlformats.org/officeDocument/2006/relationships/customXml" Target="../ink/ink14.xml"/><Relationship Id="rId15" Type="http://schemas.openxmlformats.org/officeDocument/2006/relationships/customXml" Target="../ink/ink18.xml"/><Relationship Id="rId10" Type="http://schemas.openxmlformats.org/officeDocument/2006/relationships/image" Target="../media/image101.png"/><Relationship Id="rId4" Type="http://schemas.openxmlformats.org/officeDocument/2006/relationships/image" Target="../media/image52.png"/><Relationship Id="rId14" Type="http://schemas.openxmlformats.org/officeDocument/2006/relationships/customXml" Target="../ink/ink17.xml"/></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customXml" Target="../ink/ink20.xml"/><Relationship Id="rId10" Type="http://schemas.openxmlformats.org/officeDocument/2006/relationships/image" Target="../media/image15.png"/><Relationship Id="rId4" Type="http://schemas.openxmlformats.org/officeDocument/2006/relationships/image" Target="../media/image52.png"/><Relationship Id="rId9" Type="http://schemas.openxmlformats.org/officeDocument/2006/relationships/customXml" Target="../ink/ink2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scratch.mit.edu/projects/65896537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hyperlink" Target="https://scratch.mit.edu/projects/658963956/"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hyperlink" Target="https://scratch.mit.edu/projects/665775553/"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ideo" Target="https://www.youtube.com/embed/FILthhZG5Dk?feature=oembed" TargetMode="External"/><Relationship Id="rId5" Type="http://schemas.openxmlformats.org/officeDocument/2006/relationships/image" Target="../media/image26.jpeg"/><Relationship Id="rId4" Type="http://schemas.openxmlformats.org/officeDocument/2006/relationships/hyperlink" Target="https://youtu.be/FILthhZG5Dk"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scratch.mit.edu/projects/65597967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cratch.mit.edu/projects/655979671/"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ideo" Target="https://www.youtube.com/embed/Ux16AWWQuj0?feature=oembed" TargetMode="External"/><Relationship Id="rId5" Type="http://schemas.openxmlformats.org/officeDocument/2006/relationships/image" Target="../media/image35.jpeg"/><Relationship Id="rId4" Type="http://schemas.openxmlformats.org/officeDocument/2006/relationships/hyperlink" Target="https://youtu.be/Ux16AWWQuj0"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3" Type="http://schemas.openxmlformats.org/officeDocument/2006/relationships/customXml" Target="../ink/ink2.xml"/><Relationship Id="rId3"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4" Type="http://schemas.openxmlformats.org/officeDocument/2006/relationships/customXml" Target="../ink/ink1.xml"/><Relationship Id="rId14" Type="http://schemas.openxmlformats.org/officeDocument/2006/relationships/customXml" Target="../ink/ink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hyperlink" Target="https://scratch.mit.edu/projects/657389148/" TargetMode="Externa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hyperlink" Target="https://scratch.mit.edu/projects/65565901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cratch.mit.edu/projects/660682499/" TargetMode="External"/><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s://scratch.mit.edu/projects/660699655/" TargetMode="External"/><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hyperlink" Target="https://scratch.mit.edu/projects/656851793/" TargetMode="External"/><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com/playlist?list=PL0-84-yl1fUki_zQ1ouwGN8t3spCTLnpS" TargetMode="External"/><Relationship Id="rId2" Type="http://schemas.openxmlformats.org/officeDocument/2006/relationships/hyperlink" Target="https://en.scratch-wiki.info/wiki/Scratch_Wiki:Table_of_Contents/Program" TargetMode="External"/><Relationship Id="rId1" Type="http://schemas.openxmlformats.org/officeDocument/2006/relationships/slideLayout" Target="../slideLayouts/slideLayout9.xml"/><Relationship Id="rId5" Type="http://schemas.openxmlformats.org/officeDocument/2006/relationships/hyperlink" Target="https://en.scratch-wiki.info/wiki/Wait_Until_()_(block)" TargetMode="External"/><Relationship Id="rId4" Type="http://schemas.openxmlformats.org/officeDocument/2006/relationships/hyperlink" Target="https://en.scratch-wiki.info/wiki/Ask_()_and_Wait_(bloc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scratch.mit.edu/projects/65944342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scratch.mit.edu/projects/659042622/"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52.png"/><Relationship Id="rId9"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1"/>
          <p:cNvSpPr txBox="1">
            <a:spLocks noGrp="1"/>
          </p:cNvSpPr>
          <p:nvPr>
            <p:ph type="ctrTitle"/>
          </p:nvPr>
        </p:nvSpPr>
        <p:spPr>
          <a:xfrm>
            <a:off x="507340" y="395110"/>
            <a:ext cx="4595238" cy="357858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a:solidFill>
                  <a:srgbClr val="0F85C5"/>
                </a:solidFill>
              </a:rPr>
              <a:t>Scratch Teaching</a:t>
            </a:r>
            <a:br>
              <a:rPr lang="en" sz="6000" dirty="0">
                <a:solidFill>
                  <a:srgbClr val="0F85C5"/>
                </a:solidFill>
              </a:rPr>
            </a:br>
            <a:r>
              <a:rPr lang="en" sz="6000" dirty="0">
                <a:solidFill>
                  <a:srgbClr val="FEA826"/>
                </a:solidFill>
              </a:rPr>
              <a:t>Plan For</a:t>
            </a:r>
            <a:br>
              <a:rPr lang="en" sz="6100" dirty="0">
                <a:solidFill>
                  <a:srgbClr val="FEA826"/>
                </a:solidFill>
              </a:rPr>
            </a:br>
            <a:r>
              <a:rPr lang="en" sz="6000" dirty="0">
                <a:solidFill>
                  <a:schemeClr val="dk2"/>
                </a:solidFill>
              </a:rPr>
              <a:t>Samatha</a:t>
            </a:r>
            <a:br>
              <a:rPr lang="en" sz="6000" dirty="0">
                <a:solidFill>
                  <a:schemeClr val="dk2"/>
                </a:solidFill>
              </a:rPr>
            </a:br>
            <a:r>
              <a:rPr lang="en" sz="3200" dirty="0">
                <a:solidFill>
                  <a:schemeClr val="dk2"/>
                </a:solidFill>
              </a:rPr>
              <a:t>Sensing, conditionals and more…  </a:t>
            </a:r>
            <a:endParaRPr sz="3200" dirty="0">
              <a:solidFill>
                <a:schemeClr val="dk2"/>
              </a:solidFill>
            </a:endParaRPr>
          </a:p>
        </p:txBody>
      </p:sp>
      <p:sp>
        <p:nvSpPr>
          <p:cNvPr id="510" name="Google Shape;510;p21"/>
          <p:cNvSpPr txBox="1">
            <a:spLocks noGrp="1"/>
          </p:cNvSpPr>
          <p:nvPr>
            <p:ph type="subTitle" idx="1"/>
          </p:nvPr>
        </p:nvSpPr>
        <p:spPr>
          <a:xfrm>
            <a:off x="3028326" y="4197766"/>
            <a:ext cx="2224158" cy="76514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b="1" dirty="0"/>
              <a:t>Vanshika Mittal</a:t>
            </a:r>
          </a:p>
          <a:p>
            <a:pPr marL="0" lvl="0" indent="0" algn="ctr" rtl="0">
              <a:spcBef>
                <a:spcPts val="0"/>
              </a:spcBef>
              <a:spcAft>
                <a:spcPts val="0"/>
              </a:spcAft>
              <a:buNone/>
            </a:pPr>
            <a:r>
              <a:rPr lang="en" b="1" dirty="0"/>
              <a:t>Shivali Mittal</a:t>
            </a:r>
          </a:p>
          <a:p>
            <a:pPr marL="0" lvl="0" indent="0" algn="ctr" rtl="0">
              <a:spcBef>
                <a:spcPts val="0"/>
              </a:spcBef>
              <a:spcAft>
                <a:spcPts val="0"/>
              </a:spcAft>
              <a:buNone/>
            </a:pPr>
            <a:r>
              <a:rPr lang="en" b="1" dirty="0">
                <a:hlinkClick r:id="rId3"/>
              </a:rPr>
              <a:t>spellotype</a:t>
            </a:r>
            <a:r>
              <a:rPr lang="en" b="1" dirty="0">
                <a:latin typeface="Quicksand"/>
                <a:ea typeface="Quicksand"/>
                <a:cs typeface="Quicksand"/>
                <a:sym typeface="Quicksand"/>
                <a:hlinkClick r:id="rId3"/>
              </a:rPr>
              <a:t>@gmail.com</a:t>
            </a:r>
            <a:endParaRPr b="1" dirty="0">
              <a:latin typeface="Quicksand"/>
              <a:ea typeface="Quicksand"/>
              <a:cs typeface="Quicksand"/>
              <a:sym typeface="Quicksand"/>
            </a:endParaRPr>
          </a:p>
        </p:txBody>
      </p:sp>
      <p:pic>
        <p:nvPicPr>
          <p:cNvPr id="511" name="Google Shape;511;p21"/>
          <p:cNvPicPr preferRelativeResize="0"/>
          <p:nvPr/>
        </p:nvPicPr>
        <p:blipFill>
          <a:blip r:embed="rId4">
            <a:alphaModFix/>
          </a:blip>
          <a:stretch>
            <a:fillRect/>
          </a:stretch>
        </p:blipFill>
        <p:spPr>
          <a:xfrm>
            <a:off x="5368209" y="681873"/>
            <a:ext cx="3492601" cy="3779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use the “forever” block in the Control section of blocks, to make our cat move over and over:</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Now, our cat will move until it reaches the edge, where it can’t move any further. It will still be trying to move.</a:t>
            </a:r>
          </a:p>
          <a:p>
            <a:pPr marL="285750" lvl="0" indent="-285750" algn="l" rtl="0">
              <a:spcBef>
                <a:spcPts val="0"/>
              </a:spcBef>
              <a:spcAft>
                <a:spcPts val="0"/>
              </a:spcAft>
              <a:buFont typeface="Wingdings" panose="05000000000000000000" pitchFamily="2" charset="2"/>
              <a:buChar char="§"/>
            </a:pPr>
            <a:r>
              <a:rPr lang="en-US" sz="1800" dirty="0"/>
              <a:t>We can click the stop sign at the top of the stage, next to the green flag, and drag the cat back to the left side of the stage.</a:t>
            </a:r>
          </a:p>
          <a:p>
            <a:pPr marL="285750" lvl="0" indent="-285750" algn="l" rtl="0">
              <a:spcBef>
                <a:spcPts val="0"/>
              </a:spcBef>
              <a:spcAft>
                <a:spcPts val="0"/>
              </a:spcAft>
              <a:buFont typeface="Wingdings" panose="05000000000000000000" pitchFamily="2" charset="2"/>
              <a:buChar char="§"/>
            </a:pPr>
            <a:r>
              <a:rPr lang="en-US" sz="1800" dirty="0"/>
              <a:t>We’ll add another block that will tell our cat to bounce, or turn around,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pic>
        <p:nvPicPr>
          <p:cNvPr id="4" name="Picture 3">
            <a:extLst>
              <a:ext uri="{FF2B5EF4-FFF2-40B4-BE49-F238E27FC236}">
                <a16:creationId xmlns:a16="http://schemas.microsoft.com/office/drawing/2014/main" id="{093094F4-AE55-4111-9B93-053FF2994DE0}"/>
              </a:ext>
            </a:extLst>
          </p:cNvPr>
          <p:cNvPicPr>
            <a:picLocks noChangeAspect="1"/>
          </p:cNvPicPr>
          <p:nvPr/>
        </p:nvPicPr>
        <p:blipFill>
          <a:blip r:embed="rId6"/>
          <a:stretch>
            <a:fillRect/>
          </a:stretch>
        </p:blipFill>
        <p:spPr>
          <a:xfrm>
            <a:off x="413783" y="1716406"/>
            <a:ext cx="1505160" cy="1533739"/>
          </a:xfrm>
          <a:prstGeom prst="rect">
            <a:avLst/>
          </a:prstGeom>
        </p:spPr>
      </p:pic>
    </p:spTree>
    <p:extLst>
      <p:ext uri="{BB962C8B-B14F-4D97-AF65-F5344CB8AC3E}">
        <p14:creationId xmlns:p14="http://schemas.microsoft.com/office/powerpoint/2010/main" val="390713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numCol="2"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Now, our cat is upside-down when it turns around at the edge, but we can change the rotation style by clicking on the Direction dial in the Sprite panel, and selecting the second option:</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612E8BE5-AB08-4680-BE91-7D1656EE3FAA}"/>
                  </a:ext>
                </a:extLst>
              </p14:cNvPr>
              <p14:cNvContentPartPr/>
              <p14:nvPr/>
            </p14:nvContentPartPr>
            <p14:xfrm>
              <a:off x="5846987" y="3709076"/>
              <a:ext cx="360" cy="4680"/>
            </p14:xfrm>
          </p:contentPart>
        </mc:Choice>
        <mc:Fallback xmlns="">
          <p:pic>
            <p:nvPicPr>
              <p:cNvPr id="13" name="Ink 12">
                <a:extLst>
                  <a:ext uri="{FF2B5EF4-FFF2-40B4-BE49-F238E27FC236}">
                    <a16:creationId xmlns:a16="http://schemas.microsoft.com/office/drawing/2014/main" id="{612E8BE5-AB08-4680-BE91-7D1656EE3FAA}"/>
                  </a:ext>
                </a:extLst>
              </p:cNvPr>
              <p:cNvPicPr/>
              <p:nvPr/>
            </p:nvPicPr>
            <p:blipFill>
              <a:blip r:embed="rId10"/>
              <a:stretch>
                <a:fillRect/>
              </a:stretch>
            </p:blipFill>
            <p:spPr>
              <a:xfrm>
                <a:off x="5842667" y="3704756"/>
                <a:ext cx="900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grpSp>
        <p:nvGrpSpPr>
          <p:cNvPr id="25" name="Group 24">
            <a:extLst>
              <a:ext uri="{FF2B5EF4-FFF2-40B4-BE49-F238E27FC236}">
                <a16:creationId xmlns:a16="http://schemas.microsoft.com/office/drawing/2014/main" id="{16F341CB-68A6-4E46-84CB-779D638DA299}"/>
              </a:ext>
            </a:extLst>
          </p:cNvPr>
          <p:cNvGrpSpPr/>
          <p:nvPr/>
        </p:nvGrpSpPr>
        <p:grpSpPr>
          <a:xfrm>
            <a:off x="5113667" y="2900876"/>
            <a:ext cx="360" cy="360"/>
            <a:chOff x="5113667" y="2900876"/>
            <a:chExt cx="360" cy="360"/>
          </a:xfrm>
        </p:grpSpPr>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62E25856-25A3-4E52-A230-D924F19F0FD1}"/>
                    </a:ext>
                  </a:extLst>
                </p14:cNvPr>
                <p14:cNvContentPartPr/>
                <p14:nvPr/>
              </p14:nvContentPartPr>
              <p14:xfrm>
                <a:off x="5113667" y="2900876"/>
                <a:ext cx="360" cy="360"/>
              </p14:xfrm>
            </p:contentPart>
          </mc:Choice>
          <mc:Fallback xmlns="">
            <p:pic>
              <p:nvPicPr>
                <p:cNvPr id="22" name="Ink 21">
                  <a:extLst>
                    <a:ext uri="{FF2B5EF4-FFF2-40B4-BE49-F238E27FC236}">
                      <a16:creationId xmlns:a16="http://schemas.microsoft.com/office/drawing/2014/main" id="{62E25856-25A3-4E52-A230-D924F19F0FD1}"/>
                    </a:ext>
                  </a:extLst>
                </p:cNvPr>
                <p:cNvPicPr/>
                <p:nvPr/>
              </p:nvPicPr>
              <p:blipFill>
                <a:blip r:embed="rId4"/>
                <a:stretch>
                  <a:fillRect/>
                </a:stretch>
              </p:blipFill>
              <p:spPr>
                <a:xfrm>
                  <a:off x="5109347" y="28965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8C0FAFE0-0FC9-4B75-99A1-0424CF9E7D61}"/>
                    </a:ext>
                  </a:extLst>
                </p14:cNvPr>
                <p14:cNvContentPartPr/>
                <p14:nvPr/>
              </p14:nvContentPartPr>
              <p14:xfrm>
                <a:off x="5113667" y="2900876"/>
                <a:ext cx="360" cy="360"/>
              </p14:xfrm>
            </p:contentPart>
          </mc:Choice>
          <mc:Fallback xmlns="">
            <p:pic>
              <p:nvPicPr>
                <p:cNvPr id="23" name="Ink 22">
                  <a:extLst>
                    <a:ext uri="{FF2B5EF4-FFF2-40B4-BE49-F238E27FC236}">
                      <a16:creationId xmlns:a16="http://schemas.microsoft.com/office/drawing/2014/main" id="{8C0FAFE0-0FC9-4B75-99A1-0424CF9E7D61}"/>
                    </a:ext>
                  </a:extLst>
                </p:cNvPr>
                <p:cNvPicPr/>
                <p:nvPr/>
              </p:nvPicPr>
              <p:blipFill>
                <a:blip r:embed="rId4"/>
                <a:stretch>
                  <a:fillRect/>
                </a:stretch>
              </p:blipFill>
              <p:spPr>
                <a:xfrm>
                  <a:off x="5109347" y="28965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887CBE77-302C-4E99-A798-3C9370C58E37}"/>
                    </a:ext>
                  </a:extLst>
                </p14:cNvPr>
                <p14:cNvContentPartPr/>
                <p14:nvPr/>
              </p14:nvContentPartPr>
              <p14:xfrm>
                <a:off x="5113667" y="2900876"/>
                <a:ext cx="360" cy="360"/>
              </p14:xfrm>
            </p:contentPart>
          </mc:Choice>
          <mc:Fallback xmlns="">
            <p:pic>
              <p:nvPicPr>
                <p:cNvPr id="24" name="Ink 23">
                  <a:extLst>
                    <a:ext uri="{FF2B5EF4-FFF2-40B4-BE49-F238E27FC236}">
                      <a16:creationId xmlns:a16="http://schemas.microsoft.com/office/drawing/2014/main" id="{887CBE77-302C-4E99-A798-3C9370C58E37}"/>
                    </a:ext>
                  </a:extLst>
                </p:cNvPr>
                <p:cNvPicPr/>
                <p:nvPr/>
              </p:nvPicPr>
              <p:blipFill>
                <a:blip r:embed="rId4"/>
                <a:stretch>
                  <a:fillRect/>
                </a:stretch>
              </p:blipFill>
              <p:spPr>
                <a:xfrm>
                  <a:off x="5109347" y="2896556"/>
                  <a:ext cx="9000" cy="9000"/>
                </a:xfrm>
                <a:prstGeom prst="rect">
                  <a:avLst/>
                </a:prstGeom>
              </p:spPr>
            </p:pic>
          </mc:Fallback>
        </mc:AlternateContent>
      </p:grpSp>
      <p:pic>
        <p:nvPicPr>
          <p:cNvPr id="6" name="Picture 5">
            <a:extLst>
              <a:ext uri="{FF2B5EF4-FFF2-40B4-BE49-F238E27FC236}">
                <a16:creationId xmlns:a16="http://schemas.microsoft.com/office/drawing/2014/main" id="{BD7E089C-542F-4ADB-B851-88E50080FF6B}"/>
              </a:ext>
            </a:extLst>
          </p:cNvPr>
          <p:cNvPicPr>
            <a:picLocks noChangeAspect="1"/>
          </p:cNvPicPr>
          <p:nvPr/>
        </p:nvPicPr>
        <p:blipFill>
          <a:blip r:embed="rId16"/>
          <a:stretch>
            <a:fillRect/>
          </a:stretch>
        </p:blipFill>
        <p:spPr>
          <a:xfrm>
            <a:off x="846162" y="933163"/>
            <a:ext cx="1536360" cy="2204343"/>
          </a:xfrm>
          <a:prstGeom prst="rect">
            <a:avLst/>
          </a:prstGeom>
        </p:spPr>
      </p:pic>
      <p:sp>
        <p:nvSpPr>
          <p:cNvPr id="19" name="Oval 18">
            <a:extLst>
              <a:ext uri="{FF2B5EF4-FFF2-40B4-BE49-F238E27FC236}">
                <a16:creationId xmlns:a16="http://schemas.microsoft.com/office/drawing/2014/main" id="{8F96C215-C090-4546-BFDA-E81DB6644ADD}"/>
              </a:ext>
            </a:extLst>
          </p:cNvPr>
          <p:cNvSpPr/>
          <p:nvPr/>
        </p:nvSpPr>
        <p:spPr>
          <a:xfrm>
            <a:off x="7432049" y="3709076"/>
            <a:ext cx="435186" cy="279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noFill/>
            </a:endParaRPr>
          </a:p>
        </p:txBody>
      </p:sp>
      <p:pic>
        <p:nvPicPr>
          <p:cNvPr id="18" name="Picture 17">
            <a:extLst>
              <a:ext uri="{FF2B5EF4-FFF2-40B4-BE49-F238E27FC236}">
                <a16:creationId xmlns:a16="http://schemas.microsoft.com/office/drawing/2014/main" id="{9B333F23-5574-4F15-BECE-513231C03392}"/>
              </a:ext>
            </a:extLst>
          </p:cNvPr>
          <p:cNvPicPr>
            <a:picLocks noChangeAspect="1"/>
          </p:cNvPicPr>
          <p:nvPr/>
        </p:nvPicPr>
        <p:blipFill rotWithShape="1">
          <a:blip r:embed="rId17"/>
          <a:srcRect t="4745"/>
          <a:stretch/>
        </p:blipFill>
        <p:spPr>
          <a:xfrm>
            <a:off x="4799545" y="2571750"/>
            <a:ext cx="3787254" cy="2499048"/>
          </a:xfrm>
          <a:prstGeom prst="rect">
            <a:avLst/>
          </a:prstGeom>
        </p:spPr>
      </p:pic>
      <p:sp>
        <p:nvSpPr>
          <p:cNvPr id="20" name="Oval 19">
            <a:extLst>
              <a:ext uri="{FF2B5EF4-FFF2-40B4-BE49-F238E27FC236}">
                <a16:creationId xmlns:a16="http://schemas.microsoft.com/office/drawing/2014/main" id="{ACFCB5B9-53AE-4C19-9094-82B67A8AF179}"/>
              </a:ext>
            </a:extLst>
          </p:cNvPr>
          <p:cNvSpPr/>
          <p:nvPr/>
        </p:nvSpPr>
        <p:spPr>
          <a:xfrm>
            <a:off x="7432049" y="3679972"/>
            <a:ext cx="457044" cy="274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noFill/>
            </a:endParaRPr>
          </a:p>
        </p:txBody>
      </p:sp>
    </p:spTree>
    <p:extLst>
      <p:ext uri="{BB962C8B-B14F-4D97-AF65-F5344CB8AC3E}">
        <p14:creationId xmlns:p14="http://schemas.microsoft.com/office/powerpoint/2010/main" val="307134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68115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The legs of our cat aren’t moving, though, and it turns out we can make an animation, with images moving quickly enough that it gives the illusion of movement.</a:t>
            </a:r>
          </a:p>
          <a:p>
            <a:pPr marL="285750" lvl="0" indent="-285750" algn="l" rtl="0">
              <a:spcBef>
                <a:spcPts val="0"/>
              </a:spcBef>
              <a:spcAft>
                <a:spcPts val="0"/>
              </a:spcAft>
              <a:buFont typeface="Wingdings" panose="05000000000000000000" pitchFamily="2" charset="2"/>
              <a:buChar char="§"/>
            </a:pPr>
            <a:r>
              <a:rPr lang="en-US" sz="1800" dirty="0"/>
              <a:t>It turns out that our cat has two costumes, with its legs in slightly different positions. So we can use a “next costume” block to alternate between the two:</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E0C50DB-E1D7-40EC-B484-F855E28EC2AC}"/>
                  </a:ext>
                </a:extLst>
              </p14:cNvPr>
              <p14:cNvContentPartPr/>
              <p14:nvPr/>
            </p14:nvContentPartPr>
            <p14:xfrm>
              <a:off x="3939347" y="2313716"/>
              <a:ext cx="360" cy="360"/>
            </p14:xfrm>
          </p:contentPart>
        </mc:Choice>
        <mc:Fallback xmlns="">
          <p:pic>
            <p:nvPicPr>
              <p:cNvPr id="7" name="Ink 6">
                <a:extLst>
                  <a:ext uri="{FF2B5EF4-FFF2-40B4-BE49-F238E27FC236}">
                    <a16:creationId xmlns:a16="http://schemas.microsoft.com/office/drawing/2014/main" id="{AE0C50DB-E1D7-40EC-B484-F855E28EC2AC}"/>
                  </a:ext>
                </a:extLst>
              </p:cNvPr>
              <p:cNvPicPr/>
              <p:nvPr/>
            </p:nvPicPr>
            <p:blipFill>
              <a:blip r:embed="rId4"/>
              <a:stretch>
                <a:fillRect/>
              </a:stretch>
            </p:blipFill>
            <p:spPr>
              <a:xfrm>
                <a:off x="3935027" y="23093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1CEC22-E7B4-4487-BCAA-885C3902108A}"/>
                  </a:ext>
                </a:extLst>
              </p14:cNvPr>
              <p14:cNvContentPartPr/>
              <p14:nvPr/>
            </p14:nvContentPartPr>
            <p14:xfrm>
              <a:off x="4266587" y="2359076"/>
              <a:ext cx="5040" cy="360"/>
            </p14:xfrm>
          </p:contentPart>
        </mc:Choice>
        <mc:Fallback xmlns="">
          <p:pic>
            <p:nvPicPr>
              <p:cNvPr id="8" name="Ink 7">
                <a:extLst>
                  <a:ext uri="{FF2B5EF4-FFF2-40B4-BE49-F238E27FC236}">
                    <a16:creationId xmlns:a16="http://schemas.microsoft.com/office/drawing/2014/main" id="{A91CEC22-E7B4-4487-BCAA-885C3902108A}"/>
                  </a:ext>
                </a:extLst>
              </p:cNvPr>
              <p:cNvPicPr/>
              <p:nvPr/>
            </p:nvPicPr>
            <p:blipFill>
              <a:blip r:embed="rId6"/>
              <a:stretch>
                <a:fillRect/>
              </a:stretch>
            </p:blipFill>
            <p:spPr>
              <a:xfrm>
                <a:off x="4262267" y="2354756"/>
                <a:ext cx="13680" cy="9000"/>
              </a:xfrm>
              <a:prstGeom prst="rect">
                <a:avLst/>
              </a:prstGeom>
            </p:spPr>
          </p:pic>
        </mc:Fallback>
      </mc:AlternateContent>
      <p:grpSp>
        <p:nvGrpSpPr>
          <p:cNvPr id="12" name="Group 11">
            <a:extLst>
              <a:ext uri="{FF2B5EF4-FFF2-40B4-BE49-F238E27FC236}">
                <a16:creationId xmlns:a16="http://schemas.microsoft.com/office/drawing/2014/main" id="{04B1EFB6-E322-4BCA-8D03-8BFA3BF5A19F}"/>
              </a:ext>
            </a:extLst>
          </p:cNvPr>
          <p:cNvGrpSpPr/>
          <p:nvPr/>
        </p:nvGrpSpPr>
        <p:grpSpPr>
          <a:xfrm>
            <a:off x="4481507" y="2336396"/>
            <a:ext cx="360" cy="360"/>
            <a:chOff x="4481507" y="2336396"/>
            <a:chExt cx="360" cy="3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B16B764-B994-4A01-B859-6CE8EB5E635D}"/>
                    </a:ext>
                  </a:extLst>
                </p14:cNvPr>
                <p14:cNvContentPartPr/>
                <p14:nvPr/>
              </p14:nvContentPartPr>
              <p14:xfrm>
                <a:off x="4481507" y="2336396"/>
                <a:ext cx="360" cy="360"/>
              </p14:xfrm>
            </p:contentPart>
          </mc:Choice>
          <mc:Fallback xmlns="">
            <p:pic>
              <p:nvPicPr>
                <p:cNvPr id="9" name="Ink 8">
                  <a:extLst>
                    <a:ext uri="{FF2B5EF4-FFF2-40B4-BE49-F238E27FC236}">
                      <a16:creationId xmlns:a16="http://schemas.microsoft.com/office/drawing/2014/main" id="{6B16B764-B994-4A01-B859-6CE8EB5E635D}"/>
                    </a:ext>
                  </a:extLst>
                </p:cNvPr>
                <p:cNvPicPr/>
                <p:nvPr/>
              </p:nvPicPr>
              <p:blipFill>
                <a:blip r:embed="rId4"/>
                <a:stretch>
                  <a:fillRect/>
                </a:stretch>
              </p:blipFill>
              <p:spPr>
                <a:xfrm>
                  <a:off x="4477187" y="233207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E2149C7-88EF-4D7E-9A9E-A0C5F122052C}"/>
                    </a:ext>
                  </a:extLst>
                </p14:cNvPr>
                <p14:cNvContentPartPr/>
                <p14:nvPr/>
              </p14:nvContentPartPr>
              <p14:xfrm>
                <a:off x="4481507" y="2336396"/>
                <a:ext cx="360" cy="360"/>
              </p14:xfrm>
            </p:contentPart>
          </mc:Choice>
          <mc:Fallback xmlns="">
            <p:pic>
              <p:nvPicPr>
                <p:cNvPr id="10" name="Ink 9">
                  <a:extLst>
                    <a:ext uri="{FF2B5EF4-FFF2-40B4-BE49-F238E27FC236}">
                      <a16:creationId xmlns:a16="http://schemas.microsoft.com/office/drawing/2014/main" id="{8E2149C7-88EF-4D7E-9A9E-A0C5F122052C}"/>
                    </a:ext>
                  </a:extLst>
                </p:cNvPr>
                <p:cNvPicPr/>
                <p:nvPr/>
              </p:nvPicPr>
              <p:blipFill>
                <a:blip r:embed="rId4"/>
                <a:stretch>
                  <a:fillRect/>
                </a:stretch>
              </p:blipFill>
              <p:spPr>
                <a:xfrm>
                  <a:off x="4477187" y="2332076"/>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267A0F1-A6C3-49B9-9158-719D50A57236}"/>
                  </a:ext>
                </a:extLst>
              </p14:cNvPr>
              <p14:cNvContentPartPr/>
              <p14:nvPr/>
            </p14:nvContentPartPr>
            <p14:xfrm>
              <a:off x="5034467" y="2483276"/>
              <a:ext cx="360" cy="360"/>
            </p14:xfrm>
          </p:contentPart>
        </mc:Choice>
        <mc:Fallback xmlns="">
          <p:pic>
            <p:nvPicPr>
              <p:cNvPr id="15" name="Ink 14">
                <a:extLst>
                  <a:ext uri="{FF2B5EF4-FFF2-40B4-BE49-F238E27FC236}">
                    <a16:creationId xmlns:a16="http://schemas.microsoft.com/office/drawing/2014/main" id="{6267A0F1-A6C3-49B9-9158-719D50A57236}"/>
                  </a:ext>
                </a:extLst>
              </p:cNvPr>
              <p:cNvPicPr/>
              <p:nvPr/>
            </p:nvPicPr>
            <p:blipFill>
              <a:blip r:embed="rId4"/>
              <a:stretch>
                <a:fillRect/>
              </a:stretch>
            </p:blipFill>
            <p:spPr>
              <a:xfrm>
                <a:off x="5030147" y="2478956"/>
                <a:ext cx="9000" cy="9000"/>
              </a:xfrm>
              <a:prstGeom prst="rect">
                <a:avLst/>
              </a:prstGeom>
            </p:spPr>
          </p:pic>
        </mc:Fallback>
      </mc:AlternateContent>
      <p:pic>
        <p:nvPicPr>
          <p:cNvPr id="3" name="Picture 2">
            <a:extLst>
              <a:ext uri="{FF2B5EF4-FFF2-40B4-BE49-F238E27FC236}">
                <a16:creationId xmlns:a16="http://schemas.microsoft.com/office/drawing/2014/main" id="{FB232BB3-207D-4196-B95D-AD189D1E93D3}"/>
              </a:ext>
            </a:extLst>
          </p:cNvPr>
          <p:cNvPicPr>
            <a:picLocks noChangeAspect="1"/>
          </p:cNvPicPr>
          <p:nvPr/>
        </p:nvPicPr>
        <p:blipFill>
          <a:blip r:embed="rId10"/>
          <a:stretch>
            <a:fillRect/>
          </a:stretch>
        </p:blipFill>
        <p:spPr>
          <a:xfrm>
            <a:off x="345745" y="2483276"/>
            <a:ext cx="1381318" cy="2086266"/>
          </a:xfrm>
          <a:prstGeom prst="rect">
            <a:avLst/>
          </a:prstGeom>
        </p:spPr>
      </p:pic>
    </p:spTree>
    <p:extLst>
      <p:ext uri="{BB962C8B-B14F-4D97-AF65-F5344CB8AC3E}">
        <p14:creationId xmlns:p14="http://schemas.microsoft.com/office/powerpoint/2010/main" val="370735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4" name="Picture 3">
            <a:extLst>
              <a:ext uri="{FF2B5EF4-FFF2-40B4-BE49-F238E27FC236}">
                <a16:creationId xmlns:a16="http://schemas.microsoft.com/office/drawing/2014/main" id="{454CC509-3CB7-411C-BBE6-005C5D887B21}"/>
              </a:ext>
            </a:extLst>
          </p:cNvPr>
          <p:cNvPicPr>
            <a:picLocks noChangeAspect="1"/>
          </p:cNvPicPr>
          <p:nvPr/>
        </p:nvPicPr>
        <p:blipFill>
          <a:blip r:embed="rId3"/>
          <a:stretch>
            <a:fillRect/>
          </a:stretch>
        </p:blipFill>
        <p:spPr>
          <a:xfrm>
            <a:off x="447886" y="1468333"/>
            <a:ext cx="1428949" cy="2534004"/>
          </a:xfrm>
          <a:prstGeom prst="rect">
            <a:avLst/>
          </a:prstGeom>
        </p:spPr>
      </p:pic>
      <p:sp>
        <p:nvSpPr>
          <p:cNvPr id="570" name="Google Shape;570;p26"/>
          <p:cNvSpPr txBox="1">
            <a:spLocks noGrp="1"/>
          </p:cNvSpPr>
          <p:nvPr>
            <p:ph type="subTitle" idx="1"/>
          </p:nvPr>
        </p:nvSpPr>
        <p:spPr>
          <a:xfrm>
            <a:off x="225778" y="1501420"/>
            <a:ext cx="8681155" cy="336408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Our cat seems to be moving a bit too fast, so we’ll slow down its movement.</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0" lvl="0" indent="0" algn="l" rtl="0">
              <a:spcBef>
                <a:spcPts val="0"/>
              </a:spcBef>
              <a:spcAft>
                <a:spcPts val="0"/>
              </a:spcAft>
            </a:pPr>
            <a:endParaRPr lang="en-US" sz="1800" dirty="0"/>
          </a:p>
          <a:p>
            <a:pPr marL="0" lvl="0" indent="0" algn="l" rtl="0">
              <a:spcBef>
                <a:spcPts val="0"/>
              </a:spcBef>
              <a:spcAft>
                <a:spcPts val="0"/>
              </a:spcAft>
            </a:pPr>
            <a:endParaRPr lang="en-US" sz="1800" dirty="0"/>
          </a:p>
          <a:p>
            <a:pPr marL="0" lvl="0" indent="0" algn="l" rtl="0">
              <a:spcBef>
                <a:spcPts val="0"/>
              </a:spcBef>
              <a:spcAft>
                <a:spcPts val="0"/>
              </a:spcAft>
            </a:pPr>
            <a:endParaRPr lang="en-US" sz="1800" dirty="0"/>
          </a:p>
          <a:p>
            <a:pPr marL="285750" lvl="0" indent="-285750" algn="l" rtl="0">
              <a:spcBef>
                <a:spcPts val="0"/>
              </a:spcBef>
              <a:spcAft>
                <a:spcPts val="0"/>
              </a:spcAft>
              <a:buFont typeface="Arial" panose="020B0604020202020204" pitchFamily="34" charset="0"/>
              <a:buChar char="•"/>
            </a:pPr>
            <a:r>
              <a:rPr lang="en-US" sz="1800" dirty="0"/>
              <a:t>Now, our cat will move, bouncing if it’s at the edge, changing to the next costume, and then wait just a fraction of a second. And it will repeat all of these blocks over and over again, until we press the stop sign.</a:t>
            </a:r>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endParaRPr lang="en-US" sz="1800" dirty="0"/>
          </a:p>
          <a:p>
            <a:pPr marL="285750" lvl="0" indent="-285750" algn="l" rtl="0">
              <a:spcBef>
                <a:spcPts val="0"/>
              </a:spcBef>
              <a:spcAft>
                <a:spcPts val="0"/>
              </a:spcAft>
              <a:buFont typeface="Wingdings" panose="05000000000000000000" pitchFamily="2" charset="2"/>
              <a:buChar char="§"/>
            </a:pPr>
            <a:r>
              <a:rPr lang="en-US" sz="1800" dirty="0"/>
              <a:t>We’ll  if it reaches the edge:</a:t>
            </a:r>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2D3978A3-159D-44A0-8DF5-0509C1049922}"/>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https://scratch.mit.edu/projects/658965370/</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199682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2065997"/>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714799" y="496500"/>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txBox="1">
            <a:spLocks noGrp="1"/>
          </p:cNvSpPr>
          <p:nvPr>
            <p:ph type="title" idx="6"/>
          </p:nvPr>
        </p:nvSpPr>
        <p:spPr>
          <a:xfrm>
            <a:off x="1365850" y="496500"/>
            <a:ext cx="64122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000" dirty="0">
                <a:solidFill>
                  <a:schemeClr val="dk2"/>
                </a:solidFill>
              </a:rPr>
              <a:t> </a:t>
            </a:r>
            <a:endParaRPr sz="3000" dirty="0">
              <a:solidFill>
                <a:schemeClr val="dk2"/>
              </a:solidFill>
            </a:endParaRPr>
          </a:p>
        </p:txBody>
      </p:sp>
      <p:sp>
        <p:nvSpPr>
          <p:cNvPr id="532" name="Google Shape;532;p23"/>
          <p:cNvSpPr txBox="1">
            <a:spLocks noGrp="1"/>
          </p:cNvSpPr>
          <p:nvPr>
            <p:ph type="subTitle" idx="7"/>
          </p:nvPr>
        </p:nvSpPr>
        <p:spPr>
          <a:xfrm>
            <a:off x="1747450" y="2101079"/>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Make a ball move around the stage continuously</a:t>
            </a:r>
            <a:endParaRPr dirty="0"/>
          </a:p>
        </p:txBody>
      </p:sp>
      <p:sp>
        <p:nvSpPr>
          <p:cNvPr id="534" name="Google Shape;534;p23"/>
          <p:cNvSpPr txBox="1">
            <a:spLocks noGrp="1"/>
          </p:cNvSpPr>
          <p:nvPr>
            <p:ph type="title" idx="9"/>
          </p:nvPr>
        </p:nvSpPr>
        <p:spPr>
          <a:xfrm>
            <a:off x="859800" y="2214497"/>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1931744"/>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Get Ready</a:t>
            </a:r>
            <a:endParaRPr dirty="0"/>
          </a:p>
        </p:txBody>
      </p:sp>
      <p:sp>
        <p:nvSpPr>
          <p:cNvPr id="538" name="Google Shape;538;p23"/>
          <p:cNvSpPr/>
          <p:nvPr/>
        </p:nvSpPr>
        <p:spPr>
          <a:xfrm>
            <a:off x="4986600" y="2054708"/>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203208"/>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42" name="Google Shape;569;p26">
            <a:extLst>
              <a:ext uri="{FF2B5EF4-FFF2-40B4-BE49-F238E27FC236}">
                <a16:creationId xmlns:a16="http://schemas.microsoft.com/office/drawing/2014/main" id="{61D70A6D-48D5-40BF-B871-9BA5BB01C598}"/>
              </a:ext>
            </a:extLst>
          </p:cNvPr>
          <p:cNvSpPr txBox="1">
            <a:spLocks noGrp="1"/>
          </p:cNvSpPr>
          <p:nvPr>
            <p:ph type="title"/>
          </p:nvPr>
        </p:nvSpPr>
        <p:spPr>
          <a:xfrm>
            <a:off x="3381999" y="1066151"/>
            <a:ext cx="3852025"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dirty="0">
                <a:solidFill>
                  <a:schemeClr val="accent5"/>
                </a:solidFill>
              </a:rPr>
              <a:t>Activity 2.1</a:t>
            </a:r>
            <a:endParaRPr sz="5000" dirty="0">
              <a:solidFill>
                <a:schemeClr val="accent5"/>
              </a:solidFill>
            </a:endParaRPr>
          </a:p>
        </p:txBody>
      </p:sp>
      <p:pic>
        <p:nvPicPr>
          <p:cNvPr id="3" name="Picture 2">
            <a:extLst>
              <a:ext uri="{FF2B5EF4-FFF2-40B4-BE49-F238E27FC236}">
                <a16:creationId xmlns:a16="http://schemas.microsoft.com/office/drawing/2014/main" id="{64B7D7A4-35B1-4BFA-AE49-FCAB6BCC103C}"/>
              </a:ext>
            </a:extLst>
          </p:cNvPr>
          <p:cNvPicPr>
            <a:picLocks noChangeAspect="1"/>
          </p:cNvPicPr>
          <p:nvPr/>
        </p:nvPicPr>
        <p:blipFill>
          <a:blip r:embed="rId3"/>
          <a:stretch>
            <a:fillRect/>
          </a:stretch>
        </p:blipFill>
        <p:spPr>
          <a:xfrm>
            <a:off x="1735543" y="2651776"/>
            <a:ext cx="2421858" cy="2429214"/>
          </a:xfrm>
          <a:prstGeom prst="rect">
            <a:avLst/>
          </a:prstGeom>
        </p:spPr>
      </p:pic>
      <p:pic>
        <p:nvPicPr>
          <p:cNvPr id="5" name="Picture 4">
            <a:extLst>
              <a:ext uri="{FF2B5EF4-FFF2-40B4-BE49-F238E27FC236}">
                <a16:creationId xmlns:a16="http://schemas.microsoft.com/office/drawing/2014/main" id="{26514650-8F2D-4DC5-BE10-2F06B1A60808}"/>
              </a:ext>
            </a:extLst>
          </p:cNvPr>
          <p:cNvPicPr>
            <a:picLocks noChangeAspect="1"/>
          </p:cNvPicPr>
          <p:nvPr/>
        </p:nvPicPr>
        <p:blipFill rotWithShape="1">
          <a:blip r:embed="rId4"/>
          <a:srcRect t="11509" b="6647"/>
          <a:stretch/>
        </p:blipFill>
        <p:spPr>
          <a:xfrm>
            <a:off x="6056436" y="2651776"/>
            <a:ext cx="2633857" cy="1083733"/>
          </a:xfrm>
          <a:prstGeom prst="rect">
            <a:avLst/>
          </a:prstGeom>
        </p:spPr>
      </p:pic>
      <p:pic>
        <p:nvPicPr>
          <p:cNvPr id="7" name="Picture 6">
            <a:extLst>
              <a:ext uri="{FF2B5EF4-FFF2-40B4-BE49-F238E27FC236}">
                <a16:creationId xmlns:a16="http://schemas.microsoft.com/office/drawing/2014/main" id="{8D540DC5-7BD9-4D37-BBA9-8A7F292A74ED}"/>
              </a:ext>
            </a:extLst>
          </p:cNvPr>
          <p:cNvPicPr>
            <a:picLocks noChangeAspect="1"/>
          </p:cNvPicPr>
          <p:nvPr/>
        </p:nvPicPr>
        <p:blipFill rotWithShape="1">
          <a:blip r:embed="rId5"/>
          <a:srcRect t="8047" b="7057"/>
          <a:stretch/>
        </p:blipFill>
        <p:spPr>
          <a:xfrm>
            <a:off x="6056435" y="3747910"/>
            <a:ext cx="2633857" cy="1083733"/>
          </a:xfrm>
          <a:prstGeom prst="rect">
            <a:avLst/>
          </a:prstGeom>
        </p:spPr>
      </p:pic>
    </p:spTree>
    <p:extLst>
      <p:ext uri="{BB962C8B-B14F-4D97-AF65-F5344CB8AC3E}">
        <p14:creationId xmlns:p14="http://schemas.microsoft.com/office/powerpoint/2010/main" val="170715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08711" y="1817639"/>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txBox="1">
            <a:spLocks noGrp="1"/>
          </p:cNvSpPr>
          <p:nvPr>
            <p:ph type="title" idx="6"/>
          </p:nvPr>
        </p:nvSpPr>
        <p:spPr>
          <a:xfrm>
            <a:off x="1365850" y="496500"/>
            <a:ext cx="64122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000" dirty="0">
                <a:solidFill>
                  <a:schemeClr val="dk2"/>
                </a:solidFill>
              </a:rPr>
              <a:t> </a:t>
            </a:r>
            <a:endParaRPr sz="3000" dirty="0">
              <a:solidFill>
                <a:schemeClr val="dk2"/>
              </a:solidFill>
            </a:endParaRPr>
          </a:p>
        </p:txBody>
      </p:sp>
      <p:sp>
        <p:nvSpPr>
          <p:cNvPr id="532" name="Google Shape;532;p23"/>
          <p:cNvSpPr txBox="1">
            <a:spLocks noGrp="1"/>
          </p:cNvSpPr>
          <p:nvPr>
            <p:ph type="subTitle" idx="7"/>
          </p:nvPr>
        </p:nvSpPr>
        <p:spPr>
          <a:xfrm>
            <a:off x="1815185" y="1694675"/>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966139"/>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42" name="Google Shape;569;p26">
            <a:extLst>
              <a:ext uri="{FF2B5EF4-FFF2-40B4-BE49-F238E27FC236}">
                <a16:creationId xmlns:a16="http://schemas.microsoft.com/office/drawing/2014/main" id="{61D70A6D-48D5-40BF-B871-9BA5BB01C598}"/>
              </a:ext>
            </a:extLst>
          </p:cNvPr>
          <p:cNvSpPr txBox="1">
            <a:spLocks noGrp="1"/>
          </p:cNvSpPr>
          <p:nvPr>
            <p:ph type="title"/>
          </p:nvPr>
        </p:nvSpPr>
        <p:spPr>
          <a:xfrm>
            <a:off x="2336801" y="1066151"/>
            <a:ext cx="4897224" cy="841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000" dirty="0">
                <a:solidFill>
                  <a:schemeClr val="accent5"/>
                </a:solidFill>
              </a:rPr>
              <a:t>Activity 2.1  contd.</a:t>
            </a:r>
            <a:endParaRPr sz="5000" dirty="0">
              <a:solidFill>
                <a:schemeClr val="accent5"/>
              </a:solidFill>
            </a:endParaRPr>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https://scratch.mit.edu/projects/658963956/</a:t>
            </a:r>
            <a:endParaRPr lang="en-IN" sz="1800" b="1" dirty="0">
              <a:solidFill>
                <a:schemeClr val="bg2">
                  <a:lumMod val="50000"/>
                  <a:lumOff val="50000"/>
                </a:schemeClr>
              </a:solidFill>
              <a:latin typeface="Quicksand" panose="020B0604020202020204" charset="0"/>
            </a:endParaRPr>
          </a:p>
        </p:txBody>
      </p:sp>
      <p:pic>
        <p:nvPicPr>
          <p:cNvPr id="3" name="Picture 2">
            <a:extLst>
              <a:ext uri="{FF2B5EF4-FFF2-40B4-BE49-F238E27FC236}">
                <a16:creationId xmlns:a16="http://schemas.microsoft.com/office/drawing/2014/main" id="{C4A57B56-B60C-4F48-9EA0-D047D156E46F}"/>
              </a:ext>
            </a:extLst>
          </p:cNvPr>
          <p:cNvPicPr>
            <a:picLocks noChangeAspect="1"/>
          </p:cNvPicPr>
          <p:nvPr/>
        </p:nvPicPr>
        <p:blipFill>
          <a:blip r:embed="rId4"/>
          <a:stretch>
            <a:fillRect/>
          </a:stretch>
        </p:blipFill>
        <p:spPr>
          <a:xfrm>
            <a:off x="1679100" y="2129485"/>
            <a:ext cx="4610743" cy="2581635"/>
          </a:xfrm>
          <a:prstGeom prst="rect">
            <a:avLst/>
          </a:prstGeom>
        </p:spPr>
      </p:pic>
      <p:pic>
        <p:nvPicPr>
          <p:cNvPr id="12" name="Picture 11">
            <a:extLst>
              <a:ext uri="{FF2B5EF4-FFF2-40B4-BE49-F238E27FC236}">
                <a16:creationId xmlns:a16="http://schemas.microsoft.com/office/drawing/2014/main" id="{3EDD5682-6521-4539-9DD5-B4DBA65D3357}"/>
              </a:ext>
            </a:extLst>
          </p:cNvPr>
          <p:cNvPicPr>
            <a:picLocks noChangeAspect="1"/>
          </p:cNvPicPr>
          <p:nvPr/>
        </p:nvPicPr>
        <p:blipFill>
          <a:blip r:embed="rId5"/>
          <a:stretch>
            <a:fillRect/>
          </a:stretch>
        </p:blipFill>
        <p:spPr>
          <a:xfrm>
            <a:off x="6325613" y="2585730"/>
            <a:ext cx="526741" cy="415712"/>
          </a:xfrm>
          <a:prstGeom prst="rect">
            <a:avLst/>
          </a:prstGeom>
        </p:spPr>
      </p:pic>
      <p:sp>
        <p:nvSpPr>
          <p:cNvPr id="13" name="TextBox 12">
            <a:extLst>
              <a:ext uri="{FF2B5EF4-FFF2-40B4-BE49-F238E27FC236}">
                <a16:creationId xmlns:a16="http://schemas.microsoft.com/office/drawing/2014/main" id="{AA92E94A-18EA-4CD6-ABC0-C1A36F055818}"/>
              </a:ext>
            </a:extLst>
          </p:cNvPr>
          <p:cNvSpPr txBox="1"/>
          <p:nvPr/>
        </p:nvSpPr>
        <p:spPr>
          <a:xfrm>
            <a:off x="6874933" y="2517996"/>
            <a:ext cx="2144890" cy="1169551"/>
          </a:xfrm>
          <a:prstGeom prst="rect">
            <a:avLst/>
          </a:prstGeom>
          <a:noFill/>
        </p:spPr>
        <p:txBody>
          <a:bodyPr wrap="square" rtlCol="0">
            <a:spAutoFit/>
          </a:bodyPr>
          <a:lstStyle/>
          <a:p>
            <a:r>
              <a:rPr lang="en-US" dirty="0">
                <a:latin typeface="Quicksand" panose="020B0604020202020204" charset="0"/>
              </a:rPr>
              <a:t>The “turn 15 degrees” block causes the ball to bounce in all directions rather than just in a straight line.</a:t>
            </a:r>
            <a:endParaRPr lang="en-IN" dirty="0">
              <a:latin typeface="Quicksand" panose="020B0604020202020204" charset="0"/>
            </a:endParaRPr>
          </a:p>
        </p:txBody>
      </p:sp>
      <p:sp>
        <p:nvSpPr>
          <p:cNvPr id="14" name="Google Shape;691;p26">
            <a:extLst>
              <a:ext uri="{FF2B5EF4-FFF2-40B4-BE49-F238E27FC236}">
                <a16:creationId xmlns:a16="http://schemas.microsoft.com/office/drawing/2014/main" id="{E8D9A4DC-3D17-4444-BC8F-2483290AFDEC}"/>
              </a:ext>
            </a:extLst>
          </p:cNvPr>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692;p26">
            <a:extLst>
              <a:ext uri="{FF2B5EF4-FFF2-40B4-BE49-F238E27FC236}">
                <a16:creationId xmlns:a16="http://schemas.microsoft.com/office/drawing/2014/main" id="{98B533E2-B4BC-4B6F-8ABF-DBD636DFB135}"/>
              </a:ext>
            </a:extLst>
          </p:cNvPr>
          <p:cNvGrpSpPr/>
          <p:nvPr/>
        </p:nvGrpSpPr>
        <p:grpSpPr>
          <a:xfrm>
            <a:off x="7631947" y="671363"/>
            <a:ext cx="636814" cy="120078"/>
            <a:chOff x="8209059" y="198000"/>
            <a:chExt cx="636814" cy="120078"/>
          </a:xfrm>
        </p:grpSpPr>
        <p:sp>
          <p:nvSpPr>
            <p:cNvPr id="16" name="Google Shape;693;p26">
              <a:extLst>
                <a:ext uri="{FF2B5EF4-FFF2-40B4-BE49-F238E27FC236}">
                  <a16:creationId xmlns:a16="http://schemas.microsoft.com/office/drawing/2014/main" id="{F9D858B0-E016-40FB-98B2-8C24495F042E}"/>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4;p26">
              <a:extLst>
                <a:ext uri="{FF2B5EF4-FFF2-40B4-BE49-F238E27FC236}">
                  <a16:creationId xmlns:a16="http://schemas.microsoft.com/office/drawing/2014/main" id="{F33D123A-77FF-429D-B373-AE7CF87681BD}"/>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5;p26">
              <a:extLst>
                <a:ext uri="{FF2B5EF4-FFF2-40B4-BE49-F238E27FC236}">
                  <a16:creationId xmlns:a16="http://schemas.microsoft.com/office/drawing/2014/main" id="{04992B9D-76E5-4F13-8805-95B2B08B4483}"/>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150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8" name="Picture 7">
            <a:extLst>
              <a:ext uri="{FF2B5EF4-FFF2-40B4-BE49-F238E27FC236}">
                <a16:creationId xmlns:a16="http://schemas.microsoft.com/office/drawing/2014/main" id="{9F61DE6C-FD55-4D08-AA6E-32A35E00A977}"/>
              </a:ext>
            </a:extLst>
          </p:cNvPr>
          <p:cNvPicPr>
            <a:picLocks noChangeAspect="1"/>
          </p:cNvPicPr>
          <p:nvPr/>
        </p:nvPicPr>
        <p:blipFill>
          <a:blip r:embed="rId3"/>
          <a:stretch>
            <a:fillRect/>
          </a:stretch>
        </p:blipFill>
        <p:spPr>
          <a:xfrm>
            <a:off x="6033519" y="2815070"/>
            <a:ext cx="1428949" cy="1457528"/>
          </a:xfrm>
          <a:prstGeom prst="rect">
            <a:avLst/>
          </a:prstGeom>
        </p:spPr>
      </p:pic>
      <p:pic>
        <p:nvPicPr>
          <p:cNvPr id="4" name="Picture 3">
            <a:extLst>
              <a:ext uri="{FF2B5EF4-FFF2-40B4-BE49-F238E27FC236}">
                <a16:creationId xmlns:a16="http://schemas.microsoft.com/office/drawing/2014/main" id="{1E8B5E48-0CD8-482C-A223-1185B7F0CC99}"/>
              </a:ext>
            </a:extLst>
          </p:cNvPr>
          <p:cNvPicPr>
            <a:picLocks noChangeAspect="1"/>
          </p:cNvPicPr>
          <p:nvPr/>
        </p:nvPicPr>
        <p:blipFill>
          <a:blip r:embed="rId4"/>
          <a:stretch>
            <a:fillRect/>
          </a:stretch>
        </p:blipFill>
        <p:spPr>
          <a:xfrm>
            <a:off x="1742898" y="2784728"/>
            <a:ext cx="1486107" cy="1476581"/>
          </a:xfrm>
          <a:prstGeom prst="rect">
            <a:avLst/>
          </a:prstGeom>
        </p:spPr>
      </p:pic>
      <p:sp>
        <p:nvSpPr>
          <p:cNvPr id="524" name="Google Shape;524;p23"/>
          <p:cNvSpPr/>
          <p:nvPr/>
        </p:nvSpPr>
        <p:spPr>
          <a:xfrm>
            <a:off x="720000" y="2178891"/>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2213973"/>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2327391"/>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2247840"/>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216760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31610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2683772"/>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2.2 – swimming fish !!</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180622" y="1494464"/>
            <a:ext cx="8507987" cy="469801"/>
          </a:xfrm>
          <a:prstGeom prst="rect">
            <a:avLst/>
          </a:prstGeom>
        </p:spPr>
        <p:txBody>
          <a:bodyPr spcFirstLastPara="1" wrap="square" lIns="0" tIns="0" rIns="0" bIns="0" numCol="1" anchor="ctr" anchorCtr="0">
            <a:noAutofit/>
          </a:bodyPr>
          <a:lstStyle/>
          <a:p>
            <a:pPr marL="0" lvl="0" indent="0" algn="just" rtl="0">
              <a:spcBef>
                <a:spcPts val="0"/>
              </a:spcBef>
              <a:spcAft>
                <a:spcPts val="0"/>
              </a:spcAft>
            </a:pPr>
            <a:r>
              <a:rPr lang="en-US" sz="1800" dirty="0">
                <a:solidFill>
                  <a:schemeClr val="bg2"/>
                </a:solidFill>
                <a:latin typeface="Quicksand" panose="020B0604020202020204" charset="0"/>
              </a:rPr>
              <a:t>We will make a fish appear to be swimming continuously. Our fish will follow the mouse pointer, and the backdrop will continuously play the wave sound.</a:t>
            </a:r>
          </a:p>
        </p:txBody>
      </p:sp>
      <p:sp>
        <p:nvSpPr>
          <p:cNvPr id="5" name="Rectangle: Rounded Corners 4">
            <a:extLst>
              <a:ext uri="{FF2B5EF4-FFF2-40B4-BE49-F238E27FC236}">
                <a16:creationId xmlns:a16="http://schemas.microsoft.com/office/drawing/2014/main" id="{97CD01A7-F349-4422-8316-F0D021845DA3}"/>
              </a:ext>
            </a:extLst>
          </p:cNvPr>
          <p:cNvSpPr/>
          <p:nvPr/>
        </p:nvSpPr>
        <p:spPr>
          <a:xfrm>
            <a:off x="1694795" y="2717640"/>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433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3" name="Picture 2">
            <a:extLst>
              <a:ext uri="{FF2B5EF4-FFF2-40B4-BE49-F238E27FC236}">
                <a16:creationId xmlns:a16="http://schemas.microsoft.com/office/drawing/2014/main" id="{37EAF5F1-1053-41A5-A273-D98CC5F6D9C2}"/>
              </a:ext>
            </a:extLst>
          </p:cNvPr>
          <p:cNvPicPr>
            <a:picLocks noChangeAspect="1"/>
          </p:cNvPicPr>
          <p:nvPr/>
        </p:nvPicPr>
        <p:blipFill>
          <a:blip r:embed="rId3"/>
          <a:stretch>
            <a:fillRect/>
          </a:stretch>
        </p:blipFill>
        <p:spPr>
          <a:xfrm>
            <a:off x="1004387" y="2264150"/>
            <a:ext cx="3867690" cy="2191056"/>
          </a:xfrm>
          <a:prstGeom prst="rect">
            <a:avLst/>
          </a:prstGeom>
          <a:ln>
            <a:noFill/>
          </a:ln>
          <a:effectLst>
            <a:outerShdw blurRad="190500" algn="tl" rotWithShape="0">
              <a:srgbClr val="000000">
                <a:alpha val="70000"/>
              </a:srgbClr>
            </a:outerShdw>
          </a:effectLst>
        </p:spPr>
      </p:pic>
      <p:sp>
        <p:nvSpPr>
          <p:cNvPr id="524" name="Google Shape;524;p23"/>
          <p:cNvSpPr/>
          <p:nvPr/>
        </p:nvSpPr>
        <p:spPr>
          <a:xfrm>
            <a:off x="482931" y="140543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578116" y="1384072"/>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622731" y="155393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https://scratch.mit.edu/projects/665775553/</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2.2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E216EC9-36A2-4083-A23D-D29B9B0877DB}"/>
              </a:ext>
            </a:extLst>
          </p:cNvPr>
          <p:cNvPicPr>
            <a:picLocks noChangeAspect="1"/>
          </p:cNvPicPr>
          <p:nvPr/>
        </p:nvPicPr>
        <p:blipFill>
          <a:blip r:embed="rId5"/>
          <a:stretch>
            <a:fillRect/>
          </a:stretch>
        </p:blipFill>
        <p:spPr>
          <a:xfrm>
            <a:off x="5002067" y="2273677"/>
            <a:ext cx="4143953" cy="218152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400D5691-EE3E-47C4-8177-C6171230BAC2}"/>
              </a:ext>
            </a:extLst>
          </p:cNvPr>
          <p:cNvSpPr txBox="1"/>
          <p:nvPr/>
        </p:nvSpPr>
        <p:spPr>
          <a:xfrm>
            <a:off x="1532960" y="1853872"/>
            <a:ext cx="2158506" cy="338554"/>
          </a:xfrm>
          <a:prstGeom prst="rect">
            <a:avLst/>
          </a:prstGeom>
          <a:noFill/>
        </p:spPr>
        <p:txBody>
          <a:bodyPr wrap="square" rtlCol="0">
            <a:spAutoFit/>
          </a:bodyPr>
          <a:lstStyle/>
          <a:p>
            <a:r>
              <a:rPr lang="en-US" sz="1600" dirty="0"/>
              <a:t>For the fish sprite</a:t>
            </a:r>
            <a:endParaRPr lang="en-IN" sz="1600" dirty="0"/>
          </a:p>
        </p:txBody>
      </p:sp>
      <p:sp>
        <p:nvSpPr>
          <p:cNvPr id="19" name="TextBox 18">
            <a:extLst>
              <a:ext uri="{FF2B5EF4-FFF2-40B4-BE49-F238E27FC236}">
                <a16:creationId xmlns:a16="http://schemas.microsoft.com/office/drawing/2014/main" id="{A22B21EF-0422-44BB-AA07-9BA2597ECEC0}"/>
              </a:ext>
            </a:extLst>
          </p:cNvPr>
          <p:cNvSpPr txBox="1"/>
          <p:nvPr/>
        </p:nvSpPr>
        <p:spPr>
          <a:xfrm>
            <a:off x="5230076" y="1870804"/>
            <a:ext cx="2158506" cy="338554"/>
          </a:xfrm>
          <a:prstGeom prst="rect">
            <a:avLst/>
          </a:prstGeom>
          <a:noFill/>
        </p:spPr>
        <p:txBody>
          <a:bodyPr wrap="square" rtlCol="0">
            <a:spAutoFit/>
          </a:bodyPr>
          <a:lstStyle/>
          <a:p>
            <a:r>
              <a:rPr lang="en-US" sz="1600" dirty="0"/>
              <a:t>For the backdrop</a:t>
            </a:r>
            <a:endParaRPr lang="en-IN" sz="1600" dirty="0"/>
          </a:p>
        </p:txBody>
      </p:sp>
    </p:spTree>
    <p:extLst>
      <p:ext uri="{BB962C8B-B14F-4D97-AF65-F5344CB8AC3E}">
        <p14:creationId xmlns:p14="http://schemas.microsoft.com/office/powerpoint/2010/main" val="8817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20000" y="2146300"/>
            <a:ext cx="3858741"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sensing – touching blocks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3" y="4513809"/>
            <a:ext cx="3616030"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https://youtu.be/FILthhZG5Dk</a:t>
            </a:r>
            <a:endParaRPr lang="en-IN" sz="1800" u="sng" dirty="0">
              <a:solidFill>
                <a:schemeClr val="bg2">
                  <a:lumMod val="50000"/>
                  <a:lumOff val="50000"/>
                </a:schemeClr>
              </a:solidFill>
              <a:latin typeface="Quicksand" panose="020B0604020202020204" charset="0"/>
            </a:endParaRPr>
          </a:p>
        </p:txBody>
      </p:sp>
      <p:pic>
        <p:nvPicPr>
          <p:cNvPr id="3" name="Online Media 2" title="Scratch - Sensing Blocks: Touching Blocks">
            <a:hlinkClick r:id="" action="ppaction://media"/>
            <a:extLst>
              <a:ext uri="{FF2B5EF4-FFF2-40B4-BE49-F238E27FC236}">
                <a16:creationId xmlns:a16="http://schemas.microsoft.com/office/drawing/2014/main" id="{E7B67EE1-0B48-4093-9BEA-11CCB1F29B1A}"/>
              </a:ext>
            </a:extLst>
          </p:cNvPr>
          <p:cNvPicPr>
            <a:picLocks noRot="1" noChangeAspect="1"/>
          </p:cNvPicPr>
          <p:nvPr>
            <a:videoFile r:link="rId1"/>
          </p:nvPr>
        </p:nvPicPr>
        <p:blipFill>
          <a:blip r:embed="rId5"/>
          <a:stretch>
            <a:fillRect/>
          </a:stretch>
        </p:blipFill>
        <p:spPr>
          <a:xfrm>
            <a:off x="4722607" y="1462756"/>
            <a:ext cx="3582577" cy="2879298"/>
          </a:xfrm>
          <a:prstGeom prst="rect">
            <a:avLst/>
          </a:prstGeom>
        </p:spPr>
      </p:pic>
    </p:spTree>
    <p:extLst>
      <p:ext uri="{BB962C8B-B14F-4D97-AF65-F5344CB8AC3E}">
        <p14:creationId xmlns:p14="http://schemas.microsoft.com/office/powerpoint/2010/main" val="85406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a:extLst>
              <a:ext uri="{FF2B5EF4-FFF2-40B4-BE49-F238E27FC236}">
                <a16:creationId xmlns:a16="http://schemas.microsoft.com/office/drawing/2014/main" id="{C0E9CD30-F3FC-421B-8EB9-6189B98DD1DD}"/>
              </a:ext>
            </a:extLst>
          </p:cNvPr>
          <p:cNvSpPr>
            <a:spLocks noGrp="1"/>
          </p:cNvSpPr>
          <p:nvPr>
            <p:ph type="title"/>
          </p:nvPr>
        </p:nvSpPr>
        <p:spPr>
          <a:xfrm>
            <a:off x="970844" y="339757"/>
            <a:ext cx="7236178" cy="777843"/>
          </a:xfrm>
        </p:spPr>
        <p:txBody>
          <a:bodyPr/>
          <a:lstStyle/>
          <a:p>
            <a:pPr algn="ctr"/>
            <a:r>
              <a:rPr lang="en-US" sz="5000" dirty="0">
                <a:solidFill>
                  <a:schemeClr val="bg2"/>
                </a:solidFill>
              </a:rPr>
              <a:t>Blocks learnt</a:t>
            </a:r>
            <a:endParaRPr lang="en-IN" sz="5000" dirty="0">
              <a:solidFill>
                <a:schemeClr val="bg2"/>
              </a:solidFill>
            </a:endParaRPr>
          </a:p>
        </p:txBody>
      </p:sp>
      <p:pic>
        <p:nvPicPr>
          <p:cNvPr id="41" name="Picture 40">
            <a:extLst>
              <a:ext uri="{FF2B5EF4-FFF2-40B4-BE49-F238E27FC236}">
                <a16:creationId xmlns:a16="http://schemas.microsoft.com/office/drawing/2014/main" id="{C7B48783-CBB9-4BE6-B03F-9C7FF9B86E66}"/>
              </a:ext>
            </a:extLst>
          </p:cNvPr>
          <p:cNvPicPr>
            <a:picLocks noChangeAspect="1"/>
          </p:cNvPicPr>
          <p:nvPr/>
        </p:nvPicPr>
        <p:blipFill rotWithShape="1">
          <a:blip r:embed="rId2"/>
          <a:srcRect b="3181"/>
          <a:stretch/>
        </p:blipFill>
        <p:spPr>
          <a:xfrm>
            <a:off x="1693331" y="1139524"/>
            <a:ext cx="5757333" cy="3838517"/>
          </a:xfrm>
          <a:prstGeom prst="rect">
            <a:avLst/>
          </a:prstGeom>
        </p:spPr>
      </p:pic>
    </p:spTree>
    <p:extLst>
      <p:ext uri="{BB962C8B-B14F-4D97-AF65-F5344CB8AC3E}">
        <p14:creationId xmlns:p14="http://schemas.microsoft.com/office/powerpoint/2010/main" val="230495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19999" y="2146300"/>
            <a:ext cx="6075911"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 sz="4000" dirty="0">
                <a:solidFill>
                  <a:schemeClr val="lt2"/>
                </a:solidFill>
              </a:rPr>
              <a:t>Sensing – Ask &amp; answer blocks</a:t>
            </a:r>
            <a:endParaRPr sz="4000" dirty="0">
              <a:solidFill>
                <a:schemeClr val="lt2"/>
              </a:solidFill>
            </a:endParaRPr>
          </a:p>
        </p:txBody>
      </p:sp>
      <p:sp>
        <p:nvSpPr>
          <p:cNvPr id="560" name="Google Shape;560;p25"/>
          <p:cNvSpPr txBox="1">
            <a:spLocks noGrp="1"/>
          </p:cNvSpPr>
          <p:nvPr>
            <p:ph type="title" idx="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180622" y="1388532"/>
            <a:ext cx="8507987" cy="2834351"/>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Let's suppose that the cat is currently at a party in a room full of balloons of different colors. </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We want the cat to constantly be moving and to change its looks depending on the color of the balloon it's touching at any point. </a:t>
            </a:r>
          </a:p>
          <a:p>
            <a:pPr marL="285750" lvl="0" indent="-285750" algn="l" rtl="0">
              <a:spcBef>
                <a:spcPts val="0"/>
              </a:spcBef>
              <a:spcAft>
                <a:spcPts val="0"/>
              </a:spcAft>
              <a:buFont typeface="Arial" panose="020B0604020202020204" pitchFamily="34" charset="0"/>
              <a:buChar char="•"/>
            </a:pPr>
            <a:r>
              <a:rPr lang="en-US" sz="1800" dirty="0"/>
              <a:t>More particularly,</a:t>
            </a:r>
          </a:p>
        </p:txBody>
      </p:sp>
      <p:pic>
        <p:nvPicPr>
          <p:cNvPr id="11" name="Picture 10">
            <a:extLst>
              <a:ext uri="{FF2B5EF4-FFF2-40B4-BE49-F238E27FC236}">
                <a16:creationId xmlns:a16="http://schemas.microsoft.com/office/drawing/2014/main" id="{43D1CEAE-264F-42B7-AB0F-C8E3C9DA30B6}"/>
              </a:ext>
            </a:extLst>
          </p:cNvPr>
          <p:cNvPicPr>
            <a:picLocks noChangeAspect="1"/>
          </p:cNvPicPr>
          <p:nvPr/>
        </p:nvPicPr>
        <p:blipFill rotWithShape="1">
          <a:blip r:embed="rId3"/>
          <a:srcRect l="3486" t="7589" r="7057"/>
          <a:stretch/>
        </p:blipFill>
        <p:spPr>
          <a:xfrm>
            <a:off x="1569156" y="4222884"/>
            <a:ext cx="3228622" cy="1038170"/>
          </a:xfrm>
          <a:prstGeom prst="rect">
            <a:avLst/>
          </a:prstGeom>
        </p:spPr>
      </p:pic>
      <p:sp>
        <p:nvSpPr>
          <p:cNvPr id="12" name="Google Shape;525;p23">
            <a:extLst>
              <a:ext uri="{FF2B5EF4-FFF2-40B4-BE49-F238E27FC236}">
                <a16:creationId xmlns:a16="http://schemas.microsoft.com/office/drawing/2014/main" id="{AA763F91-B62A-4199-B649-B17DBC9D62B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3 – balloon party!!</a:t>
            </a:r>
            <a:endParaRPr sz="5000" dirty="0">
              <a:solidFill>
                <a:schemeClr val="accent5"/>
              </a:solidFill>
            </a:endParaRPr>
          </a:p>
        </p:txBody>
      </p:sp>
      <p:pic>
        <p:nvPicPr>
          <p:cNvPr id="6" name="Picture 5">
            <a:extLst>
              <a:ext uri="{FF2B5EF4-FFF2-40B4-BE49-F238E27FC236}">
                <a16:creationId xmlns:a16="http://schemas.microsoft.com/office/drawing/2014/main" id="{D9CE53D8-A13A-4B81-807A-14F20854ADFB}"/>
              </a:ext>
            </a:extLst>
          </p:cNvPr>
          <p:cNvPicPr>
            <a:picLocks noChangeAspect="1"/>
          </p:cNvPicPr>
          <p:nvPr/>
        </p:nvPicPr>
        <p:blipFill rotWithShape="1">
          <a:blip r:embed="rId4"/>
          <a:srcRect b="37675"/>
          <a:stretch/>
        </p:blipFill>
        <p:spPr>
          <a:xfrm>
            <a:off x="2364414" y="1914118"/>
            <a:ext cx="2812154" cy="1314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0043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149026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1525344"/>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163876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pic>
        <p:nvPicPr>
          <p:cNvPr id="4" name="Picture 3">
            <a:extLst>
              <a:ext uri="{FF2B5EF4-FFF2-40B4-BE49-F238E27FC236}">
                <a16:creationId xmlns:a16="http://schemas.microsoft.com/office/drawing/2014/main" id="{097D7A20-9EC3-449D-8AAA-68C26EE29DB7}"/>
              </a:ext>
            </a:extLst>
          </p:cNvPr>
          <p:cNvPicPr>
            <a:picLocks noChangeAspect="1"/>
          </p:cNvPicPr>
          <p:nvPr/>
        </p:nvPicPr>
        <p:blipFill>
          <a:blip r:embed="rId3"/>
          <a:stretch>
            <a:fillRect/>
          </a:stretch>
        </p:blipFill>
        <p:spPr>
          <a:xfrm>
            <a:off x="6203335" y="1995143"/>
            <a:ext cx="1181265" cy="1337453"/>
          </a:xfrm>
          <a:prstGeom prst="rect">
            <a:avLst/>
          </a:prstGeom>
        </p:spPr>
      </p:pic>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1995143"/>
            <a:ext cx="1556944" cy="1639877"/>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9D14368-FB84-4689-B8CF-F5B18B095F9E}"/>
              </a:ext>
            </a:extLst>
          </p:cNvPr>
          <p:cNvSpPr txBox="1"/>
          <p:nvPr/>
        </p:nvSpPr>
        <p:spPr>
          <a:xfrm>
            <a:off x="6537510" y="3239903"/>
            <a:ext cx="539699" cy="307777"/>
          </a:xfrm>
          <a:prstGeom prst="rect">
            <a:avLst/>
          </a:prstGeom>
          <a:noFill/>
        </p:spPr>
        <p:txBody>
          <a:bodyPr wrap="square" rtlCol="0">
            <a:spAutoFit/>
          </a:bodyPr>
          <a:lstStyle/>
          <a:p>
            <a:r>
              <a:rPr lang="en-US" dirty="0"/>
              <a:t>cat</a:t>
            </a:r>
            <a:endParaRPr lang="en-IN" dirty="0"/>
          </a:p>
        </p:txBody>
      </p:sp>
      <p:pic>
        <p:nvPicPr>
          <p:cNvPr id="24" name="Picture 23">
            <a:extLst>
              <a:ext uri="{FF2B5EF4-FFF2-40B4-BE49-F238E27FC236}">
                <a16:creationId xmlns:a16="http://schemas.microsoft.com/office/drawing/2014/main" id="{272806CA-84BB-4EF0-B36D-76EC1D7083B9}"/>
              </a:ext>
            </a:extLst>
          </p:cNvPr>
          <p:cNvPicPr>
            <a:picLocks noChangeAspect="1"/>
          </p:cNvPicPr>
          <p:nvPr/>
        </p:nvPicPr>
        <p:blipFill rotWithShape="1">
          <a:blip r:embed="rId4"/>
          <a:srcRect l="59876" t="23803" r="2593" b="8345"/>
          <a:stretch/>
        </p:blipFill>
        <p:spPr>
          <a:xfrm>
            <a:off x="1633313" y="2009583"/>
            <a:ext cx="2318410" cy="2356542"/>
          </a:xfrm>
          <a:prstGeom prst="rect">
            <a:avLst/>
          </a:prstGeom>
          <a:ln>
            <a:noFill/>
          </a:ln>
          <a:effectLst>
            <a:outerShdw blurRad="190500" algn="tl" rotWithShape="0">
              <a:srgbClr val="000000">
                <a:alpha val="70000"/>
              </a:srgbClr>
            </a:outerShdw>
          </a:effectLst>
        </p:spPr>
      </p:pic>
      <p:sp>
        <p:nvSpPr>
          <p:cNvPr id="25" name="TextBox 24">
            <a:extLst>
              <a:ext uri="{FF2B5EF4-FFF2-40B4-BE49-F238E27FC236}">
                <a16:creationId xmlns:a16="http://schemas.microsoft.com/office/drawing/2014/main" id="{DA3061DC-4A98-4138-B31B-AEFA8DD81B28}"/>
              </a:ext>
            </a:extLst>
          </p:cNvPr>
          <p:cNvSpPr txBox="1"/>
          <p:nvPr/>
        </p:nvSpPr>
        <p:spPr>
          <a:xfrm>
            <a:off x="1612284" y="4662311"/>
            <a:ext cx="2383983" cy="307777"/>
          </a:xfrm>
          <a:prstGeom prst="rect">
            <a:avLst/>
          </a:prstGeom>
          <a:noFill/>
        </p:spPr>
        <p:txBody>
          <a:bodyPr wrap="square" rtlCol="0">
            <a:spAutoFit/>
          </a:bodyPr>
          <a:lstStyle/>
          <a:p>
            <a:r>
              <a:rPr lang="en-US" dirty="0">
                <a:latin typeface="Quicksand" panose="020B0604020202020204" charset="0"/>
              </a:rPr>
              <a:t>Upload file balloons.png </a:t>
            </a:r>
            <a:endParaRPr lang="en-IN" dirty="0">
              <a:latin typeface="Quicksand" panose="020B0604020202020204" charset="0"/>
            </a:endParaRP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3016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10" name="Picture 9">
            <a:extLst>
              <a:ext uri="{FF2B5EF4-FFF2-40B4-BE49-F238E27FC236}">
                <a16:creationId xmlns:a16="http://schemas.microsoft.com/office/drawing/2014/main" id="{D2284B43-3312-40CD-9A75-6B8E63F2145E}"/>
              </a:ext>
            </a:extLst>
          </p:cNvPr>
          <p:cNvPicPr>
            <a:picLocks noChangeAspect="1"/>
          </p:cNvPicPr>
          <p:nvPr/>
        </p:nvPicPr>
        <p:blipFill rotWithShape="1">
          <a:blip r:embed="rId3"/>
          <a:srcRect l="33828" t="26984" r="41637" b="25050"/>
          <a:stretch/>
        </p:blipFill>
        <p:spPr>
          <a:xfrm>
            <a:off x="2387643" y="1779715"/>
            <a:ext cx="2834062" cy="2994096"/>
          </a:xfrm>
          <a:prstGeom prst="rect">
            <a:avLst/>
          </a:prstGeom>
        </p:spPr>
      </p:pic>
      <p:sp>
        <p:nvSpPr>
          <p:cNvPr id="524" name="Google Shape;524;p23"/>
          <p:cNvSpPr/>
          <p:nvPr/>
        </p:nvSpPr>
        <p:spPr>
          <a:xfrm>
            <a:off x="708711" y="154090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815185" y="141793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68940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https://scratch.mit.edu/projects/655979671/</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171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https://scratch.mit.edu/projects/655979671/</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3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8C3EEDC7-74AA-4B78-BCBB-BA78516DFF70}"/>
              </a:ext>
            </a:extLst>
          </p:cNvPr>
          <p:cNvSpPr txBox="1"/>
          <p:nvPr/>
        </p:nvSpPr>
        <p:spPr>
          <a:xfrm>
            <a:off x="135466" y="1388533"/>
            <a:ext cx="9008533" cy="923330"/>
          </a:xfrm>
          <a:prstGeom prst="rect">
            <a:avLst/>
          </a:prstGeom>
          <a:noFill/>
        </p:spPr>
        <p:txBody>
          <a:bodyPr wrap="square" rtlCol="0">
            <a:spAutoFit/>
          </a:bodyPr>
          <a:lstStyle/>
          <a:p>
            <a:r>
              <a:rPr lang="en-US" sz="1800" dirty="0">
                <a:latin typeface="Quicksand" panose="020B0604020202020204" charset="0"/>
              </a:rPr>
              <a:t>Note that  the cat may considerably change its looks and position every time you run the program. In order to bring it to its original looks, we need to add extra blocks before the forever loop.</a:t>
            </a:r>
          </a:p>
        </p:txBody>
      </p:sp>
      <p:sp>
        <p:nvSpPr>
          <p:cNvPr id="19" name="TextBox 18">
            <a:extLst>
              <a:ext uri="{FF2B5EF4-FFF2-40B4-BE49-F238E27FC236}">
                <a16:creationId xmlns:a16="http://schemas.microsoft.com/office/drawing/2014/main" id="{4C4DDE13-9ACD-4479-9320-3C2E7F5B49FE}"/>
              </a:ext>
            </a:extLst>
          </p:cNvPr>
          <p:cNvSpPr txBox="1"/>
          <p:nvPr/>
        </p:nvSpPr>
        <p:spPr>
          <a:xfrm>
            <a:off x="135467" y="2475972"/>
            <a:ext cx="9245600" cy="1815882"/>
          </a:xfrm>
          <a:prstGeom prst="rect">
            <a:avLst/>
          </a:prstGeom>
          <a:noFill/>
        </p:spPr>
        <p:txBody>
          <a:bodyPr wrap="square" numCol="2" rtlCol="0">
            <a:spAutoFit/>
          </a:bodyPr>
          <a:lstStyle/>
          <a:p>
            <a:pPr marL="285750" indent="-285750">
              <a:buFont typeface="Arial" panose="020B0604020202020204" pitchFamily="34" charset="0"/>
              <a:buChar char="•"/>
            </a:pPr>
            <a:r>
              <a:rPr lang="en-US" sz="1600" dirty="0">
                <a:latin typeface="Quicksand" panose="020B0604020202020204" charset="0"/>
              </a:rPr>
              <a:t>A clear graphic effects block to reset the color</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r>
              <a:rPr lang="en-US" sz="1600" dirty="0">
                <a:latin typeface="Quicksand" panose="020B0604020202020204" charset="0"/>
              </a:rPr>
              <a:t>A go to block to reset position.</a:t>
            </a: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endParaRPr lang="en-US" sz="1600" dirty="0">
              <a:latin typeface="Quicksand" panose="020B0604020202020204" charset="0"/>
            </a:endParaRPr>
          </a:p>
          <a:p>
            <a:pPr marL="285750" indent="-285750">
              <a:buFont typeface="Arial" panose="020B0604020202020204" pitchFamily="34" charset="0"/>
              <a:buChar char="•"/>
            </a:pPr>
            <a:r>
              <a:rPr lang="en-US" sz="1600" dirty="0">
                <a:latin typeface="Quicksand" panose="020B0604020202020204" charset="0"/>
              </a:rPr>
              <a:t>Change rotation of cat to left-right</a:t>
            </a: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p:txBody>
      </p:sp>
      <p:pic>
        <p:nvPicPr>
          <p:cNvPr id="7" name="Picture 6">
            <a:extLst>
              <a:ext uri="{FF2B5EF4-FFF2-40B4-BE49-F238E27FC236}">
                <a16:creationId xmlns:a16="http://schemas.microsoft.com/office/drawing/2014/main" id="{99209271-01F2-4A2A-B37A-EF48E9C975C5}"/>
              </a:ext>
            </a:extLst>
          </p:cNvPr>
          <p:cNvPicPr>
            <a:picLocks noChangeAspect="1"/>
          </p:cNvPicPr>
          <p:nvPr/>
        </p:nvPicPr>
        <p:blipFill rotWithShape="1">
          <a:blip r:embed="rId4"/>
          <a:srcRect t="12518" r="53276" b="14287"/>
          <a:stretch/>
        </p:blipFill>
        <p:spPr>
          <a:xfrm>
            <a:off x="1556485" y="2928970"/>
            <a:ext cx="1919110" cy="624817"/>
          </a:xfrm>
          <a:prstGeom prst="rect">
            <a:avLst/>
          </a:prstGeom>
        </p:spPr>
      </p:pic>
      <p:pic>
        <p:nvPicPr>
          <p:cNvPr id="22" name="Picture 21">
            <a:extLst>
              <a:ext uri="{FF2B5EF4-FFF2-40B4-BE49-F238E27FC236}">
                <a16:creationId xmlns:a16="http://schemas.microsoft.com/office/drawing/2014/main" id="{D28FC3D2-0E48-4C74-8B3D-1AB7DAA58CC3}"/>
              </a:ext>
            </a:extLst>
          </p:cNvPr>
          <p:cNvPicPr>
            <a:picLocks noChangeAspect="1"/>
          </p:cNvPicPr>
          <p:nvPr/>
        </p:nvPicPr>
        <p:blipFill rotWithShape="1">
          <a:blip r:embed="rId4"/>
          <a:srcRect l="52518" t="13832" b="13832"/>
          <a:stretch/>
        </p:blipFill>
        <p:spPr>
          <a:xfrm>
            <a:off x="1556485" y="4006785"/>
            <a:ext cx="1919111" cy="563409"/>
          </a:xfrm>
          <a:prstGeom prst="rect">
            <a:avLst/>
          </a:prstGeom>
        </p:spPr>
      </p:pic>
      <p:pic>
        <p:nvPicPr>
          <p:cNvPr id="24" name="Picture 23">
            <a:extLst>
              <a:ext uri="{FF2B5EF4-FFF2-40B4-BE49-F238E27FC236}">
                <a16:creationId xmlns:a16="http://schemas.microsoft.com/office/drawing/2014/main" id="{AC1E21C6-54D8-4EE3-886C-BAEA4F667D88}"/>
              </a:ext>
            </a:extLst>
          </p:cNvPr>
          <p:cNvPicPr>
            <a:picLocks noChangeAspect="1"/>
          </p:cNvPicPr>
          <p:nvPr/>
        </p:nvPicPr>
        <p:blipFill>
          <a:blip r:embed="rId5"/>
          <a:stretch>
            <a:fillRect/>
          </a:stretch>
        </p:blipFill>
        <p:spPr>
          <a:xfrm>
            <a:off x="6186313" y="2958210"/>
            <a:ext cx="1401202" cy="1677872"/>
          </a:xfrm>
          <a:prstGeom prst="rect">
            <a:avLst/>
          </a:prstGeom>
          <a:ln>
            <a:noFill/>
          </a:ln>
          <a:effectLst>
            <a:outerShdw blurRad="190500" algn="tl" rotWithShape="0">
              <a:srgbClr val="000000">
                <a:alpha val="70000"/>
              </a:srgbClr>
            </a:outerShdw>
          </a:effectLst>
        </p:spPr>
      </p:pic>
      <p:sp>
        <p:nvSpPr>
          <p:cNvPr id="25" name="Oval 24">
            <a:extLst>
              <a:ext uri="{FF2B5EF4-FFF2-40B4-BE49-F238E27FC236}">
                <a16:creationId xmlns:a16="http://schemas.microsoft.com/office/drawing/2014/main" id="{7412B321-8E9C-4C50-894B-4C6A24552791}"/>
              </a:ext>
            </a:extLst>
          </p:cNvPr>
          <p:cNvSpPr/>
          <p:nvPr/>
        </p:nvSpPr>
        <p:spPr>
          <a:xfrm>
            <a:off x="6807202" y="3977398"/>
            <a:ext cx="361244" cy="2559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5894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14" name="Google Shape;866;p30">
            <a:extLst>
              <a:ext uri="{FF2B5EF4-FFF2-40B4-BE49-F238E27FC236}">
                <a16:creationId xmlns:a16="http://schemas.microsoft.com/office/drawing/2014/main" id="{C71F5C8C-7362-4643-959D-00A01B0073D5}"/>
              </a:ext>
            </a:extLst>
          </p:cNvPr>
          <p:cNvSpPr/>
          <p:nvPr/>
        </p:nvSpPr>
        <p:spPr>
          <a:xfrm>
            <a:off x="4572000" y="1323575"/>
            <a:ext cx="3858740" cy="3148562"/>
          </a:xfrm>
          <a:prstGeom prst="roundRect">
            <a:avLst>
              <a:gd name="adj" fmla="val 4290"/>
            </a:avLst>
          </a:prstGeom>
          <a:solidFill>
            <a:srgbClr val="FEA82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20000" y="2146300"/>
            <a:ext cx="3581067" cy="219575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US" sz="4000" dirty="0">
                <a:solidFill>
                  <a:schemeClr val="lt2"/>
                </a:solidFill>
              </a:rPr>
              <a:t>conditionals – if-then &amp; if-then-else blocks</a:t>
            </a:r>
            <a:endParaRPr sz="4000" dirty="0">
              <a:solidFill>
                <a:schemeClr val="lt2"/>
              </a:solidFill>
            </a:endParaRPr>
          </a:p>
        </p:txBody>
      </p:sp>
      <p:sp>
        <p:nvSpPr>
          <p:cNvPr id="560" name="Google Shape;560;p25"/>
          <p:cNvSpPr txBox="1">
            <a:spLocks noGrp="1"/>
          </p:cNvSpPr>
          <p:nvPr>
            <p:ph type="title" idx="2"/>
          </p:nvPr>
        </p:nvSpPr>
        <p:spPr>
          <a:xfrm>
            <a:off x="888250" y="653025"/>
            <a:ext cx="948300" cy="94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2908353C-4A1D-41C4-929B-7FF77283E67D}"/>
              </a:ext>
            </a:extLst>
          </p:cNvPr>
          <p:cNvSpPr txBox="1"/>
          <p:nvPr/>
        </p:nvSpPr>
        <p:spPr>
          <a:xfrm>
            <a:off x="4726463" y="4513809"/>
            <a:ext cx="3616030" cy="369332"/>
          </a:xfrm>
          <a:prstGeom prst="rect">
            <a:avLst/>
          </a:prstGeom>
          <a:noFill/>
        </p:spPr>
        <p:txBody>
          <a:bodyPr wrap="square" rtlCol="0">
            <a:spAutoFit/>
          </a:bodyPr>
          <a:lstStyle/>
          <a:p>
            <a:pPr algn="ctr"/>
            <a:r>
              <a:rPr lang="en-IN" sz="1800" u="sng"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https://youtu.be/Ux16AWWQuj0</a:t>
            </a:r>
            <a:endParaRPr lang="en-IN" sz="1800" u="sng" dirty="0">
              <a:solidFill>
                <a:schemeClr val="bg2">
                  <a:lumMod val="50000"/>
                  <a:lumOff val="50000"/>
                </a:schemeClr>
              </a:solidFill>
              <a:latin typeface="Quicksand" panose="020B0604020202020204" charset="0"/>
            </a:endParaRPr>
          </a:p>
        </p:txBody>
      </p:sp>
      <p:pic>
        <p:nvPicPr>
          <p:cNvPr id="2" name="Online Media 1" title="Scratch Tips: Conditionals">
            <a:hlinkClick r:id="" action="ppaction://media"/>
            <a:extLst>
              <a:ext uri="{FF2B5EF4-FFF2-40B4-BE49-F238E27FC236}">
                <a16:creationId xmlns:a16="http://schemas.microsoft.com/office/drawing/2014/main" id="{67F95264-3247-4D7F-8BEF-F8FA1178686B}"/>
              </a:ext>
            </a:extLst>
          </p:cNvPr>
          <p:cNvPicPr>
            <a:picLocks noRot="1" noChangeAspect="1"/>
          </p:cNvPicPr>
          <p:nvPr>
            <a:videoFile r:link="rId1"/>
          </p:nvPr>
        </p:nvPicPr>
        <p:blipFill>
          <a:blip r:embed="rId5"/>
          <a:stretch>
            <a:fillRect/>
          </a:stretch>
        </p:blipFill>
        <p:spPr>
          <a:xfrm>
            <a:off x="4692596" y="1483733"/>
            <a:ext cx="3630229" cy="2858321"/>
          </a:xfrm>
          <a:prstGeom prst="rect">
            <a:avLst/>
          </a:prstGeom>
        </p:spPr>
      </p:pic>
    </p:spTree>
    <p:extLst>
      <p:ext uri="{BB962C8B-B14F-4D97-AF65-F5344CB8AC3E}">
        <p14:creationId xmlns:p14="http://schemas.microsoft.com/office/powerpoint/2010/main" val="116551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9">
            <a:extLst>
              <a:ext uri="{FF2B5EF4-FFF2-40B4-BE49-F238E27FC236}">
                <a16:creationId xmlns:a16="http://schemas.microsoft.com/office/drawing/2014/main" id="{C0E9CD30-F3FC-421B-8EB9-6189B98DD1DD}"/>
              </a:ext>
            </a:extLst>
          </p:cNvPr>
          <p:cNvSpPr>
            <a:spLocks noGrp="1"/>
          </p:cNvSpPr>
          <p:nvPr>
            <p:ph type="title"/>
          </p:nvPr>
        </p:nvSpPr>
        <p:spPr>
          <a:xfrm>
            <a:off x="970844" y="339757"/>
            <a:ext cx="7236178" cy="777843"/>
          </a:xfrm>
        </p:spPr>
        <p:txBody>
          <a:bodyPr/>
          <a:lstStyle/>
          <a:p>
            <a:pPr algn="ctr"/>
            <a:r>
              <a:rPr lang="en-US" sz="5000" dirty="0">
                <a:solidFill>
                  <a:schemeClr val="bg2"/>
                </a:solidFill>
              </a:rPr>
              <a:t>Blocks learnt</a:t>
            </a:r>
            <a:endParaRPr lang="en-IN" sz="5000" dirty="0">
              <a:solidFill>
                <a:schemeClr val="bg2"/>
              </a:solidFill>
            </a:endParaRPr>
          </a:p>
        </p:txBody>
      </p:sp>
      <p:pic>
        <p:nvPicPr>
          <p:cNvPr id="4" name="Picture 3">
            <a:extLst>
              <a:ext uri="{FF2B5EF4-FFF2-40B4-BE49-F238E27FC236}">
                <a16:creationId xmlns:a16="http://schemas.microsoft.com/office/drawing/2014/main" id="{7B10366E-6676-451C-992C-377C750A1B7E}"/>
              </a:ext>
            </a:extLst>
          </p:cNvPr>
          <p:cNvPicPr>
            <a:picLocks noChangeAspect="1"/>
          </p:cNvPicPr>
          <p:nvPr/>
        </p:nvPicPr>
        <p:blipFill rotWithShape="1">
          <a:blip r:embed="rId2"/>
          <a:srcRect t="2501" r="8794" b="-3438"/>
          <a:stretch/>
        </p:blipFill>
        <p:spPr>
          <a:xfrm>
            <a:off x="169339" y="1204007"/>
            <a:ext cx="4097862" cy="3599736"/>
          </a:xfrm>
          <a:prstGeom prst="rect">
            <a:avLst/>
          </a:prstGeom>
        </p:spPr>
      </p:pic>
      <p:sp>
        <p:nvSpPr>
          <p:cNvPr id="5" name="TextBox 4">
            <a:extLst>
              <a:ext uri="{FF2B5EF4-FFF2-40B4-BE49-F238E27FC236}">
                <a16:creationId xmlns:a16="http://schemas.microsoft.com/office/drawing/2014/main" id="{71CEE5F0-BB3E-43AF-A48D-20FD0A66D260}"/>
              </a:ext>
            </a:extLst>
          </p:cNvPr>
          <p:cNvSpPr txBox="1"/>
          <p:nvPr/>
        </p:nvSpPr>
        <p:spPr>
          <a:xfrm>
            <a:off x="4492978" y="1384631"/>
            <a:ext cx="4357511" cy="3139321"/>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Quicksand" panose="020B0604020202020204" charset="0"/>
              </a:rPr>
              <a:t>The hexagon shaped region is a placeholder for blocks that  represents the question we want to ask, which can be answered with a “yes” or “no”, or equivalently, “true” or “false”.</a:t>
            </a:r>
          </a:p>
          <a:p>
            <a:pPr marL="285750" indent="-285750" algn="just">
              <a:buFont typeface="Arial" panose="020B0604020202020204" pitchFamily="34" charset="0"/>
              <a:buChar char="•"/>
            </a:pPr>
            <a:r>
              <a:rPr lang="en-US" sz="1800" dirty="0">
                <a:latin typeface="Quicksand" panose="020B0604020202020204" charset="0"/>
              </a:rPr>
              <a:t>In the </a:t>
            </a:r>
            <a:r>
              <a:rPr lang="en-US" sz="1800" b="1" dirty="0">
                <a:latin typeface="Quicksand" panose="020B0604020202020204" charset="0"/>
              </a:rPr>
              <a:t>Sensing</a:t>
            </a:r>
            <a:r>
              <a:rPr lang="en-US" sz="1800" dirty="0">
                <a:latin typeface="Quicksand" panose="020B0604020202020204" charset="0"/>
              </a:rPr>
              <a:t> section and </a:t>
            </a:r>
            <a:r>
              <a:rPr lang="en-US" sz="1800" b="1" dirty="0">
                <a:latin typeface="Quicksand" panose="020B0604020202020204" charset="0"/>
              </a:rPr>
              <a:t>Operators</a:t>
            </a:r>
            <a:r>
              <a:rPr lang="en-US" sz="1800" dirty="0">
                <a:latin typeface="Quicksand" panose="020B0604020202020204" charset="0"/>
              </a:rPr>
              <a:t> section of blocks, we have a few blocks with a hexagon shape that can be inserted here to answer those questions.</a:t>
            </a:r>
            <a:endParaRPr lang="en-IN" sz="1800" dirty="0">
              <a:latin typeface="Quicksand" panose="020B0604020202020204" charset="0"/>
            </a:endParaRPr>
          </a:p>
        </p:txBody>
      </p:sp>
    </p:spTree>
    <p:extLst>
      <p:ext uri="{BB962C8B-B14F-4D97-AF65-F5344CB8AC3E}">
        <p14:creationId xmlns:p14="http://schemas.microsoft.com/office/powerpoint/2010/main" val="1645782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180622" y="1388532"/>
            <a:ext cx="8507987" cy="3635024"/>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Let’s build a game where a hedgehog needs to navigate a maze.</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For this program we need our backdrop to be a maze.</a:t>
            </a:r>
          </a:p>
          <a:p>
            <a:pPr marL="285750" lvl="0" indent="-285750" algn="l" rtl="0">
              <a:spcBef>
                <a:spcPts val="0"/>
              </a:spcBef>
              <a:spcAft>
                <a:spcPts val="0"/>
              </a:spcAft>
              <a:buFont typeface="Arial" panose="020B0604020202020204" pitchFamily="34" charset="0"/>
              <a:buChar char="•"/>
            </a:pPr>
            <a:r>
              <a:rPr lang="en-US" sz="1800" dirty="0"/>
              <a:t>Our hedgehog will navigate the maze with arrow keys.</a:t>
            </a:r>
          </a:p>
          <a:p>
            <a:pPr marL="285750" lvl="0" indent="-285750" algn="l" rtl="0">
              <a:spcBef>
                <a:spcPts val="0"/>
              </a:spcBef>
              <a:spcAft>
                <a:spcPts val="0"/>
              </a:spcAft>
              <a:buFont typeface="Arial" panose="020B0604020202020204" pitchFamily="34" charset="0"/>
              <a:buChar char="•"/>
            </a:pPr>
            <a:r>
              <a:rPr lang="en-US" sz="1800" dirty="0"/>
              <a:t>If at any point it touches a wall, in this case a line with color red, it will automatically go to a random position.</a:t>
            </a:r>
          </a:p>
        </p:txBody>
      </p:sp>
      <p:sp>
        <p:nvSpPr>
          <p:cNvPr id="12" name="Google Shape;525;p23">
            <a:extLst>
              <a:ext uri="{FF2B5EF4-FFF2-40B4-BE49-F238E27FC236}">
                <a16:creationId xmlns:a16="http://schemas.microsoft.com/office/drawing/2014/main" id="{AA763F91-B62A-4199-B649-B17DBC9D62B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4.1 – </a:t>
            </a:r>
            <a:r>
              <a:rPr lang="en" dirty="0"/>
              <a:t>Hedgehog maze </a:t>
            </a:r>
            <a:r>
              <a:rPr lang="en" sz="5000" dirty="0">
                <a:solidFill>
                  <a:schemeClr val="accent5"/>
                </a:solidFill>
              </a:rPr>
              <a:t>!!</a:t>
            </a:r>
            <a:endParaRPr sz="5000" dirty="0">
              <a:solidFill>
                <a:schemeClr val="accent5"/>
              </a:solidFill>
            </a:endParaRPr>
          </a:p>
        </p:txBody>
      </p:sp>
      <p:pic>
        <p:nvPicPr>
          <p:cNvPr id="3" name="Picture 2">
            <a:extLst>
              <a:ext uri="{FF2B5EF4-FFF2-40B4-BE49-F238E27FC236}">
                <a16:creationId xmlns:a16="http://schemas.microsoft.com/office/drawing/2014/main" id="{E7E94757-37E6-434C-8A74-2F4A069E4A25}"/>
              </a:ext>
            </a:extLst>
          </p:cNvPr>
          <p:cNvPicPr>
            <a:picLocks noChangeAspect="1"/>
          </p:cNvPicPr>
          <p:nvPr/>
        </p:nvPicPr>
        <p:blipFill rotWithShape="1">
          <a:blip r:embed="rId3"/>
          <a:srcRect t="10003" b="11130"/>
          <a:stretch/>
        </p:blipFill>
        <p:spPr>
          <a:xfrm>
            <a:off x="2038755" y="1964269"/>
            <a:ext cx="2904233" cy="1580445"/>
          </a:xfrm>
          <a:prstGeom prst="rect">
            <a:avLst/>
          </a:prstGeom>
        </p:spPr>
      </p:pic>
    </p:spTree>
    <p:extLst>
      <p:ext uri="{BB962C8B-B14F-4D97-AF65-F5344CB8AC3E}">
        <p14:creationId xmlns:p14="http://schemas.microsoft.com/office/powerpoint/2010/main" val="1025248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7" y="1422528"/>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53937" y="1457610"/>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566287" y="1571028"/>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D608748C-09EA-4107-A301-FE9EBC997C4B}"/>
              </a:ext>
            </a:extLst>
          </p:cNvPr>
          <p:cNvSpPr txBox="1"/>
          <p:nvPr/>
        </p:nvSpPr>
        <p:spPr>
          <a:xfrm>
            <a:off x="1245787" y="1894071"/>
            <a:ext cx="3044607" cy="3231654"/>
          </a:xfrm>
          <a:prstGeom prst="rect">
            <a:avLst/>
          </a:prstGeom>
          <a:noFill/>
        </p:spPr>
        <p:txBody>
          <a:bodyPr wrap="square" rtlCol="0">
            <a:spAutoFit/>
          </a:bodyPr>
          <a:lstStyle/>
          <a:p>
            <a:pPr marL="285750" indent="-285750">
              <a:buFont typeface="Arial" panose="020B0604020202020204" pitchFamily="34" charset="0"/>
              <a:buChar char="•"/>
            </a:pPr>
            <a:r>
              <a:rPr lang="en-US" sz="1700" b="0" i="0" dirty="0">
                <a:solidFill>
                  <a:srgbClr val="212529"/>
                </a:solidFill>
                <a:effectLst/>
                <a:latin typeface="Quicksand" panose="020B0604020202020204" charset="0"/>
              </a:rPr>
              <a:t>We’ll click on the Stage panel in the bottom right, and use the Backdrops section to draw lines on the backdrop, like a maze.</a:t>
            </a:r>
          </a:p>
          <a:p>
            <a:pPr marL="285750" indent="-285750">
              <a:buFont typeface="Arial" panose="020B0604020202020204" pitchFamily="34" charset="0"/>
              <a:buChar char="•"/>
            </a:pPr>
            <a:r>
              <a:rPr lang="en-US" sz="1700" b="0" i="0" dirty="0">
                <a:solidFill>
                  <a:srgbClr val="212529"/>
                </a:solidFill>
                <a:effectLst/>
                <a:latin typeface="Quicksand" panose="020B0604020202020204" charset="0"/>
              </a:rPr>
              <a:t>We’ll select the line tool, and change the Outline to red, and use our mouse to draw a few lines around the backdrop.</a:t>
            </a:r>
            <a:endParaRPr lang="en-IN" dirty="0">
              <a:latin typeface="Quicksand" panose="020B0604020202020204" charset="0"/>
            </a:endParaRPr>
          </a:p>
        </p:txBody>
      </p:sp>
      <p:pic>
        <p:nvPicPr>
          <p:cNvPr id="9" name="Picture 8">
            <a:extLst>
              <a:ext uri="{FF2B5EF4-FFF2-40B4-BE49-F238E27FC236}">
                <a16:creationId xmlns:a16="http://schemas.microsoft.com/office/drawing/2014/main" id="{660B7938-787C-427D-BDBC-77CDB3E7F040}"/>
              </a:ext>
            </a:extLst>
          </p:cNvPr>
          <p:cNvPicPr>
            <a:picLocks noChangeAspect="1"/>
          </p:cNvPicPr>
          <p:nvPr/>
        </p:nvPicPr>
        <p:blipFill>
          <a:blip r:embed="rId3"/>
          <a:stretch>
            <a:fillRect/>
          </a:stretch>
        </p:blipFill>
        <p:spPr>
          <a:xfrm>
            <a:off x="4498544" y="1454054"/>
            <a:ext cx="4580867" cy="35774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429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35" name="Google Shape;535;p23"/>
          <p:cNvSpPr txBox="1">
            <a:spLocks noGrp="1"/>
          </p:cNvSpPr>
          <p:nvPr>
            <p:ph type="subTitle" idx="13"/>
          </p:nvPr>
        </p:nvSpPr>
        <p:spPr>
          <a:xfrm>
            <a:off x="1645170"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538771"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678571"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1521693" y="1995143"/>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19D14368-FB84-4689-B8CF-F5B18B095F9E}"/>
              </a:ext>
            </a:extLst>
          </p:cNvPr>
          <p:cNvSpPr txBox="1"/>
          <p:nvPr/>
        </p:nvSpPr>
        <p:spPr>
          <a:xfrm>
            <a:off x="1803217" y="3239903"/>
            <a:ext cx="1165762" cy="307777"/>
          </a:xfrm>
          <a:prstGeom prst="rect">
            <a:avLst/>
          </a:prstGeom>
          <a:noFill/>
        </p:spPr>
        <p:txBody>
          <a:bodyPr wrap="square" rtlCol="0">
            <a:spAutoFit/>
          </a:bodyPr>
          <a:lstStyle/>
          <a:p>
            <a:r>
              <a:rPr lang="en-US" dirty="0"/>
              <a:t>Hedgehog</a:t>
            </a:r>
            <a:endParaRPr lang="en-IN" dirty="0"/>
          </a:p>
        </p:txBody>
      </p:sp>
      <p:sp>
        <p:nvSpPr>
          <p:cNvPr id="25" name="TextBox 24">
            <a:extLst>
              <a:ext uri="{FF2B5EF4-FFF2-40B4-BE49-F238E27FC236}">
                <a16:creationId xmlns:a16="http://schemas.microsoft.com/office/drawing/2014/main" id="{DA3061DC-4A98-4138-B31B-AEFA8DD81B28}"/>
              </a:ext>
            </a:extLst>
          </p:cNvPr>
          <p:cNvSpPr txBox="1"/>
          <p:nvPr/>
        </p:nvSpPr>
        <p:spPr>
          <a:xfrm>
            <a:off x="4826570" y="1526415"/>
            <a:ext cx="3825926" cy="615553"/>
          </a:xfrm>
          <a:prstGeom prst="rect">
            <a:avLst/>
          </a:prstGeom>
          <a:noFill/>
        </p:spPr>
        <p:txBody>
          <a:bodyPr wrap="square" rtlCol="0">
            <a:spAutoFit/>
          </a:bodyPr>
          <a:lstStyle/>
          <a:p>
            <a:r>
              <a:rPr lang="en-US" sz="1700" b="0" i="0" dirty="0">
                <a:solidFill>
                  <a:srgbClr val="212529"/>
                </a:solidFill>
                <a:effectLst/>
                <a:latin typeface="Quicksand" panose="020B0604020202020204" charset="0"/>
              </a:rPr>
              <a:t>Now, we’ll change the size of our hedgehog to 40</a:t>
            </a:r>
            <a:endParaRPr lang="en-IN" sz="1700" dirty="0">
              <a:latin typeface="Quicksand" panose="020B0604020202020204" charset="0"/>
            </a:endParaRPr>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186008C3-56FB-4D1F-8A92-3EBD2AD8B869}"/>
              </a:ext>
            </a:extLst>
          </p:cNvPr>
          <p:cNvPicPr>
            <a:picLocks noChangeAspect="1"/>
          </p:cNvPicPr>
          <p:nvPr/>
        </p:nvPicPr>
        <p:blipFill rotWithShape="1">
          <a:blip r:embed="rId3"/>
          <a:srcRect t="1" b="27519"/>
          <a:stretch/>
        </p:blipFill>
        <p:spPr>
          <a:xfrm>
            <a:off x="1676190" y="2193137"/>
            <a:ext cx="1247949" cy="932142"/>
          </a:xfrm>
          <a:prstGeom prst="rect">
            <a:avLst/>
          </a:prstGeom>
        </p:spPr>
      </p:pic>
      <p:pic>
        <p:nvPicPr>
          <p:cNvPr id="10" name="Picture 9">
            <a:extLst>
              <a:ext uri="{FF2B5EF4-FFF2-40B4-BE49-F238E27FC236}">
                <a16:creationId xmlns:a16="http://schemas.microsoft.com/office/drawing/2014/main" id="{25B70232-8C65-45E9-A96F-68233EDC7FB3}"/>
              </a:ext>
            </a:extLst>
          </p:cNvPr>
          <p:cNvPicPr>
            <a:picLocks noChangeAspect="1"/>
          </p:cNvPicPr>
          <p:nvPr/>
        </p:nvPicPr>
        <p:blipFill rotWithShape="1">
          <a:blip r:embed="rId4"/>
          <a:srcRect t="4693" b="3819"/>
          <a:stretch/>
        </p:blipFill>
        <p:spPr>
          <a:xfrm>
            <a:off x="4803859" y="2203874"/>
            <a:ext cx="3848637" cy="2736640"/>
          </a:xfrm>
          <a:prstGeom prst="rect">
            <a:avLst/>
          </a:prstGeom>
          <a:ln>
            <a:noFill/>
          </a:ln>
          <a:effectLst>
            <a:outerShdw blurRad="190500" algn="tl" rotWithShape="0">
              <a:srgbClr val="000000">
                <a:alpha val="70000"/>
              </a:srgbClr>
            </a:outerShdw>
          </a:effectLst>
        </p:spPr>
      </p:pic>
      <p:sp>
        <p:nvSpPr>
          <p:cNvPr id="11" name="Oval 10">
            <a:extLst>
              <a:ext uri="{FF2B5EF4-FFF2-40B4-BE49-F238E27FC236}">
                <a16:creationId xmlns:a16="http://schemas.microsoft.com/office/drawing/2014/main" id="{5017C2B3-D86D-4F92-91BE-44126334C093}"/>
              </a:ext>
            </a:extLst>
          </p:cNvPr>
          <p:cNvSpPr/>
          <p:nvPr/>
        </p:nvSpPr>
        <p:spPr>
          <a:xfrm>
            <a:off x="6388227" y="3015823"/>
            <a:ext cx="554442" cy="2900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9703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6" y="1224811"/>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76515" y="130504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566286" y="1373311"/>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E00E5C2-F6A1-4715-AA4A-989086F9DE2A}"/>
              </a:ext>
            </a:extLst>
          </p:cNvPr>
          <p:cNvPicPr>
            <a:picLocks noChangeAspect="1"/>
          </p:cNvPicPr>
          <p:nvPr/>
        </p:nvPicPr>
        <p:blipFill>
          <a:blip r:embed="rId3"/>
          <a:stretch>
            <a:fillRect/>
          </a:stretch>
        </p:blipFill>
        <p:spPr>
          <a:xfrm>
            <a:off x="1770643" y="2318746"/>
            <a:ext cx="2048161" cy="838317"/>
          </a:xfrm>
          <a:prstGeom prst="rect">
            <a:avLst/>
          </a:prstGeom>
        </p:spPr>
      </p:pic>
      <p:pic>
        <p:nvPicPr>
          <p:cNvPr id="7" name="Picture 6">
            <a:extLst>
              <a:ext uri="{FF2B5EF4-FFF2-40B4-BE49-F238E27FC236}">
                <a16:creationId xmlns:a16="http://schemas.microsoft.com/office/drawing/2014/main" id="{2134F47B-2BB9-440C-B30B-F677D18E5FAF}"/>
              </a:ext>
            </a:extLst>
          </p:cNvPr>
          <p:cNvPicPr>
            <a:picLocks noChangeAspect="1"/>
          </p:cNvPicPr>
          <p:nvPr/>
        </p:nvPicPr>
        <p:blipFill rotWithShape="1">
          <a:blip r:embed="rId4"/>
          <a:srcRect l="27621" t="56122" r="55474" b="20317"/>
          <a:stretch/>
        </p:blipFill>
        <p:spPr>
          <a:xfrm>
            <a:off x="1936767" y="3551538"/>
            <a:ext cx="2131141" cy="1578850"/>
          </a:xfrm>
          <a:prstGeom prst="rect">
            <a:avLst/>
          </a:prstGeom>
        </p:spPr>
      </p:pic>
      <p:sp>
        <p:nvSpPr>
          <p:cNvPr id="3" name="TextBox 2">
            <a:extLst>
              <a:ext uri="{FF2B5EF4-FFF2-40B4-BE49-F238E27FC236}">
                <a16:creationId xmlns:a16="http://schemas.microsoft.com/office/drawing/2014/main" id="{99B6841A-9BD1-4051-B1B3-D17E1296CC4B}"/>
              </a:ext>
            </a:extLst>
          </p:cNvPr>
          <p:cNvSpPr txBox="1"/>
          <p:nvPr/>
        </p:nvSpPr>
        <p:spPr>
          <a:xfrm>
            <a:off x="1245786" y="1739308"/>
            <a:ext cx="7898214"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Quicksand" panose="020B0604020202020204" charset="0"/>
              </a:rPr>
              <a:t>Add blocks for the hedgehog to move to the right when the right arrow key is pressed.</a:t>
            </a: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r>
              <a:rPr lang="en-US" sz="1700" dirty="0">
                <a:latin typeface="Quicksand" panose="020B0604020202020204" charset="0"/>
              </a:rPr>
              <a:t>At any step, if it “touches color red”, we’ll have it go to a random position on the stage.</a:t>
            </a:r>
            <a:endParaRPr lang="en-IN" sz="1700" dirty="0">
              <a:latin typeface="Quicksand" panose="020B0604020202020204" charset="0"/>
            </a:endParaRPr>
          </a:p>
        </p:txBody>
      </p:sp>
    </p:spTree>
    <p:extLst>
      <p:ext uri="{BB962C8B-B14F-4D97-AF65-F5344CB8AC3E}">
        <p14:creationId xmlns:p14="http://schemas.microsoft.com/office/powerpoint/2010/main" val="248882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3798344" y="1147233"/>
            <a:ext cx="5057269"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In the Sensing section, we see a block, “</a:t>
            </a:r>
            <a:r>
              <a:rPr lang="en-US" sz="1800" b="1" dirty="0"/>
              <a:t>ask</a:t>
            </a:r>
            <a:r>
              <a:rPr lang="en-US" sz="1800" dirty="0"/>
              <a:t> </a:t>
            </a:r>
            <a:r>
              <a:rPr lang="en-US" sz="1800" b="1" dirty="0"/>
              <a:t>what’s your name? and wait</a:t>
            </a:r>
            <a:r>
              <a:rPr lang="en-US" sz="1800" dirty="0"/>
              <a:t>”. The oval indicates an input to the function block, and in this case, “What’s your name?” tells the block to use that as the question.</a:t>
            </a:r>
          </a:p>
          <a:p>
            <a:pPr marL="285750" lvl="0" indent="-285750" algn="l" rtl="0">
              <a:spcBef>
                <a:spcPts val="0"/>
              </a:spcBef>
              <a:spcAft>
                <a:spcPts val="0"/>
              </a:spcAft>
              <a:buFont typeface="Wingdings" panose="05000000000000000000" pitchFamily="2" charset="2"/>
              <a:buChar char="§"/>
            </a:pPr>
            <a:r>
              <a:rPr lang="en-US" sz="1800" dirty="0"/>
              <a:t>It turns out that this block also has an output, or return value, that comes back after we run it.</a:t>
            </a:r>
          </a:p>
          <a:p>
            <a:pPr marL="285750" lvl="0" indent="-285750" algn="l" rtl="0">
              <a:spcBef>
                <a:spcPts val="0"/>
              </a:spcBef>
              <a:spcAft>
                <a:spcPts val="0"/>
              </a:spcAft>
              <a:buFont typeface="Wingdings" panose="05000000000000000000" pitchFamily="2" charset="2"/>
              <a:buChar char="§"/>
            </a:pPr>
            <a:r>
              <a:rPr lang="en-US" sz="1800" dirty="0"/>
              <a:t>We see that underneath this block, there is an oval “</a:t>
            </a:r>
            <a:r>
              <a:rPr lang="en-US" sz="1800" b="1" dirty="0"/>
              <a:t>answer</a:t>
            </a:r>
            <a:r>
              <a:rPr lang="en-US" sz="1800" dirty="0"/>
              <a:t>” block that will be the value of whatever the user types in as a response to this question:</a:t>
            </a:r>
            <a:endParaRPr lang="en-IN" sz="1800" dirty="0"/>
          </a:p>
        </p:txBody>
      </p:sp>
      <p:sp>
        <p:nvSpPr>
          <p:cNvPr id="691" name="Google Shape;691;p26"/>
          <p:cNvSpPr/>
          <p:nvPr/>
        </p:nvSpPr>
        <p:spPr>
          <a:xfrm>
            <a:off x="4572000" y="417477"/>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592340"/>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ask block and answer block in Sensing category of code blocks">
            <a:extLst>
              <a:ext uri="{FF2B5EF4-FFF2-40B4-BE49-F238E27FC236}">
                <a16:creationId xmlns:a16="http://schemas.microsoft.com/office/drawing/2014/main" id="{3E3D5092-13F6-4810-97E2-3733BAA27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3" y="493727"/>
            <a:ext cx="3423607" cy="415604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2E8BE5-AB08-4680-BE91-7D1656EE3FAA}"/>
                  </a:ext>
                </a:extLst>
              </p14:cNvPr>
              <p14:cNvContentPartPr/>
              <p14:nvPr/>
            </p14:nvContentPartPr>
            <p14:xfrm>
              <a:off x="5846987" y="3709076"/>
              <a:ext cx="360" cy="4680"/>
            </p14:xfrm>
          </p:contentPart>
        </mc:Choice>
        <mc:Fallback xmlns="">
          <p:pic>
            <p:nvPicPr>
              <p:cNvPr id="13" name="Ink 12">
                <a:extLst>
                  <a:ext uri="{FF2B5EF4-FFF2-40B4-BE49-F238E27FC236}">
                    <a16:creationId xmlns:a16="http://schemas.microsoft.com/office/drawing/2014/main" id="{612E8BE5-AB08-4680-BE91-7D1656EE3FAA}"/>
                  </a:ext>
                </a:extLst>
              </p:cNvPr>
              <p:cNvPicPr/>
              <p:nvPr/>
            </p:nvPicPr>
            <p:blipFill>
              <a:blip r:embed="rId12"/>
              <a:stretch>
                <a:fillRect/>
              </a:stretch>
            </p:blipFill>
            <p:spPr>
              <a:xfrm>
                <a:off x="5842667" y="3704756"/>
                <a:ext cx="900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6"/>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6"/>
              <a:stretch>
                <a:fillRect/>
              </a:stretch>
            </p:blipFill>
            <p:spPr>
              <a:xfrm>
                <a:off x="6001067" y="3483716"/>
                <a:ext cx="9000" cy="9000"/>
              </a:xfrm>
              <a:prstGeom prst="rect">
                <a:avLst/>
              </a:prstGeom>
            </p:spPr>
          </p:pic>
        </mc:Fallback>
      </mc:AlternateContent>
      <p:sp>
        <p:nvSpPr>
          <p:cNvPr id="4" name="Oval 3">
            <a:extLst>
              <a:ext uri="{FF2B5EF4-FFF2-40B4-BE49-F238E27FC236}">
                <a16:creationId xmlns:a16="http://schemas.microsoft.com/office/drawing/2014/main" id="{202CAFC7-5B0B-4218-9C83-A82C35CC5844}"/>
              </a:ext>
            </a:extLst>
          </p:cNvPr>
          <p:cNvSpPr/>
          <p:nvPr/>
        </p:nvSpPr>
        <p:spPr>
          <a:xfrm>
            <a:off x="553156" y="2923455"/>
            <a:ext cx="2810915" cy="10389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rgbClr val="FFC000"/>
                </a:solidFill>
              </a:ln>
              <a:no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19" name="Picture 18">
            <a:extLst>
              <a:ext uri="{FF2B5EF4-FFF2-40B4-BE49-F238E27FC236}">
                <a16:creationId xmlns:a16="http://schemas.microsoft.com/office/drawing/2014/main" id="{2AB1CC6A-9823-464E-AFAC-D54C896680DC}"/>
              </a:ext>
            </a:extLst>
          </p:cNvPr>
          <p:cNvPicPr>
            <a:picLocks noChangeAspect="1"/>
          </p:cNvPicPr>
          <p:nvPr/>
        </p:nvPicPr>
        <p:blipFill rotWithShape="1">
          <a:blip r:embed="rId3"/>
          <a:srcRect t="50000"/>
          <a:stretch/>
        </p:blipFill>
        <p:spPr>
          <a:xfrm>
            <a:off x="3970207" y="3439976"/>
            <a:ext cx="1751655" cy="1352628"/>
          </a:xfrm>
          <a:prstGeom prst="rect">
            <a:avLst/>
          </a:prstGeom>
        </p:spPr>
      </p:pic>
      <p:pic>
        <p:nvPicPr>
          <p:cNvPr id="16" name="Picture 15">
            <a:extLst>
              <a:ext uri="{FF2B5EF4-FFF2-40B4-BE49-F238E27FC236}">
                <a16:creationId xmlns:a16="http://schemas.microsoft.com/office/drawing/2014/main" id="{990B3F4F-38FD-47BD-9BD9-8194A6CABECD}"/>
              </a:ext>
            </a:extLst>
          </p:cNvPr>
          <p:cNvPicPr>
            <a:picLocks noChangeAspect="1"/>
          </p:cNvPicPr>
          <p:nvPr/>
        </p:nvPicPr>
        <p:blipFill rotWithShape="1">
          <a:blip r:embed="rId4"/>
          <a:srcRect l="27778" t="30498" r="54938" b="45787"/>
          <a:stretch/>
        </p:blipFill>
        <p:spPr>
          <a:xfrm>
            <a:off x="958113" y="3535461"/>
            <a:ext cx="1728643" cy="1352628"/>
          </a:xfrm>
          <a:prstGeom prst="rect">
            <a:avLst/>
          </a:prstGeom>
        </p:spPr>
      </p:pic>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5">
                  <a:extLst>
                    <a:ext uri="{A12FA001-AC4F-418D-AE19-62706E023703}">
                      <ahyp:hlinkClr xmlns:ahyp="http://schemas.microsoft.com/office/drawing/2018/hyperlinkcolor" val="tx"/>
                    </a:ext>
                  </a:extLst>
                </a:hlinkClick>
              </a:rPr>
              <a:t>https://scratch.mit.edu/projects/657389148/</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BB028F74-BE77-41C6-83C6-AAC1BBD4B6D7}"/>
              </a:ext>
            </a:extLst>
          </p:cNvPr>
          <p:cNvPicPr>
            <a:picLocks noChangeAspect="1"/>
          </p:cNvPicPr>
          <p:nvPr/>
        </p:nvPicPr>
        <p:blipFill rotWithShape="1">
          <a:blip r:embed="rId6"/>
          <a:srcRect l="27531" t="57163" r="55185" b="20001"/>
          <a:stretch/>
        </p:blipFill>
        <p:spPr>
          <a:xfrm>
            <a:off x="959555" y="1956875"/>
            <a:ext cx="1580445" cy="1174045"/>
          </a:xfrm>
          <a:prstGeom prst="rect">
            <a:avLst/>
          </a:prstGeom>
        </p:spPr>
      </p:pic>
      <p:sp>
        <p:nvSpPr>
          <p:cNvPr id="3" name="TextBox 2">
            <a:extLst>
              <a:ext uri="{FF2B5EF4-FFF2-40B4-BE49-F238E27FC236}">
                <a16:creationId xmlns:a16="http://schemas.microsoft.com/office/drawing/2014/main" id="{99B6841A-9BD1-4051-B1B3-D17E1296CC4B}"/>
              </a:ext>
            </a:extLst>
          </p:cNvPr>
          <p:cNvSpPr txBox="1"/>
          <p:nvPr/>
        </p:nvSpPr>
        <p:spPr>
          <a:xfrm>
            <a:off x="225778" y="1365092"/>
            <a:ext cx="8568266" cy="2246769"/>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Quicksand" panose="020B0604020202020204" charset="0"/>
              </a:rPr>
              <a:t>Make a similar stack for the left arrow key. Notice that we move to the left by changing the x-value by negative 5.</a:t>
            </a: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7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pPr marL="285750" indent="-285750">
              <a:buFont typeface="Arial" panose="020B0604020202020204" pitchFamily="34" charset="0"/>
              <a:buChar char="•"/>
            </a:pPr>
            <a:endParaRPr lang="en-US" sz="1800" dirty="0">
              <a:latin typeface="Quicksand" panose="020B0604020202020204" charset="0"/>
            </a:endParaRPr>
          </a:p>
          <a:p>
            <a:endParaRPr lang="en-US" sz="1800" dirty="0">
              <a:latin typeface="Quicksand" panose="020B0604020202020204" charset="0"/>
            </a:endParaRPr>
          </a:p>
          <a:p>
            <a:pPr marL="285750" indent="-285750">
              <a:buFont typeface="Arial" panose="020B0604020202020204" pitchFamily="34" charset="0"/>
              <a:buChar char="•"/>
            </a:pPr>
            <a:r>
              <a:rPr lang="en-US" sz="1700" dirty="0">
                <a:latin typeface="Quicksand" panose="020B0604020202020204" charset="0"/>
              </a:rPr>
              <a:t>Repeat this for the up and down arrows, using the “change y” blocks.</a:t>
            </a:r>
            <a:endParaRPr lang="en-IN" sz="1700" dirty="0">
              <a:latin typeface="Quicksand" panose="020B0604020202020204" charset="0"/>
            </a:endParaRPr>
          </a:p>
        </p:txBody>
      </p:sp>
    </p:spTree>
    <p:extLst>
      <p:ext uri="{BB962C8B-B14F-4D97-AF65-F5344CB8AC3E}">
        <p14:creationId xmlns:p14="http://schemas.microsoft.com/office/powerpoint/2010/main" val="2982093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485424" y="1490134"/>
            <a:ext cx="8376356" cy="3653366"/>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Picture a cloudy day. What if you could blow the clouds away? Let's make an interactive animation to do that.</a:t>
            </a:r>
          </a:p>
          <a:p>
            <a:pPr marL="285750" lvl="0" indent="-285750" algn="l" rtl="0">
              <a:spcBef>
                <a:spcPts val="0"/>
              </a:spcBef>
              <a:spcAft>
                <a:spcPts val="0"/>
              </a:spcAft>
              <a:buFont typeface="Arial" panose="020B0604020202020204" pitchFamily="34" charset="0"/>
              <a:buChar char="•"/>
            </a:pPr>
            <a:r>
              <a:rPr lang="en-US" sz="1800" dirty="0"/>
              <a:t>We will use a background with a sunny sky, and a sprite for the cloud.</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0" lvl="0" indent="0" algn="l" rtl="0">
              <a:spcBef>
                <a:spcPts val="0"/>
              </a:spcBef>
              <a:spcAft>
                <a:spcPts val="0"/>
              </a:spcAft>
            </a:pPr>
            <a:r>
              <a:rPr lang="en-US" sz="1800" dirty="0"/>
              <a:t> </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We want the cloud to initially be over the sun so it's hiding it completely from view.</a:t>
            </a: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587022" y="772637"/>
            <a:ext cx="7969956"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4.2 – Blow the clouds away!!</a:t>
            </a:r>
            <a:endParaRPr sz="5000" dirty="0">
              <a:solidFill>
                <a:schemeClr val="accent5"/>
              </a:solidFill>
            </a:endParaRPr>
          </a:p>
        </p:txBody>
      </p:sp>
      <p:sp>
        <p:nvSpPr>
          <p:cNvPr id="4" name="Google Shape;525;p23">
            <a:extLst>
              <a:ext uri="{FF2B5EF4-FFF2-40B4-BE49-F238E27FC236}">
                <a16:creationId xmlns:a16="http://schemas.microsoft.com/office/drawing/2014/main" id="{54FE58B1-A217-47E2-B477-8EDA9529263A}"/>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A1DF231-D7FF-4D46-BF65-81C7CE7A1E37}"/>
              </a:ext>
            </a:extLst>
          </p:cNvPr>
          <p:cNvPicPr>
            <a:picLocks noChangeAspect="1"/>
          </p:cNvPicPr>
          <p:nvPr/>
        </p:nvPicPr>
        <p:blipFill>
          <a:blip r:embed="rId3"/>
          <a:stretch>
            <a:fillRect/>
          </a:stretch>
        </p:blipFill>
        <p:spPr>
          <a:xfrm>
            <a:off x="2181541" y="2656648"/>
            <a:ext cx="2740413" cy="1657770"/>
          </a:xfrm>
          <a:prstGeom prst="rect">
            <a:avLst/>
          </a:prstGeom>
        </p:spPr>
      </p:pic>
    </p:spTree>
    <p:extLst>
      <p:ext uri="{BB962C8B-B14F-4D97-AF65-F5344CB8AC3E}">
        <p14:creationId xmlns:p14="http://schemas.microsoft.com/office/powerpoint/2010/main" val="3440540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pic>
        <p:nvPicPr>
          <p:cNvPr id="14" name="Picture 13">
            <a:extLst>
              <a:ext uri="{FF2B5EF4-FFF2-40B4-BE49-F238E27FC236}">
                <a16:creationId xmlns:a16="http://schemas.microsoft.com/office/drawing/2014/main" id="{D68EEF9E-569A-4ADA-83BE-A0020C3D87D3}"/>
              </a:ext>
            </a:extLst>
          </p:cNvPr>
          <p:cNvPicPr>
            <a:picLocks noChangeAspect="1"/>
          </p:cNvPicPr>
          <p:nvPr/>
        </p:nvPicPr>
        <p:blipFill>
          <a:blip r:embed="rId3"/>
          <a:stretch>
            <a:fillRect/>
          </a:stretch>
        </p:blipFill>
        <p:spPr>
          <a:xfrm>
            <a:off x="957474" y="3955545"/>
            <a:ext cx="1991003" cy="714475"/>
          </a:xfrm>
          <a:prstGeom prst="rect">
            <a:avLst/>
          </a:prstGeom>
        </p:spPr>
      </p:pic>
      <p:pic>
        <p:nvPicPr>
          <p:cNvPr id="12" name="Picture 11">
            <a:extLst>
              <a:ext uri="{FF2B5EF4-FFF2-40B4-BE49-F238E27FC236}">
                <a16:creationId xmlns:a16="http://schemas.microsoft.com/office/drawing/2014/main" id="{47B7E471-DB25-4D41-8514-C02A05A9B4C1}"/>
              </a:ext>
            </a:extLst>
          </p:cNvPr>
          <p:cNvPicPr>
            <a:picLocks noChangeAspect="1"/>
          </p:cNvPicPr>
          <p:nvPr/>
        </p:nvPicPr>
        <p:blipFill>
          <a:blip r:embed="rId4"/>
          <a:stretch>
            <a:fillRect/>
          </a:stretch>
        </p:blipFill>
        <p:spPr>
          <a:xfrm>
            <a:off x="1273461" y="2571750"/>
            <a:ext cx="952633" cy="523948"/>
          </a:xfrm>
          <a:prstGeom prst="rect">
            <a:avLst/>
          </a:prstGeom>
        </p:spPr>
      </p:pic>
      <p:sp>
        <p:nvSpPr>
          <p:cNvPr id="570" name="Google Shape;570;p26"/>
          <p:cNvSpPr txBox="1">
            <a:spLocks noGrp="1"/>
          </p:cNvSpPr>
          <p:nvPr>
            <p:ph type="subTitle" idx="1"/>
          </p:nvPr>
        </p:nvSpPr>
        <p:spPr>
          <a:xfrm>
            <a:off x="485424" y="1456259"/>
            <a:ext cx="8376356" cy="2664186"/>
          </a:xfrm>
          <a:prstGeom prst="rect">
            <a:avLst/>
          </a:prstGeom>
        </p:spPr>
        <p:txBody>
          <a:bodyPr spcFirstLastPara="1" wrap="square" lIns="0" tIns="0" rIns="0" bIns="0" numCol="1" anchor="ctr" anchorCtr="0">
            <a:noAutofit/>
          </a:bodyPr>
          <a:lstStyle/>
          <a:p>
            <a:pPr marL="285750" lvl="0" indent="-285750" algn="l" rtl="0">
              <a:spcBef>
                <a:spcPts val="0"/>
              </a:spcBef>
              <a:spcAft>
                <a:spcPts val="0"/>
              </a:spcAft>
              <a:buFont typeface="Arial" panose="020B0604020202020204" pitchFamily="34" charset="0"/>
              <a:buChar char="•"/>
            </a:pPr>
            <a:r>
              <a:rPr lang="en-US" sz="1800" dirty="0"/>
              <a:t>Whenever we blow over the microphone, it will move the cloud away from the sun, towards the right.</a:t>
            </a:r>
          </a:p>
          <a:p>
            <a:pPr marL="285750" lvl="0" indent="-285750" algn="l" rtl="0">
              <a:spcBef>
                <a:spcPts val="0"/>
              </a:spcBef>
              <a:spcAft>
                <a:spcPts val="0"/>
              </a:spcAft>
              <a:buFont typeface="Arial" panose="020B0604020202020204" pitchFamily="34" charset="0"/>
              <a:buChar char="•"/>
            </a:pPr>
            <a:r>
              <a:rPr lang="en-US" sz="1800" dirty="0"/>
              <a:t>To detect a blow, we will use the “loudness” block from sensing palette.</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The loudness should be higher than a certain value. We’ll use a greater than block from the operators palette. And insert a number for the loudness to be more than, such as 50. This value can be adjusted later.</a:t>
            </a:r>
          </a:p>
        </p:txBody>
      </p:sp>
      <p:sp>
        <p:nvSpPr>
          <p:cNvPr id="16" name="Google Shape;569;p26">
            <a:extLst>
              <a:ext uri="{FF2B5EF4-FFF2-40B4-BE49-F238E27FC236}">
                <a16:creationId xmlns:a16="http://schemas.microsoft.com/office/drawing/2014/main" id="{B5DA70E4-5334-497A-82CD-0694927CE65E}"/>
              </a:ext>
            </a:extLst>
          </p:cNvPr>
          <p:cNvSpPr txBox="1">
            <a:spLocks noGrp="1"/>
          </p:cNvSpPr>
          <p:nvPr>
            <p:ph type="title"/>
          </p:nvPr>
        </p:nvSpPr>
        <p:spPr>
          <a:xfrm>
            <a:off x="587022" y="772637"/>
            <a:ext cx="7969956"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4.2 Contd.</a:t>
            </a:r>
            <a:endParaRPr sz="5000" dirty="0">
              <a:solidFill>
                <a:schemeClr val="accent5"/>
              </a:solidFill>
            </a:endParaRPr>
          </a:p>
        </p:txBody>
      </p:sp>
      <p:sp>
        <p:nvSpPr>
          <p:cNvPr id="6" name="Google Shape;691;p26">
            <a:extLst>
              <a:ext uri="{FF2B5EF4-FFF2-40B4-BE49-F238E27FC236}">
                <a16:creationId xmlns:a16="http://schemas.microsoft.com/office/drawing/2014/main" id="{DDFDB8C8-6242-482A-B034-829DF919FCFC}"/>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692;p26">
            <a:extLst>
              <a:ext uri="{FF2B5EF4-FFF2-40B4-BE49-F238E27FC236}">
                <a16:creationId xmlns:a16="http://schemas.microsoft.com/office/drawing/2014/main" id="{E9F04150-6A7C-41EB-AF1F-673794368CBE}"/>
              </a:ext>
            </a:extLst>
          </p:cNvPr>
          <p:cNvGrpSpPr/>
          <p:nvPr/>
        </p:nvGrpSpPr>
        <p:grpSpPr>
          <a:xfrm>
            <a:off x="7631947" y="377849"/>
            <a:ext cx="636814" cy="120078"/>
            <a:chOff x="8209059" y="198000"/>
            <a:chExt cx="636814" cy="120078"/>
          </a:xfrm>
        </p:grpSpPr>
        <p:sp>
          <p:nvSpPr>
            <p:cNvPr id="8" name="Google Shape;693;p26">
              <a:extLst>
                <a:ext uri="{FF2B5EF4-FFF2-40B4-BE49-F238E27FC236}">
                  <a16:creationId xmlns:a16="http://schemas.microsoft.com/office/drawing/2014/main" id="{83B6B94B-2282-4F99-9547-85BF79E0C730}"/>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4;p26">
              <a:extLst>
                <a:ext uri="{FF2B5EF4-FFF2-40B4-BE49-F238E27FC236}">
                  <a16:creationId xmlns:a16="http://schemas.microsoft.com/office/drawing/2014/main" id="{EA635247-11EE-4571-B080-C2B91A68DF29}"/>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5;p26">
              <a:extLst>
                <a:ext uri="{FF2B5EF4-FFF2-40B4-BE49-F238E27FC236}">
                  <a16:creationId xmlns:a16="http://schemas.microsoft.com/office/drawing/2014/main" id="{D5969C21-0F47-43AF-9A16-E895D3537BA8}"/>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362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7" y="1580570"/>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53937" y="1615652"/>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566287" y="1729070"/>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566287" y="772637"/>
            <a:ext cx="7979402"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a:t>
            </a:r>
            <a:r>
              <a:rPr lang="en" sz="5000" dirty="0">
                <a:solidFill>
                  <a:schemeClr val="accent5"/>
                </a:solidFill>
              </a:rPr>
              <a:t>4.2 contd.</a:t>
            </a:r>
            <a:endParaRPr lang="en-IN" sz="5000" dirty="0">
              <a:solidFill>
                <a:schemeClr val="accent5"/>
              </a:solidFill>
            </a:endParaRPr>
          </a:p>
        </p:txBody>
      </p:sp>
      <p:sp>
        <p:nvSpPr>
          <p:cNvPr id="7" name="TextBox 6">
            <a:extLst>
              <a:ext uri="{FF2B5EF4-FFF2-40B4-BE49-F238E27FC236}">
                <a16:creationId xmlns:a16="http://schemas.microsoft.com/office/drawing/2014/main" id="{D608748C-09EA-4107-A301-FE9EBC997C4B}"/>
              </a:ext>
            </a:extLst>
          </p:cNvPr>
          <p:cNvSpPr txBox="1"/>
          <p:nvPr/>
        </p:nvSpPr>
        <p:spPr>
          <a:xfrm>
            <a:off x="1245787" y="2052113"/>
            <a:ext cx="3044607" cy="1138773"/>
          </a:xfrm>
          <a:prstGeom prst="rect">
            <a:avLst/>
          </a:prstGeom>
          <a:noFill/>
        </p:spPr>
        <p:txBody>
          <a:bodyPr wrap="square" rtlCol="0">
            <a:spAutoFit/>
          </a:bodyPr>
          <a:lstStyle/>
          <a:p>
            <a:pPr marL="285750" indent="-285750">
              <a:buFont typeface="Arial" panose="020B0604020202020204" pitchFamily="34" charset="0"/>
              <a:buChar char="•"/>
            </a:pPr>
            <a:endParaRPr lang="en-US" sz="1700" dirty="0">
              <a:solidFill>
                <a:srgbClr val="212529"/>
              </a:solidFill>
              <a:latin typeface="Quicksand" panose="020B0604020202020204" charset="0"/>
            </a:endParaRPr>
          </a:p>
          <a:p>
            <a:pPr marL="285750" indent="-285750">
              <a:buFont typeface="Arial" panose="020B0604020202020204" pitchFamily="34" charset="0"/>
              <a:buChar char="•"/>
            </a:pPr>
            <a:endParaRPr lang="en-US" sz="1700" b="0" i="0" dirty="0">
              <a:solidFill>
                <a:srgbClr val="212529"/>
              </a:solidFill>
              <a:effectLst/>
              <a:latin typeface="Quicksand" panose="020B0604020202020204" charset="0"/>
            </a:endParaRPr>
          </a:p>
          <a:p>
            <a:pPr marL="285750" indent="-285750">
              <a:buFont typeface="Arial" panose="020B0604020202020204" pitchFamily="34" charset="0"/>
              <a:buChar char="•"/>
            </a:pPr>
            <a:endParaRPr lang="en-US" sz="1700" dirty="0">
              <a:solidFill>
                <a:srgbClr val="212529"/>
              </a:solidFill>
              <a:latin typeface="Quicksand" panose="020B0604020202020204" charset="0"/>
            </a:endParaRPr>
          </a:p>
          <a:p>
            <a:pPr marL="285750" indent="-285750">
              <a:buFont typeface="Arial" panose="020B0604020202020204" pitchFamily="34" charset="0"/>
              <a:buChar char="•"/>
            </a:pPr>
            <a:endParaRPr lang="en-US" sz="1700" b="0" i="0" dirty="0">
              <a:solidFill>
                <a:srgbClr val="212529"/>
              </a:solidFill>
              <a:effectLst/>
              <a:latin typeface="Quicksand" panose="020B0604020202020204" charset="0"/>
            </a:endParaRPr>
          </a:p>
        </p:txBody>
      </p:sp>
      <p:sp>
        <p:nvSpPr>
          <p:cNvPr id="15" name="Google Shape;525;p23">
            <a:extLst>
              <a:ext uri="{FF2B5EF4-FFF2-40B4-BE49-F238E27FC236}">
                <a16:creationId xmlns:a16="http://schemas.microsoft.com/office/drawing/2014/main" id="{975F7B9B-10B2-4274-9287-0716C6A32820}"/>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3A9C1134-54D0-483C-8F17-1116F50FB8E3}"/>
              </a:ext>
            </a:extLst>
          </p:cNvPr>
          <p:cNvGrpSpPr/>
          <p:nvPr/>
        </p:nvGrpSpPr>
        <p:grpSpPr>
          <a:xfrm>
            <a:off x="1580451" y="2351928"/>
            <a:ext cx="1426228" cy="1576205"/>
            <a:chOff x="5057427" y="1998134"/>
            <a:chExt cx="1426228" cy="1576205"/>
          </a:xfrm>
        </p:grpSpPr>
        <p:pic>
          <p:nvPicPr>
            <p:cNvPr id="3" name="Picture 2">
              <a:extLst>
                <a:ext uri="{FF2B5EF4-FFF2-40B4-BE49-F238E27FC236}">
                  <a16:creationId xmlns:a16="http://schemas.microsoft.com/office/drawing/2014/main" id="{9AEEE5E5-0FA8-486F-9FA6-A56B176656F9}"/>
                </a:ext>
              </a:extLst>
            </p:cNvPr>
            <p:cNvPicPr>
              <a:picLocks noChangeAspect="1"/>
            </p:cNvPicPr>
            <p:nvPr/>
          </p:nvPicPr>
          <p:blipFill>
            <a:blip r:embed="rId3"/>
            <a:stretch>
              <a:fillRect/>
            </a:stretch>
          </p:blipFill>
          <p:spPr>
            <a:xfrm>
              <a:off x="5073758" y="1998134"/>
              <a:ext cx="1409897" cy="1457528"/>
            </a:xfrm>
            <a:prstGeom prst="rect">
              <a:avLst/>
            </a:prstGeom>
          </p:spPr>
        </p:pic>
        <p:sp>
          <p:nvSpPr>
            <p:cNvPr id="4" name="Rectangle: Rounded Corners 3">
              <a:extLst>
                <a:ext uri="{FF2B5EF4-FFF2-40B4-BE49-F238E27FC236}">
                  <a16:creationId xmlns:a16="http://schemas.microsoft.com/office/drawing/2014/main" id="{05028865-D3D3-4C9A-9543-AF684EB93F11}"/>
                </a:ext>
              </a:extLst>
            </p:cNvPr>
            <p:cNvSpPr/>
            <p:nvPr/>
          </p:nvSpPr>
          <p:spPr>
            <a:xfrm>
              <a:off x="5057427" y="1998134"/>
              <a:ext cx="1409896" cy="157620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a:extLst>
              <a:ext uri="{FF2B5EF4-FFF2-40B4-BE49-F238E27FC236}">
                <a16:creationId xmlns:a16="http://schemas.microsoft.com/office/drawing/2014/main" id="{EA8CDEAC-42EA-46F4-B1CF-6B78B72CF7EB}"/>
              </a:ext>
            </a:extLst>
          </p:cNvPr>
          <p:cNvSpPr txBox="1"/>
          <p:nvPr/>
        </p:nvSpPr>
        <p:spPr>
          <a:xfrm>
            <a:off x="4572000" y="1628016"/>
            <a:ext cx="4662310" cy="830997"/>
          </a:xfrm>
          <a:prstGeom prst="rect">
            <a:avLst/>
          </a:prstGeom>
          <a:noFill/>
        </p:spPr>
        <p:txBody>
          <a:bodyPr wrap="square" rtlCol="0">
            <a:spAutoFit/>
          </a:bodyPr>
          <a:lstStyle/>
          <a:p>
            <a:r>
              <a:rPr lang="en-US" sz="1600" b="0" i="0" dirty="0">
                <a:solidFill>
                  <a:srgbClr val="212529"/>
                </a:solidFill>
                <a:effectLst/>
                <a:latin typeface="Quicksand" panose="020B0604020202020204" charset="0"/>
              </a:rPr>
              <a:t>Select the backdrop from the stage panel. Go to the backdrops tab and flip background horizontally, so that sun is on the left.</a:t>
            </a:r>
            <a:endParaRPr lang="en-IN" sz="1600" dirty="0">
              <a:latin typeface="Quicksand" panose="020B0604020202020204" charset="0"/>
            </a:endParaRPr>
          </a:p>
        </p:txBody>
      </p:sp>
      <p:pic>
        <p:nvPicPr>
          <p:cNvPr id="9" name="Picture 8">
            <a:extLst>
              <a:ext uri="{FF2B5EF4-FFF2-40B4-BE49-F238E27FC236}">
                <a16:creationId xmlns:a16="http://schemas.microsoft.com/office/drawing/2014/main" id="{113F4CA9-7B8B-4959-98CD-C382A7FA275A}"/>
              </a:ext>
            </a:extLst>
          </p:cNvPr>
          <p:cNvPicPr>
            <a:picLocks noChangeAspect="1"/>
          </p:cNvPicPr>
          <p:nvPr/>
        </p:nvPicPr>
        <p:blipFill rotWithShape="1">
          <a:blip r:embed="rId4"/>
          <a:srcRect b="18119"/>
          <a:stretch/>
        </p:blipFill>
        <p:spPr>
          <a:xfrm>
            <a:off x="4602011" y="2525723"/>
            <a:ext cx="3816788" cy="2475259"/>
          </a:xfrm>
          <a:prstGeom prst="rect">
            <a:avLst/>
          </a:prstGeom>
          <a:ln>
            <a:noFill/>
          </a:ln>
          <a:effectLst>
            <a:outerShdw blurRad="190500" algn="tl" rotWithShape="0">
              <a:srgbClr val="000000">
                <a:alpha val="70000"/>
              </a:srgbClr>
            </a:outerShdw>
          </a:effectLst>
        </p:spPr>
      </p:pic>
      <p:sp>
        <p:nvSpPr>
          <p:cNvPr id="18" name="Oval 17">
            <a:extLst>
              <a:ext uri="{FF2B5EF4-FFF2-40B4-BE49-F238E27FC236}">
                <a16:creationId xmlns:a16="http://schemas.microsoft.com/office/drawing/2014/main" id="{24C892CF-1428-4365-B245-F33F5CD2084C}"/>
              </a:ext>
            </a:extLst>
          </p:cNvPr>
          <p:cNvSpPr/>
          <p:nvPr/>
        </p:nvSpPr>
        <p:spPr>
          <a:xfrm>
            <a:off x="6874934" y="3167733"/>
            <a:ext cx="590028" cy="3500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53B788BE-34A8-4B1B-91D7-8B07CF2B5ACE}"/>
              </a:ext>
            </a:extLst>
          </p:cNvPr>
          <p:cNvSpPr/>
          <p:nvPr/>
        </p:nvSpPr>
        <p:spPr>
          <a:xfrm>
            <a:off x="5234120" y="2523437"/>
            <a:ext cx="771297" cy="3642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312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3" name="Picture 2">
            <a:extLst>
              <a:ext uri="{FF2B5EF4-FFF2-40B4-BE49-F238E27FC236}">
                <a16:creationId xmlns:a16="http://schemas.microsoft.com/office/drawing/2014/main" id="{ECF89CBB-FEF2-46A8-92F9-CE993B261E2C}"/>
              </a:ext>
            </a:extLst>
          </p:cNvPr>
          <p:cNvPicPr>
            <a:picLocks noChangeAspect="1"/>
          </p:cNvPicPr>
          <p:nvPr/>
        </p:nvPicPr>
        <p:blipFill>
          <a:blip r:embed="rId3"/>
          <a:stretch>
            <a:fillRect/>
          </a:stretch>
        </p:blipFill>
        <p:spPr>
          <a:xfrm>
            <a:off x="1505527" y="1960262"/>
            <a:ext cx="1752845" cy="1810003"/>
          </a:xfrm>
          <a:prstGeom prst="rect">
            <a:avLst/>
          </a:prstGeom>
        </p:spPr>
      </p:pic>
      <p:sp>
        <p:nvSpPr>
          <p:cNvPr id="535" name="Google Shape;535;p23"/>
          <p:cNvSpPr txBox="1">
            <a:spLocks noGrp="1"/>
          </p:cNvSpPr>
          <p:nvPr>
            <p:ph type="subTitle" idx="13"/>
          </p:nvPr>
        </p:nvSpPr>
        <p:spPr>
          <a:xfrm>
            <a:off x="1645170" y="155921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538771" y="147897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678571" y="162747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21" name="Google Shape;569;p26">
            <a:extLst>
              <a:ext uri="{FF2B5EF4-FFF2-40B4-BE49-F238E27FC236}">
                <a16:creationId xmlns:a16="http://schemas.microsoft.com/office/drawing/2014/main" id="{C798A371-7863-4D24-A9E3-27F2503A7302}"/>
              </a:ext>
            </a:extLst>
          </p:cNvPr>
          <p:cNvSpPr txBox="1">
            <a:spLocks/>
          </p:cNvSpPr>
          <p:nvPr/>
        </p:nvSpPr>
        <p:spPr>
          <a:xfrm>
            <a:off x="714799" y="772637"/>
            <a:ext cx="7704000" cy="7063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4.2 contd.</a:t>
            </a:r>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1521693" y="1995143"/>
            <a:ext cx="1752844" cy="181000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Google Shape;691;p26">
            <a:extLst>
              <a:ext uri="{FF2B5EF4-FFF2-40B4-BE49-F238E27FC236}">
                <a16:creationId xmlns:a16="http://schemas.microsoft.com/office/drawing/2014/main" id="{8E6AB170-82BD-4C1D-B446-FDB52989292B}"/>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92;p26">
            <a:extLst>
              <a:ext uri="{FF2B5EF4-FFF2-40B4-BE49-F238E27FC236}">
                <a16:creationId xmlns:a16="http://schemas.microsoft.com/office/drawing/2014/main" id="{B9DEACBE-1E6C-43E0-BB7B-24BDF91252C2}"/>
              </a:ext>
            </a:extLst>
          </p:cNvPr>
          <p:cNvGrpSpPr/>
          <p:nvPr/>
        </p:nvGrpSpPr>
        <p:grpSpPr>
          <a:xfrm>
            <a:off x="7631947" y="377849"/>
            <a:ext cx="636814" cy="120078"/>
            <a:chOff x="8209059" y="198000"/>
            <a:chExt cx="636814" cy="120078"/>
          </a:xfrm>
        </p:grpSpPr>
        <p:sp>
          <p:nvSpPr>
            <p:cNvPr id="19" name="Google Shape;693;p26">
              <a:extLst>
                <a:ext uri="{FF2B5EF4-FFF2-40B4-BE49-F238E27FC236}">
                  <a16:creationId xmlns:a16="http://schemas.microsoft.com/office/drawing/2014/main" id="{09405927-3277-4B58-A515-D57589DE079C}"/>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4;p26">
              <a:extLst>
                <a:ext uri="{FF2B5EF4-FFF2-40B4-BE49-F238E27FC236}">
                  <a16:creationId xmlns:a16="http://schemas.microsoft.com/office/drawing/2014/main" id="{85D00F31-2364-42B3-80FB-FD57B570ADE7}"/>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5;p26">
              <a:extLst>
                <a:ext uri="{FF2B5EF4-FFF2-40B4-BE49-F238E27FC236}">
                  <a16:creationId xmlns:a16="http://schemas.microsoft.com/office/drawing/2014/main" id="{5FCEA100-1E6D-4EDE-8657-74918EE7E25F}"/>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7712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426486" y="1405435"/>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476515" y="1485673"/>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566286" y="1553935"/>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4.2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8F427FE-D05D-4C3E-A285-56672463C889}"/>
              </a:ext>
            </a:extLst>
          </p:cNvPr>
          <p:cNvPicPr>
            <a:picLocks noChangeAspect="1"/>
          </p:cNvPicPr>
          <p:nvPr/>
        </p:nvPicPr>
        <p:blipFill rotWithShape="1">
          <a:blip r:embed="rId3"/>
          <a:srcRect l="4961" t="2175" b="4498"/>
          <a:stretch/>
        </p:blipFill>
        <p:spPr>
          <a:xfrm>
            <a:off x="1828800" y="1955473"/>
            <a:ext cx="2844800" cy="2721384"/>
          </a:xfrm>
          <a:prstGeom prst="rect">
            <a:avLst/>
          </a:prstGeom>
        </p:spPr>
      </p:pic>
      <p:sp>
        <p:nvSpPr>
          <p:cNvPr id="15" name="TextBox 14">
            <a:extLst>
              <a:ext uri="{FF2B5EF4-FFF2-40B4-BE49-F238E27FC236}">
                <a16:creationId xmlns:a16="http://schemas.microsoft.com/office/drawing/2014/main" id="{B5B2EEAA-C2B7-40B5-9BDA-95958337A1A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https://scratch.mit.edu/projects/655659010/</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778822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PONG game</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1</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 bouncing ball game and score points to win.</a:t>
            </a:r>
          </a:p>
          <a:p>
            <a:pPr marL="342900" indent="-342900">
              <a:buFont typeface="Wingdings" panose="05000000000000000000" pitchFamily="2" charset="2"/>
              <a:buChar char="§"/>
            </a:pPr>
            <a:r>
              <a:rPr lang="en-US" sz="2000" dirty="0">
                <a:latin typeface="Quicksand" panose="020B0604020202020204" charset="0"/>
              </a:rPr>
              <a:t>For step by step </a:t>
            </a:r>
            <a:r>
              <a:rPr lang="en-US" sz="2000">
                <a:latin typeface="Quicksand" panose="020B0604020202020204" charset="0"/>
              </a:rPr>
              <a:t>instructions, use </a:t>
            </a:r>
            <a:r>
              <a:rPr lang="en-US" sz="2000" dirty="0">
                <a:latin typeface="Quicksand" panose="020B0604020202020204" charset="0"/>
              </a:rPr>
              <a:t>document </a:t>
            </a:r>
            <a:r>
              <a:rPr lang="en-US" sz="2000">
                <a:latin typeface="Quicksand" panose="020B0604020202020204" charset="0"/>
              </a:rPr>
              <a:t>“</a:t>
            </a:r>
            <a:r>
              <a:rPr lang="en-US" sz="2000" b="1">
                <a:latin typeface="Quicksand" panose="020B0604020202020204" charset="0"/>
              </a:rPr>
              <a:t>Scratch-Conditionals-pongGame</a:t>
            </a:r>
            <a:r>
              <a:rPr lang="en-US" sz="2000" b="1" dirty="0">
                <a:latin typeface="Quicksand" panose="020B0604020202020204" charset="0"/>
              </a:rPr>
              <a:t>.pdf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B7C4AC9D-9365-4294-B9B7-642CA34C0425}"/>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https://scratch.mit.edu/projects/660682499/</a:t>
            </a:r>
            <a:endParaRPr lang="en-IN" sz="1800" b="1" dirty="0">
              <a:solidFill>
                <a:schemeClr val="bg2">
                  <a:lumMod val="50000"/>
                  <a:lumOff val="50000"/>
                </a:schemeClr>
              </a:solidFill>
              <a:latin typeface="Quicksand" panose="020B060402020202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Catch game</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2</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 game where you catch things falling from the sky. </a:t>
            </a: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Scratch-Conditionals-catchGame.pdf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3" name="TextBox 12">
            <a:extLst>
              <a:ext uri="{FF2B5EF4-FFF2-40B4-BE49-F238E27FC236}">
                <a16:creationId xmlns:a16="http://schemas.microsoft.com/office/drawing/2014/main" id="{A8BB7A81-9D40-47C1-AAD8-DD9241AE94E2}"/>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https://scratch.mit.edu/projects/660699655/</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1716548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4"/>
          <p:cNvSpPr/>
          <p:nvPr/>
        </p:nvSpPr>
        <p:spPr>
          <a:xfrm>
            <a:off x="714800" y="496500"/>
            <a:ext cx="7704000" cy="4155600"/>
          </a:xfrm>
          <a:prstGeom prst="roundRect">
            <a:avLst>
              <a:gd name="adj" fmla="val 1850"/>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6" name="Google Shape;546;p24"/>
          <p:cNvGrpSpPr/>
          <p:nvPr/>
        </p:nvGrpSpPr>
        <p:grpSpPr>
          <a:xfrm>
            <a:off x="7631947" y="671363"/>
            <a:ext cx="636814" cy="120078"/>
            <a:chOff x="8209059" y="198000"/>
            <a:chExt cx="636814" cy="120078"/>
          </a:xfrm>
        </p:grpSpPr>
        <p:sp>
          <p:nvSpPr>
            <p:cNvPr id="547" name="Google Shape;547;p24"/>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24"/>
          <p:cNvSpPr txBox="1">
            <a:spLocks noGrp="1"/>
          </p:cNvSpPr>
          <p:nvPr>
            <p:ph type="title" idx="2"/>
          </p:nvPr>
        </p:nvSpPr>
        <p:spPr>
          <a:xfrm>
            <a:off x="1638750" y="1309511"/>
            <a:ext cx="5866500" cy="45483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bg2"/>
                </a:solidFill>
              </a:rPr>
              <a:t>Make A Chatbot</a:t>
            </a:r>
            <a:endParaRPr sz="3200" dirty="0">
              <a:solidFill>
                <a:schemeClr val="bg2"/>
              </a:solidFill>
            </a:endParaRPr>
          </a:p>
        </p:txBody>
      </p:sp>
      <p:sp>
        <p:nvSpPr>
          <p:cNvPr id="12" name="TextBox 11">
            <a:extLst>
              <a:ext uri="{FF2B5EF4-FFF2-40B4-BE49-F238E27FC236}">
                <a16:creationId xmlns:a16="http://schemas.microsoft.com/office/drawing/2014/main" id="{3ED0FF08-0FFB-46FD-A79B-077E11730D8A}"/>
              </a:ext>
            </a:extLst>
          </p:cNvPr>
          <p:cNvSpPr txBox="1"/>
          <p:nvPr/>
        </p:nvSpPr>
        <p:spPr>
          <a:xfrm>
            <a:off x="1512711" y="466998"/>
            <a:ext cx="6119235" cy="861774"/>
          </a:xfrm>
          <a:prstGeom prst="rect">
            <a:avLst/>
          </a:prstGeom>
          <a:noFill/>
        </p:spPr>
        <p:txBody>
          <a:bodyPr wrap="square">
            <a:spAutoFit/>
          </a:bodyPr>
          <a:lstStyle/>
          <a:p>
            <a:pPr algn="ctr"/>
            <a:r>
              <a:rPr lang="en" sz="5000" dirty="0">
                <a:solidFill>
                  <a:schemeClr val="dk2"/>
                </a:solidFill>
              </a:rPr>
              <a:t> </a:t>
            </a:r>
            <a:r>
              <a:rPr lang="en" sz="5000" dirty="0">
                <a:solidFill>
                  <a:schemeClr val="dk2"/>
                </a:solidFill>
                <a:latin typeface="Bebas Neue"/>
                <a:sym typeface="Bebas Neue"/>
              </a:rPr>
              <a:t>Project 3</a:t>
            </a:r>
            <a:endParaRPr lang="en-IN" sz="5000" dirty="0">
              <a:solidFill>
                <a:schemeClr val="dk2"/>
              </a:solidFill>
              <a:latin typeface="Bebas Neue"/>
              <a:sym typeface="Bebas Neue"/>
            </a:endParaRPr>
          </a:p>
        </p:txBody>
      </p:sp>
      <p:sp>
        <p:nvSpPr>
          <p:cNvPr id="6" name="TextBox 5">
            <a:extLst>
              <a:ext uri="{FF2B5EF4-FFF2-40B4-BE49-F238E27FC236}">
                <a16:creationId xmlns:a16="http://schemas.microsoft.com/office/drawing/2014/main" id="{2900D1BD-1821-4F6A-84A8-FC73BA710AC2}"/>
              </a:ext>
            </a:extLst>
          </p:cNvPr>
          <p:cNvSpPr txBox="1"/>
          <p:nvPr/>
        </p:nvSpPr>
        <p:spPr>
          <a:xfrm>
            <a:off x="1072444" y="2009424"/>
            <a:ext cx="7076278"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latin typeface="Quicksand" panose="020B0604020202020204" charset="0"/>
              </a:rPr>
              <a:t>Make </a:t>
            </a:r>
            <a:r>
              <a:rPr lang="en-US" sz="2000">
                <a:latin typeface="Quicksand" panose="020B0604020202020204" charset="0"/>
              </a:rPr>
              <a:t>a chatbot</a:t>
            </a:r>
            <a:endParaRPr lang="en-US" sz="2000" dirty="0">
              <a:latin typeface="Quicksand" panose="020B0604020202020204" charset="0"/>
            </a:endParaRPr>
          </a:p>
          <a:p>
            <a:pPr marL="342900" indent="-342900">
              <a:buFont typeface="Wingdings" panose="05000000000000000000" pitchFamily="2" charset="2"/>
              <a:buChar char="§"/>
            </a:pPr>
            <a:r>
              <a:rPr lang="en-US" sz="2000" dirty="0">
                <a:latin typeface="Quicksand" panose="020B0604020202020204" charset="0"/>
              </a:rPr>
              <a:t>For step by step instructions, use document “</a:t>
            </a:r>
            <a:r>
              <a:rPr lang="en-US" sz="2000" b="1" dirty="0">
                <a:latin typeface="Quicksand" panose="020B0604020202020204" charset="0"/>
              </a:rPr>
              <a:t>Scratch-Conditionals-catchGame.pdf</a:t>
            </a:r>
            <a:r>
              <a:rPr lang="en-US" sz="2000" dirty="0">
                <a:latin typeface="Quicksand" panose="020B0604020202020204" charset="0"/>
              </a:rPr>
              <a:t>” provided with this kit for reference.</a:t>
            </a:r>
            <a:endParaRPr lang="en-IN" sz="2000" dirty="0">
              <a:latin typeface="Quicksand" panose="020B0604020202020204" charset="0"/>
            </a:endParaRPr>
          </a:p>
        </p:txBody>
      </p:sp>
      <p:sp>
        <p:nvSpPr>
          <p:cNvPr id="10" name="TextBox 9">
            <a:extLst>
              <a:ext uri="{FF2B5EF4-FFF2-40B4-BE49-F238E27FC236}">
                <a16:creationId xmlns:a16="http://schemas.microsoft.com/office/drawing/2014/main" id="{25D9C3FA-DD79-4504-9AF9-A9DDA9189D56}"/>
              </a:ext>
            </a:extLst>
          </p:cNvPr>
          <p:cNvSpPr txBox="1"/>
          <p:nvPr/>
        </p:nvSpPr>
        <p:spPr>
          <a:xfrm>
            <a:off x="225778" y="4734201"/>
            <a:ext cx="8658578" cy="369332"/>
          </a:xfrm>
          <a:prstGeom prst="rect">
            <a:avLst/>
          </a:prstGeom>
          <a:noFill/>
        </p:spPr>
        <p:txBody>
          <a:bodyPr wrap="square">
            <a:spAutoFit/>
          </a:bodyPr>
          <a:lstStyle/>
          <a:p>
            <a:pPr algn="ctr"/>
            <a:r>
              <a:rPr lang="en-IN" sz="1800" b="1">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https://scratch.mit.edu/projects/656851793/</a:t>
            </a:r>
            <a:endParaRPr lang="en-IN" sz="1800" b="1" dirty="0">
              <a:solidFill>
                <a:schemeClr val="bg2">
                  <a:lumMod val="50000"/>
                  <a:lumOff val="50000"/>
                </a:schemeClr>
              </a:solidFill>
              <a:latin typeface="Quicksand" panose="020B0604020202020204" charset="0"/>
            </a:endParaRPr>
          </a:p>
        </p:txBody>
      </p:sp>
    </p:spTree>
    <p:extLst>
      <p:ext uri="{BB962C8B-B14F-4D97-AF65-F5344CB8AC3E}">
        <p14:creationId xmlns:p14="http://schemas.microsoft.com/office/powerpoint/2010/main" val="2011361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22A758B-2F7A-421A-B076-DEAA6D91F523}"/>
              </a:ext>
            </a:extLst>
          </p:cNvPr>
          <p:cNvSpPr>
            <a:spLocks noGrp="1"/>
          </p:cNvSpPr>
          <p:nvPr>
            <p:ph type="title" idx="4294967295"/>
          </p:nvPr>
        </p:nvSpPr>
        <p:spPr>
          <a:xfrm>
            <a:off x="0" y="339725"/>
            <a:ext cx="9144001" cy="777875"/>
          </a:xfrm>
        </p:spPr>
        <p:txBody>
          <a:bodyPr/>
          <a:lstStyle/>
          <a:p>
            <a:pPr algn="ctr"/>
            <a:r>
              <a:rPr lang="en-US" sz="5000" dirty="0"/>
              <a:t>Resources</a:t>
            </a:r>
            <a:endParaRPr lang="en-IN" sz="5000" dirty="0"/>
          </a:p>
        </p:txBody>
      </p:sp>
      <p:sp>
        <p:nvSpPr>
          <p:cNvPr id="24" name="TextBox 23">
            <a:extLst>
              <a:ext uri="{FF2B5EF4-FFF2-40B4-BE49-F238E27FC236}">
                <a16:creationId xmlns:a16="http://schemas.microsoft.com/office/drawing/2014/main" id="{FBDCBF5C-737C-4684-B5C3-D771CB2849E5}"/>
              </a:ext>
            </a:extLst>
          </p:cNvPr>
          <p:cNvSpPr txBox="1"/>
          <p:nvPr/>
        </p:nvSpPr>
        <p:spPr>
          <a:xfrm>
            <a:off x="361245" y="1185334"/>
            <a:ext cx="8387644" cy="2954655"/>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Quicksand" panose="020B0604020202020204" charset="0"/>
              </a:rPr>
              <a:t>Scratch Wiki - </a:t>
            </a:r>
            <a:r>
              <a:rPr lang="en-US" sz="1600" dirty="0">
                <a:latin typeface="Quicksand" panose="020B0604020202020204" charset="0"/>
                <a:hlinkClick r:id="rId2"/>
              </a:rPr>
              <a:t>https://en.scratch-wiki.info/wiki/Scratch_Wiki:Table_of_Contents/Program</a:t>
            </a:r>
            <a:endParaRPr lang="en-US" sz="1600" dirty="0">
              <a:latin typeface="Quicksand" panose="020B0604020202020204" charset="0"/>
            </a:endParaRPr>
          </a:p>
          <a:p>
            <a:pPr marL="285750" indent="-285750" algn="l">
              <a:buFont typeface="Arial" panose="020B0604020202020204" pitchFamily="34" charset="0"/>
              <a:buChar char="•"/>
            </a:pPr>
            <a:endParaRPr lang="en-US" sz="1600" dirty="0">
              <a:latin typeface="Quicksand" panose="020B0604020202020204" charset="0"/>
            </a:endParaRPr>
          </a:p>
          <a:p>
            <a:pPr marL="342900" indent="-342900" algn="l">
              <a:buFont typeface="Wingdings" panose="05000000000000000000" pitchFamily="2" charset="2"/>
              <a:buChar char="§"/>
            </a:pPr>
            <a:r>
              <a:rPr lang="en-US" sz="1600" dirty="0">
                <a:latin typeface="Quicksand" panose="020B0604020202020204" charset="0"/>
              </a:rPr>
              <a:t>Scratch Blocks in 60 seconds - </a:t>
            </a:r>
            <a:r>
              <a:rPr lang="en-IN" sz="1600" dirty="0">
                <a:latin typeface="Quicksand" panose="020B0604020202020204" charset="0"/>
                <a:hlinkClick r:id="rId3"/>
              </a:rPr>
              <a:t>https://youtube.com/playlist?list=PL0-84-yl1fUki_zQ1ouwGN8t3spCTLnpS</a:t>
            </a:r>
            <a:endParaRPr lang="en-IN" sz="1600" dirty="0">
              <a:latin typeface="Quicksand" panose="020B0604020202020204" charset="0"/>
            </a:endParaRPr>
          </a:p>
          <a:p>
            <a:pPr marL="342900" indent="-342900" algn="l">
              <a:buFont typeface="Wingdings" panose="05000000000000000000" pitchFamily="2" charset="2"/>
              <a:buChar char="§"/>
            </a:pPr>
            <a:endParaRPr lang="en-IN" sz="1600" dirty="0">
              <a:latin typeface="Quicksand" panose="020B0604020202020204" charset="0"/>
            </a:endParaRPr>
          </a:p>
          <a:p>
            <a:pPr marL="342900" indent="-342900" algn="l">
              <a:buFont typeface="Wingdings" panose="05000000000000000000" pitchFamily="2" charset="2"/>
              <a:buChar char="§"/>
            </a:pPr>
            <a:r>
              <a:rPr lang="en-IN" sz="1600" dirty="0">
                <a:latin typeface="Quicksand" panose="020B0604020202020204" charset="0"/>
              </a:rPr>
              <a:t>Ask and Answer block - </a:t>
            </a:r>
            <a:r>
              <a:rPr lang="en-IN" sz="1600" dirty="0">
                <a:latin typeface="Quicksand" panose="020B0604020202020204" charset="0"/>
                <a:hlinkClick r:id="rId4"/>
              </a:rPr>
              <a:t>https://en.scratch-wiki.info/wiki/Ask_()_and_Wait_(block)</a:t>
            </a:r>
            <a:endParaRPr lang="en-IN" sz="1600" dirty="0">
              <a:latin typeface="Quicksand" panose="020B0604020202020204" charset="0"/>
            </a:endParaRPr>
          </a:p>
          <a:p>
            <a:pPr marL="342900" indent="-342900" algn="l">
              <a:buFont typeface="Wingdings" panose="05000000000000000000" pitchFamily="2" charset="2"/>
              <a:buChar char="§"/>
            </a:pPr>
            <a:endParaRPr lang="en-IN" sz="1600" dirty="0">
              <a:latin typeface="Quicksand" panose="020B0604020202020204" charset="0"/>
            </a:endParaRPr>
          </a:p>
          <a:p>
            <a:pPr marL="342900" indent="-342900" algn="l">
              <a:buFont typeface="Wingdings" panose="05000000000000000000" pitchFamily="2" charset="2"/>
              <a:buChar char="§"/>
            </a:pPr>
            <a:r>
              <a:rPr lang="en-IN" sz="1600" dirty="0">
                <a:latin typeface="Quicksand" panose="020B0604020202020204" charset="0"/>
              </a:rPr>
              <a:t>Wait Until block - </a:t>
            </a:r>
            <a:r>
              <a:rPr lang="en-IN" sz="1600" dirty="0">
                <a:latin typeface="Quicksand" panose="020B0604020202020204" charset="0"/>
                <a:hlinkClick r:id="rId5"/>
              </a:rPr>
              <a:t>https://en.scratch-wiki.info/wiki/Wait_Until_()_(block)</a:t>
            </a:r>
            <a:endParaRPr lang="en-IN" sz="1600" dirty="0">
              <a:latin typeface="Quicksand" panose="020B0604020202020204" charset="0"/>
            </a:endParaRPr>
          </a:p>
          <a:p>
            <a:pPr algn="l">
              <a:buFont typeface="Arial" panose="020B0604020202020204" pitchFamily="34" charset="0"/>
              <a:buChar char="•"/>
            </a:pPr>
            <a:endParaRPr lang="en-IN" dirty="0"/>
          </a:p>
          <a:p>
            <a:pPr algn="l"/>
            <a:endParaRPr lang="en-IN" dirty="0"/>
          </a:p>
          <a:p>
            <a:endParaRPr lang="en-IN" dirty="0"/>
          </a:p>
        </p:txBody>
      </p:sp>
    </p:spTree>
    <p:extLst>
      <p:ext uri="{BB962C8B-B14F-4D97-AF65-F5344CB8AC3E}">
        <p14:creationId xmlns:p14="http://schemas.microsoft.com/office/powerpoint/2010/main" val="81816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 name="Google Shape;570;p26">
            <a:extLst>
              <a:ext uri="{FF2B5EF4-FFF2-40B4-BE49-F238E27FC236}">
                <a16:creationId xmlns:a16="http://schemas.microsoft.com/office/drawing/2014/main" id="{1C902C76-5A25-41F4-B59B-B06B3CFA4C89}"/>
              </a:ext>
            </a:extLst>
          </p:cNvPr>
          <p:cNvSpPr txBox="1">
            <a:spLocks noGrp="1"/>
          </p:cNvSpPr>
          <p:nvPr>
            <p:ph type="subTitle" idx="1"/>
          </p:nvPr>
        </p:nvSpPr>
        <p:spPr>
          <a:xfrm>
            <a:off x="688621" y="56441"/>
            <a:ext cx="6479821" cy="519288"/>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Let’s build a program called “Hello”</a:t>
            </a:r>
            <a:endParaRPr lang="en-IN" sz="1800" dirty="0"/>
          </a:p>
        </p:txBody>
      </p:sp>
      <p:pic>
        <p:nvPicPr>
          <p:cNvPr id="5" name="Picture 4">
            <a:extLst>
              <a:ext uri="{FF2B5EF4-FFF2-40B4-BE49-F238E27FC236}">
                <a16:creationId xmlns:a16="http://schemas.microsoft.com/office/drawing/2014/main" id="{EAFFB925-722B-47EB-9080-E5C9CF3FF532}"/>
              </a:ext>
            </a:extLst>
          </p:cNvPr>
          <p:cNvPicPr>
            <a:picLocks noChangeAspect="1"/>
          </p:cNvPicPr>
          <p:nvPr/>
        </p:nvPicPr>
        <p:blipFill>
          <a:blip r:embed="rId3"/>
          <a:stretch>
            <a:fillRect/>
          </a:stretch>
        </p:blipFill>
        <p:spPr>
          <a:xfrm>
            <a:off x="1466080" y="412878"/>
            <a:ext cx="2981741" cy="1571844"/>
          </a:xfrm>
          <a:prstGeom prst="rect">
            <a:avLst/>
          </a:prstGeom>
        </p:spPr>
      </p:pic>
      <p:sp>
        <p:nvSpPr>
          <p:cNvPr id="11" name="Google Shape;570;p26">
            <a:extLst>
              <a:ext uri="{FF2B5EF4-FFF2-40B4-BE49-F238E27FC236}">
                <a16:creationId xmlns:a16="http://schemas.microsoft.com/office/drawing/2014/main" id="{80025646-3F6D-4AEF-823C-41374E56EB61}"/>
              </a:ext>
            </a:extLst>
          </p:cNvPr>
          <p:cNvSpPr txBox="1">
            <a:spLocks/>
          </p:cNvSpPr>
          <p:nvPr/>
        </p:nvSpPr>
        <p:spPr>
          <a:xfrm>
            <a:off x="649110" y="1906541"/>
            <a:ext cx="8269111" cy="50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285750" indent="-285750">
              <a:buFont typeface="Wingdings" panose="05000000000000000000" pitchFamily="2" charset="2"/>
              <a:buChar char="§"/>
            </a:pPr>
            <a:r>
              <a:rPr lang="en-US" sz="1800" dirty="0"/>
              <a:t> Now, when we run our program, our cat will ask the question and wait for us to type in a response before continuing:</a:t>
            </a:r>
            <a:endParaRPr lang="en-IN" sz="1800" dirty="0"/>
          </a:p>
        </p:txBody>
      </p:sp>
      <p:pic>
        <p:nvPicPr>
          <p:cNvPr id="15" name="Picture 14">
            <a:extLst>
              <a:ext uri="{FF2B5EF4-FFF2-40B4-BE49-F238E27FC236}">
                <a16:creationId xmlns:a16="http://schemas.microsoft.com/office/drawing/2014/main" id="{23344C9C-70BE-474C-B96F-D0F47BCB1E39}"/>
              </a:ext>
            </a:extLst>
          </p:cNvPr>
          <p:cNvPicPr>
            <a:picLocks noChangeAspect="1"/>
          </p:cNvPicPr>
          <p:nvPr/>
        </p:nvPicPr>
        <p:blipFill rotWithShape="1">
          <a:blip r:embed="rId4"/>
          <a:srcRect t="9561"/>
          <a:stretch/>
        </p:blipFill>
        <p:spPr>
          <a:xfrm>
            <a:off x="1722428" y="2559624"/>
            <a:ext cx="3639793" cy="2656639"/>
          </a:xfrm>
          <a:prstGeom prst="rect">
            <a:avLst/>
          </a:prstGeom>
          <a:ln>
            <a:noFill/>
          </a:ln>
          <a:effectLst>
            <a:outerShdw blurRad="190500" algn="tl" rotWithShape="0">
              <a:srgbClr val="000000">
                <a:alpha val="70000"/>
              </a:srgbClr>
            </a:outerShdw>
          </a:effectLst>
        </p:spPr>
      </p:pic>
      <p:sp>
        <p:nvSpPr>
          <p:cNvPr id="6" name="Google Shape;691;p26">
            <a:extLst>
              <a:ext uri="{FF2B5EF4-FFF2-40B4-BE49-F238E27FC236}">
                <a16:creationId xmlns:a16="http://schemas.microsoft.com/office/drawing/2014/main" id="{AE3E8AC8-178D-4395-A7D9-F6EA8E0BF690}"/>
              </a:ext>
            </a:extLst>
          </p:cNvPr>
          <p:cNvSpPr/>
          <p:nvPr/>
        </p:nvSpPr>
        <p:spPr>
          <a:xfrm>
            <a:off x="4741335" y="225564"/>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692;p26">
            <a:extLst>
              <a:ext uri="{FF2B5EF4-FFF2-40B4-BE49-F238E27FC236}">
                <a16:creationId xmlns:a16="http://schemas.microsoft.com/office/drawing/2014/main" id="{DEEF74D0-A8D5-48DE-BF92-823FC288857E}"/>
              </a:ext>
            </a:extLst>
          </p:cNvPr>
          <p:cNvGrpSpPr/>
          <p:nvPr/>
        </p:nvGrpSpPr>
        <p:grpSpPr>
          <a:xfrm>
            <a:off x="7801282" y="400427"/>
            <a:ext cx="636814" cy="120078"/>
            <a:chOff x="8209059" y="198000"/>
            <a:chExt cx="636814" cy="120078"/>
          </a:xfrm>
        </p:grpSpPr>
        <p:sp>
          <p:nvSpPr>
            <p:cNvPr id="9" name="Google Shape;693;p26">
              <a:extLst>
                <a:ext uri="{FF2B5EF4-FFF2-40B4-BE49-F238E27FC236}">
                  <a16:creationId xmlns:a16="http://schemas.microsoft.com/office/drawing/2014/main" id="{7A0B856F-258B-44F1-81D7-C62975B59787}"/>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4;p26">
              <a:extLst>
                <a:ext uri="{FF2B5EF4-FFF2-40B4-BE49-F238E27FC236}">
                  <a16:creationId xmlns:a16="http://schemas.microsoft.com/office/drawing/2014/main" id="{B64CD64C-9EA6-46DE-84C0-22D9A1CA586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5;p26">
              <a:extLst>
                <a:ext uri="{FF2B5EF4-FFF2-40B4-BE49-F238E27FC236}">
                  <a16:creationId xmlns:a16="http://schemas.microsoft.com/office/drawing/2014/main" id="{15B35C6A-DA2D-42A2-8A3B-EC147563E2F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83"/>
        <p:cNvGrpSpPr/>
        <p:nvPr/>
      </p:nvGrpSpPr>
      <p:grpSpPr>
        <a:xfrm>
          <a:off x="0" y="0"/>
          <a:ext cx="0" cy="0"/>
          <a:chOff x="0" y="0"/>
          <a:chExt cx="0" cy="0"/>
        </a:xfrm>
      </p:grpSpPr>
      <p:pic>
        <p:nvPicPr>
          <p:cNvPr id="3" name="Picture 2">
            <a:extLst>
              <a:ext uri="{FF2B5EF4-FFF2-40B4-BE49-F238E27FC236}">
                <a16:creationId xmlns:a16="http://schemas.microsoft.com/office/drawing/2014/main" id="{36B3D151-FAF3-4090-92E6-595C7F1A9C77}"/>
              </a:ext>
            </a:extLst>
          </p:cNvPr>
          <p:cNvPicPr>
            <a:picLocks noChangeAspect="1"/>
          </p:cNvPicPr>
          <p:nvPr/>
        </p:nvPicPr>
        <p:blipFill>
          <a:blip r:embed="rId3"/>
          <a:stretch>
            <a:fillRect/>
          </a:stretch>
        </p:blipFill>
        <p:spPr>
          <a:xfrm>
            <a:off x="601432" y="1875615"/>
            <a:ext cx="3267531" cy="1505160"/>
          </a:xfrm>
          <a:prstGeom prst="rect">
            <a:avLst/>
          </a:prstGeom>
        </p:spPr>
      </p:pic>
      <p:sp>
        <p:nvSpPr>
          <p:cNvPr id="7" name="Google Shape;570;p26">
            <a:extLst>
              <a:ext uri="{FF2B5EF4-FFF2-40B4-BE49-F238E27FC236}">
                <a16:creationId xmlns:a16="http://schemas.microsoft.com/office/drawing/2014/main" id="{1C902C76-5A25-41F4-B59B-B06B3CFA4C89}"/>
              </a:ext>
            </a:extLst>
          </p:cNvPr>
          <p:cNvSpPr txBox="1">
            <a:spLocks noGrp="1"/>
          </p:cNvSpPr>
          <p:nvPr>
            <p:ph type="subTitle" idx="1"/>
          </p:nvPr>
        </p:nvSpPr>
        <p:spPr>
          <a:xfrm>
            <a:off x="248356" y="778937"/>
            <a:ext cx="8602133" cy="1241774"/>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We can make our cat a little more friendly by using the “</a:t>
            </a:r>
            <a:r>
              <a:rPr lang="en-US" sz="1800" b="1" dirty="0"/>
              <a:t>join</a:t>
            </a:r>
            <a:r>
              <a:rPr lang="en-US" sz="1800" dirty="0"/>
              <a:t>” block from the “operators pallete”. The “</a:t>
            </a:r>
            <a:r>
              <a:rPr lang="en-US" sz="1800" b="1" dirty="0"/>
              <a:t>join</a:t>
            </a:r>
            <a:r>
              <a:rPr lang="en-US" sz="1800" dirty="0"/>
              <a:t>” block is used to put two characters or phrases or words together. In our case, it’s the phrase “Hello” and our name in the block called “answer”</a:t>
            </a:r>
            <a:endParaRPr lang="en-IN" sz="1800" dirty="0"/>
          </a:p>
        </p:txBody>
      </p:sp>
      <p:sp>
        <p:nvSpPr>
          <p:cNvPr id="6" name="Google Shape;691;p26">
            <a:extLst>
              <a:ext uri="{FF2B5EF4-FFF2-40B4-BE49-F238E27FC236}">
                <a16:creationId xmlns:a16="http://schemas.microsoft.com/office/drawing/2014/main" id="{AE3E8AC8-178D-4395-A7D9-F6EA8E0BF690}"/>
              </a:ext>
            </a:extLst>
          </p:cNvPr>
          <p:cNvSpPr/>
          <p:nvPr/>
        </p:nvSpPr>
        <p:spPr>
          <a:xfrm>
            <a:off x="4741335" y="225564"/>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692;p26">
            <a:extLst>
              <a:ext uri="{FF2B5EF4-FFF2-40B4-BE49-F238E27FC236}">
                <a16:creationId xmlns:a16="http://schemas.microsoft.com/office/drawing/2014/main" id="{DEEF74D0-A8D5-48DE-BF92-823FC288857E}"/>
              </a:ext>
            </a:extLst>
          </p:cNvPr>
          <p:cNvGrpSpPr/>
          <p:nvPr/>
        </p:nvGrpSpPr>
        <p:grpSpPr>
          <a:xfrm>
            <a:off x="7801282" y="400427"/>
            <a:ext cx="636814" cy="120078"/>
            <a:chOff x="8209059" y="198000"/>
            <a:chExt cx="636814" cy="120078"/>
          </a:xfrm>
        </p:grpSpPr>
        <p:sp>
          <p:nvSpPr>
            <p:cNvPr id="9" name="Google Shape;693;p26">
              <a:extLst>
                <a:ext uri="{FF2B5EF4-FFF2-40B4-BE49-F238E27FC236}">
                  <a16:creationId xmlns:a16="http://schemas.microsoft.com/office/drawing/2014/main" id="{7A0B856F-258B-44F1-81D7-C62975B59787}"/>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4;p26">
              <a:extLst>
                <a:ext uri="{FF2B5EF4-FFF2-40B4-BE49-F238E27FC236}">
                  <a16:creationId xmlns:a16="http://schemas.microsoft.com/office/drawing/2014/main" id="{B64CD64C-9EA6-46DE-84C0-22D9A1CA586E}"/>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5;p26">
              <a:extLst>
                <a:ext uri="{FF2B5EF4-FFF2-40B4-BE49-F238E27FC236}">
                  <a16:creationId xmlns:a16="http://schemas.microsoft.com/office/drawing/2014/main" id="{15B35C6A-DA2D-42A2-8A3B-EC147563E2F9}"/>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6D466AB4-A878-4E53-BE2C-0CD1604460A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4">
                  <a:extLst>
                    <a:ext uri="{A12FA001-AC4F-418D-AE19-62706E023703}">
                      <ahyp:hlinkClr xmlns:ahyp="http://schemas.microsoft.com/office/drawing/2018/hyperlinkcolor" val="tx"/>
                    </a:ext>
                  </a:extLst>
                </a:hlinkClick>
              </a:rPr>
              <a:t>https://scratch.mit.edu/projects/659443422/</a:t>
            </a:r>
            <a:endParaRPr lang="en-IN" sz="1800" b="1" dirty="0">
              <a:solidFill>
                <a:schemeClr val="bg2">
                  <a:lumMod val="50000"/>
                  <a:lumOff val="50000"/>
                </a:schemeClr>
              </a:solidFill>
              <a:latin typeface="Quicksand" panose="020B0604020202020204" charset="0"/>
            </a:endParaRPr>
          </a:p>
        </p:txBody>
      </p:sp>
      <p:sp>
        <p:nvSpPr>
          <p:cNvPr id="14" name="Google Shape;570;p26">
            <a:extLst>
              <a:ext uri="{FF2B5EF4-FFF2-40B4-BE49-F238E27FC236}">
                <a16:creationId xmlns:a16="http://schemas.microsoft.com/office/drawing/2014/main" id="{A5F8E948-19CF-4376-B518-90C21255D67E}"/>
              </a:ext>
            </a:extLst>
          </p:cNvPr>
          <p:cNvSpPr txBox="1">
            <a:spLocks/>
          </p:cNvSpPr>
          <p:nvPr/>
        </p:nvSpPr>
        <p:spPr>
          <a:xfrm>
            <a:off x="265289" y="3330222"/>
            <a:ext cx="8573912" cy="141675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1pPr>
            <a:lvl2pPr marL="914400" marR="0" lvl="1"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2pPr>
            <a:lvl3pPr marL="1371600" marR="0" lvl="2"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3pPr>
            <a:lvl4pPr marL="1828800" marR="0" lvl="3"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4pPr>
            <a:lvl5pPr marL="2286000" marR="0" lvl="4"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5pPr>
            <a:lvl6pPr marL="2743200" marR="0" lvl="5"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6pPr>
            <a:lvl7pPr marL="3200400" marR="0" lvl="6"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7pPr>
            <a:lvl8pPr marL="3657600" marR="0" lvl="7"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8pPr>
            <a:lvl9pPr marL="4114800" marR="0" lvl="8" indent="-330200" algn="l" rtl="0">
              <a:lnSpc>
                <a:spcPct val="100000"/>
              </a:lnSpc>
              <a:spcBef>
                <a:spcPts val="0"/>
              </a:spcBef>
              <a:spcAft>
                <a:spcPts val="0"/>
              </a:spcAft>
              <a:buClr>
                <a:schemeClr val="dk2"/>
              </a:buClr>
              <a:buSzPts val="1600"/>
              <a:buFont typeface="Quicksand"/>
              <a:buNone/>
              <a:defRPr sz="1600" b="0" i="0" u="none" strike="noStrike" cap="none">
                <a:solidFill>
                  <a:schemeClr val="dk2"/>
                </a:solidFill>
                <a:latin typeface="Quicksand"/>
                <a:ea typeface="Quicksand"/>
                <a:cs typeface="Quicksand"/>
                <a:sym typeface="Quicksand"/>
              </a:defRPr>
            </a:lvl9pPr>
          </a:lstStyle>
          <a:p>
            <a:pPr marL="285750" indent="-285750">
              <a:buFont typeface="Wingdings" panose="05000000000000000000" pitchFamily="2" charset="2"/>
              <a:buChar char="§"/>
            </a:pPr>
            <a:r>
              <a:rPr lang="en-US" sz="1800" dirty="0"/>
              <a:t>The “</a:t>
            </a:r>
            <a:r>
              <a:rPr lang="en-US" sz="1800" b="1" dirty="0"/>
              <a:t>ask and answer</a:t>
            </a:r>
            <a:r>
              <a:rPr lang="en-US" sz="1800" dirty="0"/>
              <a:t>” blocks can be used to get user input for some very interesting activities:</a:t>
            </a:r>
          </a:p>
          <a:p>
            <a:pPr marL="742950" lvl="1" indent="-285750">
              <a:buFont typeface="Wingdings" panose="05000000000000000000" pitchFamily="2" charset="2"/>
              <a:buChar char="§"/>
            </a:pPr>
            <a:r>
              <a:rPr lang="en-US" dirty="0"/>
              <a:t>Making chatbots</a:t>
            </a:r>
          </a:p>
          <a:p>
            <a:pPr marL="742950" lvl="1" indent="-285750">
              <a:buFont typeface="Wingdings" panose="05000000000000000000" pitchFamily="2" charset="2"/>
              <a:buChar char="§"/>
            </a:pPr>
            <a:r>
              <a:rPr lang="en-US" dirty="0"/>
              <a:t>Setting preferences — coordinates, color, and so on</a:t>
            </a:r>
          </a:p>
        </p:txBody>
      </p:sp>
    </p:spTree>
    <p:extLst>
      <p:ext uri="{BB962C8B-B14F-4D97-AF65-F5344CB8AC3E}">
        <p14:creationId xmlns:p14="http://schemas.microsoft.com/office/powerpoint/2010/main" val="303398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20000" y="2054712"/>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747450" y="2089794"/>
            <a:ext cx="2598771"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backdrop</a:t>
            </a:r>
            <a:endParaRPr dirty="0"/>
          </a:p>
        </p:txBody>
      </p:sp>
      <p:sp>
        <p:nvSpPr>
          <p:cNvPr id="534" name="Google Shape;534;p23"/>
          <p:cNvSpPr txBox="1">
            <a:spLocks noGrp="1"/>
          </p:cNvSpPr>
          <p:nvPr>
            <p:ph type="title" idx="9"/>
          </p:nvPr>
        </p:nvSpPr>
        <p:spPr>
          <a:xfrm>
            <a:off x="859800" y="2203212"/>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35" name="Google Shape;535;p23"/>
          <p:cNvSpPr txBox="1">
            <a:spLocks noGrp="1"/>
          </p:cNvSpPr>
          <p:nvPr>
            <p:ph type="subTitle" idx="13"/>
          </p:nvPr>
        </p:nvSpPr>
        <p:spPr>
          <a:xfrm>
            <a:off x="6092999" y="2123661"/>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C</a:t>
            </a:r>
            <a:r>
              <a:rPr lang="en" dirty="0"/>
              <a:t>hoose sprite</a:t>
            </a:r>
            <a:endParaRPr dirty="0"/>
          </a:p>
        </p:txBody>
      </p:sp>
      <p:sp>
        <p:nvSpPr>
          <p:cNvPr id="538" name="Google Shape;538;p23"/>
          <p:cNvSpPr/>
          <p:nvPr/>
        </p:nvSpPr>
        <p:spPr>
          <a:xfrm>
            <a:off x="4986600" y="204342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txBox="1">
            <a:spLocks noGrp="1"/>
          </p:cNvSpPr>
          <p:nvPr>
            <p:ph type="title" idx="15"/>
          </p:nvPr>
        </p:nvSpPr>
        <p:spPr>
          <a:xfrm>
            <a:off x="5126400" y="219192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15" name="Rectangle: Rounded Corners 14">
            <a:extLst>
              <a:ext uri="{FF2B5EF4-FFF2-40B4-BE49-F238E27FC236}">
                <a16:creationId xmlns:a16="http://schemas.microsoft.com/office/drawing/2014/main" id="{F5E15093-D3FC-4F83-85D6-F3130D826B3A}"/>
              </a:ext>
            </a:extLst>
          </p:cNvPr>
          <p:cNvSpPr/>
          <p:nvPr/>
        </p:nvSpPr>
        <p:spPr>
          <a:xfrm>
            <a:off x="5969522" y="2559593"/>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Google Shape;569;p26">
            <a:extLst>
              <a:ext uri="{FF2B5EF4-FFF2-40B4-BE49-F238E27FC236}">
                <a16:creationId xmlns:a16="http://schemas.microsoft.com/office/drawing/2014/main" id="{82CC73C7-CD0B-4790-B1A1-8EF09DCEBBF9}"/>
              </a:ext>
            </a:extLst>
          </p:cNvPr>
          <p:cNvSpPr txBox="1">
            <a:spLocks noGrp="1"/>
          </p:cNvSpPr>
          <p:nvPr>
            <p:ph type="title"/>
          </p:nvPr>
        </p:nvSpPr>
        <p:spPr>
          <a:xfrm>
            <a:off x="714799" y="772637"/>
            <a:ext cx="7704000" cy="74007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5000" dirty="0">
                <a:solidFill>
                  <a:schemeClr val="accent5"/>
                </a:solidFill>
              </a:rPr>
              <a:t>Activity 1 – turning giraffe !!</a:t>
            </a:r>
            <a:endParaRPr sz="5000" dirty="0">
              <a:solidFill>
                <a:schemeClr val="accent5"/>
              </a:solidFill>
            </a:endParaRPr>
          </a:p>
        </p:txBody>
      </p:sp>
      <p:sp>
        <p:nvSpPr>
          <p:cNvPr id="26" name="Google Shape;525;p23">
            <a:extLst>
              <a:ext uri="{FF2B5EF4-FFF2-40B4-BE49-F238E27FC236}">
                <a16:creationId xmlns:a16="http://schemas.microsoft.com/office/drawing/2014/main" id="{C6039CE8-F970-4D0C-BD29-919C9BE2C003}"/>
              </a:ext>
            </a:extLst>
          </p:cNvPr>
          <p:cNvSpPr/>
          <p:nvPr/>
        </p:nvSpPr>
        <p:spPr>
          <a:xfrm>
            <a:off x="714799" y="259431"/>
            <a:ext cx="77040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0;p26">
            <a:extLst>
              <a:ext uri="{FF2B5EF4-FFF2-40B4-BE49-F238E27FC236}">
                <a16:creationId xmlns:a16="http://schemas.microsoft.com/office/drawing/2014/main" id="{24F8974F-5310-453C-A301-C76955F3E998}"/>
              </a:ext>
            </a:extLst>
          </p:cNvPr>
          <p:cNvSpPr txBox="1">
            <a:spLocks noGrp="1"/>
          </p:cNvSpPr>
          <p:nvPr>
            <p:ph type="subTitle" idx="1"/>
          </p:nvPr>
        </p:nvSpPr>
        <p:spPr>
          <a:xfrm>
            <a:off x="180622" y="1494464"/>
            <a:ext cx="8507987" cy="469801"/>
          </a:xfrm>
          <a:prstGeom prst="rect">
            <a:avLst/>
          </a:prstGeom>
        </p:spPr>
        <p:txBody>
          <a:bodyPr spcFirstLastPara="1" wrap="square" lIns="0" tIns="0" rIns="0" bIns="0" numCol="1" anchor="ctr" anchorCtr="0">
            <a:noAutofit/>
          </a:bodyPr>
          <a:lstStyle/>
          <a:p>
            <a:pPr marL="0" lvl="0" indent="0" algn="ctr" rtl="0">
              <a:spcBef>
                <a:spcPts val="0"/>
              </a:spcBef>
              <a:spcAft>
                <a:spcPts val="0"/>
              </a:spcAft>
            </a:pPr>
            <a:r>
              <a:rPr lang="en-US" sz="1800" dirty="0">
                <a:solidFill>
                  <a:schemeClr val="bg2"/>
                </a:solidFill>
                <a:latin typeface="Quicksand" panose="020B0604020202020204" charset="0"/>
              </a:rPr>
              <a:t>We will make the giraffe turn based on user input.</a:t>
            </a:r>
          </a:p>
        </p:txBody>
      </p:sp>
      <p:pic>
        <p:nvPicPr>
          <p:cNvPr id="3" name="Picture 2">
            <a:extLst>
              <a:ext uri="{FF2B5EF4-FFF2-40B4-BE49-F238E27FC236}">
                <a16:creationId xmlns:a16="http://schemas.microsoft.com/office/drawing/2014/main" id="{4F3A8B40-3F2B-466F-BEC4-9032A908D0AE}"/>
              </a:ext>
            </a:extLst>
          </p:cNvPr>
          <p:cNvPicPr>
            <a:picLocks noChangeAspect="1"/>
          </p:cNvPicPr>
          <p:nvPr/>
        </p:nvPicPr>
        <p:blipFill>
          <a:blip r:embed="rId3"/>
          <a:stretch>
            <a:fillRect/>
          </a:stretch>
        </p:blipFill>
        <p:spPr>
          <a:xfrm>
            <a:off x="1751240" y="2685123"/>
            <a:ext cx="1448002" cy="1467055"/>
          </a:xfrm>
          <a:prstGeom prst="rect">
            <a:avLst/>
          </a:prstGeom>
        </p:spPr>
      </p:pic>
      <p:sp>
        <p:nvSpPr>
          <p:cNvPr id="5" name="Rectangle: Rounded Corners 4">
            <a:extLst>
              <a:ext uri="{FF2B5EF4-FFF2-40B4-BE49-F238E27FC236}">
                <a16:creationId xmlns:a16="http://schemas.microsoft.com/office/drawing/2014/main" id="{97CD01A7-F349-4422-8316-F0D021845DA3}"/>
              </a:ext>
            </a:extLst>
          </p:cNvPr>
          <p:cNvSpPr/>
          <p:nvPr/>
        </p:nvSpPr>
        <p:spPr>
          <a:xfrm>
            <a:off x="1694795" y="2593461"/>
            <a:ext cx="1556944" cy="1639877"/>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7F8A0E1-3A5D-4965-84E8-5AAE1FD3C263}"/>
              </a:ext>
            </a:extLst>
          </p:cNvPr>
          <p:cNvPicPr>
            <a:picLocks noChangeAspect="1"/>
          </p:cNvPicPr>
          <p:nvPr/>
        </p:nvPicPr>
        <p:blipFill>
          <a:blip r:embed="rId4"/>
          <a:stretch>
            <a:fillRect/>
          </a:stretch>
        </p:blipFill>
        <p:spPr>
          <a:xfrm>
            <a:off x="6036284" y="2660549"/>
            <a:ext cx="1428949" cy="1448002"/>
          </a:xfrm>
          <a:prstGeom prst="rect">
            <a:avLst/>
          </a:prstGeom>
        </p:spPr>
      </p:pic>
    </p:spTree>
    <p:extLst>
      <p:ext uri="{BB962C8B-B14F-4D97-AF65-F5344CB8AC3E}">
        <p14:creationId xmlns:p14="http://schemas.microsoft.com/office/powerpoint/2010/main" val="366055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3"/>
          <p:cNvSpPr/>
          <p:nvPr/>
        </p:nvSpPr>
        <p:spPr>
          <a:xfrm>
            <a:off x="708711" y="1540903"/>
            <a:ext cx="819300" cy="8193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txBox="1">
            <a:spLocks noGrp="1"/>
          </p:cNvSpPr>
          <p:nvPr>
            <p:ph type="subTitle" idx="7"/>
          </p:nvPr>
        </p:nvSpPr>
        <p:spPr>
          <a:xfrm>
            <a:off x="1815185" y="1417939"/>
            <a:ext cx="23310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Add code</a:t>
            </a:r>
            <a:endParaRPr dirty="0"/>
          </a:p>
        </p:txBody>
      </p:sp>
      <p:sp>
        <p:nvSpPr>
          <p:cNvPr id="534" name="Google Shape;534;p23"/>
          <p:cNvSpPr txBox="1">
            <a:spLocks noGrp="1"/>
          </p:cNvSpPr>
          <p:nvPr>
            <p:ph type="title" idx="9"/>
          </p:nvPr>
        </p:nvSpPr>
        <p:spPr>
          <a:xfrm>
            <a:off x="848511" y="1689403"/>
            <a:ext cx="5397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18" name="TextBox 17">
            <a:extLst>
              <a:ext uri="{FF2B5EF4-FFF2-40B4-BE49-F238E27FC236}">
                <a16:creationId xmlns:a16="http://schemas.microsoft.com/office/drawing/2014/main" id="{F40B896D-4DDA-4447-86BA-0AEC104C1634}"/>
              </a:ext>
            </a:extLst>
          </p:cNvPr>
          <p:cNvSpPr txBox="1"/>
          <p:nvPr/>
        </p:nvSpPr>
        <p:spPr>
          <a:xfrm>
            <a:off x="225778" y="4734201"/>
            <a:ext cx="8658578" cy="369332"/>
          </a:xfrm>
          <a:prstGeom prst="rect">
            <a:avLst/>
          </a:prstGeom>
          <a:noFill/>
        </p:spPr>
        <p:txBody>
          <a:bodyPr wrap="square">
            <a:spAutoFit/>
          </a:bodyPr>
          <a:lstStyle/>
          <a:p>
            <a:pPr algn="ctr"/>
            <a:r>
              <a:rPr lang="en-IN" sz="1800" b="1" dirty="0">
                <a:solidFill>
                  <a:schemeClr val="bg2">
                    <a:lumMod val="50000"/>
                    <a:lumOff val="50000"/>
                  </a:schemeClr>
                </a:solidFill>
                <a:latin typeface="Quicksand" panose="020B0604020202020204" charset="0"/>
                <a:hlinkClick r:id="rId3">
                  <a:extLst>
                    <a:ext uri="{A12FA001-AC4F-418D-AE19-62706E023703}">
                      <ahyp:hlinkClr xmlns:ahyp="http://schemas.microsoft.com/office/drawing/2018/hyperlinkcolor" val="tx"/>
                    </a:ext>
                  </a:extLst>
                </a:hlinkClick>
              </a:rPr>
              <a:t>https://scratch.mit.edu/projects/659042622/</a:t>
            </a:r>
            <a:endParaRPr lang="en-IN" sz="1800" b="1" dirty="0">
              <a:solidFill>
                <a:schemeClr val="bg2">
                  <a:lumMod val="50000"/>
                  <a:lumOff val="50000"/>
                </a:schemeClr>
              </a:solidFill>
              <a:latin typeface="Quicksand" panose="020B0604020202020204" charset="0"/>
            </a:endParaRPr>
          </a:p>
        </p:txBody>
      </p:sp>
      <p:sp>
        <p:nvSpPr>
          <p:cNvPr id="17" name="Google Shape;569;p26">
            <a:extLst>
              <a:ext uri="{FF2B5EF4-FFF2-40B4-BE49-F238E27FC236}">
                <a16:creationId xmlns:a16="http://schemas.microsoft.com/office/drawing/2014/main" id="{A1C7C63E-3103-41EA-B382-038F70F985DA}"/>
              </a:ext>
            </a:extLst>
          </p:cNvPr>
          <p:cNvSpPr txBox="1">
            <a:spLocks/>
          </p:cNvSpPr>
          <p:nvPr/>
        </p:nvSpPr>
        <p:spPr>
          <a:xfrm>
            <a:off x="714799" y="772637"/>
            <a:ext cx="7704000" cy="61589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IN" sz="5000" dirty="0">
                <a:solidFill>
                  <a:schemeClr val="accent5"/>
                </a:solidFill>
              </a:rPr>
              <a:t>Activity 1 contd.</a:t>
            </a:r>
          </a:p>
        </p:txBody>
      </p:sp>
      <p:sp>
        <p:nvSpPr>
          <p:cNvPr id="9" name="Google Shape;691;p26">
            <a:extLst>
              <a:ext uri="{FF2B5EF4-FFF2-40B4-BE49-F238E27FC236}">
                <a16:creationId xmlns:a16="http://schemas.microsoft.com/office/drawing/2014/main" id="{7C189B63-8A83-4AED-AF37-6B6397FF2254}"/>
              </a:ext>
            </a:extLst>
          </p:cNvPr>
          <p:cNvSpPr/>
          <p:nvPr/>
        </p:nvSpPr>
        <p:spPr>
          <a:xfrm>
            <a:off x="4572000" y="202986"/>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92;p26">
            <a:extLst>
              <a:ext uri="{FF2B5EF4-FFF2-40B4-BE49-F238E27FC236}">
                <a16:creationId xmlns:a16="http://schemas.microsoft.com/office/drawing/2014/main" id="{4B8CAC1D-EAD5-4F36-A5D1-A6BA08D10C9E}"/>
              </a:ext>
            </a:extLst>
          </p:cNvPr>
          <p:cNvGrpSpPr/>
          <p:nvPr/>
        </p:nvGrpSpPr>
        <p:grpSpPr>
          <a:xfrm>
            <a:off x="7631947" y="377849"/>
            <a:ext cx="636814" cy="120078"/>
            <a:chOff x="8209059" y="198000"/>
            <a:chExt cx="636814" cy="120078"/>
          </a:xfrm>
        </p:grpSpPr>
        <p:sp>
          <p:nvSpPr>
            <p:cNvPr id="12" name="Google Shape;693;p26">
              <a:extLst>
                <a:ext uri="{FF2B5EF4-FFF2-40B4-BE49-F238E27FC236}">
                  <a16:creationId xmlns:a16="http://schemas.microsoft.com/office/drawing/2014/main" id="{D50C5A91-31E7-4E9E-AB69-90FE1E1E7F94}"/>
                </a:ext>
              </a:extLst>
            </p:cNvPr>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4;p26">
              <a:extLst>
                <a:ext uri="{FF2B5EF4-FFF2-40B4-BE49-F238E27FC236}">
                  <a16:creationId xmlns:a16="http://schemas.microsoft.com/office/drawing/2014/main" id="{F2313D02-A0C6-4289-9F6B-792E815E915F}"/>
                </a:ext>
              </a:extLst>
            </p:cNvPr>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5;p26">
              <a:extLst>
                <a:ext uri="{FF2B5EF4-FFF2-40B4-BE49-F238E27FC236}">
                  <a16:creationId xmlns:a16="http://schemas.microsoft.com/office/drawing/2014/main" id="{3B5E29F1-714A-419D-9167-84047E6DED6C}"/>
                </a:ext>
              </a:extLst>
            </p:cNvPr>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2B929A7D-ED17-4C89-9527-6D28774FD1FA}"/>
              </a:ext>
            </a:extLst>
          </p:cNvPr>
          <p:cNvPicPr>
            <a:picLocks noChangeAspect="1"/>
          </p:cNvPicPr>
          <p:nvPr/>
        </p:nvPicPr>
        <p:blipFill>
          <a:blip r:embed="rId4"/>
          <a:stretch>
            <a:fillRect/>
          </a:stretch>
        </p:blipFill>
        <p:spPr>
          <a:xfrm>
            <a:off x="1742428" y="1852429"/>
            <a:ext cx="4191585" cy="2657846"/>
          </a:xfrm>
          <a:prstGeom prst="rect">
            <a:avLst/>
          </a:prstGeom>
        </p:spPr>
      </p:pic>
    </p:spTree>
    <p:extLst>
      <p:ext uri="{BB962C8B-B14F-4D97-AF65-F5344CB8AC3E}">
        <p14:creationId xmlns:p14="http://schemas.microsoft.com/office/powerpoint/2010/main" val="4157122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5"/>
          <p:cNvSpPr/>
          <p:nvPr/>
        </p:nvSpPr>
        <p:spPr>
          <a:xfrm>
            <a:off x="2241200" y="496500"/>
            <a:ext cx="6177600" cy="4698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720000" y="484853"/>
            <a:ext cx="1284600" cy="1284600"/>
          </a:xfrm>
          <a:prstGeom prst="roundRect">
            <a:avLst>
              <a:gd name="adj" fmla="val 16667"/>
            </a:avLst>
          </a:prstGeom>
          <a:solidFill>
            <a:srgbClr val="FEA8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txBox="1">
            <a:spLocks noGrp="1"/>
          </p:cNvSpPr>
          <p:nvPr>
            <p:ph type="title"/>
          </p:nvPr>
        </p:nvSpPr>
        <p:spPr>
          <a:xfrm>
            <a:off x="719999" y="2146300"/>
            <a:ext cx="6075911" cy="1815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100" dirty="0"/>
              <a:t>Lesson</a:t>
            </a:r>
            <a:r>
              <a:rPr lang="en" sz="5400" dirty="0">
                <a:solidFill>
                  <a:schemeClr val="accent5"/>
                </a:solidFill>
              </a:rPr>
              <a:t> </a:t>
            </a:r>
            <a:br>
              <a:rPr lang="en" sz="5400" dirty="0">
                <a:solidFill>
                  <a:schemeClr val="accent5"/>
                </a:solidFill>
              </a:rPr>
            </a:br>
            <a:r>
              <a:rPr lang="en" sz="4000" dirty="0">
                <a:solidFill>
                  <a:schemeClr val="lt2"/>
                </a:solidFill>
              </a:rPr>
              <a:t>Forever Block</a:t>
            </a:r>
            <a:endParaRPr sz="4000" dirty="0">
              <a:solidFill>
                <a:schemeClr val="lt2"/>
              </a:solidFill>
            </a:endParaRPr>
          </a:p>
        </p:txBody>
      </p:sp>
      <p:sp>
        <p:nvSpPr>
          <p:cNvPr id="560" name="Google Shape;560;p25"/>
          <p:cNvSpPr txBox="1">
            <a:spLocks noGrp="1"/>
          </p:cNvSpPr>
          <p:nvPr>
            <p:ph type="title" idx="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grpSp>
        <p:nvGrpSpPr>
          <p:cNvPr id="561" name="Google Shape;561;p25"/>
          <p:cNvGrpSpPr/>
          <p:nvPr/>
        </p:nvGrpSpPr>
        <p:grpSpPr>
          <a:xfrm>
            <a:off x="7631947" y="671363"/>
            <a:ext cx="636814" cy="120078"/>
            <a:chOff x="8209059" y="198000"/>
            <a:chExt cx="636814" cy="120078"/>
          </a:xfrm>
        </p:grpSpPr>
        <p:sp>
          <p:nvSpPr>
            <p:cNvPr id="562" name="Google Shape;562;p2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50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26"/>
          <p:cNvSpPr txBox="1">
            <a:spLocks noGrp="1"/>
          </p:cNvSpPr>
          <p:nvPr>
            <p:ph type="subTitle" idx="1"/>
          </p:nvPr>
        </p:nvSpPr>
        <p:spPr>
          <a:xfrm>
            <a:off x="225778" y="1141163"/>
            <a:ext cx="8590845" cy="3803369"/>
          </a:xfrm>
          <a:prstGeom prst="rect">
            <a:avLst/>
          </a:prstGeom>
        </p:spPr>
        <p:txBody>
          <a:bodyPr spcFirstLastPara="1" wrap="square" lIns="0" tIns="0" rIns="0" bIns="0" anchor="ctr" anchorCtr="0">
            <a:noAutofit/>
          </a:bodyPr>
          <a:lstStyle/>
          <a:p>
            <a:pPr marL="285750" lvl="0" indent="-285750" algn="l" rtl="0">
              <a:spcBef>
                <a:spcPts val="0"/>
              </a:spcBef>
              <a:spcAft>
                <a:spcPts val="0"/>
              </a:spcAft>
              <a:buFont typeface="Wingdings" panose="05000000000000000000" pitchFamily="2" charset="2"/>
              <a:buChar char="§"/>
            </a:pPr>
            <a:r>
              <a:rPr lang="en-US" sz="1800" dirty="0"/>
              <a:t>Till now, we have used different blocks to make our programs do interesting things.</a:t>
            </a:r>
          </a:p>
          <a:p>
            <a:pPr marL="285750" lvl="0" indent="-285750" algn="l" rtl="0">
              <a:spcBef>
                <a:spcPts val="0"/>
              </a:spcBef>
              <a:spcAft>
                <a:spcPts val="0"/>
              </a:spcAft>
              <a:buFont typeface="Wingdings" panose="05000000000000000000" pitchFamily="2" charset="2"/>
              <a:buChar char="§"/>
            </a:pPr>
            <a:r>
              <a:rPr lang="en-US" sz="1800" dirty="0"/>
              <a:t>But every time we ran our code, whether we pressed the green flag or pressed a key or clicked, each script could only run one time, from top to bottom.</a:t>
            </a:r>
          </a:p>
          <a:p>
            <a:pPr marL="285750" lvl="0" indent="-285750" algn="l" rtl="0">
              <a:spcBef>
                <a:spcPts val="0"/>
              </a:spcBef>
              <a:spcAft>
                <a:spcPts val="0"/>
              </a:spcAft>
              <a:buFont typeface="Wingdings" panose="05000000000000000000" pitchFamily="2" charset="2"/>
              <a:buChar char="§"/>
            </a:pPr>
            <a:r>
              <a:rPr lang="en-US" sz="1800" dirty="0"/>
              <a:t>Now, we’ll tell our programs to loop, or repeat some blocks multiple times.</a:t>
            </a:r>
          </a:p>
          <a:p>
            <a:pPr marL="285750" lvl="0" indent="-285750" algn="l" rtl="0">
              <a:spcBef>
                <a:spcPts val="0"/>
              </a:spcBef>
              <a:spcAft>
                <a:spcPts val="0"/>
              </a:spcAft>
              <a:buFont typeface="Wingdings" panose="05000000000000000000" pitchFamily="2" charset="2"/>
              <a:buChar char="§"/>
            </a:pPr>
            <a:endParaRPr lang="en-US" sz="1800" dirty="0"/>
          </a:p>
          <a:p>
            <a:pPr marL="0" lvl="0" indent="0" algn="l" rtl="0">
              <a:spcBef>
                <a:spcPts val="0"/>
              </a:spcBef>
              <a:spcAft>
                <a:spcPts val="0"/>
              </a:spcAft>
            </a:pPr>
            <a:r>
              <a:rPr lang="en-US" sz="2000" b="1" dirty="0"/>
              <a:t>Walking Cat</a:t>
            </a:r>
          </a:p>
          <a:p>
            <a:pPr marL="342900" lvl="0" indent="-342900" algn="l" rtl="0">
              <a:spcBef>
                <a:spcPts val="0"/>
              </a:spcBef>
              <a:spcAft>
                <a:spcPts val="0"/>
              </a:spcAft>
              <a:buFont typeface="Arial" panose="020B0604020202020204" pitchFamily="34" charset="0"/>
              <a:buChar char="•"/>
            </a:pPr>
            <a:r>
              <a:rPr lang="en-US" sz="1800" dirty="0"/>
              <a:t>We’ll start with a Walking Cat example with our cat moving 10 steps when the green flag is clicked:</a:t>
            </a:r>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US" sz="1800" dirty="0"/>
          </a:p>
          <a:p>
            <a:pPr marL="342900" lvl="0" indent="-342900" algn="l" rtl="0">
              <a:spcBef>
                <a:spcPts val="0"/>
              </a:spcBef>
              <a:spcAft>
                <a:spcPts val="0"/>
              </a:spcAft>
              <a:buFont typeface="Arial" panose="020B0604020202020204" pitchFamily="34" charset="0"/>
              <a:buChar char="•"/>
            </a:pPr>
            <a:endParaRPr lang="en-IN" sz="1800" dirty="0"/>
          </a:p>
        </p:txBody>
      </p:sp>
      <p:sp>
        <p:nvSpPr>
          <p:cNvPr id="691" name="Google Shape;691;p26"/>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26"/>
          <p:cNvGrpSpPr/>
          <p:nvPr/>
        </p:nvGrpSpPr>
        <p:grpSpPr>
          <a:xfrm>
            <a:off x="7631947" y="671363"/>
            <a:ext cx="636814" cy="120078"/>
            <a:chOff x="8209059" y="198000"/>
            <a:chExt cx="636814" cy="120078"/>
          </a:xfrm>
        </p:grpSpPr>
        <p:sp>
          <p:nvSpPr>
            <p:cNvPr id="693" name="Google Shape;693;p2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E0C50DB-E1D7-40EC-B484-F855E28EC2AC}"/>
                  </a:ext>
                </a:extLst>
              </p14:cNvPr>
              <p14:cNvContentPartPr/>
              <p14:nvPr/>
            </p14:nvContentPartPr>
            <p14:xfrm>
              <a:off x="3939347" y="2313716"/>
              <a:ext cx="360" cy="360"/>
            </p14:xfrm>
          </p:contentPart>
        </mc:Choice>
        <mc:Fallback xmlns="">
          <p:pic>
            <p:nvPicPr>
              <p:cNvPr id="7" name="Ink 6">
                <a:extLst>
                  <a:ext uri="{FF2B5EF4-FFF2-40B4-BE49-F238E27FC236}">
                    <a16:creationId xmlns:a16="http://schemas.microsoft.com/office/drawing/2014/main" id="{AE0C50DB-E1D7-40EC-B484-F855E28EC2AC}"/>
                  </a:ext>
                </a:extLst>
              </p:cNvPr>
              <p:cNvPicPr/>
              <p:nvPr/>
            </p:nvPicPr>
            <p:blipFill>
              <a:blip r:embed="rId4"/>
              <a:stretch>
                <a:fillRect/>
              </a:stretch>
            </p:blipFill>
            <p:spPr>
              <a:xfrm>
                <a:off x="3935027" y="23093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91CEC22-E7B4-4487-BCAA-885C3902108A}"/>
                  </a:ext>
                </a:extLst>
              </p14:cNvPr>
              <p14:cNvContentPartPr/>
              <p14:nvPr/>
            </p14:nvContentPartPr>
            <p14:xfrm>
              <a:off x="4266587" y="2359076"/>
              <a:ext cx="5040" cy="360"/>
            </p14:xfrm>
          </p:contentPart>
        </mc:Choice>
        <mc:Fallback xmlns="">
          <p:pic>
            <p:nvPicPr>
              <p:cNvPr id="8" name="Ink 7">
                <a:extLst>
                  <a:ext uri="{FF2B5EF4-FFF2-40B4-BE49-F238E27FC236}">
                    <a16:creationId xmlns:a16="http://schemas.microsoft.com/office/drawing/2014/main" id="{A91CEC22-E7B4-4487-BCAA-885C3902108A}"/>
                  </a:ext>
                </a:extLst>
              </p:cNvPr>
              <p:cNvPicPr/>
              <p:nvPr/>
            </p:nvPicPr>
            <p:blipFill>
              <a:blip r:embed="rId6"/>
              <a:stretch>
                <a:fillRect/>
              </a:stretch>
            </p:blipFill>
            <p:spPr>
              <a:xfrm>
                <a:off x="4262267" y="2354756"/>
                <a:ext cx="13680" cy="9000"/>
              </a:xfrm>
              <a:prstGeom prst="rect">
                <a:avLst/>
              </a:prstGeom>
            </p:spPr>
          </p:pic>
        </mc:Fallback>
      </mc:AlternateContent>
      <p:grpSp>
        <p:nvGrpSpPr>
          <p:cNvPr id="12" name="Group 11">
            <a:extLst>
              <a:ext uri="{FF2B5EF4-FFF2-40B4-BE49-F238E27FC236}">
                <a16:creationId xmlns:a16="http://schemas.microsoft.com/office/drawing/2014/main" id="{04B1EFB6-E322-4BCA-8D03-8BFA3BF5A19F}"/>
              </a:ext>
            </a:extLst>
          </p:cNvPr>
          <p:cNvGrpSpPr/>
          <p:nvPr/>
        </p:nvGrpSpPr>
        <p:grpSpPr>
          <a:xfrm>
            <a:off x="4481507" y="2336396"/>
            <a:ext cx="360" cy="360"/>
            <a:chOff x="4481507" y="2336396"/>
            <a:chExt cx="360" cy="3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B16B764-B994-4A01-B859-6CE8EB5E635D}"/>
                    </a:ext>
                  </a:extLst>
                </p14:cNvPr>
                <p14:cNvContentPartPr/>
                <p14:nvPr/>
              </p14:nvContentPartPr>
              <p14:xfrm>
                <a:off x="4481507" y="2336396"/>
                <a:ext cx="360" cy="360"/>
              </p14:xfrm>
            </p:contentPart>
          </mc:Choice>
          <mc:Fallback xmlns="">
            <p:pic>
              <p:nvPicPr>
                <p:cNvPr id="9" name="Ink 8">
                  <a:extLst>
                    <a:ext uri="{FF2B5EF4-FFF2-40B4-BE49-F238E27FC236}">
                      <a16:creationId xmlns:a16="http://schemas.microsoft.com/office/drawing/2014/main" id="{6B16B764-B994-4A01-B859-6CE8EB5E635D}"/>
                    </a:ext>
                  </a:extLst>
                </p:cNvPr>
                <p:cNvPicPr/>
                <p:nvPr/>
              </p:nvPicPr>
              <p:blipFill>
                <a:blip r:embed="rId4"/>
                <a:stretch>
                  <a:fillRect/>
                </a:stretch>
              </p:blipFill>
              <p:spPr>
                <a:xfrm>
                  <a:off x="4477187" y="233207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8E2149C7-88EF-4D7E-9A9E-A0C5F122052C}"/>
                    </a:ext>
                  </a:extLst>
                </p14:cNvPr>
                <p14:cNvContentPartPr/>
                <p14:nvPr/>
              </p14:nvContentPartPr>
              <p14:xfrm>
                <a:off x="4481507" y="2336396"/>
                <a:ext cx="360" cy="360"/>
              </p14:xfrm>
            </p:contentPart>
          </mc:Choice>
          <mc:Fallback xmlns="">
            <p:pic>
              <p:nvPicPr>
                <p:cNvPr id="10" name="Ink 9">
                  <a:extLst>
                    <a:ext uri="{FF2B5EF4-FFF2-40B4-BE49-F238E27FC236}">
                      <a16:creationId xmlns:a16="http://schemas.microsoft.com/office/drawing/2014/main" id="{8E2149C7-88EF-4D7E-9A9E-A0C5F122052C}"/>
                    </a:ext>
                  </a:extLst>
                </p:cNvPr>
                <p:cNvPicPr/>
                <p:nvPr/>
              </p:nvPicPr>
              <p:blipFill>
                <a:blip r:embed="rId4"/>
                <a:stretch>
                  <a:fillRect/>
                </a:stretch>
              </p:blipFill>
              <p:spPr>
                <a:xfrm>
                  <a:off x="4477187" y="2332076"/>
                  <a:ext cx="9000" cy="9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267A0F1-A6C3-49B9-9158-719D50A57236}"/>
                  </a:ext>
                </a:extLst>
              </p14:cNvPr>
              <p14:cNvContentPartPr/>
              <p14:nvPr/>
            </p14:nvContentPartPr>
            <p14:xfrm>
              <a:off x="5034467" y="2483276"/>
              <a:ext cx="360" cy="360"/>
            </p14:xfrm>
          </p:contentPart>
        </mc:Choice>
        <mc:Fallback xmlns="">
          <p:pic>
            <p:nvPicPr>
              <p:cNvPr id="15" name="Ink 14">
                <a:extLst>
                  <a:ext uri="{FF2B5EF4-FFF2-40B4-BE49-F238E27FC236}">
                    <a16:creationId xmlns:a16="http://schemas.microsoft.com/office/drawing/2014/main" id="{6267A0F1-A6C3-49B9-9158-719D50A57236}"/>
                  </a:ext>
                </a:extLst>
              </p:cNvPr>
              <p:cNvPicPr/>
              <p:nvPr/>
            </p:nvPicPr>
            <p:blipFill>
              <a:blip r:embed="rId4"/>
              <a:stretch>
                <a:fillRect/>
              </a:stretch>
            </p:blipFill>
            <p:spPr>
              <a:xfrm>
                <a:off x="5030147" y="247895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10A0C14E-6910-464E-9795-03C5316B56D2}"/>
                  </a:ext>
                </a:extLst>
              </p14:cNvPr>
              <p14:cNvContentPartPr/>
              <p14:nvPr/>
            </p14:nvContentPartPr>
            <p14:xfrm>
              <a:off x="6174947" y="3352316"/>
              <a:ext cx="360" cy="360"/>
            </p14:xfrm>
          </p:contentPart>
        </mc:Choice>
        <mc:Fallback xmlns="">
          <p:pic>
            <p:nvPicPr>
              <p:cNvPr id="16" name="Ink 15">
                <a:extLst>
                  <a:ext uri="{FF2B5EF4-FFF2-40B4-BE49-F238E27FC236}">
                    <a16:creationId xmlns:a16="http://schemas.microsoft.com/office/drawing/2014/main" id="{10A0C14E-6910-464E-9795-03C5316B56D2}"/>
                  </a:ext>
                </a:extLst>
              </p:cNvPr>
              <p:cNvPicPr/>
              <p:nvPr/>
            </p:nvPicPr>
            <p:blipFill>
              <a:blip r:embed="rId4"/>
              <a:stretch>
                <a:fillRect/>
              </a:stretch>
            </p:blipFill>
            <p:spPr>
              <a:xfrm>
                <a:off x="6170627" y="334799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634EACF2-80F7-4B8C-9B5A-299A97862D0B}"/>
                  </a:ext>
                </a:extLst>
              </p14:cNvPr>
              <p14:cNvContentPartPr/>
              <p14:nvPr/>
            </p14:nvContentPartPr>
            <p14:xfrm>
              <a:off x="6005387" y="3488036"/>
              <a:ext cx="360" cy="360"/>
            </p14:xfrm>
          </p:contentPart>
        </mc:Choice>
        <mc:Fallback xmlns="">
          <p:pic>
            <p:nvPicPr>
              <p:cNvPr id="17" name="Ink 16">
                <a:extLst>
                  <a:ext uri="{FF2B5EF4-FFF2-40B4-BE49-F238E27FC236}">
                    <a16:creationId xmlns:a16="http://schemas.microsoft.com/office/drawing/2014/main" id="{634EACF2-80F7-4B8C-9B5A-299A97862D0B}"/>
                  </a:ext>
                </a:extLst>
              </p:cNvPr>
              <p:cNvPicPr/>
              <p:nvPr/>
            </p:nvPicPr>
            <p:blipFill>
              <a:blip r:embed="rId4"/>
              <a:stretch>
                <a:fillRect/>
              </a:stretch>
            </p:blipFill>
            <p:spPr>
              <a:xfrm>
                <a:off x="6001067" y="3483716"/>
                <a:ext cx="9000" cy="9000"/>
              </a:xfrm>
              <a:prstGeom prst="rect">
                <a:avLst/>
              </a:prstGeom>
            </p:spPr>
          </p:pic>
        </mc:Fallback>
      </mc:AlternateContent>
      <p:pic>
        <p:nvPicPr>
          <p:cNvPr id="3" name="Picture 2">
            <a:extLst>
              <a:ext uri="{FF2B5EF4-FFF2-40B4-BE49-F238E27FC236}">
                <a16:creationId xmlns:a16="http://schemas.microsoft.com/office/drawing/2014/main" id="{FF3BC292-FBD4-4F16-A478-0B462DBDCE75}"/>
              </a:ext>
            </a:extLst>
          </p:cNvPr>
          <p:cNvPicPr>
            <a:picLocks noChangeAspect="1"/>
          </p:cNvPicPr>
          <p:nvPr/>
        </p:nvPicPr>
        <p:blipFill>
          <a:blip r:embed="rId12"/>
          <a:stretch>
            <a:fillRect/>
          </a:stretch>
        </p:blipFill>
        <p:spPr>
          <a:xfrm>
            <a:off x="412667" y="3709076"/>
            <a:ext cx="1257475" cy="1019317"/>
          </a:xfrm>
          <a:prstGeom prst="rect">
            <a:avLst/>
          </a:prstGeom>
        </p:spPr>
      </p:pic>
    </p:spTree>
    <p:extLst>
      <p:ext uri="{BB962C8B-B14F-4D97-AF65-F5344CB8AC3E}">
        <p14:creationId xmlns:p14="http://schemas.microsoft.com/office/powerpoint/2010/main" val="2980899990"/>
      </p:ext>
    </p:extLst>
  </p:cSld>
  <p:clrMapOvr>
    <a:masterClrMapping/>
  </p:clrMapOvr>
</p:sld>
</file>

<file path=ppt/theme/theme1.xml><?xml version="1.0" encoding="utf-8"?>
<a:theme xmlns:a="http://schemas.openxmlformats.org/drawingml/2006/main" name="International Programmers Day by Slidesgo">
  <a:themeElements>
    <a:clrScheme name="Simple Light">
      <a:dk1>
        <a:srgbClr val="FFFFFF"/>
      </a:dk1>
      <a:lt1>
        <a:srgbClr val="FFFFFF"/>
      </a:lt1>
      <a:dk2>
        <a:srgbClr val="011635"/>
      </a:dk2>
      <a:lt2>
        <a:srgbClr val="FEB548"/>
      </a:lt2>
      <a:accent1>
        <a:srgbClr val="F9CAD2"/>
      </a:accent1>
      <a:accent2>
        <a:srgbClr val="FEB326"/>
      </a:accent2>
      <a:accent3>
        <a:srgbClr val="0F85C5"/>
      </a:accent3>
      <a:accent4>
        <a:srgbClr val="011835"/>
      </a:accent4>
      <a:accent5>
        <a:srgbClr val="3A99D3"/>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4678</TotalTime>
  <Words>1836</Words>
  <Application>Microsoft Office PowerPoint</Application>
  <PresentationFormat>On-screen Show (16:9)</PresentationFormat>
  <Paragraphs>258</Paragraphs>
  <Slides>39</Slides>
  <Notes>36</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Wingdings</vt:lpstr>
      <vt:lpstr>Quicksand</vt:lpstr>
      <vt:lpstr>Bebas Neue</vt:lpstr>
      <vt:lpstr>Arial</vt:lpstr>
      <vt:lpstr>International Programmers Day by Slidesgo</vt:lpstr>
      <vt:lpstr>Scratch Teaching Plan For Samatha Sensing, conditionals and more…  </vt:lpstr>
      <vt:lpstr>Lesson  Sensing – Ask &amp; answer blocks</vt:lpstr>
      <vt:lpstr>PowerPoint Presentation</vt:lpstr>
      <vt:lpstr>PowerPoint Presentation</vt:lpstr>
      <vt:lpstr>PowerPoint Presentation</vt:lpstr>
      <vt:lpstr>01.</vt:lpstr>
      <vt:lpstr>03.</vt:lpstr>
      <vt:lpstr>Lesson  Forever Block</vt:lpstr>
      <vt:lpstr>PowerPoint Presentation</vt:lpstr>
      <vt:lpstr>PowerPoint Presentation</vt:lpstr>
      <vt:lpstr>PowerPoint Presentation</vt:lpstr>
      <vt:lpstr>PowerPoint Presentation</vt:lpstr>
      <vt:lpstr>PowerPoint Presentation</vt:lpstr>
      <vt:lpstr> </vt:lpstr>
      <vt:lpstr> </vt:lpstr>
      <vt:lpstr>01.</vt:lpstr>
      <vt:lpstr>03.</vt:lpstr>
      <vt:lpstr>Lesson  sensing – touching blocks</vt:lpstr>
      <vt:lpstr>Blocks learnt</vt:lpstr>
      <vt:lpstr>Activity 3 – balloon party!!</vt:lpstr>
      <vt:lpstr>01.</vt:lpstr>
      <vt:lpstr>03.</vt:lpstr>
      <vt:lpstr>PowerPoint Presentation</vt:lpstr>
      <vt:lpstr>Lesson  conditionals – if-then &amp; if-then-else blocks</vt:lpstr>
      <vt:lpstr>Blocks learnt</vt:lpstr>
      <vt:lpstr>Activity 4.1 – Hedgehog maze !!</vt:lpstr>
      <vt:lpstr>01.</vt:lpstr>
      <vt:lpstr>02.</vt:lpstr>
      <vt:lpstr>03.</vt:lpstr>
      <vt:lpstr>PowerPoint Presentation</vt:lpstr>
      <vt:lpstr>Activity 4.2 – Blow the clouds away!!</vt:lpstr>
      <vt:lpstr>Activity 4.2 Contd.</vt:lpstr>
      <vt:lpstr>01.</vt:lpstr>
      <vt:lpstr>02.</vt:lpstr>
      <vt:lpstr>03.</vt:lpstr>
      <vt:lpstr>Make A PONG game</vt:lpstr>
      <vt:lpstr>Make A Catch game</vt:lpstr>
      <vt:lpstr>Make A Chatbot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Teaching Plan For Samatha</dc:title>
  <dc:creator>Nitesh Mittal</dc:creator>
  <cp:lastModifiedBy>Vanshika Mittal</cp:lastModifiedBy>
  <cp:revision>104</cp:revision>
  <dcterms:modified xsi:type="dcterms:W3CDTF">2022-03-25T11:34:38Z</dcterms:modified>
</cp:coreProperties>
</file>