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36"/>
  </p:notesMasterIdLst>
  <p:sldIdLst>
    <p:sldId id="256" r:id="rId2"/>
    <p:sldId id="355" r:id="rId3"/>
    <p:sldId id="359" r:id="rId4"/>
    <p:sldId id="361" r:id="rId5"/>
    <p:sldId id="360" r:id="rId6"/>
    <p:sldId id="362" r:id="rId7"/>
    <p:sldId id="363" r:id="rId8"/>
    <p:sldId id="364" r:id="rId9"/>
    <p:sldId id="365" r:id="rId10"/>
    <p:sldId id="375" r:id="rId11"/>
    <p:sldId id="376" r:id="rId12"/>
    <p:sldId id="367" r:id="rId13"/>
    <p:sldId id="368" r:id="rId14"/>
    <p:sldId id="377" r:id="rId15"/>
    <p:sldId id="378" r:id="rId16"/>
    <p:sldId id="380" r:id="rId17"/>
    <p:sldId id="382" r:id="rId18"/>
    <p:sldId id="387" r:id="rId19"/>
    <p:sldId id="388" r:id="rId20"/>
    <p:sldId id="389" r:id="rId21"/>
    <p:sldId id="390" r:id="rId22"/>
    <p:sldId id="369" r:id="rId23"/>
    <p:sldId id="370" r:id="rId24"/>
    <p:sldId id="351" r:id="rId25"/>
    <p:sldId id="352" r:id="rId26"/>
    <p:sldId id="372" r:id="rId27"/>
    <p:sldId id="373" r:id="rId28"/>
    <p:sldId id="374" r:id="rId29"/>
    <p:sldId id="259" r:id="rId30"/>
    <p:sldId id="349" r:id="rId31"/>
    <p:sldId id="350" r:id="rId32"/>
    <p:sldId id="381" r:id="rId33"/>
    <p:sldId id="386" r:id="rId34"/>
    <p:sldId id="322" r:id="rId35"/>
  </p:sldIdLst>
  <p:sldSz cx="9144000" cy="5143500" type="screen16x9"/>
  <p:notesSz cx="6858000" cy="9144000"/>
  <p:embeddedFontLst>
    <p:embeddedFont>
      <p:font typeface="Bebas Neue" panose="020B0606020202050201" pitchFamily="34" charset="0"/>
      <p:regular r:id="rId37"/>
    </p:embeddedFont>
    <p:embeddedFont>
      <p:font typeface="Quicksand" panose="020B060402020202020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shika Mittal" initials="VM" lastIdx="2" clrIdx="0">
    <p:extLst>
      <p:ext uri="{19B8F6BF-5375-455C-9EA6-DF929625EA0E}">
        <p15:presenceInfo xmlns:p15="http://schemas.microsoft.com/office/powerpoint/2012/main" userId="0dfc738bf3dd4c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85" d="100"/>
          <a:sy n="85" d="100"/>
        </p:scale>
        <p:origin x="906" y="90"/>
      </p:cViewPr>
      <p:guideLst/>
    </p:cSldViewPr>
  </p:slideViewPr>
  <p:outlineViewPr>
    <p:cViewPr>
      <p:scale>
        <a:sx n="33" d="100"/>
        <a:sy n="33" d="100"/>
      </p:scale>
      <p:origin x="0" y="-2694"/>
    </p:cViewPr>
  </p:outlineViewPr>
  <p:notesTextViewPr>
    <p:cViewPr>
      <p:scale>
        <a:sx n="1" d="1"/>
        <a:sy n="1" d="1"/>
      </p:scale>
      <p:origin x="0" y="0"/>
    </p:cViewPr>
  </p:notesTextViewPr>
  <p:sorterViewPr>
    <p:cViewPr varScale="1">
      <p:scale>
        <a:sx n="1" d="1"/>
        <a:sy n="1" d="1"/>
      </p:scale>
      <p:origin x="0" y="-4764"/>
    </p:cViewPr>
  </p:sorterViewPr>
  <p:notesViewPr>
    <p:cSldViewPr snapToGrid="0">
      <p:cViewPr varScale="1">
        <p:scale>
          <a:sx n="53" d="100"/>
          <a:sy n="53" d="100"/>
        </p:scale>
        <p:origin x="2844"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2AB171-F94F-4C6B-8439-BD20B6517E9F}"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IN"/>
        </a:p>
      </dgm:t>
    </dgm:pt>
    <dgm:pt modelId="{F3878779-5304-4515-8AA0-779C7D8C75D7}">
      <dgm:prSet phldrT="[Text]" custT="1"/>
      <dgm:spPr/>
      <dgm:t>
        <a:bodyPr/>
        <a:lstStyle/>
        <a:p>
          <a:r>
            <a:rPr lang="en-US" sz="1800" dirty="0">
              <a:latin typeface="Quicksand" panose="020B0604020202020204" charset="0"/>
            </a:rPr>
            <a:t>The process of repeating sections of a program. </a:t>
          </a:r>
          <a:endParaRPr lang="en-IN" sz="1800" dirty="0">
            <a:latin typeface="Quicksand" panose="020B0604020202020204" charset="0"/>
          </a:endParaRPr>
        </a:p>
      </dgm:t>
    </dgm:pt>
    <dgm:pt modelId="{329D6DD1-4860-425C-9871-AC2BFB865885}" type="parTrans" cxnId="{E29D50E2-7DFC-498A-83D2-F85C780830D4}">
      <dgm:prSet/>
      <dgm:spPr/>
      <dgm:t>
        <a:bodyPr/>
        <a:lstStyle/>
        <a:p>
          <a:endParaRPr lang="en-IN"/>
        </a:p>
      </dgm:t>
    </dgm:pt>
    <dgm:pt modelId="{8F484AF6-E0AD-4501-9124-A4FD45AA7368}" type="sibTrans" cxnId="{E29D50E2-7DFC-498A-83D2-F85C780830D4}">
      <dgm:prSet/>
      <dgm:spPr/>
      <dgm:t>
        <a:bodyPr/>
        <a:lstStyle/>
        <a:p>
          <a:endParaRPr lang="en-IN"/>
        </a:p>
      </dgm:t>
    </dgm:pt>
    <dgm:pt modelId="{4E2A3E38-A950-401C-A396-4405DEAE55D8}">
      <dgm:prSet phldrT="[Text]" custT="1"/>
      <dgm:spPr/>
      <dgm:t>
        <a:bodyPr/>
        <a:lstStyle/>
        <a:p>
          <a:pPr>
            <a:buFont typeface="Arial" panose="020B0604020202020204" pitchFamily="34" charset="0"/>
            <a:buChar char="•"/>
          </a:pPr>
          <a:r>
            <a:rPr lang="en" sz="1800" dirty="0">
              <a:latin typeface="Quicksand" panose="020B0604020202020204" charset="0"/>
            </a:rPr>
            <a:t>It is used whenever a specific behaviour needs to be repeated.</a:t>
          </a:r>
          <a:endParaRPr lang="en-IN" sz="1800" dirty="0">
            <a:latin typeface="Quicksand" panose="020B0604020202020204" charset="0"/>
          </a:endParaRPr>
        </a:p>
      </dgm:t>
    </dgm:pt>
    <dgm:pt modelId="{D7794712-6923-435F-B045-3D7D48CC0B60}" type="parTrans" cxnId="{4807062D-62F4-41E2-8C14-BFF04D3E6783}">
      <dgm:prSet/>
      <dgm:spPr/>
      <dgm:t>
        <a:bodyPr/>
        <a:lstStyle/>
        <a:p>
          <a:endParaRPr lang="en-IN"/>
        </a:p>
      </dgm:t>
    </dgm:pt>
    <dgm:pt modelId="{B3B58380-41C2-4790-B25D-90DDBAE1FD41}" type="sibTrans" cxnId="{4807062D-62F4-41E2-8C14-BFF04D3E6783}">
      <dgm:prSet/>
      <dgm:spPr/>
      <dgm:t>
        <a:bodyPr/>
        <a:lstStyle/>
        <a:p>
          <a:endParaRPr lang="en-IN"/>
        </a:p>
      </dgm:t>
    </dgm:pt>
    <dgm:pt modelId="{FE9C26AA-7819-4AC0-95D1-B4ECDFDD07DC}">
      <dgm:prSet phldrT="[Text]" custT="1"/>
      <dgm:spPr/>
      <dgm:t>
        <a:bodyPr/>
        <a:lstStyle/>
        <a:p>
          <a:r>
            <a:rPr lang="en-US" sz="1800" dirty="0">
              <a:latin typeface="Quicksand" panose="020B0604020202020204" charset="0"/>
            </a:rPr>
            <a:t>Iteration is often referred to as </a:t>
          </a:r>
          <a:r>
            <a:rPr lang="en-US" sz="1800" b="1" dirty="0">
              <a:latin typeface="Quicksand" panose="020B0604020202020204" charset="0"/>
            </a:rPr>
            <a:t>'looping'</a:t>
          </a:r>
          <a:r>
            <a:rPr lang="en-US" sz="1800" dirty="0">
              <a:latin typeface="Quicksand" panose="020B0604020202020204" charset="0"/>
            </a:rPr>
            <a:t>, because when a program iterates it </a:t>
          </a:r>
          <a:r>
            <a:rPr lang="en-US" sz="1800" b="1" dirty="0">
              <a:latin typeface="Quicksand" panose="020B0604020202020204" charset="0"/>
            </a:rPr>
            <a:t>'loops' </a:t>
          </a:r>
          <a:r>
            <a:rPr lang="en-US" sz="1800" dirty="0">
              <a:latin typeface="Quicksand" panose="020B0604020202020204" charset="0"/>
            </a:rPr>
            <a:t>to an earlier step.</a:t>
          </a:r>
          <a:endParaRPr lang="en-IN" sz="1800" dirty="0">
            <a:latin typeface="Quicksand" panose="020B0604020202020204" charset="0"/>
          </a:endParaRPr>
        </a:p>
      </dgm:t>
    </dgm:pt>
    <dgm:pt modelId="{A0A02EC5-12EE-4FA4-88B7-630FE87627B6}" type="parTrans" cxnId="{0EFCB57B-33BF-42CE-9AD7-627E909BE6A0}">
      <dgm:prSet/>
      <dgm:spPr/>
      <dgm:t>
        <a:bodyPr/>
        <a:lstStyle/>
        <a:p>
          <a:endParaRPr lang="en-IN"/>
        </a:p>
      </dgm:t>
    </dgm:pt>
    <dgm:pt modelId="{A13E6F1E-178E-4B60-96EB-3E53A1216E44}" type="sibTrans" cxnId="{0EFCB57B-33BF-42CE-9AD7-627E909BE6A0}">
      <dgm:prSet/>
      <dgm:spPr/>
      <dgm:t>
        <a:bodyPr/>
        <a:lstStyle/>
        <a:p>
          <a:endParaRPr lang="en-IN"/>
        </a:p>
      </dgm:t>
    </dgm:pt>
    <dgm:pt modelId="{AE8E6D8B-B773-4E53-8967-BDFC866A4966}" type="pres">
      <dgm:prSet presAssocID="{262AB171-F94F-4C6B-8439-BD20B6517E9F}" presName="linear" presStyleCnt="0">
        <dgm:presLayoutVars>
          <dgm:dir/>
          <dgm:animLvl val="lvl"/>
          <dgm:resizeHandles val="exact"/>
        </dgm:presLayoutVars>
      </dgm:prSet>
      <dgm:spPr/>
    </dgm:pt>
    <dgm:pt modelId="{5CAA7CBF-2FC9-4166-8353-E765F9B8AB89}" type="pres">
      <dgm:prSet presAssocID="{F3878779-5304-4515-8AA0-779C7D8C75D7}" presName="parentLin" presStyleCnt="0"/>
      <dgm:spPr/>
    </dgm:pt>
    <dgm:pt modelId="{C1D78D71-30AD-49AC-B98D-F7FF22F56111}" type="pres">
      <dgm:prSet presAssocID="{F3878779-5304-4515-8AA0-779C7D8C75D7}" presName="parentLeftMargin" presStyleLbl="node1" presStyleIdx="0" presStyleCnt="3"/>
      <dgm:spPr/>
    </dgm:pt>
    <dgm:pt modelId="{A1A757A9-1C88-43DD-A5FF-5F50A7F4E109}" type="pres">
      <dgm:prSet presAssocID="{F3878779-5304-4515-8AA0-779C7D8C75D7}" presName="parentText" presStyleLbl="node1" presStyleIdx="0" presStyleCnt="3" custScaleX="112417">
        <dgm:presLayoutVars>
          <dgm:chMax val="0"/>
          <dgm:bulletEnabled val="1"/>
        </dgm:presLayoutVars>
      </dgm:prSet>
      <dgm:spPr/>
    </dgm:pt>
    <dgm:pt modelId="{3B9AD354-EA8B-4186-9823-6AE3907756C3}" type="pres">
      <dgm:prSet presAssocID="{F3878779-5304-4515-8AA0-779C7D8C75D7}" presName="negativeSpace" presStyleCnt="0"/>
      <dgm:spPr/>
    </dgm:pt>
    <dgm:pt modelId="{A6AFEA18-0A22-47CD-AAA5-8216FD572E87}" type="pres">
      <dgm:prSet presAssocID="{F3878779-5304-4515-8AA0-779C7D8C75D7}" presName="childText" presStyleLbl="conFgAcc1" presStyleIdx="0" presStyleCnt="3">
        <dgm:presLayoutVars>
          <dgm:bulletEnabled val="1"/>
        </dgm:presLayoutVars>
      </dgm:prSet>
      <dgm:spPr/>
    </dgm:pt>
    <dgm:pt modelId="{48D8A303-633B-47CC-ABB1-640480444756}" type="pres">
      <dgm:prSet presAssocID="{8F484AF6-E0AD-4501-9124-A4FD45AA7368}" presName="spaceBetweenRectangles" presStyleCnt="0"/>
      <dgm:spPr/>
    </dgm:pt>
    <dgm:pt modelId="{4747A8ED-31C7-4A0F-BEF1-CDBB45AD4706}" type="pres">
      <dgm:prSet presAssocID="{4E2A3E38-A950-401C-A396-4405DEAE55D8}" presName="parentLin" presStyleCnt="0"/>
      <dgm:spPr/>
    </dgm:pt>
    <dgm:pt modelId="{75BD9BB4-F04F-45FF-9F33-0301C710E2E2}" type="pres">
      <dgm:prSet presAssocID="{4E2A3E38-A950-401C-A396-4405DEAE55D8}" presName="parentLeftMargin" presStyleLbl="node1" presStyleIdx="0" presStyleCnt="3"/>
      <dgm:spPr/>
    </dgm:pt>
    <dgm:pt modelId="{891C36C1-4162-46F9-BEE2-A3805CDC897F}" type="pres">
      <dgm:prSet presAssocID="{4E2A3E38-A950-401C-A396-4405DEAE55D8}" presName="parentText" presStyleLbl="node1" presStyleIdx="1" presStyleCnt="3" custScaleX="112826">
        <dgm:presLayoutVars>
          <dgm:chMax val="0"/>
          <dgm:bulletEnabled val="1"/>
        </dgm:presLayoutVars>
      </dgm:prSet>
      <dgm:spPr/>
    </dgm:pt>
    <dgm:pt modelId="{9394C744-73B0-4BBF-828A-1D2BC223AF52}" type="pres">
      <dgm:prSet presAssocID="{4E2A3E38-A950-401C-A396-4405DEAE55D8}" presName="negativeSpace" presStyleCnt="0"/>
      <dgm:spPr/>
    </dgm:pt>
    <dgm:pt modelId="{229B011F-F5D7-465C-AC1C-58D1A07FD014}" type="pres">
      <dgm:prSet presAssocID="{4E2A3E38-A950-401C-A396-4405DEAE55D8}" presName="childText" presStyleLbl="conFgAcc1" presStyleIdx="1" presStyleCnt="3">
        <dgm:presLayoutVars>
          <dgm:bulletEnabled val="1"/>
        </dgm:presLayoutVars>
      </dgm:prSet>
      <dgm:spPr/>
    </dgm:pt>
    <dgm:pt modelId="{3CF92D93-170E-4C76-A17E-EA54D8DFFE7C}" type="pres">
      <dgm:prSet presAssocID="{B3B58380-41C2-4790-B25D-90DDBAE1FD41}" presName="spaceBetweenRectangles" presStyleCnt="0"/>
      <dgm:spPr/>
    </dgm:pt>
    <dgm:pt modelId="{2C6D79E0-EFCB-4F92-982F-FB460253AFC2}" type="pres">
      <dgm:prSet presAssocID="{FE9C26AA-7819-4AC0-95D1-B4ECDFDD07DC}" presName="parentLin" presStyleCnt="0"/>
      <dgm:spPr/>
    </dgm:pt>
    <dgm:pt modelId="{BB017128-1177-4380-ADC0-BC66A181B38B}" type="pres">
      <dgm:prSet presAssocID="{FE9C26AA-7819-4AC0-95D1-B4ECDFDD07DC}" presName="parentLeftMargin" presStyleLbl="node1" presStyleIdx="1" presStyleCnt="3"/>
      <dgm:spPr/>
    </dgm:pt>
    <dgm:pt modelId="{2ECCA940-BFD8-4C90-B670-1FABF28C9506}" type="pres">
      <dgm:prSet presAssocID="{FE9C26AA-7819-4AC0-95D1-B4ECDFDD07DC}" presName="parentText" presStyleLbl="node1" presStyleIdx="2" presStyleCnt="3" custScaleX="112417">
        <dgm:presLayoutVars>
          <dgm:chMax val="0"/>
          <dgm:bulletEnabled val="1"/>
        </dgm:presLayoutVars>
      </dgm:prSet>
      <dgm:spPr/>
    </dgm:pt>
    <dgm:pt modelId="{7630197A-BFF4-44CD-92E9-1B75638851D8}" type="pres">
      <dgm:prSet presAssocID="{FE9C26AA-7819-4AC0-95D1-B4ECDFDD07DC}" presName="negativeSpace" presStyleCnt="0"/>
      <dgm:spPr/>
    </dgm:pt>
    <dgm:pt modelId="{0603A938-4D7C-44A1-9D49-B0F9D5B75E6A}" type="pres">
      <dgm:prSet presAssocID="{FE9C26AA-7819-4AC0-95D1-B4ECDFDD07DC}" presName="childText" presStyleLbl="conFgAcc1" presStyleIdx="2" presStyleCnt="3" custLinFactNeighborY="8854">
        <dgm:presLayoutVars>
          <dgm:bulletEnabled val="1"/>
        </dgm:presLayoutVars>
      </dgm:prSet>
      <dgm:spPr/>
    </dgm:pt>
  </dgm:ptLst>
  <dgm:cxnLst>
    <dgm:cxn modelId="{C0A37A00-5136-4AA5-86DE-94EC9DF46AD7}" type="presOf" srcId="{262AB171-F94F-4C6B-8439-BD20B6517E9F}" destId="{AE8E6D8B-B773-4E53-8967-BDFC866A4966}" srcOrd="0" destOrd="0" presId="urn:microsoft.com/office/officeart/2005/8/layout/list1"/>
    <dgm:cxn modelId="{4807062D-62F4-41E2-8C14-BFF04D3E6783}" srcId="{262AB171-F94F-4C6B-8439-BD20B6517E9F}" destId="{4E2A3E38-A950-401C-A396-4405DEAE55D8}" srcOrd="1" destOrd="0" parTransId="{D7794712-6923-435F-B045-3D7D48CC0B60}" sibTransId="{B3B58380-41C2-4790-B25D-90DDBAE1FD41}"/>
    <dgm:cxn modelId="{9A2AB068-D99C-4EBD-8AE4-9B6C388827BD}" type="presOf" srcId="{4E2A3E38-A950-401C-A396-4405DEAE55D8}" destId="{891C36C1-4162-46F9-BEE2-A3805CDC897F}" srcOrd="1" destOrd="0" presId="urn:microsoft.com/office/officeart/2005/8/layout/list1"/>
    <dgm:cxn modelId="{71D76669-C7F4-4732-B667-EEA6F8943AF7}" type="presOf" srcId="{F3878779-5304-4515-8AA0-779C7D8C75D7}" destId="{A1A757A9-1C88-43DD-A5FF-5F50A7F4E109}" srcOrd="1" destOrd="0" presId="urn:microsoft.com/office/officeart/2005/8/layout/list1"/>
    <dgm:cxn modelId="{0EFCB57B-33BF-42CE-9AD7-627E909BE6A0}" srcId="{262AB171-F94F-4C6B-8439-BD20B6517E9F}" destId="{FE9C26AA-7819-4AC0-95D1-B4ECDFDD07DC}" srcOrd="2" destOrd="0" parTransId="{A0A02EC5-12EE-4FA4-88B7-630FE87627B6}" sibTransId="{A13E6F1E-178E-4B60-96EB-3E53A1216E44}"/>
    <dgm:cxn modelId="{DA4345A1-ADD6-48B6-8A89-C8FEEB2D50F0}" type="presOf" srcId="{FE9C26AA-7819-4AC0-95D1-B4ECDFDD07DC}" destId="{BB017128-1177-4380-ADC0-BC66A181B38B}" srcOrd="0" destOrd="0" presId="urn:microsoft.com/office/officeart/2005/8/layout/list1"/>
    <dgm:cxn modelId="{E29D50E2-7DFC-498A-83D2-F85C780830D4}" srcId="{262AB171-F94F-4C6B-8439-BD20B6517E9F}" destId="{F3878779-5304-4515-8AA0-779C7D8C75D7}" srcOrd="0" destOrd="0" parTransId="{329D6DD1-4860-425C-9871-AC2BFB865885}" sibTransId="{8F484AF6-E0AD-4501-9124-A4FD45AA7368}"/>
    <dgm:cxn modelId="{DE897BE3-D3E7-4B76-94D2-66BF05297A8E}" type="presOf" srcId="{4E2A3E38-A950-401C-A396-4405DEAE55D8}" destId="{75BD9BB4-F04F-45FF-9F33-0301C710E2E2}" srcOrd="0" destOrd="0" presId="urn:microsoft.com/office/officeart/2005/8/layout/list1"/>
    <dgm:cxn modelId="{0D928AFA-B587-409E-8B14-07E713F093B5}" type="presOf" srcId="{FE9C26AA-7819-4AC0-95D1-B4ECDFDD07DC}" destId="{2ECCA940-BFD8-4C90-B670-1FABF28C9506}" srcOrd="1" destOrd="0" presId="urn:microsoft.com/office/officeart/2005/8/layout/list1"/>
    <dgm:cxn modelId="{6ECF52FE-4BA0-4F65-B4FB-CD0D0C748A14}" type="presOf" srcId="{F3878779-5304-4515-8AA0-779C7D8C75D7}" destId="{C1D78D71-30AD-49AC-B98D-F7FF22F56111}" srcOrd="0" destOrd="0" presId="urn:microsoft.com/office/officeart/2005/8/layout/list1"/>
    <dgm:cxn modelId="{37BF968F-F126-4A38-B61F-FC97DC2F282F}" type="presParOf" srcId="{AE8E6D8B-B773-4E53-8967-BDFC866A4966}" destId="{5CAA7CBF-2FC9-4166-8353-E765F9B8AB89}" srcOrd="0" destOrd="0" presId="urn:microsoft.com/office/officeart/2005/8/layout/list1"/>
    <dgm:cxn modelId="{501385C5-0410-4E3D-A4A9-0C123903B659}" type="presParOf" srcId="{5CAA7CBF-2FC9-4166-8353-E765F9B8AB89}" destId="{C1D78D71-30AD-49AC-B98D-F7FF22F56111}" srcOrd="0" destOrd="0" presId="urn:microsoft.com/office/officeart/2005/8/layout/list1"/>
    <dgm:cxn modelId="{2D655202-B529-4C31-8840-94C8A5DBD75C}" type="presParOf" srcId="{5CAA7CBF-2FC9-4166-8353-E765F9B8AB89}" destId="{A1A757A9-1C88-43DD-A5FF-5F50A7F4E109}" srcOrd="1" destOrd="0" presId="urn:microsoft.com/office/officeart/2005/8/layout/list1"/>
    <dgm:cxn modelId="{B69CB53B-EE25-4CE6-B0CE-AB3581438450}" type="presParOf" srcId="{AE8E6D8B-B773-4E53-8967-BDFC866A4966}" destId="{3B9AD354-EA8B-4186-9823-6AE3907756C3}" srcOrd="1" destOrd="0" presId="urn:microsoft.com/office/officeart/2005/8/layout/list1"/>
    <dgm:cxn modelId="{8B7A969D-62BE-4F19-B076-544A8124B1C5}" type="presParOf" srcId="{AE8E6D8B-B773-4E53-8967-BDFC866A4966}" destId="{A6AFEA18-0A22-47CD-AAA5-8216FD572E87}" srcOrd="2" destOrd="0" presId="urn:microsoft.com/office/officeart/2005/8/layout/list1"/>
    <dgm:cxn modelId="{206F96D4-011D-4726-AC57-8EAD508B2F19}" type="presParOf" srcId="{AE8E6D8B-B773-4E53-8967-BDFC866A4966}" destId="{48D8A303-633B-47CC-ABB1-640480444756}" srcOrd="3" destOrd="0" presId="urn:microsoft.com/office/officeart/2005/8/layout/list1"/>
    <dgm:cxn modelId="{B7820DBE-37A0-4242-BC2C-2559F32C3F8A}" type="presParOf" srcId="{AE8E6D8B-B773-4E53-8967-BDFC866A4966}" destId="{4747A8ED-31C7-4A0F-BEF1-CDBB45AD4706}" srcOrd="4" destOrd="0" presId="urn:microsoft.com/office/officeart/2005/8/layout/list1"/>
    <dgm:cxn modelId="{A8E5113C-5740-41C4-8E4B-D30B5C077AFA}" type="presParOf" srcId="{4747A8ED-31C7-4A0F-BEF1-CDBB45AD4706}" destId="{75BD9BB4-F04F-45FF-9F33-0301C710E2E2}" srcOrd="0" destOrd="0" presId="urn:microsoft.com/office/officeart/2005/8/layout/list1"/>
    <dgm:cxn modelId="{AF3270C2-E060-4952-A83C-EC07F3D3EA8F}" type="presParOf" srcId="{4747A8ED-31C7-4A0F-BEF1-CDBB45AD4706}" destId="{891C36C1-4162-46F9-BEE2-A3805CDC897F}" srcOrd="1" destOrd="0" presId="urn:microsoft.com/office/officeart/2005/8/layout/list1"/>
    <dgm:cxn modelId="{F25A61D1-7F4F-4D80-A5A3-7D8803E8313E}" type="presParOf" srcId="{AE8E6D8B-B773-4E53-8967-BDFC866A4966}" destId="{9394C744-73B0-4BBF-828A-1D2BC223AF52}" srcOrd="5" destOrd="0" presId="urn:microsoft.com/office/officeart/2005/8/layout/list1"/>
    <dgm:cxn modelId="{5B44DD3E-1FD5-4DD2-82DE-08DDBB36AB87}" type="presParOf" srcId="{AE8E6D8B-B773-4E53-8967-BDFC866A4966}" destId="{229B011F-F5D7-465C-AC1C-58D1A07FD014}" srcOrd="6" destOrd="0" presId="urn:microsoft.com/office/officeart/2005/8/layout/list1"/>
    <dgm:cxn modelId="{F014997F-D166-421D-92D5-CED9224C49B1}" type="presParOf" srcId="{AE8E6D8B-B773-4E53-8967-BDFC866A4966}" destId="{3CF92D93-170E-4C76-A17E-EA54D8DFFE7C}" srcOrd="7" destOrd="0" presId="urn:microsoft.com/office/officeart/2005/8/layout/list1"/>
    <dgm:cxn modelId="{AC201BB5-1F65-4D46-97B7-34808601EF55}" type="presParOf" srcId="{AE8E6D8B-B773-4E53-8967-BDFC866A4966}" destId="{2C6D79E0-EFCB-4F92-982F-FB460253AFC2}" srcOrd="8" destOrd="0" presId="urn:microsoft.com/office/officeart/2005/8/layout/list1"/>
    <dgm:cxn modelId="{FCB3A01C-FDA2-46B3-BE8C-71B8B78ADE36}" type="presParOf" srcId="{2C6D79E0-EFCB-4F92-982F-FB460253AFC2}" destId="{BB017128-1177-4380-ADC0-BC66A181B38B}" srcOrd="0" destOrd="0" presId="urn:microsoft.com/office/officeart/2005/8/layout/list1"/>
    <dgm:cxn modelId="{E06F6C71-F2E9-452F-BEB0-36A86D16AC39}" type="presParOf" srcId="{2C6D79E0-EFCB-4F92-982F-FB460253AFC2}" destId="{2ECCA940-BFD8-4C90-B670-1FABF28C9506}" srcOrd="1" destOrd="0" presId="urn:microsoft.com/office/officeart/2005/8/layout/list1"/>
    <dgm:cxn modelId="{EE3E06E6-E044-41BE-88AA-F2105C1D2C5F}" type="presParOf" srcId="{AE8E6D8B-B773-4E53-8967-BDFC866A4966}" destId="{7630197A-BFF4-44CD-92E9-1B75638851D8}" srcOrd="9" destOrd="0" presId="urn:microsoft.com/office/officeart/2005/8/layout/list1"/>
    <dgm:cxn modelId="{9CE155AD-6B31-4F11-B169-11F704671479}" type="presParOf" srcId="{AE8E6D8B-B773-4E53-8967-BDFC866A4966}" destId="{0603A938-4D7C-44A1-9D49-B0F9D5B75E6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DD55A9-C19A-4398-AC43-686C18E44DC6}"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en-IN"/>
        </a:p>
      </dgm:t>
    </dgm:pt>
    <dgm:pt modelId="{27FEEC9B-C169-4BA6-9426-ACC1F193F228}">
      <dgm:prSet phldrT="[Text]" custT="1"/>
      <dgm:spPr/>
      <dgm:t>
        <a:bodyPr/>
        <a:lstStyle/>
        <a:p>
          <a:r>
            <a:rPr lang="en-US" sz="2000" b="1" dirty="0">
              <a:latin typeface="Quicksand" panose="020B0604020202020204" charset="0"/>
            </a:rPr>
            <a:t>Infinite Loops</a:t>
          </a:r>
          <a:endParaRPr lang="en-IN" sz="2000" b="1" dirty="0">
            <a:latin typeface="Quicksand" panose="020B0604020202020204" charset="0"/>
          </a:endParaRPr>
        </a:p>
      </dgm:t>
    </dgm:pt>
    <dgm:pt modelId="{59772457-8EE4-4FE7-AAB9-0616E9F96452}" type="parTrans" cxnId="{DA5B7390-2D4B-45B4-A9A7-D6D9ACBFC023}">
      <dgm:prSet/>
      <dgm:spPr/>
      <dgm:t>
        <a:bodyPr/>
        <a:lstStyle/>
        <a:p>
          <a:endParaRPr lang="en-IN"/>
        </a:p>
      </dgm:t>
    </dgm:pt>
    <dgm:pt modelId="{30BE82F8-13AB-450B-89D6-6E39A2CC4687}" type="sibTrans" cxnId="{DA5B7390-2D4B-45B4-A9A7-D6D9ACBFC023}">
      <dgm:prSet/>
      <dgm:spPr/>
      <dgm:t>
        <a:bodyPr/>
        <a:lstStyle/>
        <a:p>
          <a:endParaRPr lang="en-IN"/>
        </a:p>
      </dgm:t>
    </dgm:pt>
    <dgm:pt modelId="{56C0A2D6-32E9-4B3E-B5FD-A1DDEFEB5981}">
      <dgm:prSet phldrT="[Text]" custT="1"/>
      <dgm:spPr/>
      <dgm:t>
        <a:bodyPr/>
        <a:lstStyle/>
        <a:p>
          <a:pPr algn="l"/>
          <a:r>
            <a:rPr lang="en-US" sz="1800" b="0" dirty="0">
              <a:solidFill>
                <a:schemeClr val="bg2"/>
              </a:solidFill>
              <a:latin typeface="Quicksand" panose="020B0604020202020204" charset="0"/>
            </a:rPr>
            <a:t>Allow us to run a  program section again and again without stopping.</a:t>
          </a:r>
          <a:endParaRPr lang="en-IN" sz="1800" b="0" dirty="0">
            <a:solidFill>
              <a:schemeClr val="bg2"/>
            </a:solidFill>
            <a:latin typeface="Quicksand" panose="020B0604020202020204" charset="0"/>
          </a:endParaRPr>
        </a:p>
      </dgm:t>
    </dgm:pt>
    <dgm:pt modelId="{10738BD7-BB2C-4636-B0A6-AF3E00729947}" type="parTrans" cxnId="{6AC33D69-00DD-4EA0-831C-2312386C0C29}">
      <dgm:prSet/>
      <dgm:spPr/>
      <dgm:t>
        <a:bodyPr/>
        <a:lstStyle/>
        <a:p>
          <a:endParaRPr lang="en-IN"/>
        </a:p>
      </dgm:t>
    </dgm:pt>
    <dgm:pt modelId="{73A602B5-477C-4620-BF0C-0EE523253180}" type="sibTrans" cxnId="{6AC33D69-00DD-4EA0-831C-2312386C0C29}">
      <dgm:prSet/>
      <dgm:spPr/>
      <dgm:t>
        <a:bodyPr/>
        <a:lstStyle/>
        <a:p>
          <a:endParaRPr lang="en-IN"/>
        </a:p>
      </dgm:t>
    </dgm:pt>
    <dgm:pt modelId="{9DFE52BC-0ADC-4AFB-9A6C-6C6CEC35EE95}">
      <dgm:prSet phldrT="[Text]" custT="1"/>
      <dgm:spPr/>
      <dgm:t>
        <a:bodyPr/>
        <a:lstStyle/>
        <a:p>
          <a:r>
            <a:rPr lang="en-US" sz="2000" b="1" dirty="0">
              <a:latin typeface="Quicksand" panose="020B0604020202020204" charset="0"/>
            </a:rPr>
            <a:t>Count Controlled Loops</a:t>
          </a:r>
          <a:endParaRPr lang="en-IN" sz="2000" b="1" dirty="0">
            <a:latin typeface="Quicksand" panose="020B0604020202020204" charset="0"/>
          </a:endParaRPr>
        </a:p>
      </dgm:t>
    </dgm:pt>
    <dgm:pt modelId="{3C7745DB-1283-4E38-8AD7-F5C83AA1B8BC}" type="parTrans" cxnId="{A2FF0497-A5B7-490D-B58D-7F61CDF8FBF2}">
      <dgm:prSet/>
      <dgm:spPr/>
      <dgm:t>
        <a:bodyPr/>
        <a:lstStyle/>
        <a:p>
          <a:endParaRPr lang="en-IN"/>
        </a:p>
      </dgm:t>
    </dgm:pt>
    <dgm:pt modelId="{DE941D81-4999-4A25-ADBA-7471E1F88AF5}" type="sibTrans" cxnId="{A2FF0497-A5B7-490D-B58D-7F61CDF8FBF2}">
      <dgm:prSet/>
      <dgm:spPr/>
      <dgm:t>
        <a:bodyPr/>
        <a:lstStyle/>
        <a:p>
          <a:endParaRPr lang="en-IN"/>
        </a:p>
      </dgm:t>
    </dgm:pt>
    <dgm:pt modelId="{60C1FCA5-7B3D-4B7C-A1CF-CF1E886B090A}">
      <dgm:prSet phldrT="[Text]" custT="1"/>
      <dgm:spPr/>
      <dgm:t>
        <a:bodyPr/>
        <a:lstStyle/>
        <a:p>
          <a:pPr algn="l"/>
          <a:r>
            <a:rPr lang="en-US" sz="1800" dirty="0">
              <a:solidFill>
                <a:schemeClr val="bg2"/>
              </a:solidFill>
              <a:latin typeface="Quicksand" panose="020B0604020202020204" charset="0"/>
            </a:rPr>
            <a:t>Allow us to repeat a program section a specific number of times.</a:t>
          </a:r>
          <a:endParaRPr lang="en-IN" sz="1800" dirty="0">
            <a:solidFill>
              <a:schemeClr val="bg2"/>
            </a:solidFill>
            <a:latin typeface="Quicksand" panose="020B0604020202020204" charset="0"/>
          </a:endParaRPr>
        </a:p>
      </dgm:t>
    </dgm:pt>
    <dgm:pt modelId="{8C9E4408-520E-46B5-9371-8ED56DF4C156}" type="parTrans" cxnId="{EE68DEE4-659A-49F4-9D1D-E6A6947F8ED9}">
      <dgm:prSet/>
      <dgm:spPr/>
      <dgm:t>
        <a:bodyPr/>
        <a:lstStyle/>
        <a:p>
          <a:endParaRPr lang="en-IN"/>
        </a:p>
      </dgm:t>
    </dgm:pt>
    <dgm:pt modelId="{73C43895-FE6A-488F-A63C-3759E7EF0BE9}" type="sibTrans" cxnId="{EE68DEE4-659A-49F4-9D1D-E6A6947F8ED9}">
      <dgm:prSet/>
      <dgm:spPr/>
      <dgm:t>
        <a:bodyPr/>
        <a:lstStyle/>
        <a:p>
          <a:endParaRPr lang="en-IN"/>
        </a:p>
      </dgm:t>
    </dgm:pt>
    <dgm:pt modelId="{29ECD496-B941-4CC9-8912-3FA086D686C2}">
      <dgm:prSet phldrT="[Text]" custT="1"/>
      <dgm:spPr/>
      <dgm:t>
        <a:bodyPr/>
        <a:lstStyle/>
        <a:p>
          <a:pPr algn="l"/>
          <a:endParaRPr lang="en-IN" sz="1800" dirty="0">
            <a:latin typeface="Quicksand" panose="020B0604020202020204" charset="0"/>
          </a:endParaRPr>
        </a:p>
      </dgm:t>
    </dgm:pt>
    <dgm:pt modelId="{24AF7798-70EA-4F8C-8476-7E7840864E39}" type="parTrans" cxnId="{A4AEBD8A-9761-4FBE-8918-3E966FC246CC}">
      <dgm:prSet/>
      <dgm:spPr/>
      <dgm:t>
        <a:bodyPr/>
        <a:lstStyle/>
        <a:p>
          <a:endParaRPr lang="en-IN"/>
        </a:p>
      </dgm:t>
    </dgm:pt>
    <dgm:pt modelId="{28BF23D0-7188-4194-A5C9-B51AD5D0528C}" type="sibTrans" cxnId="{A4AEBD8A-9761-4FBE-8918-3E966FC246CC}">
      <dgm:prSet/>
      <dgm:spPr/>
      <dgm:t>
        <a:bodyPr/>
        <a:lstStyle/>
        <a:p>
          <a:endParaRPr lang="en-IN"/>
        </a:p>
      </dgm:t>
    </dgm:pt>
    <dgm:pt modelId="{E33E680A-791C-4E96-9EB0-7E14D4BFCA92}">
      <dgm:prSet phldrT="[Text]" custT="1"/>
      <dgm:spPr/>
      <dgm:t>
        <a:bodyPr/>
        <a:lstStyle/>
        <a:p>
          <a:r>
            <a:rPr lang="en-US" sz="2000" b="1" dirty="0">
              <a:latin typeface="Quicksand" panose="020B0604020202020204" charset="0"/>
            </a:rPr>
            <a:t>Condition Controlled Loops</a:t>
          </a:r>
          <a:endParaRPr lang="en-IN" sz="2000" b="1" dirty="0">
            <a:latin typeface="Quicksand" panose="020B0604020202020204" charset="0"/>
          </a:endParaRPr>
        </a:p>
      </dgm:t>
    </dgm:pt>
    <dgm:pt modelId="{E2B78C71-B7FD-4DD2-AC69-8923DAF565BC}" type="parTrans" cxnId="{7494CF46-26DC-4C68-8019-D5337CAEF42D}">
      <dgm:prSet/>
      <dgm:spPr/>
      <dgm:t>
        <a:bodyPr/>
        <a:lstStyle/>
        <a:p>
          <a:endParaRPr lang="en-IN"/>
        </a:p>
      </dgm:t>
    </dgm:pt>
    <dgm:pt modelId="{781F5490-395D-4E53-93EE-FD561527F3C8}" type="sibTrans" cxnId="{7494CF46-26DC-4C68-8019-D5337CAEF42D}">
      <dgm:prSet/>
      <dgm:spPr/>
      <dgm:t>
        <a:bodyPr/>
        <a:lstStyle/>
        <a:p>
          <a:endParaRPr lang="en-IN"/>
        </a:p>
      </dgm:t>
    </dgm:pt>
    <dgm:pt modelId="{D21EFCCA-BF29-4DA4-84E7-EEEB4C66481A}">
      <dgm:prSet phldrT="[Text]" custT="1"/>
      <dgm:spPr/>
      <dgm:t>
        <a:bodyPr/>
        <a:lstStyle/>
        <a:p>
          <a:r>
            <a:rPr lang="en-US" sz="1800" dirty="0">
              <a:solidFill>
                <a:schemeClr val="bg2"/>
              </a:solidFill>
              <a:latin typeface="Quicksand" panose="020B0604020202020204" charset="0"/>
            </a:rPr>
            <a:t>Allow us to repeat a program section until a specific condition is met.</a:t>
          </a:r>
          <a:endParaRPr lang="en-IN" sz="1800" dirty="0">
            <a:solidFill>
              <a:schemeClr val="bg2"/>
            </a:solidFill>
            <a:latin typeface="Quicksand" panose="020B0604020202020204" charset="0"/>
          </a:endParaRPr>
        </a:p>
      </dgm:t>
    </dgm:pt>
    <dgm:pt modelId="{73681C7D-A7F0-4473-8CAD-060C2A63CE69}" type="parTrans" cxnId="{F0C4CB9E-0212-48B4-87B3-42474065B21A}">
      <dgm:prSet/>
      <dgm:spPr/>
      <dgm:t>
        <a:bodyPr/>
        <a:lstStyle/>
        <a:p>
          <a:endParaRPr lang="en-IN"/>
        </a:p>
      </dgm:t>
    </dgm:pt>
    <dgm:pt modelId="{61F4AAE4-67A8-4683-B53F-D8E2EA155EA2}" type="sibTrans" cxnId="{F0C4CB9E-0212-48B4-87B3-42474065B21A}">
      <dgm:prSet/>
      <dgm:spPr/>
      <dgm:t>
        <a:bodyPr/>
        <a:lstStyle/>
        <a:p>
          <a:endParaRPr lang="en-IN"/>
        </a:p>
      </dgm:t>
    </dgm:pt>
    <dgm:pt modelId="{493A7A2D-612B-4622-A9A8-10EE191FC552}">
      <dgm:prSet phldrT="[Text]"/>
      <dgm:spPr/>
      <dgm:t>
        <a:bodyPr/>
        <a:lstStyle/>
        <a:p>
          <a:pPr algn="l"/>
          <a:endParaRPr lang="en-IN" sz="4700" dirty="0"/>
        </a:p>
      </dgm:t>
    </dgm:pt>
    <dgm:pt modelId="{BA9D9702-8197-485B-BF71-4B7F0F81DCCD}" type="parTrans" cxnId="{A69557F1-30A6-42D3-836D-7D7B80AA5D9B}">
      <dgm:prSet/>
      <dgm:spPr/>
      <dgm:t>
        <a:bodyPr/>
        <a:lstStyle/>
        <a:p>
          <a:endParaRPr lang="en-IN"/>
        </a:p>
      </dgm:t>
    </dgm:pt>
    <dgm:pt modelId="{68999EA0-FC69-425B-AED8-E890F7CA1B3E}" type="sibTrans" cxnId="{A69557F1-30A6-42D3-836D-7D7B80AA5D9B}">
      <dgm:prSet/>
      <dgm:spPr/>
      <dgm:t>
        <a:bodyPr/>
        <a:lstStyle/>
        <a:p>
          <a:endParaRPr lang="en-IN"/>
        </a:p>
      </dgm:t>
    </dgm:pt>
    <dgm:pt modelId="{56CBB1E2-22C2-484D-B106-A878D7E80D0C}">
      <dgm:prSet phldrT="[Text]"/>
      <dgm:spPr/>
      <dgm:t>
        <a:bodyPr/>
        <a:lstStyle/>
        <a:p>
          <a:pPr algn="l"/>
          <a:endParaRPr lang="en-IN" sz="4700" dirty="0"/>
        </a:p>
      </dgm:t>
    </dgm:pt>
    <dgm:pt modelId="{2A6C04A9-149F-4C98-82FB-11F394E4589E}" type="parTrans" cxnId="{8354A230-88D5-4F57-B402-4D096E7F65B2}">
      <dgm:prSet/>
      <dgm:spPr/>
      <dgm:t>
        <a:bodyPr/>
        <a:lstStyle/>
        <a:p>
          <a:endParaRPr lang="en-IN"/>
        </a:p>
      </dgm:t>
    </dgm:pt>
    <dgm:pt modelId="{177B3095-0A38-4C1F-9CBE-235734D4089B}" type="sibTrans" cxnId="{8354A230-88D5-4F57-B402-4D096E7F65B2}">
      <dgm:prSet/>
      <dgm:spPr/>
      <dgm:t>
        <a:bodyPr/>
        <a:lstStyle/>
        <a:p>
          <a:endParaRPr lang="en-IN"/>
        </a:p>
      </dgm:t>
    </dgm:pt>
    <dgm:pt modelId="{D029AE73-6D66-424F-B8F2-CDA474F78EE9}" type="pres">
      <dgm:prSet presAssocID="{4EDD55A9-C19A-4398-AC43-686C18E44DC6}" presName="Name0" presStyleCnt="0">
        <dgm:presLayoutVars>
          <dgm:dir/>
          <dgm:animLvl val="lvl"/>
          <dgm:resizeHandles val="exact"/>
        </dgm:presLayoutVars>
      </dgm:prSet>
      <dgm:spPr/>
    </dgm:pt>
    <dgm:pt modelId="{FDA61A25-B4E3-4181-B6AF-3EFD6D222391}" type="pres">
      <dgm:prSet presAssocID="{27FEEC9B-C169-4BA6-9426-ACC1F193F228}" presName="composite" presStyleCnt="0"/>
      <dgm:spPr/>
    </dgm:pt>
    <dgm:pt modelId="{38C753DC-E0ED-4010-9D6E-4A7CACCDF0B8}" type="pres">
      <dgm:prSet presAssocID="{27FEEC9B-C169-4BA6-9426-ACC1F193F228}" presName="parTx" presStyleLbl="alignNode1" presStyleIdx="0" presStyleCnt="3">
        <dgm:presLayoutVars>
          <dgm:chMax val="0"/>
          <dgm:chPref val="0"/>
          <dgm:bulletEnabled val="1"/>
        </dgm:presLayoutVars>
      </dgm:prSet>
      <dgm:spPr/>
    </dgm:pt>
    <dgm:pt modelId="{E43AD9B3-E419-43A3-A863-1F865D80BBB3}" type="pres">
      <dgm:prSet presAssocID="{27FEEC9B-C169-4BA6-9426-ACC1F193F228}" presName="desTx" presStyleLbl="alignAccFollowNode1" presStyleIdx="0" presStyleCnt="3">
        <dgm:presLayoutVars>
          <dgm:bulletEnabled val="1"/>
        </dgm:presLayoutVars>
      </dgm:prSet>
      <dgm:spPr/>
    </dgm:pt>
    <dgm:pt modelId="{D81C9F40-6748-46CB-834F-882C49F74DD4}" type="pres">
      <dgm:prSet presAssocID="{30BE82F8-13AB-450B-89D6-6E39A2CC4687}" presName="space" presStyleCnt="0"/>
      <dgm:spPr/>
    </dgm:pt>
    <dgm:pt modelId="{CF43D8FC-5A93-4E15-BB09-D2D3C63E131C}" type="pres">
      <dgm:prSet presAssocID="{9DFE52BC-0ADC-4AFB-9A6C-6C6CEC35EE95}" presName="composite" presStyleCnt="0"/>
      <dgm:spPr/>
    </dgm:pt>
    <dgm:pt modelId="{9D8DDE9B-643C-43CC-A166-616B232C8AFA}" type="pres">
      <dgm:prSet presAssocID="{9DFE52BC-0ADC-4AFB-9A6C-6C6CEC35EE95}" presName="parTx" presStyleLbl="alignNode1" presStyleIdx="1" presStyleCnt="3">
        <dgm:presLayoutVars>
          <dgm:chMax val="0"/>
          <dgm:chPref val="0"/>
          <dgm:bulletEnabled val="1"/>
        </dgm:presLayoutVars>
      </dgm:prSet>
      <dgm:spPr/>
    </dgm:pt>
    <dgm:pt modelId="{ED453701-CB76-4197-81B0-170012DC31DE}" type="pres">
      <dgm:prSet presAssocID="{9DFE52BC-0ADC-4AFB-9A6C-6C6CEC35EE95}" presName="desTx" presStyleLbl="alignAccFollowNode1" presStyleIdx="1" presStyleCnt="3">
        <dgm:presLayoutVars>
          <dgm:bulletEnabled val="1"/>
        </dgm:presLayoutVars>
      </dgm:prSet>
      <dgm:spPr/>
    </dgm:pt>
    <dgm:pt modelId="{017C6E32-DF7B-4824-96F4-E91DF4C1CB8D}" type="pres">
      <dgm:prSet presAssocID="{DE941D81-4999-4A25-ADBA-7471E1F88AF5}" presName="space" presStyleCnt="0"/>
      <dgm:spPr/>
    </dgm:pt>
    <dgm:pt modelId="{8E52B42E-D22A-496D-BCC5-44F89428FA0A}" type="pres">
      <dgm:prSet presAssocID="{E33E680A-791C-4E96-9EB0-7E14D4BFCA92}" presName="composite" presStyleCnt="0"/>
      <dgm:spPr/>
    </dgm:pt>
    <dgm:pt modelId="{467F295E-9886-47C4-9A1C-3ACB024AC783}" type="pres">
      <dgm:prSet presAssocID="{E33E680A-791C-4E96-9EB0-7E14D4BFCA92}" presName="parTx" presStyleLbl="alignNode1" presStyleIdx="2" presStyleCnt="3">
        <dgm:presLayoutVars>
          <dgm:chMax val="0"/>
          <dgm:chPref val="0"/>
          <dgm:bulletEnabled val="1"/>
        </dgm:presLayoutVars>
      </dgm:prSet>
      <dgm:spPr/>
    </dgm:pt>
    <dgm:pt modelId="{9FCF52A0-7C8A-4809-B65D-1E81606CDD5E}" type="pres">
      <dgm:prSet presAssocID="{E33E680A-791C-4E96-9EB0-7E14D4BFCA92}" presName="desTx" presStyleLbl="alignAccFollowNode1" presStyleIdx="2" presStyleCnt="3">
        <dgm:presLayoutVars>
          <dgm:bulletEnabled val="1"/>
        </dgm:presLayoutVars>
      </dgm:prSet>
      <dgm:spPr/>
    </dgm:pt>
  </dgm:ptLst>
  <dgm:cxnLst>
    <dgm:cxn modelId="{6F02B215-5D51-485E-92A1-11F39D0466DC}" type="presOf" srcId="{D21EFCCA-BF29-4DA4-84E7-EEEB4C66481A}" destId="{9FCF52A0-7C8A-4809-B65D-1E81606CDD5E}" srcOrd="0" destOrd="0" presId="urn:microsoft.com/office/officeart/2005/8/layout/hList1"/>
    <dgm:cxn modelId="{8354A230-88D5-4F57-B402-4D096E7F65B2}" srcId="{9DFE52BC-0ADC-4AFB-9A6C-6C6CEC35EE95}" destId="{56CBB1E2-22C2-484D-B106-A878D7E80D0C}" srcOrd="2" destOrd="0" parTransId="{2A6C04A9-149F-4C98-82FB-11F394E4589E}" sibTransId="{177B3095-0A38-4C1F-9CBE-235734D4089B}"/>
    <dgm:cxn modelId="{F5009B3E-B765-4E5E-A594-8DDE30919277}" type="presOf" srcId="{4EDD55A9-C19A-4398-AC43-686C18E44DC6}" destId="{D029AE73-6D66-424F-B8F2-CDA474F78EE9}" srcOrd="0" destOrd="0" presId="urn:microsoft.com/office/officeart/2005/8/layout/hList1"/>
    <dgm:cxn modelId="{F7E10560-BEF3-4D3C-BDD6-C761AAA4F028}" type="presOf" srcId="{9DFE52BC-0ADC-4AFB-9A6C-6C6CEC35EE95}" destId="{9D8DDE9B-643C-43CC-A166-616B232C8AFA}" srcOrd="0" destOrd="0" presId="urn:microsoft.com/office/officeart/2005/8/layout/hList1"/>
    <dgm:cxn modelId="{04A6DA43-1E64-4CD0-B6D2-64816EFBC37E}" type="presOf" srcId="{493A7A2D-612B-4622-A9A8-10EE191FC552}" destId="{E43AD9B3-E419-43A3-A863-1F865D80BBB3}" srcOrd="0" destOrd="1" presId="urn:microsoft.com/office/officeart/2005/8/layout/hList1"/>
    <dgm:cxn modelId="{7494CF46-26DC-4C68-8019-D5337CAEF42D}" srcId="{4EDD55A9-C19A-4398-AC43-686C18E44DC6}" destId="{E33E680A-791C-4E96-9EB0-7E14D4BFCA92}" srcOrd="2" destOrd="0" parTransId="{E2B78C71-B7FD-4DD2-AC69-8923DAF565BC}" sibTransId="{781F5490-395D-4E53-93EE-FD561527F3C8}"/>
    <dgm:cxn modelId="{6AC33D69-00DD-4EA0-831C-2312386C0C29}" srcId="{27FEEC9B-C169-4BA6-9426-ACC1F193F228}" destId="{56C0A2D6-32E9-4B3E-B5FD-A1DDEFEB5981}" srcOrd="0" destOrd="0" parTransId="{10738BD7-BB2C-4636-B0A6-AF3E00729947}" sibTransId="{73A602B5-477C-4620-BF0C-0EE523253180}"/>
    <dgm:cxn modelId="{BF0B1183-30C2-4C5D-A539-AF13EF39F153}" type="presOf" srcId="{56CBB1E2-22C2-484D-B106-A878D7E80D0C}" destId="{ED453701-CB76-4197-81B0-170012DC31DE}" srcOrd="0" destOrd="2" presId="urn:microsoft.com/office/officeart/2005/8/layout/hList1"/>
    <dgm:cxn modelId="{A76DCA87-367B-485E-BFE4-D4158F1AC2C4}" type="presOf" srcId="{29ECD496-B941-4CC9-8912-3FA086D686C2}" destId="{ED453701-CB76-4197-81B0-170012DC31DE}" srcOrd="0" destOrd="1" presId="urn:microsoft.com/office/officeart/2005/8/layout/hList1"/>
    <dgm:cxn modelId="{4BD62688-81B4-4805-941F-23DF7A9AD114}" type="presOf" srcId="{60C1FCA5-7B3D-4B7C-A1CF-CF1E886B090A}" destId="{ED453701-CB76-4197-81B0-170012DC31DE}" srcOrd="0" destOrd="0" presId="urn:microsoft.com/office/officeart/2005/8/layout/hList1"/>
    <dgm:cxn modelId="{A4AEBD8A-9761-4FBE-8918-3E966FC246CC}" srcId="{9DFE52BC-0ADC-4AFB-9A6C-6C6CEC35EE95}" destId="{29ECD496-B941-4CC9-8912-3FA086D686C2}" srcOrd="1" destOrd="0" parTransId="{24AF7798-70EA-4F8C-8476-7E7840864E39}" sibTransId="{28BF23D0-7188-4194-A5C9-B51AD5D0528C}"/>
    <dgm:cxn modelId="{DA5B7390-2D4B-45B4-A9A7-D6D9ACBFC023}" srcId="{4EDD55A9-C19A-4398-AC43-686C18E44DC6}" destId="{27FEEC9B-C169-4BA6-9426-ACC1F193F228}" srcOrd="0" destOrd="0" parTransId="{59772457-8EE4-4FE7-AAB9-0616E9F96452}" sibTransId="{30BE82F8-13AB-450B-89D6-6E39A2CC4687}"/>
    <dgm:cxn modelId="{3B08FC94-9DD7-402A-B610-6183933B8744}" type="presOf" srcId="{56C0A2D6-32E9-4B3E-B5FD-A1DDEFEB5981}" destId="{E43AD9B3-E419-43A3-A863-1F865D80BBB3}" srcOrd="0" destOrd="0" presId="urn:microsoft.com/office/officeart/2005/8/layout/hList1"/>
    <dgm:cxn modelId="{A2FF0497-A5B7-490D-B58D-7F61CDF8FBF2}" srcId="{4EDD55A9-C19A-4398-AC43-686C18E44DC6}" destId="{9DFE52BC-0ADC-4AFB-9A6C-6C6CEC35EE95}" srcOrd="1" destOrd="0" parTransId="{3C7745DB-1283-4E38-8AD7-F5C83AA1B8BC}" sibTransId="{DE941D81-4999-4A25-ADBA-7471E1F88AF5}"/>
    <dgm:cxn modelId="{F0C4CB9E-0212-48B4-87B3-42474065B21A}" srcId="{E33E680A-791C-4E96-9EB0-7E14D4BFCA92}" destId="{D21EFCCA-BF29-4DA4-84E7-EEEB4C66481A}" srcOrd="0" destOrd="0" parTransId="{73681C7D-A7F0-4473-8CAD-060C2A63CE69}" sibTransId="{61F4AAE4-67A8-4683-B53F-D8E2EA155EA2}"/>
    <dgm:cxn modelId="{21B5F2C7-B276-4B8E-88B6-7B4347A8017C}" type="presOf" srcId="{27FEEC9B-C169-4BA6-9426-ACC1F193F228}" destId="{38C753DC-E0ED-4010-9D6E-4A7CACCDF0B8}" srcOrd="0" destOrd="0" presId="urn:microsoft.com/office/officeart/2005/8/layout/hList1"/>
    <dgm:cxn modelId="{EE68DEE4-659A-49F4-9D1D-E6A6947F8ED9}" srcId="{9DFE52BC-0ADC-4AFB-9A6C-6C6CEC35EE95}" destId="{60C1FCA5-7B3D-4B7C-A1CF-CF1E886B090A}" srcOrd="0" destOrd="0" parTransId="{8C9E4408-520E-46B5-9371-8ED56DF4C156}" sibTransId="{73C43895-FE6A-488F-A63C-3759E7EF0BE9}"/>
    <dgm:cxn modelId="{DFD6EDE8-4270-426A-B6B5-83E8DDD721DC}" type="presOf" srcId="{E33E680A-791C-4E96-9EB0-7E14D4BFCA92}" destId="{467F295E-9886-47C4-9A1C-3ACB024AC783}" srcOrd="0" destOrd="0" presId="urn:microsoft.com/office/officeart/2005/8/layout/hList1"/>
    <dgm:cxn modelId="{A69557F1-30A6-42D3-836D-7D7B80AA5D9B}" srcId="{27FEEC9B-C169-4BA6-9426-ACC1F193F228}" destId="{493A7A2D-612B-4622-A9A8-10EE191FC552}" srcOrd="1" destOrd="0" parTransId="{BA9D9702-8197-485B-BF71-4B7F0F81DCCD}" sibTransId="{68999EA0-FC69-425B-AED8-E890F7CA1B3E}"/>
    <dgm:cxn modelId="{0F682F05-8655-434D-84EB-F7096601CC89}" type="presParOf" srcId="{D029AE73-6D66-424F-B8F2-CDA474F78EE9}" destId="{FDA61A25-B4E3-4181-B6AF-3EFD6D222391}" srcOrd="0" destOrd="0" presId="urn:microsoft.com/office/officeart/2005/8/layout/hList1"/>
    <dgm:cxn modelId="{3A751CAB-7837-48A8-B551-BF9614C29F82}" type="presParOf" srcId="{FDA61A25-B4E3-4181-B6AF-3EFD6D222391}" destId="{38C753DC-E0ED-4010-9D6E-4A7CACCDF0B8}" srcOrd="0" destOrd="0" presId="urn:microsoft.com/office/officeart/2005/8/layout/hList1"/>
    <dgm:cxn modelId="{EC05EE9D-E43D-410F-9DBD-C035D2238071}" type="presParOf" srcId="{FDA61A25-B4E3-4181-B6AF-3EFD6D222391}" destId="{E43AD9B3-E419-43A3-A863-1F865D80BBB3}" srcOrd="1" destOrd="0" presId="urn:microsoft.com/office/officeart/2005/8/layout/hList1"/>
    <dgm:cxn modelId="{AF2228A0-AE0D-4708-885D-0356CC1D8650}" type="presParOf" srcId="{D029AE73-6D66-424F-B8F2-CDA474F78EE9}" destId="{D81C9F40-6748-46CB-834F-882C49F74DD4}" srcOrd="1" destOrd="0" presId="urn:microsoft.com/office/officeart/2005/8/layout/hList1"/>
    <dgm:cxn modelId="{B8C9FF53-95C1-43EA-A008-306C0EA1126F}" type="presParOf" srcId="{D029AE73-6D66-424F-B8F2-CDA474F78EE9}" destId="{CF43D8FC-5A93-4E15-BB09-D2D3C63E131C}" srcOrd="2" destOrd="0" presId="urn:microsoft.com/office/officeart/2005/8/layout/hList1"/>
    <dgm:cxn modelId="{4DE0A86D-3876-455F-A3B0-EEC071936E49}" type="presParOf" srcId="{CF43D8FC-5A93-4E15-BB09-D2D3C63E131C}" destId="{9D8DDE9B-643C-43CC-A166-616B232C8AFA}" srcOrd="0" destOrd="0" presId="urn:microsoft.com/office/officeart/2005/8/layout/hList1"/>
    <dgm:cxn modelId="{AD4D43F3-C152-47CF-B0C0-FDD83D1BBF17}" type="presParOf" srcId="{CF43D8FC-5A93-4E15-BB09-D2D3C63E131C}" destId="{ED453701-CB76-4197-81B0-170012DC31DE}" srcOrd="1" destOrd="0" presId="urn:microsoft.com/office/officeart/2005/8/layout/hList1"/>
    <dgm:cxn modelId="{E1E4F45D-0B35-48D8-9D97-0BCAAB436CB9}" type="presParOf" srcId="{D029AE73-6D66-424F-B8F2-CDA474F78EE9}" destId="{017C6E32-DF7B-4824-96F4-E91DF4C1CB8D}" srcOrd="3" destOrd="0" presId="urn:microsoft.com/office/officeart/2005/8/layout/hList1"/>
    <dgm:cxn modelId="{01F81426-7A1A-4D0D-A81A-F2321995D2A7}" type="presParOf" srcId="{D029AE73-6D66-424F-B8F2-CDA474F78EE9}" destId="{8E52B42E-D22A-496D-BCC5-44F89428FA0A}" srcOrd="4" destOrd="0" presId="urn:microsoft.com/office/officeart/2005/8/layout/hList1"/>
    <dgm:cxn modelId="{F801786A-8611-42BF-A532-1C8B771B4C5A}" type="presParOf" srcId="{8E52B42E-D22A-496D-BCC5-44F89428FA0A}" destId="{467F295E-9886-47C4-9A1C-3ACB024AC783}" srcOrd="0" destOrd="0" presId="urn:microsoft.com/office/officeart/2005/8/layout/hList1"/>
    <dgm:cxn modelId="{38DB671E-B5FA-4941-9F40-FF163E0F9281}" type="presParOf" srcId="{8E52B42E-D22A-496D-BCC5-44F89428FA0A}" destId="{9FCF52A0-7C8A-4809-B65D-1E81606CDD5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2AB171-F94F-4C6B-8439-BD20B6517E9F}"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IN"/>
        </a:p>
      </dgm:t>
    </dgm:pt>
    <dgm:pt modelId="{F3878779-5304-4515-8AA0-779C7D8C75D7}">
      <dgm:prSet phldrT="[Text]" custT="1"/>
      <dgm:spPr/>
      <dgm:t>
        <a:bodyPr/>
        <a:lstStyle/>
        <a:p>
          <a:r>
            <a:rPr lang="en-US" sz="1800" dirty="0">
              <a:latin typeface="Quicksand" panose="020B0604020202020204" charset="0"/>
            </a:rPr>
            <a:t>Events are triggers to make an action/sequence of actions happen. </a:t>
          </a:r>
          <a:endParaRPr lang="en-IN" sz="1800" dirty="0">
            <a:latin typeface="Quicksand" panose="020B0604020202020204" charset="0"/>
          </a:endParaRPr>
        </a:p>
      </dgm:t>
    </dgm:pt>
    <dgm:pt modelId="{329D6DD1-4860-425C-9871-AC2BFB865885}" type="parTrans" cxnId="{E29D50E2-7DFC-498A-83D2-F85C780830D4}">
      <dgm:prSet/>
      <dgm:spPr/>
      <dgm:t>
        <a:bodyPr/>
        <a:lstStyle/>
        <a:p>
          <a:endParaRPr lang="en-IN"/>
        </a:p>
      </dgm:t>
    </dgm:pt>
    <dgm:pt modelId="{8F484AF6-E0AD-4501-9124-A4FD45AA7368}" type="sibTrans" cxnId="{E29D50E2-7DFC-498A-83D2-F85C780830D4}">
      <dgm:prSet/>
      <dgm:spPr/>
      <dgm:t>
        <a:bodyPr/>
        <a:lstStyle/>
        <a:p>
          <a:endParaRPr lang="en-IN"/>
        </a:p>
      </dgm:t>
    </dgm:pt>
    <dgm:pt modelId="{4E2A3E38-A950-401C-A396-4405DEAE55D8}">
      <dgm:prSet phldrT="[Text]" custT="1"/>
      <dgm:spPr/>
      <dgm:t>
        <a:bodyPr/>
        <a:lstStyle/>
        <a:p>
          <a:pPr>
            <a:buFont typeface="Arial" panose="020B0604020202020204" pitchFamily="34" charset="0"/>
            <a:buChar char="•"/>
          </a:pPr>
          <a:r>
            <a:rPr lang="en-US" sz="1800" dirty="0">
              <a:latin typeface="Quicksand" panose="020B0604020202020204" charset="0"/>
            </a:rPr>
            <a:t>Events in Scratch are represented by the </a:t>
          </a:r>
          <a:r>
            <a:rPr lang="en-US" sz="1800" b="1" dirty="0">
              <a:solidFill>
                <a:srgbClr val="FFFF00"/>
              </a:solidFill>
              <a:latin typeface="Quicksand" panose="020B0604020202020204" charset="0"/>
            </a:rPr>
            <a:t>yellow </a:t>
          </a:r>
          <a:r>
            <a:rPr lang="en-US" sz="1800" dirty="0">
              <a:latin typeface="Quicksand" panose="020B0604020202020204" charset="0"/>
            </a:rPr>
            <a:t>codes including: when flag clicked, when sprite clicked, when key pressed, broadcast and more.</a:t>
          </a:r>
          <a:endParaRPr lang="en-IN" sz="1800" dirty="0">
            <a:latin typeface="Quicksand" panose="020B0604020202020204" charset="0"/>
          </a:endParaRPr>
        </a:p>
      </dgm:t>
    </dgm:pt>
    <dgm:pt modelId="{D7794712-6923-435F-B045-3D7D48CC0B60}" type="parTrans" cxnId="{4807062D-62F4-41E2-8C14-BFF04D3E6783}">
      <dgm:prSet/>
      <dgm:spPr/>
      <dgm:t>
        <a:bodyPr/>
        <a:lstStyle/>
        <a:p>
          <a:endParaRPr lang="en-IN"/>
        </a:p>
      </dgm:t>
    </dgm:pt>
    <dgm:pt modelId="{B3B58380-41C2-4790-B25D-90DDBAE1FD41}" type="sibTrans" cxnId="{4807062D-62F4-41E2-8C14-BFF04D3E6783}">
      <dgm:prSet/>
      <dgm:spPr/>
      <dgm:t>
        <a:bodyPr/>
        <a:lstStyle/>
        <a:p>
          <a:endParaRPr lang="en-IN"/>
        </a:p>
      </dgm:t>
    </dgm:pt>
    <dgm:pt modelId="{AE8E6D8B-B773-4E53-8967-BDFC866A4966}" type="pres">
      <dgm:prSet presAssocID="{262AB171-F94F-4C6B-8439-BD20B6517E9F}" presName="linear" presStyleCnt="0">
        <dgm:presLayoutVars>
          <dgm:dir/>
          <dgm:animLvl val="lvl"/>
          <dgm:resizeHandles val="exact"/>
        </dgm:presLayoutVars>
      </dgm:prSet>
      <dgm:spPr/>
    </dgm:pt>
    <dgm:pt modelId="{5CAA7CBF-2FC9-4166-8353-E765F9B8AB89}" type="pres">
      <dgm:prSet presAssocID="{F3878779-5304-4515-8AA0-779C7D8C75D7}" presName="parentLin" presStyleCnt="0"/>
      <dgm:spPr/>
    </dgm:pt>
    <dgm:pt modelId="{C1D78D71-30AD-49AC-B98D-F7FF22F56111}" type="pres">
      <dgm:prSet presAssocID="{F3878779-5304-4515-8AA0-779C7D8C75D7}" presName="parentLeftMargin" presStyleLbl="node1" presStyleIdx="0" presStyleCnt="2"/>
      <dgm:spPr/>
    </dgm:pt>
    <dgm:pt modelId="{A1A757A9-1C88-43DD-A5FF-5F50A7F4E109}" type="pres">
      <dgm:prSet presAssocID="{F3878779-5304-4515-8AA0-779C7D8C75D7}" presName="parentText" presStyleLbl="node1" presStyleIdx="0" presStyleCnt="2" custScaleX="123409">
        <dgm:presLayoutVars>
          <dgm:chMax val="0"/>
          <dgm:bulletEnabled val="1"/>
        </dgm:presLayoutVars>
      </dgm:prSet>
      <dgm:spPr/>
    </dgm:pt>
    <dgm:pt modelId="{3B9AD354-EA8B-4186-9823-6AE3907756C3}" type="pres">
      <dgm:prSet presAssocID="{F3878779-5304-4515-8AA0-779C7D8C75D7}" presName="negativeSpace" presStyleCnt="0"/>
      <dgm:spPr/>
    </dgm:pt>
    <dgm:pt modelId="{A6AFEA18-0A22-47CD-AAA5-8216FD572E87}" type="pres">
      <dgm:prSet presAssocID="{F3878779-5304-4515-8AA0-779C7D8C75D7}" presName="childText" presStyleLbl="conFgAcc1" presStyleIdx="0" presStyleCnt="2">
        <dgm:presLayoutVars>
          <dgm:bulletEnabled val="1"/>
        </dgm:presLayoutVars>
      </dgm:prSet>
      <dgm:spPr/>
    </dgm:pt>
    <dgm:pt modelId="{48D8A303-633B-47CC-ABB1-640480444756}" type="pres">
      <dgm:prSet presAssocID="{8F484AF6-E0AD-4501-9124-A4FD45AA7368}" presName="spaceBetweenRectangles" presStyleCnt="0"/>
      <dgm:spPr/>
    </dgm:pt>
    <dgm:pt modelId="{4747A8ED-31C7-4A0F-BEF1-CDBB45AD4706}" type="pres">
      <dgm:prSet presAssocID="{4E2A3E38-A950-401C-A396-4405DEAE55D8}" presName="parentLin" presStyleCnt="0"/>
      <dgm:spPr/>
    </dgm:pt>
    <dgm:pt modelId="{75BD9BB4-F04F-45FF-9F33-0301C710E2E2}" type="pres">
      <dgm:prSet presAssocID="{4E2A3E38-A950-401C-A396-4405DEAE55D8}" presName="parentLeftMargin" presStyleLbl="node1" presStyleIdx="0" presStyleCnt="2"/>
      <dgm:spPr/>
    </dgm:pt>
    <dgm:pt modelId="{891C36C1-4162-46F9-BEE2-A3805CDC897F}" type="pres">
      <dgm:prSet presAssocID="{4E2A3E38-A950-401C-A396-4405DEAE55D8}" presName="parentText" presStyleLbl="node1" presStyleIdx="1" presStyleCnt="2" custScaleX="123000">
        <dgm:presLayoutVars>
          <dgm:chMax val="0"/>
          <dgm:bulletEnabled val="1"/>
        </dgm:presLayoutVars>
      </dgm:prSet>
      <dgm:spPr/>
    </dgm:pt>
    <dgm:pt modelId="{9394C744-73B0-4BBF-828A-1D2BC223AF52}" type="pres">
      <dgm:prSet presAssocID="{4E2A3E38-A950-401C-A396-4405DEAE55D8}" presName="negativeSpace" presStyleCnt="0"/>
      <dgm:spPr/>
    </dgm:pt>
    <dgm:pt modelId="{229B011F-F5D7-465C-AC1C-58D1A07FD014}" type="pres">
      <dgm:prSet presAssocID="{4E2A3E38-A950-401C-A396-4405DEAE55D8}" presName="childText" presStyleLbl="conFgAcc1" presStyleIdx="1" presStyleCnt="2">
        <dgm:presLayoutVars>
          <dgm:bulletEnabled val="1"/>
        </dgm:presLayoutVars>
      </dgm:prSet>
      <dgm:spPr/>
    </dgm:pt>
  </dgm:ptLst>
  <dgm:cxnLst>
    <dgm:cxn modelId="{C0A37A00-5136-4AA5-86DE-94EC9DF46AD7}" type="presOf" srcId="{262AB171-F94F-4C6B-8439-BD20B6517E9F}" destId="{AE8E6D8B-B773-4E53-8967-BDFC866A4966}" srcOrd="0" destOrd="0" presId="urn:microsoft.com/office/officeart/2005/8/layout/list1"/>
    <dgm:cxn modelId="{4807062D-62F4-41E2-8C14-BFF04D3E6783}" srcId="{262AB171-F94F-4C6B-8439-BD20B6517E9F}" destId="{4E2A3E38-A950-401C-A396-4405DEAE55D8}" srcOrd="1" destOrd="0" parTransId="{D7794712-6923-435F-B045-3D7D48CC0B60}" sibTransId="{B3B58380-41C2-4790-B25D-90DDBAE1FD41}"/>
    <dgm:cxn modelId="{9A2AB068-D99C-4EBD-8AE4-9B6C388827BD}" type="presOf" srcId="{4E2A3E38-A950-401C-A396-4405DEAE55D8}" destId="{891C36C1-4162-46F9-BEE2-A3805CDC897F}" srcOrd="1" destOrd="0" presId="urn:microsoft.com/office/officeart/2005/8/layout/list1"/>
    <dgm:cxn modelId="{71D76669-C7F4-4732-B667-EEA6F8943AF7}" type="presOf" srcId="{F3878779-5304-4515-8AA0-779C7D8C75D7}" destId="{A1A757A9-1C88-43DD-A5FF-5F50A7F4E109}" srcOrd="1" destOrd="0" presId="urn:microsoft.com/office/officeart/2005/8/layout/list1"/>
    <dgm:cxn modelId="{E29D50E2-7DFC-498A-83D2-F85C780830D4}" srcId="{262AB171-F94F-4C6B-8439-BD20B6517E9F}" destId="{F3878779-5304-4515-8AA0-779C7D8C75D7}" srcOrd="0" destOrd="0" parTransId="{329D6DD1-4860-425C-9871-AC2BFB865885}" sibTransId="{8F484AF6-E0AD-4501-9124-A4FD45AA7368}"/>
    <dgm:cxn modelId="{DE897BE3-D3E7-4B76-94D2-66BF05297A8E}" type="presOf" srcId="{4E2A3E38-A950-401C-A396-4405DEAE55D8}" destId="{75BD9BB4-F04F-45FF-9F33-0301C710E2E2}" srcOrd="0" destOrd="0" presId="urn:microsoft.com/office/officeart/2005/8/layout/list1"/>
    <dgm:cxn modelId="{6ECF52FE-4BA0-4F65-B4FB-CD0D0C748A14}" type="presOf" srcId="{F3878779-5304-4515-8AA0-779C7D8C75D7}" destId="{C1D78D71-30AD-49AC-B98D-F7FF22F56111}" srcOrd="0" destOrd="0" presId="urn:microsoft.com/office/officeart/2005/8/layout/list1"/>
    <dgm:cxn modelId="{37BF968F-F126-4A38-B61F-FC97DC2F282F}" type="presParOf" srcId="{AE8E6D8B-B773-4E53-8967-BDFC866A4966}" destId="{5CAA7CBF-2FC9-4166-8353-E765F9B8AB89}" srcOrd="0" destOrd="0" presId="urn:microsoft.com/office/officeart/2005/8/layout/list1"/>
    <dgm:cxn modelId="{501385C5-0410-4E3D-A4A9-0C123903B659}" type="presParOf" srcId="{5CAA7CBF-2FC9-4166-8353-E765F9B8AB89}" destId="{C1D78D71-30AD-49AC-B98D-F7FF22F56111}" srcOrd="0" destOrd="0" presId="urn:microsoft.com/office/officeart/2005/8/layout/list1"/>
    <dgm:cxn modelId="{2D655202-B529-4C31-8840-94C8A5DBD75C}" type="presParOf" srcId="{5CAA7CBF-2FC9-4166-8353-E765F9B8AB89}" destId="{A1A757A9-1C88-43DD-A5FF-5F50A7F4E109}" srcOrd="1" destOrd="0" presId="urn:microsoft.com/office/officeart/2005/8/layout/list1"/>
    <dgm:cxn modelId="{B69CB53B-EE25-4CE6-B0CE-AB3581438450}" type="presParOf" srcId="{AE8E6D8B-B773-4E53-8967-BDFC866A4966}" destId="{3B9AD354-EA8B-4186-9823-6AE3907756C3}" srcOrd="1" destOrd="0" presId="urn:microsoft.com/office/officeart/2005/8/layout/list1"/>
    <dgm:cxn modelId="{8B7A969D-62BE-4F19-B076-544A8124B1C5}" type="presParOf" srcId="{AE8E6D8B-B773-4E53-8967-BDFC866A4966}" destId="{A6AFEA18-0A22-47CD-AAA5-8216FD572E87}" srcOrd="2" destOrd="0" presId="urn:microsoft.com/office/officeart/2005/8/layout/list1"/>
    <dgm:cxn modelId="{206F96D4-011D-4726-AC57-8EAD508B2F19}" type="presParOf" srcId="{AE8E6D8B-B773-4E53-8967-BDFC866A4966}" destId="{48D8A303-633B-47CC-ABB1-640480444756}" srcOrd="3" destOrd="0" presId="urn:microsoft.com/office/officeart/2005/8/layout/list1"/>
    <dgm:cxn modelId="{B7820DBE-37A0-4242-BC2C-2559F32C3F8A}" type="presParOf" srcId="{AE8E6D8B-B773-4E53-8967-BDFC866A4966}" destId="{4747A8ED-31C7-4A0F-BEF1-CDBB45AD4706}" srcOrd="4" destOrd="0" presId="urn:microsoft.com/office/officeart/2005/8/layout/list1"/>
    <dgm:cxn modelId="{A8E5113C-5740-41C4-8E4B-D30B5C077AFA}" type="presParOf" srcId="{4747A8ED-31C7-4A0F-BEF1-CDBB45AD4706}" destId="{75BD9BB4-F04F-45FF-9F33-0301C710E2E2}" srcOrd="0" destOrd="0" presId="urn:microsoft.com/office/officeart/2005/8/layout/list1"/>
    <dgm:cxn modelId="{AF3270C2-E060-4952-A83C-EC07F3D3EA8F}" type="presParOf" srcId="{4747A8ED-31C7-4A0F-BEF1-CDBB45AD4706}" destId="{891C36C1-4162-46F9-BEE2-A3805CDC897F}" srcOrd="1" destOrd="0" presId="urn:microsoft.com/office/officeart/2005/8/layout/list1"/>
    <dgm:cxn modelId="{F25A61D1-7F4F-4D80-A5A3-7D8803E8313E}" type="presParOf" srcId="{AE8E6D8B-B773-4E53-8967-BDFC866A4966}" destId="{9394C744-73B0-4BBF-828A-1D2BC223AF52}" srcOrd="5" destOrd="0" presId="urn:microsoft.com/office/officeart/2005/8/layout/list1"/>
    <dgm:cxn modelId="{5B44DD3E-1FD5-4DD2-82DE-08DDBB36AB87}" type="presParOf" srcId="{AE8E6D8B-B773-4E53-8967-BDFC866A4966}" destId="{229B011F-F5D7-465C-AC1C-58D1A07FD014}"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2AB171-F94F-4C6B-8439-BD20B6517E9F}"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IN"/>
        </a:p>
      </dgm:t>
    </dgm:pt>
    <dgm:pt modelId="{F3878779-5304-4515-8AA0-779C7D8C75D7}">
      <dgm:prSet phldrT="[Text]" custT="1"/>
      <dgm:spPr/>
      <dgm:t>
        <a:bodyPr/>
        <a:lstStyle/>
        <a:p>
          <a:r>
            <a:rPr lang="en-US" sz="1800" dirty="0">
              <a:latin typeface="Quicksand" panose="020B0604020202020204" charset="0"/>
            </a:rPr>
            <a:t>A variable is a container of sorts that can hold one piece of information at a time, like a word or a number.  </a:t>
          </a:r>
          <a:endParaRPr lang="en-IN" sz="1800" dirty="0">
            <a:latin typeface="Quicksand" panose="020B0604020202020204" charset="0"/>
          </a:endParaRPr>
        </a:p>
      </dgm:t>
    </dgm:pt>
    <dgm:pt modelId="{329D6DD1-4860-425C-9871-AC2BFB865885}" type="parTrans" cxnId="{E29D50E2-7DFC-498A-83D2-F85C780830D4}">
      <dgm:prSet/>
      <dgm:spPr/>
      <dgm:t>
        <a:bodyPr/>
        <a:lstStyle/>
        <a:p>
          <a:endParaRPr lang="en-IN"/>
        </a:p>
      </dgm:t>
    </dgm:pt>
    <dgm:pt modelId="{8F484AF6-E0AD-4501-9124-A4FD45AA7368}" type="sibTrans" cxnId="{E29D50E2-7DFC-498A-83D2-F85C780830D4}">
      <dgm:prSet/>
      <dgm:spPr/>
      <dgm:t>
        <a:bodyPr/>
        <a:lstStyle/>
        <a:p>
          <a:endParaRPr lang="en-IN"/>
        </a:p>
      </dgm:t>
    </dgm:pt>
    <dgm:pt modelId="{4E2A3E38-A950-401C-A396-4405DEAE55D8}">
      <dgm:prSet phldrT="[Text]" custT="1"/>
      <dgm:spPr/>
      <dgm:t>
        <a:bodyPr/>
        <a:lstStyle/>
        <a:p>
          <a:pPr>
            <a:buFont typeface="Arial" panose="020B0604020202020204" pitchFamily="34" charset="0"/>
            <a:buChar char="•"/>
          </a:pPr>
          <a:r>
            <a:rPr lang="en-US" sz="1800" dirty="0">
              <a:latin typeface="Quicksand" panose="020B0604020202020204" charset="0"/>
            </a:rPr>
            <a:t>Being able to hold this bit of information allows us to reference and manipulate it at many different places in a program.</a:t>
          </a:r>
          <a:endParaRPr lang="en-IN" sz="1800" dirty="0">
            <a:latin typeface="Quicksand" panose="020B0604020202020204" charset="0"/>
          </a:endParaRPr>
        </a:p>
      </dgm:t>
    </dgm:pt>
    <dgm:pt modelId="{D7794712-6923-435F-B045-3D7D48CC0B60}" type="parTrans" cxnId="{4807062D-62F4-41E2-8C14-BFF04D3E6783}">
      <dgm:prSet/>
      <dgm:spPr/>
      <dgm:t>
        <a:bodyPr/>
        <a:lstStyle/>
        <a:p>
          <a:endParaRPr lang="en-IN"/>
        </a:p>
      </dgm:t>
    </dgm:pt>
    <dgm:pt modelId="{B3B58380-41C2-4790-B25D-90DDBAE1FD41}" type="sibTrans" cxnId="{4807062D-62F4-41E2-8C14-BFF04D3E6783}">
      <dgm:prSet/>
      <dgm:spPr/>
      <dgm:t>
        <a:bodyPr/>
        <a:lstStyle/>
        <a:p>
          <a:endParaRPr lang="en-IN"/>
        </a:p>
      </dgm:t>
    </dgm:pt>
    <dgm:pt modelId="{450A5FBC-742B-466D-960A-28A622C19313}">
      <dgm:prSet custT="1"/>
      <dgm:spPr/>
      <dgm:t>
        <a:bodyPr/>
        <a:lstStyle/>
        <a:p>
          <a:r>
            <a:rPr lang="en-US" sz="1800" kern="1200" dirty="0">
              <a:solidFill>
                <a:srgbClr val="FFFFFF"/>
              </a:solidFill>
              <a:latin typeface="Quicksand" panose="020B0604020202020204" charset="0"/>
              <a:ea typeface="+mn-ea"/>
              <a:cs typeface="+mn-cs"/>
            </a:rPr>
            <a:t>This ability makes variables incredibly useful!</a:t>
          </a:r>
          <a:endParaRPr lang="en-IN" sz="1800" kern="1200" dirty="0">
            <a:solidFill>
              <a:srgbClr val="FFFFFF"/>
            </a:solidFill>
            <a:latin typeface="Quicksand" panose="020B0604020202020204" charset="0"/>
            <a:ea typeface="+mn-ea"/>
            <a:cs typeface="+mn-cs"/>
          </a:endParaRPr>
        </a:p>
      </dgm:t>
    </dgm:pt>
    <dgm:pt modelId="{16A64350-3596-4A18-9A61-D6761EC7688B}" type="parTrans" cxnId="{E13C71C5-1F2D-4EE0-ADD4-353FF782788D}">
      <dgm:prSet/>
      <dgm:spPr/>
      <dgm:t>
        <a:bodyPr/>
        <a:lstStyle/>
        <a:p>
          <a:endParaRPr lang="en-IN"/>
        </a:p>
      </dgm:t>
    </dgm:pt>
    <dgm:pt modelId="{EC2863EA-B791-47BC-99A6-650EF40A53F8}" type="sibTrans" cxnId="{E13C71C5-1F2D-4EE0-ADD4-353FF782788D}">
      <dgm:prSet/>
      <dgm:spPr/>
      <dgm:t>
        <a:bodyPr/>
        <a:lstStyle/>
        <a:p>
          <a:endParaRPr lang="en-IN"/>
        </a:p>
      </dgm:t>
    </dgm:pt>
    <dgm:pt modelId="{AE8E6D8B-B773-4E53-8967-BDFC866A4966}" type="pres">
      <dgm:prSet presAssocID="{262AB171-F94F-4C6B-8439-BD20B6517E9F}" presName="linear" presStyleCnt="0">
        <dgm:presLayoutVars>
          <dgm:dir/>
          <dgm:animLvl val="lvl"/>
          <dgm:resizeHandles val="exact"/>
        </dgm:presLayoutVars>
      </dgm:prSet>
      <dgm:spPr/>
    </dgm:pt>
    <dgm:pt modelId="{5CAA7CBF-2FC9-4166-8353-E765F9B8AB89}" type="pres">
      <dgm:prSet presAssocID="{F3878779-5304-4515-8AA0-779C7D8C75D7}" presName="parentLin" presStyleCnt="0"/>
      <dgm:spPr/>
    </dgm:pt>
    <dgm:pt modelId="{C1D78D71-30AD-49AC-B98D-F7FF22F56111}" type="pres">
      <dgm:prSet presAssocID="{F3878779-5304-4515-8AA0-779C7D8C75D7}" presName="parentLeftMargin" presStyleLbl="node1" presStyleIdx="0" presStyleCnt="3"/>
      <dgm:spPr/>
    </dgm:pt>
    <dgm:pt modelId="{A1A757A9-1C88-43DD-A5FF-5F50A7F4E109}" type="pres">
      <dgm:prSet presAssocID="{F3878779-5304-4515-8AA0-779C7D8C75D7}" presName="parentText" presStyleLbl="node1" presStyleIdx="0" presStyleCnt="3" custScaleX="127449" custScaleY="104756">
        <dgm:presLayoutVars>
          <dgm:chMax val="0"/>
          <dgm:bulletEnabled val="1"/>
        </dgm:presLayoutVars>
      </dgm:prSet>
      <dgm:spPr/>
    </dgm:pt>
    <dgm:pt modelId="{3B9AD354-EA8B-4186-9823-6AE3907756C3}" type="pres">
      <dgm:prSet presAssocID="{F3878779-5304-4515-8AA0-779C7D8C75D7}" presName="negativeSpace" presStyleCnt="0"/>
      <dgm:spPr/>
    </dgm:pt>
    <dgm:pt modelId="{A6AFEA18-0A22-47CD-AAA5-8216FD572E87}" type="pres">
      <dgm:prSet presAssocID="{F3878779-5304-4515-8AA0-779C7D8C75D7}" presName="childText" presStyleLbl="conFgAcc1" presStyleIdx="0" presStyleCnt="3" custLinFactNeighborX="-161">
        <dgm:presLayoutVars>
          <dgm:bulletEnabled val="1"/>
        </dgm:presLayoutVars>
      </dgm:prSet>
      <dgm:spPr/>
    </dgm:pt>
    <dgm:pt modelId="{48D8A303-633B-47CC-ABB1-640480444756}" type="pres">
      <dgm:prSet presAssocID="{8F484AF6-E0AD-4501-9124-A4FD45AA7368}" presName="spaceBetweenRectangles" presStyleCnt="0"/>
      <dgm:spPr/>
    </dgm:pt>
    <dgm:pt modelId="{4747A8ED-31C7-4A0F-BEF1-CDBB45AD4706}" type="pres">
      <dgm:prSet presAssocID="{4E2A3E38-A950-401C-A396-4405DEAE55D8}" presName="parentLin" presStyleCnt="0"/>
      <dgm:spPr/>
    </dgm:pt>
    <dgm:pt modelId="{75BD9BB4-F04F-45FF-9F33-0301C710E2E2}" type="pres">
      <dgm:prSet presAssocID="{4E2A3E38-A950-401C-A396-4405DEAE55D8}" presName="parentLeftMargin" presStyleLbl="node1" presStyleIdx="0" presStyleCnt="3"/>
      <dgm:spPr/>
    </dgm:pt>
    <dgm:pt modelId="{891C36C1-4162-46F9-BEE2-A3805CDC897F}" type="pres">
      <dgm:prSet presAssocID="{4E2A3E38-A950-401C-A396-4405DEAE55D8}" presName="parentText" presStyleLbl="node1" presStyleIdx="1" presStyleCnt="3" custScaleX="127909" custScaleY="120341">
        <dgm:presLayoutVars>
          <dgm:chMax val="0"/>
          <dgm:bulletEnabled val="1"/>
        </dgm:presLayoutVars>
      </dgm:prSet>
      <dgm:spPr/>
    </dgm:pt>
    <dgm:pt modelId="{9394C744-73B0-4BBF-828A-1D2BC223AF52}" type="pres">
      <dgm:prSet presAssocID="{4E2A3E38-A950-401C-A396-4405DEAE55D8}" presName="negativeSpace" presStyleCnt="0"/>
      <dgm:spPr/>
    </dgm:pt>
    <dgm:pt modelId="{229B011F-F5D7-465C-AC1C-58D1A07FD014}" type="pres">
      <dgm:prSet presAssocID="{4E2A3E38-A950-401C-A396-4405DEAE55D8}" presName="childText" presStyleLbl="conFgAcc1" presStyleIdx="1" presStyleCnt="3">
        <dgm:presLayoutVars>
          <dgm:bulletEnabled val="1"/>
        </dgm:presLayoutVars>
      </dgm:prSet>
      <dgm:spPr/>
    </dgm:pt>
    <dgm:pt modelId="{C1F7E27E-06F8-4089-9092-A3BF22A8F251}" type="pres">
      <dgm:prSet presAssocID="{B3B58380-41C2-4790-B25D-90DDBAE1FD41}" presName="spaceBetweenRectangles" presStyleCnt="0"/>
      <dgm:spPr/>
    </dgm:pt>
    <dgm:pt modelId="{176E6209-F5B6-4DA1-9811-657CEA719A9C}" type="pres">
      <dgm:prSet presAssocID="{450A5FBC-742B-466D-960A-28A622C19313}" presName="parentLin" presStyleCnt="0"/>
      <dgm:spPr/>
    </dgm:pt>
    <dgm:pt modelId="{BC1EADF5-E04D-4791-8203-734C97BA41D9}" type="pres">
      <dgm:prSet presAssocID="{450A5FBC-742B-466D-960A-28A622C19313}" presName="parentLeftMargin" presStyleLbl="node1" presStyleIdx="1" presStyleCnt="3"/>
      <dgm:spPr/>
    </dgm:pt>
    <dgm:pt modelId="{DB3250E7-418A-448F-8EB7-EDC48C5C9DFB}" type="pres">
      <dgm:prSet presAssocID="{450A5FBC-742B-466D-960A-28A622C19313}" presName="parentText" presStyleLbl="node1" presStyleIdx="2" presStyleCnt="3" custScaleX="127514" custScaleY="108368" custLinFactNeighborY="-1593">
        <dgm:presLayoutVars>
          <dgm:chMax val="0"/>
          <dgm:bulletEnabled val="1"/>
        </dgm:presLayoutVars>
      </dgm:prSet>
      <dgm:spPr/>
    </dgm:pt>
    <dgm:pt modelId="{121052C6-7B68-491C-B390-CE775EE4184C}" type="pres">
      <dgm:prSet presAssocID="{450A5FBC-742B-466D-960A-28A622C19313}" presName="negativeSpace" presStyleCnt="0"/>
      <dgm:spPr/>
    </dgm:pt>
    <dgm:pt modelId="{359D5E1C-B8F0-42B4-A9DB-0A2B7645B601}" type="pres">
      <dgm:prSet presAssocID="{450A5FBC-742B-466D-960A-28A622C19313}" presName="childText" presStyleLbl="conFgAcc1" presStyleIdx="2" presStyleCnt="3">
        <dgm:presLayoutVars>
          <dgm:bulletEnabled val="1"/>
        </dgm:presLayoutVars>
      </dgm:prSet>
      <dgm:spPr/>
    </dgm:pt>
  </dgm:ptLst>
  <dgm:cxnLst>
    <dgm:cxn modelId="{C0A37A00-5136-4AA5-86DE-94EC9DF46AD7}" type="presOf" srcId="{262AB171-F94F-4C6B-8439-BD20B6517E9F}" destId="{AE8E6D8B-B773-4E53-8967-BDFC866A4966}" srcOrd="0" destOrd="0" presId="urn:microsoft.com/office/officeart/2005/8/layout/list1"/>
    <dgm:cxn modelId="{92918B12-8B23-4AE4-999F-7CCE5A4360DC}" type="presOf" srcId="{450A5FBC-742B-466D-960A-28A622C19313}" destId="{DB3250E7-418A-448F-8EB7-EDC48C5C9DFB}" srcOrd="1" destOrd="0" presId="urn:microsoft.com/office/officeart/2005/8/layout/list1"/>
    <dgm:cxn modelId="{4807062D-62F4-41E2-8C14-BFF04D3E6783}" srcId="{262AB171-F94F-4C6B-8439-BD20B6517E9F}" destId="{4E2A3E38-A950-401C-A396-4405DEAE55D8}" srcOrd="1" destOrd="0" parTransId="{D7794712-6923-435F-B045-3D7D48CC0B60}" sibTransId="{B3B58380-41C2-4790-B25D-90DDBAE1FD41}"/>
    <dgm:cxn modelId="{9A2AB068-D99C-4EBD-8AE4-9B6C388827BD}" type="presOf" srcId="{4E2A3E38-A950-401C-A396-4405DEAE55D8}" destId="{891C36C1-4162-46F9-BEE2-A3805CDC897F}" srcOrd="1" destOrd="0" presId="urn:microsoft.com/office/officeart/2005/8/layout/list1"/>
    <dgm:cxn modelId="{71D76669-C7F4-4732-B667-EEA6F8943AF7}" type="presOf" srcId="{F3878779-5304-4515-8AA0-779C7D8C75D7}" destId="{A1A757A9-1C88-43DD-A5FF-5F50A7F4E109}" srcOrd="1" destOrd="0" presId="urn:microsoft.com/office/officeart/2005/8/layout/list1"/>
    <dgm:cxn modelId="{E460BE58-D844-4015-98F6-F2FF8661606A}" type="presOf" srcId="{450A5FBC-742B-466D-960A-28A622C19313}" destId="{BC1EADF5-E04D-4791-8203-734C97BA41D9}" srcOrd="0" destOrd="0" presId="urn:microsoft.com/office/officeart/2005/8/layout/list1"/>
    <dgm:cxn modelId="{E13C71C5-1F2D-4EE0-ADD4-353FF782788D}" srcId="{262AB171-F94F-4C6B-8439-BD20B6517E9F}" destId="{450A5FBC-742B-466D-960A-28A622C19313}" srcOrd="2" destOrd="0" parTransId="{16A64350-3596-4A18-9A61-D6761EC7688B}" sibTransId="{EC2863EA-B791-47BC-99A6-650EF40A53F8}"/>
    <dgm:cxn modelId="{E29D50E2-7DFC-498A-83D2-F85C780830D4}" srcId="{262AB171-F94F-4C6B-8439-BD20B6517E9F}" destId="{F3878779-5304-4515-8AA0-779C7D8C75D7}" srcOrd="0" destOrd="0" parTransId="{329D6DD1-4860-425C-9871-AC2BFB865885}" sibTransId="{8F484AF6-E0AD-4501-9124-A4FD45AA7368}"/>
    <dgm:cxn modelId="{DE897BE3-D3E7-4B76-94D2-66BF05297A8E}" type="presOf" srcId="{4E2A3E38-A950-401C-A396-4405DEAE55D8}" destId="{75BD9BB4-F04F-45FF-9F33-0301C710E2E2}" srcOrd="0" destOrd="0" presId="urn:microsoft.com/office/officeart/2005/8/layout/list1"/>
    <dgm:cxn modelId="{6ECF52FE-4BA0-4F65-B4FB-CD0D0C748A14}" type="presOf" srcId="{F3878779-5304-4515-8AA0-779C7D8C75D7}" destId="{C1D78D71-30AD-49AC-B98D-F7FF22F56111}" srcOrd="0" destOrd="0" presId="urn:microsoft.com/office/officeart/2005/8/layout/list1"/>
    <dgm:cxn modelId="{37BF968F-F126-4A38-B61F-FC97DC2F282F}" type="presParOf" srcId="{AE8E6D8B-B773-4E53-8967-BDFC866A4966}" destId="{5CAA7CBF-2FC9-4166-8353-E765F9B8AB89}" srcOrd="0" destOrd="0" presId="urn:microsoft.com/office/officeart/2005/8/layout/list1"/>
    <dgm:cxn modelId="{501385C5-0410-4E3D-A4A9-0C123903B659}" type="presParOf" srcId="{5CAA7CBF-2FC9-4166-8353-E765F9B8AB89}" destId="{C1D78D71-30AD-49AC-B98D-F7FF22F56111}" srcOrd="0" destOrd="0" presId="urn:microsoft.com/office/officeart/2005/8/layout/list1"/>
    <dgm:cxn modelId="{2D655202-B529-4C31-8840-94C8A5DBD75C}" type="presParOf" srcId="{5CAA7CBF-2FC9-4166-8353-E765F9B8AB89}" destId="{A1A757A9-1C88-43DD-A5FF-5F50A7F4E109}" srcOrd="1" destOrd="0" presId="urn:microsoft.com/office/officeart/2005/8/layout/list1"/>
    <dgm:cxn modelId="{B69CB53B-EE25-4CE6-B0CE-AB3581438450}" type="presParOf" srcId="{AE8E6D8B-B773-4E53-8967-BDFC866A4966}" destId="{3B9AD354-EA8B-4186-9823-6AE3907756C3}" srcOrd="1" destOrd="0" presId="urn:microsoft.com/office/officeart/2005/8/layout/list1"/>
    <dgm:cxn modelId="{8B7A969D-62BE-4F19-B076-544A8124B1C5}" type="presParOf" srcId="{AE8E6D8B-B773-4E53-8967-BDFC866A4966}" destId="{A6AFEA18-0A22-47CD-AAA5-8216FD572E87}" srcOrd="2" destOrd="0" presId="urn:microsoft.com/office/officeart/2005/8/layout/list1"/>
    <dgm:cxn modelId="{206F96D4-011D-4726-AC57-8EAD508B2F19}" type="presParOf" srcId="{AE8E6D8B-B773-4E53-8967-BDFC866A4966}" destId="{48D8A303-633B-47CC-ABB1-640480444756}" srcOrd="3" destOrd="0" presId="urn:microsoft.com/office/officeart/2005/8/layout/list1"/>
    <dgm:cxn modelId="{B7820DBE-37A0-4242-BC2C-2559F32C3F8A}" type="presParOf" srcId="{AE8E6D8B-B773-4E53-8967-BDFC866A4966}" destId="{4747A8ED-31C7-4A0F-BEF1-CDBB45AD4706}" srcOrd="4" destOrd="0" presId="urn:microsoft.com/office/officeart/2005/8/layout/list1"/>
    <dgm:cxn modelId="{A8E5113C-5740-41C4-8E4B-D30B5C077AFA}" type="presParOf" srcId="{4747A8ED-31C7-4A0F-BEF1-CDBB45AD4706}" destId="{75BD9BB4-F04F-45FF-9F33-0301C710E2E2}" srcOrd="0" destOrd="0" presId="urn:microsoft.com/office/officeart/2005/8/layout/list1"/>
    <dgm:cxn modelId="{AF3270C2-E060-4952-A83C-EC07F3D3EA8F}" type="presParOf" srcId="{4747A8ED-31C7-4A0F-BEF1-CDBB45AD4706}" destId="{891C36C1-4162-46F9-BEE2-A3805CDC897F}" srcOrd="1" destOrd="0" presId="urn:microsoft.com/office/officeart/2005/8/layout/list1"/>
    <dgm:cxn modelId="{F25A61D1-7F4F-4D80-A5A3-7D8803E8313E}" type="presParOf" srcId="{AE8E6D8B-B773-4E53-8967-BDFC866A4966}" destId="{9394C744-73B0-4BBF-828A-1D2BC223AF52}" srcOrd="5" destOrd="0" presId="urn:microsoft.com/office/officeart/2005/8/layout/list1"/>
    <dgm:cxn modelId="{5B44DD3E-1FD5-4DD2-82DE-08DDBB36AB87}" type="presParOf" srcId="{AE8E6D8B-B773-4E53-8967-BDFC866A4966}" destId="{229B011F-F5D7-465C-AC1C-58D1A07FD014}" srcOrd="6" destOrd="0" presId="urn:microsoft.com/office/officeart/2005/8/layout/list1"/>
    <dgm:cxn modelId="{BB9014B5-5381-4405-883B-E2DEAADF99A7}" type="presParOf" srcId="{AE8E6D8B-B773-4E53-8967-BDFC866A4966}" destId="{C1F7E27E-06F8-4089-9092-A3BF22A8F251}" srcOrd="7" destOrd="0" presId="urn:microsoft.com/office/officeart/2005/8/layout/list1"/>
    <dgm:cxn modelId="{6DC5A8A3-D42D-4977-90BD-88C809D7F480}" type="presParOf" srcId="{AE8E6D8B-B773-4E53-8967-BDFC866A4966}" destId="{176E6209-F5B6-4DA1-9811-657CEA719A9C}" srcOrd="8" destOrd="0" presId="urn:microsoft.com/office/officeart/2005/8/layout/list1"/>
    <dgm:cxn modelId="{FEC0D844-B4EF-4329-9369-8EDEDF70F486}" type="presParOf" srcId="{176E6209-F5B6-4DA1-9811-657CEA719A9C}" destId="{BC1EADF5-E04D-4791-8203-734C97BA41D9}" srcOrd="0" destOrd="0" presId="urn:microsoft.com/office/officeart/2005/8/layout/list1"/>
    <dgm:cxn modelId="{E2D82199-B732-42F7-A091-0812718CE13A}" type="presParOf" srcId="{176E6209-F5B6-4DA1-9811-657CEA719A9C}" destId="{DB3250E7-418A-448F-8EB7-EDC48C5C9DFB}" srcOrd="1" destOrd="0" presId="urn:microsoft.com/office/officeart/2005/8/layout/list1"/>
    <dgm:cxn modelId="{07490E21-A5D8-443A-B00C-CE1B25A7D128}" type="presParOf" srcId="{AE8E6D8B-B773-4E53-8967-BDFC866A4966}" destId="{121052C6-7B68-491C-B390-CE775EE4184C}" srcOrd="9" destOrd="0" presId="urn:microsoft.com/office/officeart/2005/8/layout/list1"/>
    <dgm:cxn modelId="{058AFD1C-D0D0-4857-BC0B-431D1B2DB67E}" type="presParOf" srcId="{AE8E6D8B-B773-4E53-8967-BDFC866A4966}" destId="{359D5E1C-B8F0-42B4-A9DB-0A2B7645B60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FEA18-0A22-47CD-AAA5-8216FD572E87}">
      <dsp:nvSpPr>
        <dsp:cNvPr id="0" name=""/>
        <dsp:cNvSpPr/>
      </dsp:nvSpPr>
      <dsp:spPr>
        <a:xfrm>
          <a:off x="0" y="390380"/>
          <a:ext cx="7896231" cy="6300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A757A9-1C88-43DD-A5FF-5F50A7F4E109}">
      <dsp:nvSpPr>
        <dsp:cNvPr id="0" name=""/>
        <dsp:cNvSpPr/>
      </dsp:nvSpPr>
      <dsp:spPr>
        <a:xfrm>
          <a:off x="394811" y="21380"/>
          <a:ext cx="6213694" cy="7380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921" tIns="0" rIns="208921"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Quicksand" panose="020B0604020202020204" charset="0"/>
            </a:rPr>
            <a:t>The process of repeating sections of a program. </a:t>
          </a:r>
          <a:endParaRPr lang="en-IN" sz="1800" kern="1200" dirty="0">
            <a:latin typeface="Quicksand" panose="020B0604020202020204" charset="0"/>
          </a:endParaRPr>
        </a:p>
      </dsp:txBody>
      <dsp:txXfrm>
        <a:off x="430837" y="57406"/>
        <a:ext cx="6141642" cy="665948"/>
      </dsp:txXfrm>
    </dsp:sp>
    <dsp:sp modelId="{229B011F-F5D7-465C-AC1C-58D1A07FD014}">
      <dsp:nvSpPr>
        <dsp:cNvPr id="0" name=""/>
        <dsp:cNvSpPr/>
      </dsp:nvSpPr>
      <dsp:spPr>
        <a:xfrm>
          <a:off x="0" y="1524380"/>
          <a:ext cx="7896231" cy="630000"/>
        </a:xfrm>
        <a:prstGeom prst="rect">
          <a:avLst/>
        </a:prstGeom>
        <a:solidFill>
          <a:schemeClr val="lt1">
            <a:alpha val="90000"/>
            <a:hueOff val="0"/>
            <a:satOff val="0"/>
            <a:lumOff val="0"/>
            <a:alphaOff val="0"/>
          </a:schemeClr>
        </a:solidFill>
        <a:ln w="25400" cap="flat" cmpd="sng" algn="ctr">
          <a:solidFill>
            <a:schemeClr val="accent3">
              <a:hueOff val="370855"/>
              <a:satOff val="5248"/>
              <a:lumOff val="-15492"/>
              <a:alphaOff val="0"/>
            </a:schemeClr>
          </a:solidFill>
          <a:prstDash val="solid"/>
        </a:ln>
        <a:effectLst/>
      </dsp:spPr>
      <dsp:style>
        <a:lnRef idx="2">
          <a:scrgbClr r="0" g="0" b="0"/>
        </a:lnRef>
        <a:fillRef idx="1">
          <a:scrgbClr r="0" g="0" b="0"/>
        </a:fillRef>
        <a:effectRef idx="0">
          <a:scrgbClr r="0" g="0" b="0"/>
        </a:effectRef>
        <a:fontRef idx="minor"/>
      </dsp:style>
    </dsp:sp>
    <dsp:sp modelId="{891C36C1-4162-46F9-BEE2-A3805CDC897F}">
      <dsp:nvSpPr>
        <dsp:cNvPr id="0" name=""/>
        <dsp:cNvSpPr/>
      </dsp:nvSpPr>
      <dsp:spPr>
        <a:xfrm>
          <a:off x="394811" y="1155380"/>
          <a:ext cx="6236301" cy="738000"/>
        </a:xfrm>
        <a:prstGeom prst="roundRect">
          <a:avLst/>
        </a:prstGeom>
        <a:solidFill>
          <a:schemeClr val="accent3">
            <a:hueOff val="370855"/>
            <a:satOff val="5248"/>
            <a:lumOff val="-154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921" tIns="0" rIns="208921" bIns="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 sz="1800" kern="1200" dirty="0">
              <a:latin typeface="Quicksand" panose="020B0604020202020204" charset="0"/>
            </a:rPr>
            <a:t>It is used whenever a specific behaviour needs to be repeated.</a:t>
          </a:r>
          <a:endParaRPr lang="en-IN" sz="1800" kern="1200" dirty="0">
            <a:latin typeface="Quicksand" panose="020B0604020202020204" charset="0"/>
          </a:endParaRPr>
        </a:p>
      </dsp:txBody>
      <dsp:txXfrm>
        <a:off x="430837" y="1191406"/>
        <a:ext cx="6164249" cy="665948"/>
      </dsp:txXfrm>
    </dsp:sp>
    <dsp:sp modelId="{0603A938-4D7C-44A1-9D49-B0F9D5B75E6A}">
      <dsp:nvSpPr>
        <dsp:cNvPr id="0" name=""/>
        <dsp:cNvSpPr/>
      </dsp:nvSpPr>
      <dsp:spPr>
        <a:xfrm>
          <a:off x="0" y="2679761"/>
          <a:ext cx="7896231" cy="630000"/>
        </a:xfrm>
        <a:prstGeom prst="rect">
          <a:avLst/>
        </a:prstGeom>
        <a:solidFill>
          <a:schemeClr val="lt1">
            <a:alpha val="90000"/>
            <a:hueOff val="0"/>
            <a:satOff val="0"/>
            <a:lumOff val="0"/>
            <a:alphaOff val="0"/>
          </a:schemeClr>
        </a:solidFill>
        <a:ln w="25400" cap="flat" cmpd="sng" algn="ctr">
          <a:solidFill>
            <a:schemeClr val="accent3">
              <a:hueOff val="741710"/>
              <a:satOff val="10496"/>
              <a:lumOff val="-30984"/>
              <a:alphaOff val="0"/>
            </a:schemeClr>
          </a:solidFill>
          <a:prstDash val="solid"/>
        </a:ln>
        <a:effectLst/>
      </dsp:spPr>
      <dsp:style>
        <a:lnRef idx="2">
          <a:scrgbClr r="0" g="0" b="0"/>
        </a:lnRef>
        <a:fillRef idx="1">
          <a:scrgbClr r="0" g="0" b="0"/>
        </a:fillRef>
        <a:effectRef idx="0">
          <a:scrgbClr r="0" g="0" b="0"/>
        </a:effectRef>
        <a:fontRef idx="minor"/>
      </dsp:style>
    </dsp:sp>
    <dsp:sp modelId="{2ECCA940-BFD8-4C90-B670-1FABF28C9506}">
      <dsp:nvSpPr>
        <dsp:cNvPr id="0" name=""/>
        <dsp:cNvSpPr/>
      </dsp:nvSpPr>
      <dsp:spPr>
        <a:xfrm>
          <a:off x="394811" y="2289380"/>
          <a:ext cx="6213694" cy="738000"/>
        </a:xfrm>
        <a:prstGeom prst="roundRect">
          <a:avLst/>
        </a:prstGeom>
        <a:solidFill>
          <a:schemeClr val="accent3">
            <a:hueOff val="741710"/>
            <a:satOff val="10496"/>
            <a:lumOff val="-309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921" tIns="0" rIns="208921"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Quicksand" panose="020B0604020202020204" charset="0"/>
            </a:rPr>
            <a:t>Iteration is often referred to as </a:t>
          </a:r>
          <a:r>
            <a:rPr lang="en-US" sz="1800" b="1" kern="1200" dirty="0">
              <a:latin typeface="Quicksand" panose="020B0604020202020204" charset="0"/>
            </a:rPr>
            <a:t>'looping'</a:t>
          </a:r>
          <a:r>
            <a:rPr lang="en-US" sz="1800" kern="1200" dirty="0">
              <a:latin typeface="Quicksand" panose="020B0604020202020204" charset="0"/>
            </a:rPr>
            <a:t>, because when a program iterates it </a:t>
          </a:r>
          <a:r>
            <a:rPr lang="en-US" sz="1800" b="1" kern="1200" dirty="0">
              <a:latin typeface="Quicksand" panose="020B0604020202020204" charset="0"/>
            </a:rPr>
            <a:t>'loops' </a:t>
          </a:r>
          <a:r>
            <a:rPr lang="en-US" sz="1800" kern="1200" dirty="0">
              <a:latin typeface="Quicksand" panose="020B0604020202020204" charset="0"/>
            </a:rPr>
            <a:t>to an earlier step.</a:t>
          </a:r>
          <a:endParaRPr lang="en-IN" sz="1800" kern="1200" dirty="0">
            <a:latin typeface="Quicksand" panose="020B0604020202020204" charset="0"/>
          </a:endParaRPr>
        </a:p>
      </dsp:txBody>
      <dsp:txXfrm>
        <a:off x="430837" y="2325406"/>
        <a:ext cx="6141642" cy="665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753DC-E0ED-4010-9D6E-4A7CACCDF0B8}">
      <dsp:nvSpPr>
        <dsp:cNvPr id="0" name=""/>
        <dsp:cNvSpPr/>
      </dsp:nvSpPr>
      <dsp:spPr>
        <a:xfrm>
          <a:off x="2645" y="4300"/>
          <a:ext cx="2579687" cy="1031874"/>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Quicksand" panose="020B0604020202020204" charset="0"/>
            </a:rPr>
            <a:t>Infinite Loops</a:t>
          </a:r>
          <a:endParaRPr lang="en-IN" sz="2000" b="1" kern="1200" dirty="0">
            <a:latin typeface="Quicksand" panose="020B0604020202020204" charset="0"/>
          </a:endParaRPr>
        </a:p>
      </dsp:txBody>
      <dsp:txXfrm>
        <a:off x="2645" y="4300"/>
        <a:ext cx="2579687" cy="1031874"/>
      </dsp:txXfrm>
    </dsp:sp>
    <dsp:sp modelId="{E43AD9B3-E419-43A3-A863-1F865D80BBB3}">
      <dsp:nvSpPr>
        <dsp:cNvPr id="0" name=""/>
        <dsp:cNvSpPr/>
      </dsp:nvSpPr>
      <dsp:spPr>
        <a:xfrm>
          <a:off x="2645" y="1036175"/>
          <a:ext cx="2579687" cy="2459519"/>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0" kern="1200" dirty="0">
              <a:solidFill>
                <a:schemeClr val="bg2"/>
              </a:solidFill>
              <a:latin typeface="Quicksand" panose="020B0604020202020204" charset="0"/>
            </a:rPr>
            <a:t>Allow us to run a  program section again and again without stopping.</a:t>
          </a:r>
          <a:endParaRPr lang="en-IN" sz="1800" b="0" kern="1200" dirty="0">
            <a:solidFill>
              <a:schemeClr val="bg2"/>
            </a:solidFill>
            <a:latin typeface="Quicksand" panose="020B0604020202020204" charset="0"/>
          </a:endParaRPr>
        </a:p>
        <a:p>
          <a:pPr marL="285750" lvl="1" indent="-285750" algn="l" defTabSz="2089150">
            <a:lnSpc>
              <a:spcPct val="90000"/>
            </a:lnSpc>
            <a:spcBef>
              <a:spcPct val="0"/>
            </a:spcBef>
            <a:spcAft>
              <a:spcPct val="15000"/>
            </a:spcAft>
            <a:buChar char="•"/>
          </a:pPr>
          <a:endParaRPr lang="en-IN" sz="4700" kern="1200" dirty="0"/>
        </a:p>
      </dsp:txBody>
      <dsp:txXfrm>
        <a:off x="2645" y="1036175"/>
        <a:ext cx="2579687" cy="2459519"/>
      </dsp:txXfrm>
    </dsp:sp>
    <dsp:sp modelId="{9D8DDE9B-643C-43CC-A166-616B232C8AFA}">
      <dsp:nvSpPr>
        <dsp:cNvPr id="0" name=""/>
        <dsp:cNvSpPr/>
      </dsp:nvSpPr>
      <dsp:spPr>
        <a:xfrm>
          <a:off x="2943489" y="4300"/>
          <a:ext cx="2579687" cy="1031874"/>
        </a:xfrm>
        <a:prstGeom prst="rect">
          <a:avLst/>
        </a:prstGeom>
        <a:solidFill>
          <a:schemeClr val="accent3">
            <a:hueOff val="370855"/>
            <a:satOff val="5248"/>
            <a:lumOff val="-15492"/>
            <a:alphaOff val="0"/>
          </a:schemeClr>
        </a:solidFill>
        <a:ln w="25400" cap="flat" cmpd="sng" algn="ctr">
          <a:solidFill>
            <a:schemeClr val="accent3">
              <a:hueOff val="370855"/>
              <a:satOff val="5248"/>
              <a:lumOff val="-1549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Quicksand" panose="020B0604020202020204" charset="0"/>
            </a:rPr>
            <a:t>Count Controlled Loops</a:t>
          </a:r>
          <a:endParaRPr lang="en-IN" sz="2000" b="1" kern="1200" dirty="0">
            <a:latin typeface="Quicksand" panose="020B0604020202020204" charset="0"/>
          </a:endParaRPr>
        </a:p>
      </dsp:txBody>
      <dsp:txXfrm>
        <a:off x="2943489" y="4300"/>
        <a:ext cx="2579687" cy="1031874"/>
      </dsp:txXfrm>
    </dsp:sp>
    <dsp:sp modelId="{ED453701-CB76-4197-81B0-170012DC31DE}">
      <dsp:nvSpPr>
        <dsp:cNvPr id="0" name=""/>
        <dsp:cNvSpPr/>
      </dsp:nvSpPr>
      <dsp:spPr>
        <a:xfrm>
          <a:off x="2943489" y="1036175"/>
          <a:ext cx="2579687" cy="2459519"/>
        </a:xfrm>
        <a:prstGeom prst="rect">
          <a:avLst/>
        </a:prstGeom>
        <a:solidFill>
          <a:schemeClr val="accent3">
            <a:tint val="40000"/>
            <a:alpha val="90000"/>
            <a:hueOff val="335190"/>
            <a:satOff val="-19970"/>
            <a:lumOff val="-2821"/>
            <a:alphaOff val="0"/>
          </a:schemeClr>
        </a:solidFill>
        <a:ln w="25400" cap="flat" cmpd="sng" algn="ctr">
          <a:solidFill>
            <a:schemeClr val="accent3">
              <a:tint val="40000"/>
              <a:alpha val="90000"/>
              <a:hueOff val="335190"/>
              <a:satOff val="-19970"/>
              <a:lumOff val="-282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solidFill>
                <a:schemeClr val="bg2"/>
              </a:solidFill>
              <a:latin typeface="Quicksand" panose="020B0604020202020204" charset="0"/>
            </a:rPr>
            <a:t>Allow us to repeat a program section a specific number of times.</a:t>
          </a:r>
          <a:endParaRPr lang="en-IN" sz="1800" kern="1200" dirty="0">
            <a:solidFill>
              <a:schemeClr val="bg2"/>
            </a:solidFill>
            <a:latin typeface="Quicksand" panose="020B0604020202020204" charset="0"/>
          </a:endParaRPr>
        </a:p>
        <a:p>
          <a:pPr marL="171450" lvl="1" indent="-171450" algn="l" defTabSz="800100">
            <a:lnSpc>
              <a:spcPct val="90000"/>
            </a:lnSpc>
            <a:spcBef>
              <a:spcPct val="0"/>
            </a:spcBef>
            <a:spcAft>
              <a:spcPct val="15000"/>
            </a:spcAft>
            <a:buChar char="•"/>
          </a:pPr>
          <a:endParaRPr lang="en-IN" sz="1800" kern="1200" dirty="0">
            <a:latin typeface="Quicksand" panose="020B0604020202020204" charset="0"/>
          </a:endParaRPr>
        </a:p>
        <a:p>
          <a:pPr marL="285750" lvl="1" indent="-285750" algn="l" defTabSz="2089150">
            <a:lnSpc>
              <a:spcPct val="90000"/>
            </a:lnSpc>
            <a:spcBef>
              <a:spcPct val="0"/>
            </a:spcBef>
            <a:spcAft>
              <a:spcPct val="15000"/>
            </a:spcAft>
            <a:buChar char="•"/>
          </a:pPr>
          <a:endParaRPr lang="en-IN" sz="4700" kern="1200" dirty="0"/>
        </a:p>
      </dsp:txBody>
      <dsp:txXfrm>
        <a:off x="2943489" y="1036175"/>
        <a:ext cx="2579687" cy="2459519"/>
      </dsp:txXfrm>
    </dsp:sp>
    <dsp:sp modelId="{467F295E-9886-47C4-9A1C-3ACB024AC783}">
      <dsp:nvSpPr>
        <dsp:cNvPr id="0" name=""/>
        <dsp:cNvSpPr/>
      </dsp:nvSpPr>
      <dsp:spPr>
        <a:xfrm>
          <a:off x="5884332" y="4300"/>
          <a:ext cx="2579687" cy="1031874"/>
        </a:xfrm>
        <a:prstGeom prst="rect">
          <a:avLst/>
        </a:prstGeom>
        <a:solidFill>
          <a:schemeClr val="accent3">
            <a:hueOff val="741710"/>
            <a:satOff val="10496"/>
            <a:lumOff val="-30984"/>
            <a:alphaOff val="0"/>
          </a:schemeClr>
        </a:solidFill>
        <a:ln w="25400" cap="flat" cmpd="sng" algn="ctr">
          <a:solidFill>
            <a:schemeClr val="accent3">
              <a:hueOff val="741710"/>
              <a:satOff val="10496"/>
              <a:lumOff val="-3098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Quicksand" panose="020B0604020202020204" charset="0"/>
            </a:rPr>
            <a:t>Condition Controlled Loops</a:t>
          </a:r>
          <a:endParaRPr lang="en-IN" sz="2000" b="1" kern="1200" dirty="0">
            <a:latin typeface="Quicksand" panose="020B0604020202020204" charset="0"/>
          </a:endParaRPr>
        </a:p>
      </dsp:txBody>
      <dsp:txXfrm>
        <a:off x="5884332" y="4300"/>
        <a:ext cx="2579687" cy="1031874"/>
      </dsp:txXfrm>
    </dsp:sp>
    <dsp:sp modelId="{9FCF52A0-7C8A-4809-B65D-1E81606CDD5E}">
      <dsp:nvSpPr>
        <dsp:cNvPr id="0" name=""/>
        <dsp:cNvSpPr/>
      </dsp:nvSpPr>
      <dsp:spPr>
        <a:xfrm>
          <a:off x="5884332" y="1036175"/>
          <a:ext cx="2579687" cy="2459519"/>
        </a:xfrm>
        <a:prstGeom prst="rect">
          <a:avLst/>
        </a:prstGeom>
        <a:solidFill>
          <a:schemeClr val="accent3">
            <a:tint val="40000"/>
            <a:alpha val="90000"/>
            <a:hueOff val="670379"/>
            <a:satOff val="-39939"/>
            <a:lumOff val="-5643"/>
            <a:alphaOff val="0"/>
          </a:schemeClr>
        </a:solidFill>
        <a:ln w="25400" cap="flat" cmpd="sng" algn="ctr">
          <a:solidFill>
            <a:schemeClr val="accent3">
              <a:tint val="40000"/>
              <a:alpha val="90000"/>
              <a:hueOff val="670379"/>
              <a:satOff val="-39939"/>
              <a:lumOff val="-56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solidFill>
                <a:schemeClr val="bg2"/>
              </a:solidFill>
              <a:latin typeface="Quicksand" panose="020B0604020202020204" charset="0"/>
            </a:rPr>
            <a:t>Allow us to repeat a program section until a specific condition is met.</a:t>
          </a:r>
          <a:endParaRPr lang="en-IN" sz="1800" kern="1200" dirty="0">
            <a:solidFill>
              <a:schemeClr val="bg2"/>
            </a:solidFill>
            <a:latin typeface="Quicksand" panose="020B0604020202020204" charset="0"/>
          </a:endParaRPr>
        </a:p>
      </dsp:txBody>
      <dsp:txXfrm>
        <a:off x="5884332" y="1036175"/>
        <a:ext cx="2579687" cy="24595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FEA18-0A22-47CD-AAA5-8216FD572E87}">
      <dsp:nvSpPr>
        <dsp:cNvPr id="0" name=""/>
        <dsp:cNvSpPr/>
      </dsp:nvSpPr>
      <dsp:spPr>
        <a:xfrm>
          <a:off x="0" y="614010"/>
          <a:ext cx="5465543" cy="9828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A757A9-1C88-43DD-A5FF-5F50A7F4E109}">
      <dsp:nvSpPr>
        <dsp:cNvPr id="0" name=""/>
        <dsp:cNvSpPr/>
      </dsp:nvSpPr>
      <dsp:spPr>
        <a:xfrm>
          <a:off x="273277" y="38369"/>
          <a:ext cx="4721480" cy="115128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609" tIns="0" rIns="144609"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Quicksand" panose="020B0604020202020204" charset="0"/>
            </a:rPr>
            <a:t>Events are triggers to make an action/sequence of actions happen. </a:t>
          </a:r>
          <a:endParaRPr lang="en-IN" sz="1800" kern="1200" dirty="0">
            <a:latin typeface="Quicksand" panose="020B0604020202020204" charset="0"/>
          </a:endParaRPr>
        </a:p>
      </dsp:txBody>
      <dsp:txXfrm>
        <a:off x="329478" y="94570"/>
        <a:ext cx="4609078" cy="1038878"/>
      </dsp:txXfrm>
    </dsp:sp>
    <dsp:sp modelId="{229B011F-F5D7-465C-AC1C-58D1A07FD014}">
      <dsp:nvSpPr>
        <dsp:cNvPr id="0" name=""/>
        <dsp:cNvSpPr/>
      </dsp:nvSpPr>
      <dsp:spPr>
        <a:xfrm>
          <a:off x="0" y="2383049"/>
          <a:ext cx="5465543" cy="982800"/>
        </a:xfrm>
        <a:prstGeom prst="rect">
          <a:avLst/>
        </a:prstGeom>
        <a:solidFill>
          <a:schemeClr val="lt1">
            <a:alpha val="90000"/>
            <a:hueOff val="0"/>
            <a:satOff val="0"/>
            <a:lumOff val="0"/>
            <a:alphaOff val="0"/>
          </a:schemeClr>
        </a:solidFill>
        <a:ln w="25400" cap="flat" cmpd="sng" algn="ctr">
          <a:solidFill>
            <a:schemeClr val="accent3">
              <a:hueOff val="741710"/>
              <a:satOff val="10496"/>
              <a:lumOff val="-30984"/>
              <a:alphaOff val="0"/>
            </a:schemeClr>
          </a:solidFill>
          <a:prstDash val="solid"/>
        </a:ln>
        <a:effectLst/>
      </dsp:spPr>
      <dsp:style>
        <a:lnRef idx="2">
          <a:scrgbClr r="0" g="0" b="0"/>
        </a:lnRef>
        <a:fillRef idx="1">
          <a:scrgbClr r="0" g="0" b="0"/>
        </a:fillRef>
        <a:effectRef idx="0">
          <a:scrgbClr r="0" g="0" b="0"/>
        </a:effectRef>
        <a:fontRef idx="minor"/>
      </dsp:style>
    </dsp:sp>
    <dsp:sp modelId="{891C36C1-4162-46F9-BEE2-A3805CDC897F}">
      <dsp:nvSpPr>
        <dsp:cNvPr id="0" name=""/>
        <dsp:cNvSpPr/>
      </dsp:nvSpPr>
      <dsp:spPr>
        <a:xfrm>
          <a:off x="273277" y="1807410"/>
          <a:ext cx="4705832" cy="1151280"/>
        </a:xfrm>
        <a:prstGeom prst="roundRect">
          <a:avLst/>
        </a:prstGeom>
        <a:solidFill>
          <a:schemeClr val="accent3">
            <a:hueOff val="741710"/>
            <a:satOff val="10496"/>
            <a:lumOff val="-309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609" tIns="0" rIns="144609" bIns="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kern="1200" dirty="0">
              <a:latin typeface="Quicksand" panose="020B0604020202020204" charset="0"/>
            </a:rPr>
            <a:t>Events in Scratch are represented by the </a:t>
          </a:r>
          <a:r>
            <a:rPr lang="en-US" sz="1800" b="1" kern="1200" dirty="0">
              <a:solidFill>
                <a:srgbClr val="FFFF00"/>
              </a:solidFill>
              <a:latin typeface="Quicksand" panose="020B0604020202020204" charset="0"/>
            </a:rPr>
            <a:t>yellow </a:t>
          </a:r>
          <a:r>
            <a:rPr lang="en-US" sz="1800" kern="1200" dirty="0">
              <a:latin typeface="Quicksand" panose="020B0604020202020204" charset="0"/>
            </a:rPr>
            <a:t>codes including: when flag clicked, when sprite clicked, when key pressed, broadcast and more.</a:t>
          </a:r>
          <a:endParaRPr lang="en-IN" sz="1800" kern="1200" dirty="0">
            <a:latin typeface="Quicksand" panose="020B0604020202020204" charset="0"/>
          </a:endParaRPr>
        </a:p>
      </dsp:txBody>
      <dsp:txXfrm>
        <a:off x="329478" y="1863611"/>
        <a:ext cx="4593430" cy="10388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FEA18-0A22-47CD-AAA5-8216FD572E87}">
      <dsp:nvSpPr>
        <dsp:cNvPr id="0" name=""/>
        <dsp:cNvSpPr/>
      </dsp:nvSpPr>
      <dsp:spPr>
        <a:xfrm>
          <a:off x="0" y="456870"/>
          <a:ext cx="7870080" cy="6048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A757A9-1C88-43DD-A5FF-5F50A7F4E109}">
      <dsp:nvSpPr>
        <dsp:cNvPr id="0" name=""/>
        <dsp:cNvSpPr/>
      </dsp:nvSpPr>
      <dsp:spPr>
        <a:xfrm>
          <a:off x="393504" y="68935"/>
          <a:ext cx="7021236" cy="74217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229" tIns="0" rIns="208229"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Quicksand" panose="020B0604020202020204" charset="0"/>
            </a:rPr>
            <a:t>A variable is a container of sorts that can hold one piece of information at a time, like a word or a number.  </a:t>
          </a:r>
          <a:endParaRPr lang="en-IN" sz="1800" kern="1200" dirty="0">
            <a:latin typeface="Quicksand" panose="020B0604020202020204" charset="0"/>
          </a:endParaRPr>
        </a:p>
      </dsp:txBody>
      <dsp:txXfrm>
        <a:off x="429734" y="105165"/>
        <a:ext cx="6948776" cy="669715"/>
      </dsp:txXfrm>
    </dsp:sp>
    <dsp:sp modelId="{229B011F-F5D7-465C-AC1C-58D1A07FD014}">
      <dsp:nvSpPr>
        <dsp:cNvPr id="0" name=""/>
        <dsp:cNvSpPr/>
      </dsp:nvSpPr>
      <dsp:spPr>
        <a:xfrm>
          <a:off x="0" y="1689622"/>
          <a:ext cx="7870080" cy="604800"/>
        </a:xfrm>
        <a:prstGeom prst="rect">
          <a:avLst/>
        </a:prstGeom>
        <a:solidFill>
          <a:schemeClr val="lt1">
            <a:alpha val="90000"/>
            <a:hueOff val="0"/>
            <a:satOff val="0"/>
            <a:lumOff val="0"/>
            <a:alphaOff val="0"/>
          </a:schemeClr>
        </a:solidFill>
        <a:ln w="25400" cap="flat" cmpd="sng" algn="ctr">
          <a:solidFill>
            <a:schemeClr val="accent3">
              <a:hueOff val="370855"/>
              <a:satOff val="5248"/>
              <a:lumOff val="-15492"/>
              <a:alphaOff val="0"/>
            </a:schemeClr>
          </a:solidFill>
          <a:prstDash val="solid"/>
        </a:ln>
        <a:effectLst/>
      </dsp:spPr>
      <dsp:style>
        <a:lnRef idx="2">
          <a:scrgbClr r="0" g="0" b="0"/>
        </a:lnRef>
        <a:fillRef idx="1">
          <a:scrgbClr r="0" g="0" b="0"/>
        </a:fillRef>
        <a:effectRef idx="0">
          <a:scrgbClr r="0" g="0" b="0"/>
        </a:effectRef>
        <a:fontRef idx="minor"/>
      </dsp:style>
    </dsp:sp>
    <dsp:sp modelId="{891C36C1-4162-46F9-BEE2-A3805CDC897F}">
      <dsp:nvSpPr>
        <dsp:cNvPr id="0" name=""/>
        <dsp:cNvSpPr/>
      </dsp:nvSpPr>
      <dsp:spPr>
        <a:xfrm>
          <a:off x="393504" y="1191270"/>
          <a:ext cx="7046578" cy="852591"/>
        </a:xfrm>
        <a:prstGeom prst="roundRect">
          <a:avLst/>
        </a:prstGeom>
        <a:solidFill>
          <a:schemeClr val="accent3">
            <a:hueOff val="370855"/>
            <a:satOff val="5248"/>
            <a:lumOff val="-154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229" tIns="0" rIns="208229" bIns="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kern="1200" dirty="0">
              <a:latin typeface="Quicksand" panose="020B0604020202020204" charset="0"/>
            </a:rPr>
            <a:t>Being able to hold this bit of information allows us to reference and manipulate it at many different places in a program.</a:t>
          </a:r>
          <a:endParaRPr lang="en-IN" sz="1800" kern="1200" dirty="0">
            <a:latin typeface="Quicksand" panose="020B0604020202020204" charset="0"/>
          </a:endParaRPr>
        </a:p>
      </dsp:txBody>
      <dsp:txXfrm>
        <a:off x="435124" y="1232890"/>
        <a:ext cx="6963338" cy="769351"/>
      </dsp:txXfrm>
    </dsp:sp>
    <dsp:sp modelId="{359D5E1C-B8F0-42B4-A9DB-0A2B7645B601}">
      <dsp:nvSpPr>
        <dsp:cNvPr id="0" name=""/>
        <dsp:cNvSpPr/>
      </dsp:nvSpPr>
      <dsp:spPr>
        <a:xfrm>
          <a:off x="0" y="2837548"/>
          <a:ext cx="7870080" cy="604800"/>
        </a:xfrm>
        <a:prstGeom prst="rect">
          <a:avLst/>
        </a:prstGeom>
        <a:solidFill>
          <a:schemeClr val="lt1">
            <a:alpha val="90000"/>
            <a:hueOff val="0"/>
            <a:satOff val="0"/>
            <a:lumOff val="0"/>
            <a:alphaOff val="0"/>
          </a:schemeClr>
        </a:solidFill>
        <a:ln w="25400" cap="flat" cmpd="sng" algn="ctr">
          <a:solidFill>
            <a:schemeClr val="accent3">
              <a:hueOff val="741710"/>
              <a:satOff val="10496"/>
              <a:lumOff val="-30984"/>
              <a:alphaOff val="0"/>
            </a:schemeClr>
          </a:solidFill>
          <a:prstDash val="solid"/>
        </a:ln>
        <a:effectLst/>
      </dsp:spPr>
      <dsp:style>
        <a:lnRef idx="2">
          <a:scrgbClr r="0" g="0" b="0"/>
        </a:lnRef>
        <a:fillRef idx="1">
          <a:scrgbClr r="0" g="0" b="0"/>
        </a:fillRef>
        <a:effectRef idx="0">
          <a:scrgbClr r="0" g="0" b="0"/>
        </a:effectRef>
        <a:fontRef idx="minor"/>
      </dsp:style>
    </dsp:sp>
    <dsp:sp modelId="{DB3250E7-418A-448F-8EB7-EDC48C5C9DFB}">
      <dsp:nvSpPr>
        <dsp:cNvPr id="0" name=""/>
        <dsp:cNvSpPr/>
      </dsp:nvSpPr>
      <dsp:spPr>
        <a:xfrm>
          <a:off x="393504" y="2412736"/>
          <a:ext cx="7024817" cy="767765"/>
        </a:xfrm>
        <a:prstGeom prst="roundRect">
          <a:avLst/>
        </a:prstGeom>
        <a:solidFill>
          <a:schemeClr val="accent3">
            <a:hueOff val="741710"/>
            <a:satOff val="10496"/>
            <a:lumOff val="-309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229" tIns="0" rIns="208229" bIns="0" numCol="1" spcCol="1270" anchor="ctr" anchorCtr="0">
          <a:noAutofit/>
        </a:bodyPr>
        <a:lstStyle/>
        <a:p>
          <a:pPr marL="0" lvl="0" indent="0" algn="l" defTabSz="800100">
            <a:lnSpc>
              <a:spcPct val="90000"/>
            </a:lnSpc>
            <a:spcBef>
              <a:spcPct val="0"/>
            </a:spcBef>
            <a:spcAft>
              <a:spcPct val="35000"/>
            </a:spcAft>
            <a:buNone/>
          </a:pPr>
          <a:r>
            <a:rPr lang="en-US" sz="1800" kern="1200" dirty="0">
              <a:solidFill>
                <a:srgbClr val="FFFFFF"/>
              </a:solidFill>
              <a:latin typeface="Quicksand" panose="020B0604020202020204" charset="0"/>
              <a:ea typeface="+mn-ea"/>
              <a:cs typeface="+mn-cs"/>
            </a:rPr>
            <a:t>This ability makes variables incredibly useful!</a:t>
          </a:r>
          <a:endParaRPr lang="en-IN" sz="1800" kern="1200" dirty="0">
            <a:solidFill>
              <a:srgbClr val="FFFFFF"/>
            </a:solidFill>
            <a:latin typeface="Quicksand" panose="020B0604020202020204" charset="0"/>
            <a:ea typeface="+mn-ea"/>
            <a:cs typeface="+mn-cs"/>
          </a:endParaRPr>
        </a:p>
      </dsp:txBody>
      <dsp:txXfrm>
        <a:off x="430983" y="2450215"/>
        <a:ext cx="6949859" cy="69280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aefed0262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aefed0262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2575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0795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783214fb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783214fb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160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8004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8495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6633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783214fb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783214fb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1224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5353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8633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0904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4342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2037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783214fb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783214fb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9556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05642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57631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07717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7718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28126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5919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783214fb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783214fb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74604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6298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40067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695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783214fb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783214fb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963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062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7168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661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783214fb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783214fb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5122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3400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slack-redir.net/link?url=https%3A%2F%2Fwww.freepik.com%2F"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436825"/>
            <a:ext cx="3852000" cy="1539900"/>
          </a:xfrm>
          <a:prstGeom prst="rect">
            <a:avLst/>
          </a:prstGeom>
        </p:spPr>
        <p:txBody>
          <a:bodyPr spcFirstLastPara="1" wrap="square" lIns="0" tIns="0" rIns="0" bIns="0" anchor="ctr" anchorCtr="0">
            <a:noAutofit/>
          </a:bodyPr>
          <a:lstStyle>
            <a:lvl1pPr lvl="0" algn="l">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298925" y="3139950"/>
            <a:ext cx="1877700" cy="7299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6">
    <p:spTree>
      <p:nvGrpSpPr>
        <p:cNvPr id="1" name="Shape 251"/>
        <p:cNvGrpSpPr/>
        <p:nvPr/>
      </p:nvGrpSpPr>
      <p:grpSpPr>
        <a:xfrm>
          <a:off x="0" y="0"/>
          <a:ext cx="0" cy="0"/>
          <a:chOff x="0" y="0"/>
          <a:chExt cx="0" cy="0"/>
        </a:xfrm>
      </p:grpSpPr>
      <p:grpSp>
        <p:nvGrpSpPr>
          <p:cNvPr id="252" name="Google Shape;252;p14"/>
          <p:cNvGrpSpPr/>
          <p:nvPr/>
        </p:nvGrpSpPr>
        <p:grpSpPr>
          <a:xfrm flipH="1">
            <a:off x="6398900" y="4838400"/>
            <a:ext cx="2758303" cy="193976"/>
            <a:chOff x="-344350" y="4817800"/>
            <a:chExt cx="2758303" cy="193976"/>
          </a:xfrm>
        </p:grpSpPr>
        <p:sp>
          <p:nvSpPr>
            <p:cNvPr id="253" name="Google Shape;253;p14"/>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257;p14"/>
          <p:cNvGrpSpPr/>
          <p:nvPr/>
        </p:nvGrpSpPr>
        <p:grpSpPr>
          <a:xfrm rot="5400000">
            <a:off x="6554770" y="-1487956"/>
            <a:ext cx="1101268" cy="4077170"/>
            <a:chOff x="-7" y="0"/>
            <a:chExt cx="1101268" cy="4077170"/>
          </a:xfrm>
        </p:grpSpPr>
        <p:sp>
          <p:nvSpPr>
            <p:cNvPr id="258" name="Google Shape;258;p14"/>
            <p:cNvSpPr/>
            <p:nvPr/>
          </p:nvSpPr>
          <p:spPr>
            <a:xfrm>
              <a:off x="354318" y="3686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216376" y="14672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654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189446" y="4018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737284" y="3416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1041351" y="1469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4"/>
          <p:cNvGrpSpPr/>
          <p:nvPr/>
        </p:nvGrpSpPr>
        <p:grpSpPr>
          <a:xfrm rot="10800000">
            <a:off x="714797" y="111636"/>
            <a:ext cx="425883" cy="216100"/>
            <a:chOff x="259675" y="4807625"/>
            <a:chExt cx="425883" cy="216100"/>
          </a:xfrm>
        </p:grpSpPr>
        <p:sp>
          <p:nvSpPr>
            <p:cNvPr id="271" name="Google Shape;271;p14"/>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14"/>
          <p:cNvSpPr txBox="1">
            <a:spLocks noGrp="1"/>
          </p:cNvSpPr>
          <p:nvPr>
            <p:ph type="title"/>
          </p:nvPr>
        </p:nvSpPr>
        <p:spPr>
          <a:xfrm>
            <a:off x="1638750" y="1745350"/>
            <a:ext cx="5866500" cy="1463400"/>
          </a:xfrm>
          <a:prstGeom prst="rect">
            <a:avLst/>
          </a:prstGeom>
        </p:spPr>
        <p:txBody>
          <a:bodyPr spcFirstLastPara="1" wrap="square" lIns="0" tIns="0" rIns="0" bIns="0" anchor="ctr" anchorCtr="0">
            <a:noAutofit/>
          </a:bodyPr>
          <a:lstStyle>
            <a:lvl1pPr lvl="0">
              <a:spcBef>
                <a:spcPts val="0"/>
              </a:spcBef>
              <a:spcAft>
                <a:spcPts val="0"/>
              </a:spcAft>
              <a:buSzPts val="2400"/>
              <a:buNone/>
              <a:defRPr sz="2400">
                <a:solidFill>
                  <a:schemeClr val="dk2"/>
                </a:solidFill>
                <a:latin typeface="Quicksand"/>
                <a:ea typeface="Quicksand"/>
                <a:cs typeface="Quicksand"/>
                <a:sym typeface="Quicksand"/>
              </a:defRPr>
            </a:lvl1pPr>
            <a:lvl2pPr lvl="1">
              <a:spcBef>
                <a:spcPts val="0"/>
              </a:spcBef>
              <a:spcAft>
                <a:spcPts val="0"/>
              </a:spcAft>
              <a:buSzPts val="2400"/>
              <a:buNone/>
              <a:defRPr sz="2400">
                <a:latin typeface="Quicksand"/>
                <a:ea typeface="Quicksand"/>
                <a:cs typeface="Quicksand"/>
                <a:sym typeface="Quicksand"/>
              </a:defRPr>
            </a:lvl2pPr>
            <a:lvl3pPr lvl="2">
              <a:spcBef>
                <a:spcPts val="0"/>
              </a:spcBef>
              <a:spcAft>
                <a:spcPts val="0"/>
              </a:spcAft>
              <a:buSzPts val="2400"/>
              <a:buNone/>
              <a:defRPr sz="2400">
                <a:latin typeface="Quicksand"/>
                <a:ea typeface="Quicksand"/>
                <a:cs typeface="Quicksand"/>
                <a:sym typeface="Quicksand"/>
              </a:defRPr>
            </a:lvl3pPr>
            <a:lvl4pPr lvl="3">
              <a:spcBef>
                <a:spcPts val="0"/>
              </a:spcBef>
              <a:spcAft>
                <a:spcPts val="0"/>
              </a:spcAft>
              <a:buSzPts val="2400"/>
              <a:buNone/>
              <a:defRPr sz="2400">
                <a:latin typeface="Quicksand"/>
                <a:ea typeface="Quicksand"/>
                <a:cs typeface="Quicksand"/>
                <a:sym typeface="Quicksand"/>
              </a:defRPr>
            </a:lvl4pPr>
            <a:lvl5pPr lvl="4">
              <a:spcBef>
                <a:spcPts val="0"/>
              </a:spcBef>
              <a:spcAft>
                <a:spcPts val="0"/>
              </a:spcAft>
              <a:buSzPts val="2400"/>
              <a:buNone/>
              <a:defRPr sz="2400">
                <a:latin typeface="Quicksand"/>
                <a:ea typeface="Quicksand"/>
                <a:cs typeface="Quicksand"/>
                <a:sym typeface="Quicksand"/>
              </a:defRPr>
            </a:lvl5pPr>
            <a:lvl6pPr lvl="5">
              <a:spcBef>
                <a:spcPts val="0"/>
              </a:spcBef>
              <a:spcAft>
                <a:spcPts val="0"/>
              </a:spcAft>
              <a:buSzPts val="2400"/>
              <a:buNone/>
              <a:defRPr sz="2400">
                <a:latin typeface="Quicksand"/>
                <a:ea typeface="Quicksand"/>
                <a:cs typeface="Quicksand"/>
                <a:sym typeface="Quicksand"/>
              </a:defRPr>
            </a:lvl6pPr>
            <a:lvl7pPr lvl="6">
              <a:spcBef>
                <a:spcPts val="0"/>
              </a:spcBef>
              <a:spcAft>
                <a:spcPts val="0"/>
              </a:spcAft>
              <a:buSzPts val="2400"/>
              <a:buNone/>
              <a:defRPr sz="2400">
                <a:latin typeface="Quicksand"/>
                <a:ea typeface="Quicksand"/>
                <a:cs typeface="Quicksand"/>
                <a:sym typeface="Quicksand"/>
              </a:defRPr>
            </a:lvl7pPr>
            <a:lvl8pPr lvl="7">
              <a:spcBef>
                <a:spcPts val="0"/>
              </a:spcBef>
              <a:spcAft>
                <a:spcPts val="0"/>
              </a:spcAft>
              <a:buSzPts val="2400"/>
              <a:buNone/>
              <a:defRPr sz="2400">
                <a:latin typeface="Quicksand"/>
                <a:ea typeface="Quicksand"/>
                <a:cs typeface="Quicksand"/>
                <a:sym typeface="Quicksand"/>
              </a:defRPr>
            </a:lvl8pPr>
            <a:lvl9pPr lvl="8">
              <a:spcBef>
                <a:spcPts val="0"/>
              </a:spcBef>
              <a:spcAft>
                <a:spcPts val="0"/>
              </a:spcAft>
              <a:buSzPts val="2400"/>
              <a:buNone/>
              <a:defRPr sz="2400">
                <a:latin typeface="Quicksand"/>
                <a:ea typeface="Quicksand"/>
                <a:cs typeface="Quicksand"/>
                <a:sym typeface="Quicksand"/>
              </a:defRPr>
            </a:lvl9pPr>
          </a:lstStyle>
          <a:p>
            <a:endParaRPr/>
          </a:p>
        </p:txBody>
      </p:sp>
      <p:sp>
        <p:nvSpPr>
          <p:cNvPr id="292" name="Google Shape;292;p14"/>
          <p:cNvSpPr txBox="1">
            <a:spLocks noGrp="1"/>
          </p:cNvSpPr>
          <p:nvPr>
            <p:ph type="title" idx="2"/>
          </p:nvPr>
        </p:nvSpPr>
        <p:spPr>
          <a:xfrm>
            <a:off x="1638750" y="3603775"/>
            <a:ext cx="5866500" cy="463500"/>
          </a:xfrm>
          <a:prstGeom prst="rect">
            <a:avLst/>
          </a:prstGeom>
        </p:spPr>
        <p:txBody>
          <a:bodyPr spcFirstLastPara="1" wrap="square" lIns="0" tIns="0" rIns="0" bIns="0" anchor="ctr" anchorCtr="0">
            <a:noAutofit/>
          </a:bodyPr>
          <a:lstStyle>
            <a:lvl1pPr lvl="0" rtl="0">
              <a:spcBef>
                <a:spcPts val="0"/>
              </a:spcBef>
              <a:spcAft>
                <a:spcPts val="0"/>
              </a:spcAft>
              <a:buSzPts val="1600"/>
              <a:buNone/>
              <a:defRPr sz="2400"/>
            </a:lvl1pPr>
            <a:lvl2pPr lvl="1" rtl="0">
              <a:spcBef>
                <a:spcPts val="0"/>
              </a:spcBef>
              <a:spcAft>
                <a:spcPts val="0"/>
              </a:spcAft>
              <a:buSzPts val="1600"/>
              <a:buFont typeface="Bebas Neue"/>
              <a:buNone/>
              <a:defRPr sz="1600">
                <a:latin typeface="Bebas Neue"/>
                <a:ea typeface="Bebas Neue"/>
                <a:cs typeface="Bebas Neue"/>
                <a:sym typeface="Bebas Neue"/>
              </a:defRPr>
            </a:lvl2pPr>
            <a:lvl3pPr lvl="2" rtl="0">
              <a:spcBef>
                <a:spcPts val="0"/>
              </a:spcBef>
              <a:spcAft>
                <a:spcPts val="0"/>
              </a:spcAft>
              <a:buSzPts val="1600"/>
              <a:buFont typeface="Bebas Neue"/>
              <a:buNone/>
              <a:defRPr sz="1600">
                <a:latin typeface="Bebas Neue"/>
                <a:ea typeface="Bebas Neue"/>
                <a:cs typeface="Bebas Neue"/>
                <a:sym typeface="Bebas Neue"/>
              </a:defRPr>
            </a:lvl3pPr>
            <a:lvl4pPr lvl="3" rtl="0">
              <a:spcBef>
                <a:spcPts val="0"/>
              </a:spcBef>
              <a:spcAft>
                <a:spcPts val="0"/>
              </a:spcAft>
              <a:buSzPts val="1600"/>
              <a:buFont typeface="Bebas Neue"/>
              <a:buNone/>
              <a:defRPr sz="1600">
                <a:latin typeface="Bebas Neue"/>
                <a:ea typeface="Bebas Neue"/>
                <a:cs typeface="Bebas Neue"/>
                <a:sym typeface="Bebas Neue"/>
              </a:defRPr>
            </a:lvl4pPr>
            <a:lvl5pPr lvl="4" rtl="0">
              <a:spcBef>
                <a:spcPts val="0"/>
              </a:spcBef>
              <a:spcAft>
                <a:spcPts val="0"/>
              </a:spcAft>
              <a:buSzPts val="1600"/>
              <a:buFont typeface="Bebas Neue"/>
              <a:buNone/>
              <a:defRPr sz="1600">
                <a:latin typeface="Bebas Neue"/>
                <a:ea typeface="Bebas Neue"/>
                <a:cs typeface="Bebas Neue"/>
                <a:sym typeface="Bebas Neue"/>
              </a:defRPr>
            </a:lvl5pPr>
            <a:lvl6pPr lvl="5" rtl="0">
              <a:spcBef>
                <a:spcPts val="0"/>
              </a:spcBef>
              <a:spcAft>
                <a:spcPts val="0"/>
              </a:spcAft>
              <a:buSzPts val="1600"/>
              <a:buFont typeface="Bebas Neue"/>
              <a:buNone/>
              <a:defRPr sz="1600">
                <a:latin typeface="Bebas Neue"/>
                <a:ea typeface="Bebas Neue"/>
                <a:cs typeface="Bebas Neue"/>
                <a:sym typeface="Bebas Neue"/>
              </a:defRPr>
            </a:lvl6pPr>
            <a:lvl7pPr lvl="6" rtl="0">
              <a:spcBef>
                <a:spcPts val="0"/>
              </a:spcBef>
              <a:spcAft>
                <a:spcPts val="0"/>
              </a:spcAft>
              <a:buSzPts val="1600"/>
              <a:buFont typeface="Bebas Neue"/>
              <a:buNone/>
              <a:defRPr sz="1600">
                <a:latin typeface="Bebas Neue"/>
                <a:ea typeface="Bebas Neue"/>
                <a:cs typeface="Bebas Neue"/>
                <a:sym typeface="Bebas Neue"/>
              </a:defRPr>
            </a:lvl7pPr>
            <a:lvl8pPr lvl="7" rtl="0">
              <a:spcBef>
                <a:spcPts val="0"/>
              </a:spcBef>
              <a:spcAft>
                <a:spcPts val="0"/>
              </a:spcAft>
              <a:buSzPts val="1600"/>
              <a:buFont typeface="Bebas Neue"/>
              <a:buNone/>
              <a:defRPr sz="1600">
                <a:latin typeface="Bebas Neue"/>
                <a:ea typeface="Bebas Neue"/>
                <a:cs typeface="Bebas Neue"/>
                <a:sym typeface="Bebas Neue"/>
              </a:defRPr>
            </a:lvl8pPr>
            <a:lvl9pPr lvl="8" rtl="0">
              <a:spcBef>
                <a:spcPts val="0"/>
              </a:spcBef>
              <a:spcAft>
                <a:spcPts val="0"/>
              </a:spcAft>
              <a:buSzPts val="1600"/>
              <a:buFont typeface="Bebas Neue"/>
              <a:buNone/>
              <a:defRPr sz="1600">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293"/>
        <p:cNvGrpSpPr/>
        <p:nvPr/>
      </p:nvGrpSpPr>
      <p:grpSpPr>
        <a:xfrm>
          <a:off x="0" y="0"/>
          <a:ext cx="0" cy="0"/>
          <a:chOff x="0" y="0"/>
          <a:chExt cx="0" cy="0"/>
        </a:xfrm>
      </p:grpSpPr>
      <p:sp>
        <p:nvSpPr>
          <p:cNvPr id="294" name="Google Shape;294;p15"/>
          <p:cNvSpPr/>
          <p:nvPr/>
        </p:nvSpPr>
        <p:spPr>
          <a:xfrm>
            <a:off x="120450" y="4604825"/>
            <a:ext cx="8349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120450" y="4778332"/>
            <a:ext cx="11991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15"/>
          <p:cNvGrpSpPr/>
          <p:nvPr/>
        </p:nvGrpSpPr>
        <p:grpSpPr>
          <a:xfrm>
            <a:off x="-7" y="0"/>
            <a:ext cx="643914" cy="3623066"/>
            <a:chOff x="-7" y="0"/>
            <a:chExt cx="643914" cy="3623066"/>
          </a:xfrm>
        </p:grpSpPr>
        <p:sp>
          <p:nvSpPr>
            <p:cNvPr id="297" name="Google Shape;297;p15"/>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5"/>
          <p:cNvGrpSpPr/>
          <p:nvPr/>
        </p:nvGrpSpPr>
        <p:grpSpPr>
          <a:xfrm>
            <a:off x="7479167" y="1128258"/>
            <a:ext cx="1664822" cy="4015243"/>
            <a:chOff x="7479167" y="1128258"/>
            <a:chExt cx="1664822" cy="4015243"/>
          </a:xfrm>
        </p:grpSpPr>
        <p:sp>
          <p:nvSpPr>
            <p:cNvPr id="310" name="Google Shape;310;p15"/>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5"/>
            <p:cNvSpPr/>
            <p:nvPr/>
          </p:nvSpPr>
          <p:spPr>
            <a:xfrm>
              <a:off x="8131403" y="4834478"/>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5"/>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5"/>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5"/>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5"/>
            <p:cNvSpPr/>
            <p:nvPr/>
          </p:nvSpPr>
          <p:spPr>
            <a:xfrm>
              <a:off x="8809535" y="50001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5"/>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5"/>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5"/>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5"/>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a:off x="7771060" y="4796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a:off x="7479167" y="5018542"/>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Google Shape;325;p15"/>
          <p:cNvSpPr txBox="1">
            <a:spLocks noGrp="1"/>
          </p:cNvSpPr>
          <p:nvPr>
            <p:ph type="title"/>
          </p:nvPr>
        </p:nvSpPr>
        <p:spPr>
          <a:xfrm>
            <a:off x="1365900" y="445025"/>
            <a:ext cx="6412200" cy="5727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6" name="Google Shape;326;p15"/>
          <p:cNvSpPr txBox="1">
            <a:spLocks noGrp="1"/>
          </p:cNvSpPr>
          <p:nvPr>
            <p:ph type="subTitle" idx="1"/>
          </p:nvPr>
        </p:nvSpPr>
        <p:spPr>
          <a:xfrm>
            <a:off x="720000" y="2801600"/>
            <a:ext cx="21309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327" name="Google Shape;327;p15"/>
          <p:cNvSpPr txBox="1">
            <a:spLocks noGrp="1"/>
          </p:cNvSpPr>
          <p:nvPr>
            <p:ph type="subTitle" idx="2"/>
          </p:nvPr>
        </p:nvSpPr>
        <p:spPr>
          <a:xfrm>
            <a:off x="720000" y="3271400"/>
            <a:ext cx="21309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28" name="Google Shape;328;p15"/>
          <p:cNvSpPr txBox="1">
            <a:spLocks noGrp="1"/>
          </p:cNvSpPr>
          <p:nvPr>
            <p:ph type="subTitle" idx="3"/>
          </p:nvPr>
        </p:nvSpPr>
        <p:spPr>
          <a:xfrm>
            <a:off x="3506550" y="2801600"/>
            <a:ext cx="21309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329" name="Google Shape;329;p15"/>
          <p:cNvSpPr txBox="1">
            <a:spLocks noGrp="1"/>
          </p:cNvSpPr>
          <p:nvPr>
            <p:ph type="subTitle" idx="4"/>
          </p:nvPr>
        </p:nvSpPr>
        <p:spPr>
          <a:xfrm>
            <a:off x="3506550" y="3271400"/>
            <a:ext cx="21309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30" name="Google Shape;330;p15"/>
          <p:cNvSpPr txBox="1">
            <a:spLocks noGrp="1"/>
          </p:cNvSpPr>
          <p:nvPr>
            <p:ph type="subTitle" idx="5"/>
          </p:nvPr>
        </p:nvSpPr>
        <p:spPr>
          <a:xfrm>
            <a:off x="6293100" y="2801600"/>
            <a:ext cx="21309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331" name="Google Shape;331;p15"/>
          <p:cNvSpPr txBox="1">
            <a:spLocks noGrp="1"/>
          </p:cNvSpPr>
          <p:nvPr>
            <p:ph type="subTitle" idx="6"/>
          </p:nvPr>
        </p:nvSpPr>
        <p:spPr>
          <a:xfrm>
            <a:off x="6293100" y="3271400"/>
            <a:ext cx="21309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2"/>
        <p:cNvGrpSpPr/>
        <p:nvPr/>
      </p:nvGrpSpPr>
      <p:grpSpPr>
        <a:xfrm>
          <a:off x="0" y="0"/>
          <a:ext cx="0" cy="0"/>
          <a:chOff x="0" y="0"/>
          <a:chExt cx="0" cy="0"/>
        </a:xfrm>
      </p:grpSpPr>
      <p:grpSp>
        <p:nvGrpSpPr>
          <p:cNvPr id="333" name="Google Shape;333;p16"/>
          <p:cNvGrpSpPr/>
          <p:nvPr/>
        </p:nvGrpSpPr>
        <p:grpSpPr>
          <a:xfrm flipH="1">
            <a:off x="-8" y="11222"/>
            <a:ext cx="584466" cy="3946393"/>
            <a:chOff x="8559523" y="791447"/>
            <a:chExt cx="584466" cy="3946393"/>
          </a:xfrm>
        </p:grpSpPr>
        <p:sp>
          <p:nvSpPr>
            <p:cNvPr id="334" name="Google Shape;334;p16"/>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16"/>
          <p:cNvGrpSpPr/>
          <p:nvPr/>
        </p:nvGrpSpPr>
        <p:grpSpPr>
          <a:xfrm>
            <a:off x="818699" y="4915675"/>
            <a:ext cx="616750" cy="78715"/>
            <a:chOff x="818699" y="4915675"/>
            <a:chExt cx="616750" cy="78715"/>
          </a:xfrm>
        </p:grpSpPr>
        <p:sp>
          <p:nvSpPr>
            <p:cNvPr id="346" name="Google Shape;346;p16"/>
            <p:cNvSpPr/>
            <p:nvPr/>
          </p:nvSpPr>
          <p:spPr>
            <a:xfrm flipH="1">
              <a:off x="1356776" y="4915675"/>
              <a:ext cx="78673" cy="78715"/>
            </a:xfrm>
            <a:custGeom>
              <a:avLst/>
              <a:gdLst/>
              <a:ahLst/>
              <a:cxnLst/>
              <a:rect l="l" t="t" r="r" b="b"/>
              <a:pathLst>
                <a:path w="1880"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flipH="1">
              <a:off x="1088282" y="4915675"/>
              <a:ext cx="77627" cy="78715"/>
            </a:xfrm>
            <a:custGeom>
              <a:avLst/>
              <a:gdLst/>
              <a:ahLst/>
              <a:cxnLst/>
              <a:rect l="l" t="t" r="r" b="b"/>
              <a:pathLst>
                <a:path w="1855" h="1881" extrusionOk="0">
                  <a:moveTo>
                    <a:pt x="0" y="0"/>
                  </a:moveTo>
                  <a:lnTo>
                    <a:pt x="0" y="1880"/>
                  </a:lnTo>
                  <a:lnTo>
                    <a:pt x="1855" y="1880"/>
                  </a:lnTo>
                  <a:lnTo>
                    <a:pt x="1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flipH="1">
              <a:off x="818699" y="4915675"/>
              <a:ext cx="78715" cy="78715"/>
            </a:xfrm>
            <a:custGeom>
              <a:avLst/>
              <a:gdLst/>
              <a:ahLst/>
              <a:cxnLst/>
              <a:rect l="l" t="t" r="r" b="b"/>
              <a:pathLst>
                <a:path w="1881"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6"/>
          <p:cNvGrpSpPr/>
          <p:nvPr/>
        </p:nvGrpSpPr>
        <p:grpSpPr>
          <a:xfrm>
            <a:off x="259675" y="4807625"/>
            <a:ext cx="425883" cy="216100"/>
            <a:chOff x="259675" y="4807625"/>
            <a:chExt cx="425883" cy="216100"/>
          </a:xfrm>
        </p:grpSpPr>
        <p:sp>
          <p:nvSpPr>
            <p:cNvPr id="350" name="Google Shape;350;p16"/>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16"/>
          <p:cNvGrpSpPr/>
          <p:nvPr/>
        </p:nvGrpSpPr>
        <p:grpSpPr>
          <a:xfrm>
            <a:off x="7444711" y="1171313"/>
            <a:ext cx="1758614" cy="3882110"/>
            <a:chOff x="7444711" y="1171313"/>
            <a:chExt cx="1758614" cy="3882110"/>
          </a:xfrm>
        </p:grpSpPr>
        <p:sp>
          <p:nvSpPr>
            <p:cNvPr id="354" name="Google Shape;354;p16"/>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6"/>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6"/>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6"/>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6"/>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6"/>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6"/>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6"/>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6"/>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6"/>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6"/>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6"/>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6"/>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16"/>
          <p:cNvSpPr txBox="1">
            <a:spLocks noGrp="1"/>
          </p:cNvSpPr>
          <p:nvPr>
            <p:ph type="subTitle" idx="1"/>
          </p:nvPr>
        </p:nvSpPr>
        <p:spPr>
          <a:xfrm>
            <a:off x="1826474" y="3542405"/>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71" name="Google Shape;371;p16"/>
          <p:cNvSpPr txBox="1">
            <a:spLocks noGrp="1"/>
          </p:cNvSpPr>
          <p:nvPr>
            <p:ph type="subTitle" idx="2"/>
          </p:nvPr>
        </p:nvSpPr>
        <p:spPr>
          <a:xfrm>
            <a:off x="1826486" y="401220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72" name="Google Shape;372;p16"/>
          <p:cNvSpPr txBox="1">
            <a:spLocks noGrp="1"/>
          </p:cNvSpPr>
          <p:nvPr>
            <p:ph type="title"/>
          </p:nvPr>
        </p:nvSpPr>
        <p:spPr>
          <a:xfrm>
            <a:off x="1365900" y="445025"/>
            <a:ext cx="6412200" cy="572700"/>
          </a:xfrm>
          <a:prstGeom prst="rect">
            <a:avLst/>
          </a:prstGeom>
        </p:spPr>
        <p:txBody>
          <a:bodyPr spcFirstLastPara="1" wrap="square" lIns="0" tIns="0" rIns="0" bIns="0" anchor="ctr" anchorCtr="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3" name="Google Shape;373;p16"/>
          <p:cNvSpPr txBox="1">
            <a:spLocks noGrp="1"/>
          </p:cNvSpPr>
          <p:nvPr>
            <p:ph type="subTitle" idx="3"/>
          </p:nvPr>
        </p:nvSpPr>
        <p:spPr>
          <a:xfrm>
            <a:off x="6092999" y="3542405"/>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74" name="Google Shape;374;p16"/>
          <p:cNvSpPr txBox="1">
            <a:spLocks noGrp="1"/>
          </p:cNvSpPr>
          <p:nvPr>
            <p:ph type="subTitle" idx="4"/>
          </p:nvPr>
        </p:nvSpPr>
        <p:spPr>
          <a:xfrm>
            <a:off x="6093011" y="401220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75" name="Google Shape;375;p16"/>
          <p:cNvSpPr txBox="1">
            <a:spLocks noGrp="1"/>
          </p:cNvSpPr>
          <p:nvPr>
            <p:ph type="subTitle" idx="5"/>
          </p:nvPr>
        </p:nvSpPr>
        <p:spPr>
          <a:xfrm>
            <a:off x="1826474" y="1749525"/>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76" name="Google Shape;376;p16"/>
          <p:cNvSpPr txBox="1">
            <a:spLocks noGrp="1"/>
          </p:cNvSpPr>
          <p:nvPr>
            <p:ph type="subTitle" idx="6"/>
          </p:nvPr>
        </p:nvSpPr>
        <p:spPr>
          <a:xfrm>
            <a:off x="1826486" y="221932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77" name="Google Shape;377;p16"/>
          <p:cNvSpPr txBox="1">
            <a:spLocks noGrp="1"/>
          </p:cNvSpPr>
          <p:nvPr>
            <p:ph type="subTitle" idx="7"/>
          </p:nvPr>
        </p:nvSpPr>
        <p:spPr>
          <a:xfrm>
            <a:off x="6092999" y="1749525"/>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78" name="Google Shape;378;p16"/>
          <p:cNvSpPr txBox="1">
            <a:spLocks noGrp="1"/>
          </p:cNvSpPr>
          <p:nvPr>
            <p:ph type="subTitle" idx="8"/>
          </p:nvPr>
        </p:nvSpPr>
        <p:spPr>
          <a:xfrm>
            <a:off x="6093011" y="221932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379"/>
        <p:cNvGrpSpPr/>
        <p:nvPr/>
      </p:nvGrpSpPr>
      <p:grpSpPr>
        <a:xfrm>
          <a:off x="0" y="0"/>
          <a:ext cx="0" cy="0"/>
          <a:chOff x="0" y="0"/>
          <a:chExt cx="0" cy="0"/>
        </a:xfrm>
      </p:grpSpPr>
      <p:grpSp>
        <p:nvGrpSpPr>
          <p:cNvPr id="380" name="Google Shape;380;p17"/>
          <p:cNvGrpSpPr/>
          <p:nvPr/>
        </p:nvGrpSpPr>
        <p:grpSpPr>
          <a:xfrm flipH="1">
            <a:off x="8559523" y="1128258"/>
            <a:ext cx="584466" cy="3281784"/>
            <a:chOff x="8559523" y="1128258"/>
            <a:chExt cx="584466" cy="3281784"/>
          </a:xfrm>
        </p:grpSpPr>
        <p:sp>
          <p:nvSpPr>
            <p:cNvPr id="381" name="Google Shape;381;p17"/>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7"/>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7"/>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7"/>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7"/>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17"/>
          <p:cNvGrpSpPr/>
          <p:nvPr/>
        </p:nvGrpSpPr>
        <p:grpSpPr>
          <a:xfrm>
            <a:off x="-7" y="0"/>
            <a:ext cx="1295404" cy="3623066"/>
            <a:chOff x="-7" y="0"/>
            <a:chExt cx="1295404" cy="3623066"/>
          </a:xfrm>
        </p:grpSpPr>
        <p:grpSp>
          <p:nvGrpSpPr>
            <p:cNvPr id="391" name="Google Shape;391;p17"/>
            <p:cNvGrpSpPr/>
            <p:nvPr/>
          </p:nvGrpSpPr>
          <p:grpSpPr>
            <a:xfrm>
              <a:off x="-7" y="0"/>
              <a:ext cx="643914" cy="3623066"/>
              <a:chOff x="-7" y="0"/>
              <a:chExt cx="643914" cy="3623066"/>
            </a:xfrm>
          </p:grpSpPr>
          <p:sp>
            <p:nvSpPr>
              <p:cNvPr id="392" name="Google Shape;392;p17"/>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7"/>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7"/>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7"/>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7"/>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7"/>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7"/>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7"/>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7"/>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7"/>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7"/>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 name="Google Shape;404;p17"/>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7"/>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17"/>
          <p:cNvSpPr txBox="1">
            <a:spLocks noGrp="1"/>
          </p:cNvSpPr>
          <p:nvPr>
            <p:ph type="title"/>
          </p:nvPr>
        </p:nvSpPr>
        <p:spPr>
          <a:xfrm>
            <a:off x="1365900" y="445025"/>
            <a:ext cx="6412200" cy="5727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7" name="Google Shape;407;p17"/>
          <p:cNvSpPr txBox="1">
            <a:spLocks noGrp="1"/>
          </p:cNvSpPr>
          <p:nvPr>
            <p:ph type="subTitle" idx="1"/>
          </p:nvPr>
        </p:nvSpPr>
        <p:spPr>
          <a:xfrm>
            <a:off x="720000" y="3270300"/>
            <a:ext cx="19512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408" name="Google Shape;408;p17"/>
          <p:cNvSpPr txBox="1">
            <a:spLocks noGrp="1"/>
          </p:cNvSpPr>
          <p:nvPr>
            <p:ph type="subTitle" idx="2"/>
          </p:nvPr>
        </p:nvSpPr>
        <p:spPr>
          <a:xfrm>
            <a:off x="720000" y="3740100"/>
            <a:ext cx="19512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09" name="Google Shape;409;p17"/>
          <p:cNvSpPr txBox="1">
            <a:spLocks noGrp="1"/>
          </p:cNvSpPr>
          <p:nvPr>
            <p:ph type="subTitle" idx="3"/>
          </p:nvPr>
        </p:nvSpPr>
        <p:spPr>
          <a:xfrm>
            <a:off x="3596400" y="3270300"/>
            <a:ext cx="19512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410" name="Google Shape;410;p17"/>
          <p:cNvSpPr txBox="1">
            <a:spLocks noGrp="1"/>
          </p:cNvSpPr>
          <p:nvPr>
            <p:ph type="subTitle" idx="4"/>
          </p:nvPr>
        </p:nvSpPr>
        <p:spPr>
          <a:xfrm>
            <a:off x="3596400" y="3740100"/>
            <a:ext cx="19512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11" name="Google Shape;411;p17"/>
          <p:cNvSpPr txBox="1">
            <a:spLocks noGrp="1"/>
          </p:cNvSpPr>
          <p:nvPr>
            <p:ph type="subTitle" idx="5"/>
          </p:nvPr>
        </p:nvSpPr>
        <p:spPr>
          <a:xfrm>
            <a:off x="6472800" y="3270300"/>
            <a:ext cx="19512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412" name="Google Shape;412;p17"/>
          <p:cNvSpPr txBox="1">
            <a:spLocks noGrp="1"/>
          </p:cNvSpPr>
          <p:nvPr>
            <p:ph type="subTitle" idx="6"/>
          </p:nvPr>
        </p:nvSpPr>
        <p:spPr>
          <a:xfrm>
            <a:off x="6472800" y="3740100"/>
            <a:ext cx="19512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13" name="Google Shape;413;p17"/>
          <p:cNvSpPr txBox="1">
            <a:spLocks noGrp="1"/>
          </p:cNvSpPr>
          <p:nvPr>
            <p:ph type="subTitle" idx="7"/>
          </p:nvPr>
        </p:nvSpPr>
        <p:spPr>
          <a:xfrm>
            <a:off x="720000" y="1238550"/>
            <a:ext cx="19512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414" name="Google Shape;414;p17"/>
          <p:cNvSpPr txBox="1">
            <a:spLocks noGrp="1"/>
          </p:cNvSpPr>
          <p:nvPr>
            <p:ph type="subTitle" idx="8"/>
          </p:nvPr>
        </p:nvSpPr>
        <p:spPr>
          <a:xfrm>
            <a:off x="720000" y="1708350"/>
            <a:ext cx="19512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dirty="0"/>
          </a:p>
        </p:txBody>
      </p:sp>
      <p:sp>
        <p:nvSpPr>
          <p:cNvPr id="415" name="Google Shape;415;p17"/>
          <p:cNvSpPr txBox="1">
            <a:spLocks noGrp="1"/>
          </p:cNvSpPr>
          <p:nvPr>
            <p:ph type="subTitle" idx="9"/>
          </p:nvPr>
        </p:nvSpPr>
        <p:spPr>
          <a:xfrm>
            <a:off x="3596400" y="1238550"/>
            <a:ext cx="19512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416" name="Google Shape;416;p17"/>
          <p:cNvSpPr txBox="1">
            <a:spLocks noGrp="1"/>
          </p:cNvSpPr>
          <p:nvPr>
            <p:ph type="subTitle" idx="13"/>
          </p:nvPr>
        </p:nvSpPr>
        <p:spPr>
          <a:xfrm>
            <a:off x="3596400" y="1708350"/>
            <a:ext cx="19512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17" name="Google Shape;417;p17"/>
          <p:cNvSpPr txBox="1">
            <a:spLocks noGrp="1"/>
          </p:cNvSpPr>
          <p:nvPr>
            <p:ph type="subTitle" idx="14"/>
          </p:nvPr>
        </p:nvSpPr>
        <p:spPr>
          <a:xfrm>
            <a:off x="6472800" y="1238550"/>
            <a:ext cx="19512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418" name="Google Shape;418;p17"/>
          <p:cNvSpPr txBox="1">
            <a:spLocks noGrp="1"/>
          </p:cNvSpPr>
          <p:nvPr>
            <p:ph type="subTitle" idx="15"/>
          </p:nvPr>
        </p:nvSpPr>
        <p:spPr>
          <a:xfrm>
            <a:off x="6472800" y="1708350"/>
            <a:ext cx="19512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419" name="Google Shape;419;p17"/>
          <p:cNvGrpSpPr/>
          <p:nvPr/>
        </p:nvGrpSpPr>
        <p:grpSpPr>
          <a:xfrm>
            <a:off x="294125" y="4807625"/>
            <a:ext cx="425883" cy="216100"/>
            <a:chOff x="259675" y="4807625"/>
            <a:chExt cx="425883" cy="216100"/>
          </a:xfrm>
        </p:grpSpPr>
        <p:sp>
          <p:nvSpPr>
            <p:cNvPr id="420" name="Google Shape;420;p17"/>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7"/>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7"/>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5">
    <p:spTree>
      <p:nvGrpSpPr>
        <p:cNvPr id="1" name="Shape 458"/>
        <p:cNvGrpSpPr/>
        <p:nvPr/>
      </p:nvGrpSpPr>
      <p:grpSpPr>
        <a:xfrm>
          <a:off x="0" y="0"/>
          <a:ext cx="0" cy="0"/>
          <a:chOff x="0" y="0"/>
          <a:chExt cx="0" cy="0"/>
        </a:xfrm>
      </p:grpSpPr>
      <p:sp>
        <p:nvSpPr>
          <p:cNvPr id="459" name="Google Shape;459;p19"/>
          <p:cNvSpPr txBox="1">
            <a:spLocks noGrp="1"/>
          </p:cNvSpPr>
          <p:nvPr>
            <p:ph type="title" hasCustomPrompt="1"/>
          </p:nvPr>
        </p:nvSpPr>
        <p:spPr>
          <a:xfrm>
            <a:off x="926486" y="2784575"/>
            <a:ext cx="1935600" cy="10959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5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460" name="Google Shape;460;p19"/>
          <p:cNvSpPr txBox="1">
            <a:spLocks noGrp="1"/>
          </p:cNvSpPr>
          <p:nvPr>
            <p:ph type="subTitle" idx="1"/>
          </p:nvPr>
        </p:nvSpPr>
        <p:spPr>
          <a:xfrm>
            <a:off x="926486" y="3880550"/>
            <a:ext cx="1935600" cy="519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61" name="Google Shape;461;p19"/>
          <p:cNvSpPr txBox="1">
            <a:spLocks noGrp="1"/>
          </p:cNvSpPr>
          <p:nvPr>
            <p:ph type="title" idx="2" hasCustomPrompt="1"/>
          </p:nvPr>
        </p:nvSpPr>
        <p:spPr>
          <a:xfrm>
            <a:off x="6282073" y="2784563"/>
            <a:ext cx="1935600" cy="10959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5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462" name="Google Shape;462;p19"/>
          <p:cNvSpPr txBox="1">
            <a:spLocks noGrp="1"/>
          </p:cNvSpPr>
          <p:nvPr>
            <p:ph type="subTitle" idx="3"/>
          </p:nvPr>
        </p:nvSpPr>
        <p:spPr>
          <a:xfrm>
            <a:off x="6282073" y="3880538"/>
            <a:ext cx="1935600" cy="519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63" name="Google Shape;463;p19"/>
          <p:cNvSpPr txBox="1">
            <a:spLocks noGrp="1"/>
          </p:cNvSpPr>
          <p:nvPr>
            <p:ph type="title" idx="4" hasCustomPrompt="1"/>
          </p:nvPr>
        </p:nvSpPr>
        <p:spPr>
          <a:xfrm>
            <a:off x="3604286" y="2784563"/>
            <a:ext cx="1935600" cy="10959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5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464" name="Google Shape;464;p19"/>
          <p:cNvSpPr txBox="1">
            <a:spLocks noGrp="1"/>
          </p:cNvSpPr>
          <p:nvPr>
            <p:ph type="subTitle" idx="5"/>
          </p:nvPr>
        </p:nvSpPr>
        <p:spPr>
          <a:xfrm>
            <a:off x="3604286" y="3880538"/>
            <a:ext cx="1935600" cy="519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465" name="Google Shape;465;p19"/>
          <p:cNvGrpSpPr/>
          <p:nvPr/>
        </p:nvGrpSpPr>
        <p:grpSpPr>
          <a:xfrm flipH="1">
            <a:off x="6385700" y="110887"/>
            <a:ext cx="2758303" cy="193976"/>
            <a:chOff x="-344350" y="4817800"/>
            <a:chExt cx="2758303" cy="193976"/>
          </a:xfrm>
        </p:grpSpPr>
        <p:sp>
          <p:nvSpPr>
            <p:cNvPr id="466" name="Google Shape;466;p19"/>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19"/>
          <p:cNvGrpSpPr/>
          <p:nvPr/>
        </p:nvGrpSpPr>
        <p:grpSpPr>
          <a:xfrm rot="10800000" flipH="1">
            <a:off x="8589197" y="1197104"/>
            <a:ext cx="584466" cy="3946393"/>
            <a:chOff x="8559523" y="791447"/>
            <a:chExt cx="584466" cy="3946393"/>
          </a:xfrm>
        </p:grpSpPr>
        <p:sp>
          <p:nvSpPr>
            <p:cNvPr id="471" name="Google Shape;471;p19"/>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19"/>
          <p:cNvGrpSpPr/>
          <p:nvPr/>
        </p:nvGrpSpPr>
        <p:grpSpPr>
          <a:xfrm rot="10800000">
            <a:off x="-29671" y="11222"/>
            <a:ext cx="1758614" cy="3882110"/>
            <a:chOff x="7444711" y="1171313"/>
            <a:chExt cx="1758614" cy="3882110"/>
          </a:xfrm>
        </p:grpSpPr>
        <p:sp>
          <p:nvSpPr>
            <p:cNvPr id="483" name="Google Shape;483;p19"/>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499"/>
        <p:cNvGrpSpPr/>
        <p:nvPr/>
      </p:nvGrpSpPr>
      <p:grpSpPr>
        <a:xfrm>
          <a:off x="0" y="0"/>
          <a:ext cx="0" cy="0"/>
          <a:chOff x="0" y="0"/>
          <a:chExt cx="0" cy="0"/>
        </a:xfrm>
      </p:grpSpPr>
      <p:sp>
        <p:nvSpPr>
          <p:cNvPr id="500" name="Google Shape;500;p20"/>
          <p:cNvSpPr txBox="1">
            <a:spLocks noGrp="1"/>
          </p:cNvSpPr>
          <p:nvPr>
            <p:ph type="title"/>
          </p:nvPr>
        </p:nvSpPr>
        <p:spPr>
          <a:xfrm>
            <a:off x="720000" y="445025"/>
            <a:ext cx="3852000" cy="1079400"/>
          </a:xfrm>
          <a:prstGeom prst="rect">
            <a:avLst/>
          </a:prstGeom>
        </p:spPr>
        <p:txBody>
          <a:bodyPr spcFirstLastPara="1" wrap="square" lIns="0" tIns="0" rIns="0" bIns="0" anchor="ctr" anchorCtr="0">
            <a:noAutofit/>
          </a:bodyPr>
          <a:lstStyle>
            <a:lvl1pPr lvl="0" algn="l" rtl="0">
              <a:spcBef>
                <a:spcPts val="0"/>
              </a:spcBef>
              <a:spcAft>
                <a:spcPts val="0"/>
              </a:spcAft>
              <a:buClr>
                <a:schemeClr val="dk2"/>
              </a:buClr>
              <a:buSzPts val="3600"/>
              <a:buNone/>
              <a:defRPr sz="8100">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01" name="Google Shape;501;p20"/>
          <p:cNvSpPr txBox="1">
            <a:spLocks noGrp="1"/>
          </p:cNvSpPr>
          <p:nvPr>
            <p:ph type="subTitle" idx="1"/>
          </p:nvPr>
        </p:nvSpPr>
        <p:spPr>
          <a:xfrm>
            <a:off x="720000" y="2166150"/>
            <a:ext cx="3291300" cy="332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502" name="Google Shape;502;p20"/>
          <p:cNvSpPr txBox="1">
            <a:spLocks noGrp="1"/>
          </p:cNvSpPr>
          <p:nvPr>
            <p:ph type="subTitle" idx="2"/>
          </p:nvPr>
        </p:nvSpPr>
        <p:spPr>
          <a:xfrm>
            <a:off x="720000" y="2498625"/>
            <a:ext cx="2667300" cy="8265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503" name="Google Shape;503;p20"/>
          <p:cNvSpPr txBox="1"/>
          <p:nvPr/>
        </p:nvSpPr>
        <p:spPr>
          <a:xfrm>
            <a:off x="720000" y="3650850"/>
            <a:ext cx="3274800" cy="647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2"/>
                </a:solidFill>
                <a:latin typeface="Quicksand"/>
                <a:ea typeface="Quicksand"/>
                <a:cs typeface="Quicksand"/>
                <a:sym typeface="Quicksand"/>
              </a:rPr>
              <a:t>CREDITS: This presentation template was created by </a:t>
            </a:r>
            <a:r>
              <a:rPr lang="en" sz="1200" b="1">
                <a:solidFill>
                  <a:schemeClr val="lt2"/>
                </a:solidFill>
                <a:uFill>
                  <a:noFill/>
                </a:uFill>
                <a:latin typeface="Quicksand"/>
                <a:ea typeface="Quicksand"/>
                <a:cs typeface="Quicksand"/>
                <a:sym typeface="Quicksand"/>
                <a:hlinkClick r:id="rId2">
                  <a:extLst>
                    <a:ext uri="{A12FA001-AC4F-418D-AE19-62706E023703}">
                      <ahyp:hlinkClr xmlns:ahyp="http://schemas.microsoft.com/office/drawing/2018/hyperlinkcolor" val="tx"/>
                    </a:ext>
                  </a:extLst>
                </a:hlinkClick>
              </a:rPr>
              <a:t>Slidesgo</a:t>
            </a:r>
            <a:r>
              <a:rPr lang="en" sz="1200">
                <a:solidFill>
                  <a:schemeClr val="dk2"/>
                </a:solidFill>
                <a:latin typeface="Quicksand"/>
                <a:ea typeface="Quicksand"/>
                <a:cs typeface="Quicksand"/>
                <a:sym typeface="Quicksand"/>
              </a:rPr>
              <a:t>, including icons by </a:t>
            </a:r>
            <a:r>
              <a:rPr lang="en" sz="1200" b="1">
                <a:solidFill>
                  <a:schemeClr val="lt2"/>
                </a:solidFill>
                <a:uFill>
                  <a:noFill/>
                </a:uFill>
                <a:latin typeface="Quicksand"/>
                <a:ea typeface="Quicksand"/>
                <a:cs typeface="Quicksand"/>
                <a:sym typeface="Quicksand"/>
                <a:hlinkClick r:id="rId3">
                  <a:extLst>
                    <a:ext uri="{A12FA001-AC4F-418D-AE19-62706E023703}">
                      <ahyp:hlinkClr xmlns:ahyp="http://schemas.microsoft.com/office/drawing/2018/hyperlinkcolor" val="tx"/>
                    </a:ext>
                  </a:extLst>
                </a:hlinkClick>
              </a:rPr>
              <a:t>Flaticon</a:t>
            </a:r>
            <a:r>
              <a:rPr lang="en" sz="1200">
                <a:solidFill>
                  <a:schemeClr val="dk2"/>
                </a:solidFill>
                <a:latin typeface="Quicksand"/>
                <a:ea typeface="Quicksand"/>
                <a:cs typeface="Quicksand"/>
                <a:sym typeface="Quicksand"/>
              </a:rPr>
              <a:t>, infographics &amp; images by </a:t>
            </a:r>
            <a:r>
              <a:rPr lang="en" sz="1200" b="1">
                <a:solidFill>
                  <a:schemeClr val="lt2"/>
                </a:solidFill>
                <a:uFill>
                  <a:noFill/>
                </a:uFill>
                <a:latin typeface="Quicksand"/>
                <a:ea typeface="Quicksand"/>
                <a:cs typeface="Quicksand"/>
                <a:sym typeface="Quicksand"/>
                <a:hlinkClick r:id="rId4">
                  <a:extLst>
                    <a:ext uri="{A12FA001-AC4F-418D-AE19-62706E023703}">
                      <ahyp:hlinkClr xmlns:ahyp="http://schemas.microsoft.com/office/drawing/2018/hyperlinkcolor" val="tx"/>
                    </a:ext>
                  </a:extLst>
                </a:hlinkClick>
              </a:rPr>
              <a:t>Freepik</a:t>
            </a:r>
            <a:endParaRPr b="1">
              <a:solidFill>
                <a:schemeClr val="lt2"/>
              </a:solidFill>
              <a:latin typeface="Quicksand"/>
              <a:ea typeface="Quicksand"/>
              <a:cs typeface="Quicksand"/>
              <a:sym typeface="Quicksan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bg>
      <p:bgPr>
        <a:solidFill>
          <a:schemeClr val="dk1"/>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46300"/>
            <a:ext cx="3714000" cy="1815900"/>
          </a:xfrm>
          <a:prstGeom prst="rect">
            <a:avLst/>
          </a:prstGeom>
        </p:spPr>
        <p:txBody>
          <a:bodyPr spcFirstLastPara="1" wrap="square" lIns="0" tIns="0" rIns="0" bIns="0" anchor="ctr" anchorCtr="0">
            <a:noAutofit/>
          </a:bodyPr>
          <a:lstStyle>
            <a:lvl1pPr lvl="0" algn="l"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 name="Google Shape;13;p3"/>
          <p:cNvSpPr txBox="1">
            <a:spLocks noGrp="1"/>
          </p:cNvSpPr>
          <p:nvPr>
            <p:ph type="subTitle" idx="1"/>
          </p:nvPr>
        </p:nvSpPr>
        <p:spPr>
          <a:xfrm>
            <a:off x="720000" y="4061650"/>
            <a:ext cx="2729400" cy="701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 name="Google Shape;14;p3"/>
          <p:cNvSpPr txBox="1">
            <a:spLocks noGrp="1"/>
          </p:cNvSpPr>
          <p:nvPr>
            <p:ph type="title" idx="2" hasCustomPrompt="1"/>
          </p:nvPr>
        </p:nvSpPr>
        <p:spPr>
          <a:xfrm>
            <a:off x="776975" y="609038"/>
            <a:ext cx="922200" cy="1284600"/>
          </a:xfrm>
          <a:prstGeom prst="rect">
            <a:avLst/>
          </a:prstGeom>
        </p:spPr>
        <p:txBody>
          <a:bodyPr spcFirstLastPara="1" wrap="square" lIns="0" tIns="0" rIns="0" bIns="0" anchor="ctr" anchorCtr="0">
            <a:noAutofit/>
          </a:bodyPr>
          <a:lstStyle>
            <a:lvl1pPr lvl="0" rtl="0">
              <a:spcBef>
                <a:spcPts val="0"/>
              </a:spcBef>
              <a:spcAft>
                <a:spcPts val="0"/>
              </a:spcAft>
              <a:buSzPts val="7200"/>
              <a:buNone/>
              <a:defRPr sz="60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3"/>
        <p:cNvGrpSpPr/>
        <p:nvPr/>
      </p:nvGrpSpPr>
      <p:grpSpPr>
        <a:xfrm>
          <a:off x="0" y="0"/>
          <a:ext cx="0" cy="0"/>
          <a:chOff x="0" y="0"/>
          <a:chExt cx="0" cy="0"/>
        </a:xfrm>
      </p:grpSpPr>
      <p:grpSp>
        <p:nvGrpSpPr>
          <p:cNvPr id="44" name="Google Shape;44;p5"/>
          <p:cNvGrpSpPr/>
          <p:nvPr/>
        </p:nvGrpSpPr>
        <p:grpSpPr>
          <a:xfrm rot="-5400000">
            <a:off x="1489568" y="3113925"/>
            <a:ext cx="643914" cy="3623066"/>
            <a:chOff x="-7" y="0"/>
            <a:chExt cx="643914" cy="3623066"/>
          </a:xfrm>
        </p:grpSpPr>
        <p:sp>
          <p:nvSpPr>
            <p:cNvPr id="45" name="Google Shape;45;p5"/>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216376" y="14672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5704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5"/>
          <p:cNvGrpSpPr/>
          <p:nvPr/>
        </p:nvGrpSpPr>
        <p:grpSpPr>
          <a:xfrm>
            <a:off x="6675935" y="1128258"/>
            <a:ext cx="2468054" cy="4015243"/>
            <a:chOff x="6675935" y="1128258"/>
            <a:chExt cx="2468054" cy="4015243"/>
          </a:xfrm>
        </p:grpSpPr>
        <p:sp>
          <p:nvSpPr>
            <p:cNvPr id="58" name="Google Shape;58;p5"/>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7217003" y="4758278"/>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6675935" y="46953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7009060" y="49488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7479167" y="5018542"/>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5"/>
          <p:cNvGrpSpPr/>
          <p:nvPr/>
        </p:nvGrpSpPr>
        <p:grpSpPr>
          <a:xfrm>
            <a:off x="8424000" y="4807625"/>
            <a:ext cx="425883" cy="216100"/>
            <a:chOff x="259675" y="4807625"/>
            <a:chExt cx="425883" cy="216100"/>
          </a:xfrm>
        </p:grpSpPr>
        <p:sp>
          <p:nvSpPr>
            <p:cNvPr id="74" name="Google Shape;74;p5"/>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5"/>
          <p:cNvGrpSpPr/>
          <p:nvPr/>
        </p:nvGrpSpPr>
        <p:grpSpPr>
          <a:xfrm rot="-5400000" flipH="1">
            <a:off x="-1086325" y="839075"/>
            <a:ext cx="2758303" cy="193976"/>
            <a:chOff x="-344350" y="4817800"/>
            <a:chExt cx="2758303" cy="193976"/>
          </a:xfrm>
        </p:grpSpPr>
        <p:sp>
          <p:nvSpPr>
            <p:cNvPr id="78" name="Google Shape;78;p5"/>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5"/>
          <p:cNvSpPr txBox="1">
            <a:spLocks noGrp="1"/>
          </p:cNvSpPr>
          <p:nvPr>
            <p:ph type="title"/>
          </p:nvPr>
        </p:nvSpPr>
        <p:spPr>
          <a:xfrm>
            <a:off x="1365900" y="445025"/>
            <a:ext cx="6412200" cy="572700"/>
          </a:xfrm>
          <a:prstGeom prst="rect">
            <a:avLst/>
          </a:prstGeom>
        </p:spPr>
        <p:txBody>
          <a:bodyPr spcFirstLastPara="1" wrap="square" lIns="0" tIns="0" rIns="0" bIns="0" anchor="ctr" anchorCtr="0">
            <a:noAutofit/>
          </a:bodyPr>
          <a:lstStyle>
            <a:lvl1pPr lvl="0">
              <a:spcBef>
                <a:spcPts val="0"/>
              </a:spcBef>
              <a:spcAft>
                <a:spcPts val="0"/>
              </a:spcAft>
              <a:buSzPts val="3600"/>
              <a:buNone/>
              <a:defRPr>
                <a:solidFill>
                  <a:schemeClr val="dk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3" name="Google Shape;83;p5"/>
          <p:cNvSpPr txBox="1">
            <a:spLocks noGrp="1"/>
          </p:cNvSpPr>
          <p:nvPr>
            <p:ph type="subTitle" idx="1"/>
          </p:nvPr>
        </p:nvSpPr>
        <p:spPr>
          <a:xfrm>
            <a:off x="1354413" y="2801600"/>
            <a:ext cx="25185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84" name="Google Shape;84;p5"/>
          <p:cNvSpPr txBox="1">
            <a:spLocks noGrp="1"/>
          </p:cNvSpPr>
          <p:nvPr>
            <p:ph type="subTitle" idx="2"/>
          </p:nvPr>
        </p:nvSpPr>
        <p:spPr>
          <a:xfrm>
            <a:off x="1354425" y="3271400"/>
            <a:ext cx="25185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5" name="Google Shape;85;p5"/>
          <p:cNvSpPr txBox="1">
            <a:spLocks noGrp="1"/>
          </p:cNvSpPr>
          <p:nvPr>
            <p:ph type="subTitle" idx="3"/>
          </p:nvPr>
        </p:nvSpPr>
        <p:spPr>
          <a:xfrm>
            <a:off x="5271088" y="2801600"/>
            <a:ext cx="25185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86" name="Google Shape;86;p5"/>
          <p:cNvSpPr txBox="1">
            <a:spLocks noGrp="1"/>
          </p:cNvSpPr>
          <p:nvPr>
            <p:ph type="subTitle" idx="4"/>
          </p:nvPr>
        </p:nvSpPr>
        <p:spPr>
          <a:xfrm>
            <a:off x="5271100" y="3271400"/>
            <a:ext cx="25185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720000" y="1346100"/>
            <a:ext cx="2896200" cy="2451300"/>
          </a:xfrm>
          <a:prstGeom prst="rect">
            <a:avLst/>
          </a:prstGeom>
        </p:spPr>
        <p:txBody>
          <a:bodyPr spcFirstLastPara="1" wrap="square" lIns="0" tIns="0" rIns="0" bIns="0" anchor="ctr" anchorCtr="0">
            <a:noAutofit/>
          </a:bodyPr>
          <a:lstStyle>
            <a:lvl1pPr lvl="0" algn="l">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128"/>
        <p:cNvGrpSpPr/>
        <p:nvPr/>
      </p:nvGrpSpPr>
      <p:grpSpPr>
        <a:xfrm>
          <a:off x="0" y="0"/>
          <a:ext cx="0" cy="0"/>
          <a:chOff x="0" y="0"/>
          <a:chExt cx="0" cy="0"/>
        </a:xfrm>
      </p:grpSpPr>
      <p:sp>
        <p:nvSpPr>
          <p:cNvPr id="129" name="Google Shape;129;p9"/>
          <p:cNvSpPr txBox="1">
            <a:spLocks noGrp="1"/>
          </p:cNvSpPr>
          <p:nvPr>
            <p:ph type="title"/>
          </p:nvPr>
        </p:nvSpPr>
        <p:spPr>
          <a:xfrm>
            <a:off x="4908925" y="1422600"/>
            <a:ext cx="3515100" cy="841800"/>
          </a:xfrm>
          <a:prstGeom prst="rect">
            <a:avLst/>
          </a:prstGeom>
        </p:spPr>
        <p:txBody>
          <a:bodyPr spcFirstLastPara="1" wrap="square" lIns="0" tIns="0" rIns="0" bIns="0" anchor="ctr" anchorCtr="0">
            <a:noAutofit/>
          </a:bodyPr>
          <a:lstStyle>
            <a:lvl1pPr lvl="0" algn="r" rtl="0">
              <a:spcBef>
                <a:spcPts val="0"/>
              </a:spcBef>
              <a:spcAft>
                <a:spcPts val="0"/>
              </a:spcAft>
              <a:buSzPts val="4500"/>
              <a:buNone/>
              <a:defRPr sz="50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endParaRPr/>
          </a:p>
        </p:txBody>
      </p:sp>
      <p:sp>
        <p:nvSpPr>
          <p:cNvPr id="130" name="Google Shape;130;p9"/>
          <p:cNvSpPr txBox="1">
            <a:spLocks noGrp="1"/>
          </p:cNvSpPr>
          <p:nvPr>
            <p:ph type="subTitle" idx="1"/>
          </p:nvPr>
        </p:nvSpPr>
        <p:spPr>
          <a:xfrm>
            <a:off x="4908925" y="2264400"/>
            <a:ext cx="3515100" cy="14565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1"/>
        <p:cNvGrpSpPr/>
        <p:nvPr/>
      </p:nvGrpSpPr>
      <p:grpSpPr>
        <a:xfrm>
          <a:off x="0" y="0"/>
          <a:ext cx="0" cy="0"/>
          <a:chOff x="0" y="0"/>
          <a:chExt cx="0" cy="0"/>
        </a:xfrm>
      </p:grpSpPr>
      <p:grpSp>
        <p:nvGrpSpPr>
          <p:cNvPr id="132" name="Google Shape;132;p10"/>
          <p:cNvGrpSpPr/>
          <p:nvPr/>
        </p:nvGrpSpPr>
        <p:grpSpPr>
          <a:xfrm rot="10800000" flipH="1">
            <a:off x="8589197" y="1197104"/>
            <a:ext cx="584466" cy="3946393"/>
            <a:chOff x="8559523" y="791447"/>
            <a:chExt cx="584466" cy="3946393"/>
          </a:xfrm>
        </p:grpSpPr>
        <p:sp>
          <p:nvSpPr>
            <p:cNvPr id="133" name="Google Shape;133;p10"/>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0"/>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0"/>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0"/>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0"/>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0"/>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0"/>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0"/>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10"/>
          <p:cNvGrpSpPr/>
          <p:nvPr/>
        </p:nvGrpSpPr>
        <p:grpSpPr>
          <a:xfrm rot="10800000">
            <a:off x="-29671" y="11222"/>
            <a:ext cx="1758614" cy="3882110"/>
            <a:chOff x="7444711" y="1171313"/>
            <a:chExt cx="1758614" cy="3882110"/>
          </a:xfrm>
        </p:grpSpPr>
        <p:sp>
          <p:nvSpPr>
            <p:cNvPr id="145" name="Google Shape;145;p10"/>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0"/>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0"/>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0"/>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0"/>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0"/>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0"/>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0"/>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0"/>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0"/>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0"/>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0"/>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0"/>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0"/>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10"/>
          <p:cNvGrpSpPr/>
          <p:nvPr/>
        </p:nvGrpSpPr>
        <p:grpSpPr>
          <a:xfrm rot="10800000" flipH="1">
            <a:off x="294125" y="4824706"/>
            <a:ext cx="425883" cy="216100"/>
            <a:chOff x="259675" y="4807625"/>
            <a:chExt cx="425883" cy="216100"/>
          </a:xfrm>
        </p:grpSpPr>
        <p:sp>
          <p:nvSpPr>
            <p:cNvPr id="162" name="Google Shape;162;p10"/>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0"/>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0"/>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10"/>
          <p:cNvGrpSpPr/>
          <p:nvPr/>
        </p:nvGrpSpPr>
        <p:grpSpPr>
          <a:xfrm flipH="1">
            <a:off x="6385700" y="110887"/>
            <a:ext cx="2758303" cy="193976"/>
            <a:chOff x="-344350" y="4817800"/>
            <a:chExt cx="2758303" cy="193976"/>
          </a:xfrm>
        </p:grpSpPr>
        <p:sp>
          <p:nvSpPr>
            <p:cNvPr id="166" name="Google Shape;166;p10"/>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0"/>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10"/>
          <p:cNvSpPr txBox="1">
            <a:spLocks noGrp="1"/>
          </p:cNvSpPr>
          <p:nvPr>
            <p:ph type="title"/>
          </p:nvPr>
        </p:nvSpPr>
        <p:spPr>
          <a:xfrm>
            <a:off x="1365900" y="445063"/>
            <a:ext cx="6412200" cy="5727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a:solidFill>
                  <a:schemeClr val="dk2"/>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1"/>
        <p:cNvGrpSpPr/>
        <p:nvPr/>
      </p:nvGrpSpPr>
      <p:grpSpPr>
        <a:xfrm>
          <a:off x="0" y="0"/>
          <a:ext cx="0" cy="0"/>
          <a:chOff x="0" y="0"/>
          <a:chExt cx="0" cy="0"/>
        </a:xfrm>
      </p:grpSpPr>
      <p:grpSp>
        <p:nvGrpSpPr>
          <p:cNvPr id="172" name="Google Shape;172;p11"/>
          <p:cNvGrpSpPr/>
          <p:nvPr/>
        </p:nvGrpSpPr>
        <p:grpSpPr>
          <a:xfrm>
            <a:off x="8589197" y="11222"/>
            <a:ext cx="584466" cy="3946393"/>
            <a:chOff x="8559523" y="791447"/>
            <a:chExt cx="584466" cy="3946393"/>
          </a:xfrm>
        </p:grpSpPr>
        <p:sp>
          <p:nvSpPr>
            <p:cNvPr id="173" name="Google Shape;173;p11"/>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flipH="1">
            <a:off x="-29671" y="1261388"/>
            <a:ext cx="1758614" cy="3882110"/>
            <a:chOff x="7444711" y="1171313"/>
            <a:chExt cx="1758614" cy="3882110"/>
          </a:xfrm>
        </p:grpSpPr>
        <p:sp>
          <p:nvSpPr>
            <p:cNvPr id="185" name="Google Shape;185;p11"/>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11"/>
          <p:cNvGrpSpPr/>
          <p:nvPr/>
        </p:nvGrpSpPr>
        <p:grpSpPr>
          <a:xfrm>
            <a:off x="-13250" y="110887"/>
            <a:ext cx="2758303" cy="193976"/>
            <a:chOff x="-344350" y="4817800"/>
            <a:chExt cx="2758303" cy="193976"/>
          </a:xfrm>
        </p:grpSpPr>
        <p:sp>
          <p:nvSpPr>
            <p:cNvPr id="202" name="Google Shape;202;p11"/>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11"/>
          <p:cNvSpPr txBox="1">
            <a:spLocks noGrp="1"/>
          </p:cNvSpPr>
          <p:nvPr>
            <p:ph type="title" hasCustomPrompt="1"/>
          </p:nvPr>
        </p:nvSpPr>
        <p:spPr>
          <a:xfrm>
            <a:off x="1365900" y="1626688"/>
            <a:ext cx="6412200" cy="1496700"/>
          </a:xfrm>
          <a:prstGeom prst="rect">
            <a:avLst/>
          </a:prstGeom>
        </p:spPr>
        <p:txBody>
          <a:bodyPr spcFirstLastPara="1" wrap="square" lIns="0" tIns="0" rIns="0" bIns="0" anchor="ctr" anchorCtr="0">
            <a:noAutofit/>
          </a:bodyPr>
          <a:lstStyle>
            <a:lvl1pPr lvl="0" algn="ctr">
              <a:spcBef>
                <a:spcPts val="0"/>
              </a:spcBef>
              <a:spcAft>
                <a:spcPts val="0"/>
              </a:spcAft>
              <a:buSzPts val="7200"/>
              <a:buNone/>
              <a:defRPr sz="11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207" name="Google Shape;207;p11"/>
          <p:cNvSpPr txBox="1">
            <a:spLocks noGrp="1"/>
          </p:cNvSpPr>
          <p:nvPr>
            <p:ph type="subTitle" idx="1"/>
          </p:nvPr>
        </p:nvSpPr>
        <p:spPr>
          <a:xfrm>
            <a:off x="1365900" y="3123513"/>
            <a:ext cx="6412200" cy="393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0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09"/>
        <p:cNvGrpSpPr/>
        <p:nvPr/>
      </p:nvGrpSpPr>
      <p:grpSpPr>
        <a:xfrm>
          <a:off x="0" y="0"/>
          <a:ext cx="0" cy="0"/>
          <a:chOff x="0" y="0"/>
          <a:chExt cx="0" cy="0"/>
        </a:xfrm>
      </p:grpSpPr>
      <p:grpSp>
        <p:nvGrpSpPr>
          <p:cNvPr id="230" name="Google Shape;230;p13"/>
          <p:cNvGrpSpPr/>
          <p:nvPr/>
        </p:nvGrpSpPr>
        <p:grpSpPr>
          <a:xfrm>
            <a:off x="818699" y="4915675"/>
            <a:ext cx="616750" cy="78715"/>
            <a:chOff x="818699" y="4915675"/>
            <a:chExt cx="616750" cy="78715"/>
          </a:xfrm>
        </p:grpSpPr>
        <p:sp>
          <p:nvSpPr>
            <p:cNvPr id="231" name="Google Shape;231;p13"/>
            <p:cNvSpPr/>
            <p:nvPr/>
          </p:nvSpPr>
          <p:spPr>
            <a:xfrm flipH="1">
              <a:off x="1356776" y="4915675"/>
              <a:ext cx="78673" cy="78715"/>
            </a:xfrm>
            <a:custGeom>
              <a:avLst/>
              <a:gdLst/>
              <a:ahLst/>
              <a:cxnLst/>
              <a:rect l="l" t="t" r="r" b="b"/>
              <a:pathLst>
                <a:path w="1880"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flipH="1">
              <a:off x="1088282" y="4915675"/>
              <a:ext cx="77627" cy="78715"/>
            </a:xfrm>
            <a:custGeom>
              <a:avLst/>
              <a:gdLst/>
              <a:ahLst/>
              <a:cxnLst/>
              <a:rect l="l" t="t" r="r" b="b"/>
              <a:pathLst>
                <a:path w="1855" h="1881" extrusionOk="0">
                  <a:moveTo>
                    <a:pt x="0" y="0"/>
                  </a:moveTo>
                  <a:lnTo>
                    <a:pt x="0" y="1880"/>
                  </a:lnTo>
                  <a:lnTo>
                    <a:pt x="1855" y="1880"/>
                  </a:lnTo>
                  <a:lnTo>
                    <a:pt x="1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flipH="1">
              <a:off x="818699" y="4915675"/>
              <a:ext cx="78715" cy="78715"/>
            </a:xfrm>
            <a:custGeom>
              <a:avLst/>
              <a:gdLst/>
              <a:ahLst/>
              <a:cxnLst/>
              <a:rect l="l" t="t" r="r" b="b"/>
              <a:pathLst>
                <a:path w="1881"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3"/>
          <p:cNvGrpSpPr/>
          <p:nvPr/>
        </p:nvGrpSpPr>
        <p:grpSpPr>
          <a:xfrm>
            <a:off x="259675" y="4807625"/>
            <a:ext cx="425883" cy="216100"/>
            <a:chOff x="259675" y="4807625"/>
            <a:chExt cx="425883" cy="216100"/>
          </a:xfrm>
        </p:grpSpPr>
        <p:sp>
          <p:nvSpPr>
            <p:cNvPr id="235" name="Google Shape;235;p13"/>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13"/>
          <p:cNvSpPr txBox="1">
            <a:spLocks noGrp="1"/>
          </p:cNvSpPr>
          <p:nvPr>
            <p:ph type="subTitle" idx="1"/>
          </p:nvPr>
        </p:nvSpPr>
        <p:spPr>
          <a:xfrm>
            <a:off x="1826474" y="3566590"/>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39" name="Google Shape;239;p13"/>
          <p:cNvSpPr txBox="1">
            <a:spLocks noGrp="1"/>
          </p:cNvSpPr>
          <p:nvPr>
            <p:ph type="subTitle" idx="2"/>
          </p:nvPr>
        </p:nvSpPr>
        <p:spPr>
          <a:xfrm>
            <a:off x="1826486" y="397189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40" name="Google Shape;240;p13"/>
          <p:cNvSpPr txBox="1">
            <a:spLocks noGrp="1"/>
          </p:cNvSpPr>
          <p:nvPr>
            <p:ph type="title" hasCustomPrompt="1"/>
          </p:nvPr>
        </p:nvSpPr>
        <p:spPr>
          <a:xfrm>
            <a:off x="859800" y="3838052"/>
            <a:ext cx="539700" cy="4698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41" name="Google Shape;241;p13"/>
          <p:cNvSpPr txBox="1">
            <a:spLocks noGrp="1"/>
          </p:cNvSpPr>
          <p:nvPr>
            <p:ph type="subTitle" idx="3"/>
          </p:nvPr>
        </p:nvSpPr>
        <p:spPr>
          <a:xfrm>
            <a:off x="6092999" y="3566590"/>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42" name="Google Shape;242;p13"/>
          <p:cNvSpPr txBox="1">
            <a:spLocks noGrp="1"/>
          </p:cNvSpPr>
          <p:nvPr>
            <p:ph type="subTitle" idx="4"/>
          </p:nvPr>
        </p:nvSpPr>
        <p:spPr>
          <a:xfrm>
            <a:off x="6093011" y="397189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43" name="Google Shape;243;p13"/>
          <p:cNvSpPr txBox="1">
            <a:spLocks noGrp="1"/>
          </p:cNvSpPr>
          <p:nvPr>
            <p:ph type="title" idx="5" hasCustomPrompt="1"/>
          </p:nvPr>
        </p:nvSpPr>
        <p:spPr>
          <a:xfrm>
            <a:off x="5126400" y="3838051"/>
            <a:ext cx="539700" cy="4698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44" name="Google Shape;244;p13"/>
          <p:cNvSpPr txBox="1">
            <a:spLocks noGrp="1"/>
          </p:cNvSpPr>
          <p:nvPr>
            <p:ph type="title" idx="6"/>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5" name="Google Shape;245;p13"/>
          <p:cNvSpPr txBox="1">
            <a:spLocks noGrp="1"/>
          </p:cNvSpPr>
          <p:nvPr>
            <p:ph type="subTitle" idx="7"/>
          </p:nvPr>
        </p:nvSpPr>
        <p:spPr>
          <a:xfrm>
            <a:off x="1826474" y="1773711"/>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246" name="Google Shape;246;p13"/>
          <p:cNvSpPr txBox="1">
            <a:spLocks noGrp="1"/>
          </p:cNvSpPr>
          <p:nvPr>
            <p:ph type="subTitle" idx="8"/>
          </p:nvPr>
        </p:nvSpPr>
        <p:spPr>
          <a:xfrm>
            <a:off x="1826486" y="217901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47" name="Google Shape;247;p13"/>
          <p:cNvSpPr txBox="1">
            <a:spLocks noGrp="1"/>
          </p:cNvSpPr>
          <p:nvPr>
            <p:ph type="title" idx="9" hasCustomPrompt="1"/>
          </p:nvPr>
        </p:nvSpPr>
        <p:spPr>
          <a:xfrm>
            <a:off x="859800" y="2045175"/>
            <a:ext cx="539700" cy="4698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248" name="Google Shape;248;p13"/>
          <p:cNvSpPr txBox="1">
            <a:spLocks noGrp="1"/>
          </p:cNvSpPr>
          <p:nvPr>
            <p:ph type="subTitle" idx="13"/>
          </p:nvPr>
        </p:nvSpPr>
        <p:spPr>
          <a:xfrm>
            <a:off x="6092999" y="1773711"/>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49" name="Google Shape;249;p13"/>
          <p:cNvSpPr txBox="1">
            <a:spLocks noGrp="1"/>
          </p:cNvSpPr>
          <p:nvPr>
            <p:ph type="subTitle" idx="14"/>
          </p:nvPr>
        </p:nvSpPr>
        <p:spPr>
          <a:xfrm>
            <a:off x="6093011" y="217901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50" name="Google Shape;250;p13"/>
          <p:cNvSpPr txBox="1">
            <a:spLocks noGrp="1"/>
          </p:cNvSpPr>
          <p:nvPr>
            <p:ph type="title" idx="15" hasCustomPrompt="1"/>
          </p:nvPr>
        </p:nvSpPr>
        <p:spPr>
          <a:xfrm>
            <a:off x="5126400" y="2045175"/>
            <a:ext cx="539700" cy="4698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accent5"/>
              </a:buClr>
              <a:buSzPts val="3600"/>
              <a:buFont typeface="Bebas Neue"/>
              <a:buNone/>
              <a:defRPr sz="3600">
                <a:solidFill>
                  <a:schemeClr val="accent5"/>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1pPr>
            <a:lvl2pPr marL="914400" lvl="1"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2pPr>
            <a:lvl3pPr marL="1371600" lvl="2"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3pPr>
            <a:lvl4pPr marL="1828800" lvl="3"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4pPr>
            <a:lvl5pPr marL="2286000" lvl="4"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5pPr>
            <a:lvl6pPr marL="2743200" lvl="5"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6pPr>
            <a:lvl7pPr marL="3200400" lvl="6"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7pPr>
            <a:lvl8pPr marL="3657600" lvl="7"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8pPr>
            <a:lvl9pPr marL="4114800" lvl="8" indent="-330200">
              <a:lnSpc>
                <a:spcPct val="115000"/>
              </a:lnSpc>
              <a:spcBef>
                <a:spcPts val="1600"/>
              </a:spcBef>
              <a:spcAft>
                <a:spcPts val="1600"/>
              </a:spcAft>
              <a:buClr>
                <a:schemeClr val="dk2"/>
              </a:buClr>
              <a:buSzPts val="1600"/>
              <a:buFont typeface="Quicksand"/>
              <a:buChar char="■"/>
              <a:defRPr sz="1600">
                <a:solidFill>
                  <a:schemeClr val="dk2"/>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5" r:id="rId14"/>
    <p:sldLayoutId id="2147483666"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iteshivali@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hyperlink" Target="https://scratch.mit.edu/projects/677114396/"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ideo" Target="https://www.youtube.com/embed/BYeb1Udkpc8?feature=oembed" TargetMode="External"/><Relationship Id="rId5" Type="http://schemas.openxmlformats.org/officeDocument/2006/relationships/image" Target="../media/image16.jpeg"/><Relationship Id="rId4" Type="http://schemas.openxmlformats.org/officeDocument/2006/relationships/hyperlink" Target="https://youtu.be/BYeb1Udkpc8"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hyperlink" Target="https://scratch.mit.edu/projects/677118435/"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ideo" Target="https://www.youtube.com/embed/BYeb1Udkpc8?feature=oembed" TargetMode="External"/><Relationship Id="rId5" Type="http://schemas.openxmlformats.org/officeDocument/2006/relationships/image" Target="../media/image16.jpeg"/><Relationship Id="rId4" Type="http://schemas.openxmlformats.org/officeDocument/2006/relationships/hyperlink" Target="https://youtu.be/BYeb1Udkpc8"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hyperlink" Target="https://scratch.mit.edu/projects/679144850/" TargetMode="Externa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ideo" Target="https://www.youtube.com/embed/JPeGqzX9eUI?feature=oembed" TargetMode="External"/><Relationship Id="rId5" Type="http://schemas.openxmlformats.org/officeDocument/2006/relationships/image" Target="../media/image31.jpeg"/><Relationship Id="rId4" Type="http://schemas.openxmlformats.org/officeDocument/2006/relationships/hyperlink" Target="https://youtu.be/JPeGqzX9eUI"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openxmlformats.org/officeDocument/2006/relationships/hyperlink" Target="https://scratch.mit.edu/projects/674335513/"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scratch.mit.edu/projects/671275302/" TargetMode="External"/><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mkLlb9B_KRM?start=177&amp;feature=oembed" TargetMode="External"/><Relationship Id="rId5" Type="http://schemas.openxmlformats.org/officeDocument/2006/relationships/image" Target="../media/image2.jpeg"/><Relationship Id="rId4" Type="http://schemas.openxmlformats.org/officeDocument/2006/relationships/hyperlink" Target="https://youtu.be/mkLlb9B_KRM"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scratch.mit.edu/projects/672121189/" TargetMode="External"/><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hyperlink" Target="https://scratch.mit.edu/projects/676217773/" TargetMode="External"/><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hyperlink" Target="https://scratch.mit.edu/projects/677442115/" TargetMode="External"/><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hyperlink" Target="https://scratch.mit.edu/projects/678035535/" TargetMode="External"/><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hyperlink" Target="https://youtube.com/playlist?list=PL0-84-yl1fUki_zQ1ouwGN8t3spCTLnpS" TargetMode="External"/><Relationship Id="rId2" Type="http://schemas.openxmlformats.org/officeDocument/2006/relationships/hyperlink" Target="https://en.scratch-wiki.info/wiki/Scratch_Wiki:Table_of_Contents/Program" TargetMode="External"/><Relationship Id="rId1" Type="http://schemas.openxmlformats.org/officeDocument/2006/relationships/slideLayout" Target="../slideLayouts/slideLayout8.xml"/><Relationship Id="rId4" Type="http://schemas.openxmlformats.org/officeDocument/2006/relationships/hyperlink" Target="https://youtube.com/playlist?list=PLSgUBfi51uldLxNsADEYyXoXMuBTuR7om" TargetMode="External"/></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2.xml"/><Relationship Id="rId7" Type="http://schemas.openxmlformats.org/officeDocument/2006/relationships/image" Target="../media/image3.png"/><Relationship Id="rId12" Type="http://schemas.microsoft.com/office/2007/relationships/hdphoto" Target="../media/hdphoto3.wdp"/><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11" Type="http://schemas.openxmlformats.org/officeDocument/2006/relationships/image" Target="../media/image5.png"/><Relationship Id="rId5" Type="http://schemas.openxmlformats.org/officeDocument/2006/relationships/diagramColors" Target="../diagrams/colors2.xml"/><Relationship Id="rId10" Type="http://schemas.microsoft.com/office/2007/relationships/hdphoto" Target="../media/hdphoto2.wdp"/><Relationship Id="rId4" Type="http://schemas.openxmlformats.org/officeDocument/2006/relationships/diagramQuickStyle" Target="../diagrams/quickStyle2.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ideo" Target="https://www.youtube.com/embed/OFAEs6CmSUo?feature=oembed" TargetMode="External"/><Relationship Id="rId5" Type="http://schemas.openxmlformats.org/officeDocument/2006/relationships/image" Target="../media/image6.jpeg"/><Relationship Id="rId4" Type="http://schemas.openxmlformats.org/officeDocument/2006/relationships/hyperlink" Target="https://youtu.be/OFAEs6CmSUo"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scratch.mit.edu/projects/670183705/"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scratch.mit.edu/projects/670183705/"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ideo" Target="https://www.youtube.com/embed/vkl2TwfMGyA?feature=oembed" TargetMode="External"/><Relationship Id="rId5" Type="http://schemas.openxmlformats.org/officeDocument/2006/relationships/image" Target="../media/image11.jpeg"/><Relationship Id="rId4" Type="http://schemas.openxmlformats.org/officeDocument/2006/relationships/hyperlink" Target="https://youtu.be/vkl2TwfMGy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21"/>
          <p:cNvSpPr txBox="1">
            <a:spLocks noGrp="1"/>
          </p:cNvSpPr>
          <p:nvPr>
            <p:ph type="ctrTitle"/>
          </p:nvPr>
        </p:nvSpPr>
        <p:spPr>
          <a:xfrm>
            <a:off x="507340" y="541867"/>
            <a:ext cx="4595238" cy="3578580"/>
          </a:xfrm>
          <a:prstGeom prst="rect">
            <a:avLst/>
          </a:prstGeom>
        </p:spPr>
        <p:txBody>
          <a:bodyPr spcFirstLastPara="1" wrap="square" lIns="0" tIns="0" rIns="0" bIns="0" anchor="ctr" anchorCtr="0">
            <a:normAutofit fontScale="90000"/>
          </a:bodyPr>
          <a:lstStyle/>
          <a:p>
            <a:pPr marL="0" lvl="0" indent="0" algn="ctr" rtl="0">
              <a:spcBef>
                <a:spcPts val="0"/>
              </a:spcBef>
              <a:spcAft>
                <a:spcPts val="0"/>
              </a:spcAft>
              <a:buNone/>
            </a:pPr>
            <a:r>
              <a:rPr lang="en" sz="6000" dirty="0">
                <a:solidFill>
                  <a:srgbClr val="0F85C5"/>
                </a:solidFill>
              </a:rPr>
              <a:t>Scratch Teaching</a:t>
            </a:r>
            <a:br>
              <a:rPr lang="en" sz="6000" dirty="0">
                <a:solidFill>
                  <a:srgbClr val="0F85C5"/>
                </a:solidFill>
              </a:rPr>
            </a:br>
            <a:r>
              <a:rPr lang="en" sz="6000" dirty="0">
                <a:solidFill>
                  <a:srgbClr val="FEA826"/>
                </a:solidFill>
              </a:rPr>
              <a:t>Plan For</a:t>
            </a:r>
            <a:br>
              <a:rPr lang="en" sz="6100" dirty="0">
                <a:solidFill>
                  <a:srgbClr val="FEA826"/>
                </a:solidFill>
              </a:rPr>
            </a:br>
            <a:r>
              <a:rPr lang="en" sz="6000" dirty="0">
                <a:solidFill>
                  <a:schemeClr val="dk2"/>
                </a:solidFill>
              </a:rPr>
              <a:t>Samatha</a:t>
            </a:r>
            <a:br>
              <a:rPr lang="en" sz="6000" dirty="0">
                <a:solidFill>
                  <a:schemeClr val="dk2"/>
                </a:solidFill>
              </a:rPr>
            </a:br>
            <a:r>
              <a:rPr lang="en" sz="3200" dirty="0">
                <a:solidFill>
                  <a:schemeClr val="dk2"/>
                </a:solidFill>
              </a:rPr>
              <a:t>loops, events, variables and more…  </a:t>
            </a:r>
            <a:endParaRPr sz="3200" dirty="0">
              <a:solidFill>
                <a:schemeClr val="dk2"/>
              </a:solidFill>
            </a:endParaRPr>
          </a:p>
        </p:txBody>
      </p:sp>
      <p:sp>
        <p:nvSpPr>
          <p:cNvPr id="510" name="Google Shape;510;p21"/>
          <p:cNvSpPr txBox="1">
            <a:spLocks noGrp="1"/>
          </p:cNvSpPr>
          <p:nvPr>
            <p:ph type="subTitle" idx="1"/>
          </p:nvPr>
        </p:nvSpPr>
        <p:spPr>
          <a:xfrm>
            <a:off x="3028326" y="4197766"/>
            <a:ext cx="2224158" cy="765143"/>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dirty="0"/>
              <a:t>Vanshika Mittal</a:t>
            </a:r>
          </a:p>
          <a:p>
            <a:pPr marL="0" lvl="0" indent="0" algn="ctr" rtl="0">
              <a:spcBef>
                <a:spcPts val="0"/>
              </a:spcBef>
              <a:spcAft>
                <a:spcPts val="0"/>
              </a:spcAft>
              <a:buNone/>
            </a:pPr>
            <a:r>
              <a:rPr lang="en" b="1" dirty="0"/>
              <a:t>Shivali Mittal</a:t>
            </a:r>
          </a:p>
          <a:p>
            <a:pPr marL="0" lvl="0" indent="0" algn="ctr" rtl="0">
              <a:spcBef>
                <a:spcPts val="0"/>
              </a:spcBef>
              <a:spcAft>
                <a:spcPts val="0"/>
              </a:spcAft>
              <a:buNone/>
            </a:pPr>
            <a:r>
              <a:rPr lang="en" b="1" dirty="0">
                <a:hlinkClick r:id="rId3"/>
              </a:rPr>
              <a:t>spellotype</a:t>
            </a:r>
            <a:r>
              <a:rPr lang="en" b="1" dirty="0">
                <a:latin typeface="Quicksand"/>
                <a:ea typeface="Quicksand"/>
                <a:cs typeface="Quicksand"/>
                <a:sym typeface="Quicksand"/>
                <a:hlinkClick r:id="rId3"/>
              </a:rPr>
              <a:t>@gmail.com</a:t>
            </a:r>
            <a:endParaRPr b="1" dirty="0">
              <a:latin typeface="Quicksand"/>
              <a:ea typeface="Quicksand"/>
              <a:cs typeface="Quicksand"/>
              <a:sym typeface="Quicksand"/>
            </a:endParaRPr>
          </a:p>
        </p:txBody>
      </p:sp>
      <p:pic>
        <p:nvPicPr>
          <p:cNvPr id="511" name="Google Shape;511;p21"/>
          <p:cNvPicPr preferRelativeResize="0"/>
          <p:nvPr/>
        </p:nvPicPr>
        <p:blipFill>
          <a:blip r:embed="rId4">
            <a:alphaModFix/>
          </a:blip>
          <a:stretch>
            <a:fillRect/>
          </a:stretch>
        </p:blipFill>
        <p:spPr>
          <a:xfrm>
            <a:off x="5368209" y="681873"/>
            <a:ext cx="3492601" cy="37797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8" name="Picture 7">
            <a:extLst>
              <a:ext uri="{FF2B5EF4-FFF2-40B4-BE49-F238E27FC236}">
                <a16:creationId xmlns:a16="http://schemas.microsoft.com/office/drawing/2014/main" id="{3CB5B62C-24BF-4B5E-A480-EC6AA4B40E00}"/>
              </a:ext>
            </a:extLst>
          </p:cNvPr>
          <p:cNvPicPr>
            <a:picLocks noChangeAspect="1"/>
          </p:cNvPicPr>
          <p:nvPr/>
        </p:nvPicPr>
        <p:blipFill>
          <a:blip r:embed="rId3"/>
          <a:stretch>
            <a:fillRect/>
          </a:stretch>
        </p:blipFill>
        <p:spPr>
          <a:xfrm>
            <a:off x="1755462" y="3152011"/>
            <a:ext cx="1428949" cy="1467055"/>
          </a:xfrm>
          <a:prstGeom prst="rect">
            <a:avLst/>
          </a:prstGeom>
        </p:spPr>
      </p:pic>
      <p:pic>
        <p:nvPicPr>
          <p:cNvPr id="4" name="Picture 3">
            <a:extLst>
              <a:ext uri="{FF2B5EF4-FFF2-40B4-BE49-F238E27FC236}">
                <a16:creationId xmlns:a16="http://schemas.microsoft.com/office/drawing/2014/main" id="{54E1849C-3186-4B1F-8300-7FC49A4EEF9C}"/>
              </a:ext>
            </a:extLst>
          </p:cNvPr>
          <p:cNvPicPr>
            <a:picLocks noChangeAspect="1"/>
          </p:cNvPicPr>
          <p:nvPr/>
        </p:nvPicPr>
        <p:blipFill>
          <a:blip r:embed="rId4"/>
          <a:stretch>
            <a:fillRect/>
          </a:stretch>
        </p:blipFill>
        <p:spPr>
          <a:xfrm>
            <a:off x="6027414" y="3108985"/>
            <a:ext cx="1419423" cy="1448002"/>
          </a:xfrm>
          <a:prstGeom prst="rect">
            <a:avLst/>
          </a:prstGeom>
        </p:spPr>
      </p:pic>
      <p:sp>
        <p:nvSpPr>
          <p:cNvPr id="524" name="Google Shape;524;p23"/>
          <p:cNvSpPr/>
          <p:nvPr/>
        </p:nvSpPr>
        <p:spPr>
          <a:xfrm>
            <a:off x="720000" y="2542084"/>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747450" y="2608696"/>
            <a:ext cx="2598771"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backdrop</a:t>
            </a:r>
            <a:endParaRPr dirty="0"/>
          </a:p>
        </p:txBody>
      </p:sp>
      <p:sp>
        <p:nvSpPr>
          <p:cNvPr id="534" name="Google Shape;534;p23"/>
          <p:cNvSpPr txBox="1">
            <a:spLocks noGrp="1"/>
          </p:cNvSpPr>
          <p:nvPr>
            <p:ph type="title" idx="9"/>
          </p:nvPr>
        </p:nvSpPr>
        <p:spPr>
          <a:xfrm>
            <a:off x="859800" y="2690584"/>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535" name="Google Shape;535;p23"/>
          <p:cNvSpPr txBox="1">
            <a:spLocks noGrp="1"/>
          </p:cNvSpPr>
          <p:nvPr>
            <p:ph type="subTitle" idx="13"/>
          </p:nvPr>
        </p:nvSpPr>
        <p:spPr>
          <a:xfrm>
            <a:off x="6092999" y="2611033"/>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sprite</a:t>
            </a:r>
            <a:endParaRPr dirty="0"/>
          </a:p>
        </p:txBody>
      </p:sp>
      <p:sp>
        <p:nvSpPr>
          <p:cNvPr id="538" name="Google Shape;538;p23"/>
          <p:cNvSpPr/>
          <p:nvPr/>
        </p:nvSpPr>
        <p:spPr>
          <a:xfrm>
            <a:off x="4986600" y="2530795"/>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txBox="1">
            <a:spLocks noGrp="1"/>
          </p:cNvSpPr>
          <p:nvPr>
            <p:ph type="title" idx="15"/>
          </p:nvPr>
        </p:nvSpPr>
        <p:spPr>
          <a:xfrm>
            <a:off x="5126400" y="2679295"/>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15" name="Rectangle: Rounded Corners 14">
            <a:extLst>
              <a:ext uri="{FF2B5EF4-FFF2-40B4-BE49-F238E27FC236}">
                <a16:creationId xmlns:a16="http://schemas.microsoft.com/office/drawing/2014/main" id="{F5E15093-D3FC-4F83-85D6-F3130D826B3A}"/>
              </a:ext>
            </a:extLst>
          </p:cNvPr>
          <p:cNvSpPr/>
          <p:nvPr/>
        </p:nvSpPr>
        <p:spPr>
          <a:xfrm>
            <a:off x="5969522" y="3046965"/>
            <a:ext cx="1556944" cy="1543669"/>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Google Shape;569;p26">
            <a:extLst>
              <a:ext uri="{FF2B5EF4-FFF2-40B4-BE49-F238E27FC236}">
                <a16:creationId xmlns:a16="http://schemas.microsoft.com/office/drawing/2014/main" id="{82CC73C7-CD0B-4790-B1A1-8EF09DCEBBF9}"/>
              </a:ext>
            </a:extLst>
          </p:cNvPr>
          <p:cNvSpPr txBox="1">
            <a:spLocks noGrp="1"/>
          </p:cNvSpPr>
          <p:nvPr>
            <p:ph type="title"/>
          </p:nvPr>
        </p:nvSpPr>
        <p:spPr>
          <a:xfrm>
            <a:off x="714799" y="772637"/>
            <a:ext cx="7704000" cy="74007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5000" dirty="0">
                <a:solidFill>
                  <a:schemeClr val="accent5"/>
                </a:solidFill>
              </a:rPr>
              <a:t>Activity 3 – gliding bat!!</a:t>
            </a:r>
            <a:endParaRPr sz="5000" dirty="0">
              <a:solidFill>
                <a:schemeClr val="accent5"/>
              </a:solidFill>
            </a:endParaRPr>
          </a:p>
        </p:txBody>
      </p:sp>
      <p:sp>
        <p:nvSpPr>
          <p:cNvPr id="26" name="Google Shape;525;p23">
            <a:extLst>
              <a:ext uri="{FF2B5EF4-FFF2-40B4-BE49-F238E27FC236}">
                <a16:creationId xmlns:a16="http://schemas.microsoft.com/office/drawing/2014/main" id="{C6039CE8-F970-4D0C-BD29-919C9BE2C003}"/>
              </a:ext>
            </a:extLst>
          </p:cNvPr>
          <p:cNvSpPr/>
          <p:nvPr/>
        </p:nvSpPr>
        <p:spPr>
          <a:xfrm>
            <a:off x="714799" y="259431"/>
            <a:ext cx="77040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70;p26">
            <a:extLst>
              <a:ext uri="{FF2B5EF4-FFF2-40B4-BE49-F238E27FC236}">
                <a16:creationId xmlns:a16="http://schemas.microsoft.com/office/drawing/2014/main" id="{24F8974F-5310-453C-A301-C76955F3E998}"/>
              </a:ext>
            </a:extLst>
          </p:cNvPr>
          <p:cNvSpPr txBox="1">
            <a:spLocks noGrp="1"/>
          </p:cNvSpPr>
          <p:nvPr>
            <p:ph type="subTitle" idx="1"/>
          </p:nvPr>
        </p:nvSpPr>
        <p:spPr>
          <a:xfrm>
            <a:off x="316089" y="1557525"/>
            <a:ext cx="8207801" cy="634766"/>
          </a:xfrm>
          <a:prstGeom prst="rect">
            <a:avLst/>
          </a:prstGeom>
        </p:spPr>
        <p:txBody>
          <a:bodyPr spcFirstLastPara="1" wrap="square" lIns="0" tIns="0" rIns="0" bIns="0" numCol="1" anchor="ctr" anchorCtr="0">
            <a:noAutofit/>
          </a:bodyPr>
          <a:lstStyle/>
          <a:p>
            <a:pPr marL="285750" lvl="0" indent="-285750" algn="just" rtl="0">
              <a:spcBef>
                <a:spcPts val="0"/>
              </a:spcBef>
              <a:spcAft>
                <a:spcPts val="0"/>
              </a:spcAft>
              <a:buFont typeface="Arial" panose="020B0604020202020204" pitchFamily="34" charset="0"/>
              <a:buChar char="•"/>
            </a:pPr>
            <a:r>
              <a:rPr lang="en-US" sz="1600" dirty="0">
                <a:solidFill>
                  <a:schemeClr val="bg2"/>
                </a:solidFill>
                <a:latin typeface="Quicksand" panose="020B0604020202020204" charset="0"/>
              </a:rPr>
              <a:t>Our “bat” will keep moving to random positions until it touches the edge.</a:t>
            </a:r>
          </a:p>
          <a:p>
            <a:pPr marL="285750" lvl="0" indent="-285750" algn="just" rtl="0">
              <a:spcBef>
                <a:spcPts val="0"/>
              </a:spcBef>
              <a:spcAft>
                <a:spcPts val="0"/>
              </a:spcAft>
              <a:buFont typeface="Arial" panose="020B0604020202020204" pitchFamily="34" charset="0"/>
              <a:buChar char="•"/>
            </a:pPr>
            <a:r>
              <a:rPr lang="en-US" sz="1600" dirty="0">
                <a:solidFill>
                  <a:schemeClr val="bg2"/>
                </a:solidFill>
                <a:latin typeface="Quicksand" panose="020B0604020202020204" charset="0"/>
              </a:rPr>
              <a:t>Once it touches edge, it will come back to starting position.</a:t>
            </a:r>
          </a:p>
        </p:txBody>
      </p:sp>
      <p:sp>
        <p:nvSpPr>
          <p:cNvPr id="5" name="Rectangle: Rounded Corners 4">
            <a:extLst>
              <a:ext uri="{FF2B5EF4-FFF2-40B4-BE49-F238E27FC236}">
                <a16:creationId xmlns:a16="http://schemas.microsoft.com/office/drawing/2014/main" id="{97CD01A7-F349-4422-8316-F0D021845DA3}"/>
              </a:ext>
            </a:extLst>
          </p:cNvPr>
          <p:cNvSpPr/>
          <p:nvPr/>
        </p:nvSpPr>
        <p:spPr>
          <a:xfrm>
            <a:off x="1694795" y="3080833"/>
            <a:ext cx="1556944" cy="1543669"/>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19020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3"/>
          <p:cNvSpPr/>
          <p:nvPr/>
        </p:nvSpPr>
        <p:spPr>
          <a:xfrm>
            <a:off x="426486" y="1326412"/>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476515" y="1406650"/>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Add code</a:t>
            </a:r>
            <a:endParaRPr dirty="0"/>
          </a:p>
        </p:txBody>
      </p:sp>
      <p:sp>
        <p:nvSpPr>
          <p:cNvPr id="534" name="Google Shape;534;p23"/>
          <p:cNvSpPr txBox="1">
            <a:spLocks noGrp="1"/>
          </p:cNvSpPr>
          <p:nvPr>
            <p:ph type="title" idx="9"/>
          </p:nvPr>
        </p:nvSpPr>
        <p:spPr>
          <a:xfrm>
            <a:off x="566286" y="1474912"/>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
        <p:nvSpPr>
          <p:cNvPr id="17" name="Google Shape;569;p26">
            <a:extLst>
              <a:ext uri="{FF2B5EF4-FFF2-40B4-BE49-F238E27FC236}">
                <a16:creationId xmlns:a16="http://schemas.microsoft.com/office/drawing/2014/main" id="{A1C7C63E-3103-41EA-B382-038F70F985DA}"/>
              </a:ext>
            </a:extLst>
          </p:cNvPr>
          <p:cNvSpPr txBox="1">
            <a:spLocks/>
          </p:cNvSpPr>
          <p:nvPr/>
        </p:nvSpPr>
        <p:spPr>
          <a:xfrm>
            <a:off x="714799" y="772637"/>
            <a:ext cx="7704000" cy="61589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3 contd.</a:t>
            </a:r>
          </a:p>
        </p:txBody>
      </p:sp>
      <p:sp>
        <p:nvSpPr>
          <p:cNvPr id="9" name="Google Shape;691;p26">
            <a:extLst>
              <a:ext uri="{FF2B5EF4-FFF2-40B4-BE49-F238E27FC236}">
                <a16:creationId xmlns:a16="http://schemas.microsoft.com/office/drawing/2014/main" id="{7C189B63-8A83-4AED-AF37-6B6397FF2254}"/>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92;p26">
            <a:extLst>
              <a:ext uri="{FF2B5EF4-FFF2-40B4-BE49-F238E27FC236}">
                <a16:creationId xmlns:a16="http://schemas.microsoft.com/office/drawing/2014/main" id="{4B8CAC1D-EAD5-4F36-A5D1-A6BA08D10C9E}"/>
              </a:ext>
            </a:extLst>
          </p:cNvPr>
          <p:cNvGrpSpPr/>
          <p:nvPr/>
        </p:nvGrpSpPr>
        <p:grpSpPr>
          <a:xfrm>
            <a:off x="7631947" y="377849"/>
            <a:ext cx="636814" cy="120078"/>
            <a:chOff x="8209059" y="198000"/>
            <a:chExt cx="636814" cy="120078"/>
          </a:xfrm>
        </p:grpSpPr>
        <p:sp>
          <p:nvSpPr>
            <p:cNvPr id="12" name="Google Shape;693;p26">
              <a:extLst>
                <a:ext uri="{FF2B5EF4-FFF2-40B4-BE49-F238E27FC236}">
                  <a16:creationId xmlns:a16="http://schemas.microsoft.com/office/drawing/2014/main" id="{D50C5A91-31E7-4E9E-AB69-90FE1E1E7F9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4;p26">
              <a:extLst>
                <a:ext uri="{FF2B5EF4-FFF2-40B4-BE49-F238E27FC236}">
                  <a16:creationId xmlns:a16="http://schemas.microsoft.com/office/drawing/2014/main" id="{F2313D02-A0C6-4289-9F6B-792E815E915F}"/>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5;p26">
              <a:extLst>
                <a:ext uri="{FF2B5EF4-FFF2-40B4-BE49-F238E27FC236}">
                  <a16:creationId xmlns:a16="http://schemas.microsoft.com/office/drawing/2014/main" id="{3B5E29F1-714A-419D-9167-84047E6DED6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B5B2EEAA-C2B7-40B5-9BDA-95958337A1A5}"/>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3">
                  <a:extLst>
                    <a:ext uri="{A12FA001-AC4F-418D-AE19-62706E023703}">
                      <ahyp:hlinkClr xmlns:ahyp="http://schemas.microsoft.com/office/drawing/2018/hyperlinkcolor" val="tx"/>
                    </a:ext>
                  </a:extLst>
                </a:hlinkClick>
              </a:rPr>
              <a:t>https://scratch.mit.edu/projects/677114396/</a:t>
            </a:r>
            <a:endParaRPr lang="en-IN" sz="1800" b="1" dirty="0">
              <a:solidFill>
                <a:schemeClr val="bg2">
                  <a:lumMod val="50000"/>
                  <a:lumOff val="50000"/>
                </a:schemeClr>
              </a:solidFill>
              <a:latin typeface="Quicksand" panose="020B0604020202020204" charset="0"/>
            </a:endParaRPr>
          </a:p>
        </p:txBody>
      </p:sp>
      <p:pic>
        <p:nvPicPr>
          <p:cNvPr id="6" name="Picture 5">
            <a:extLst>
              <a:ext uri="{FF2B5EF4-FFF2-40B4-BE49-F238E27FC236}">
                <a16:creationId xmlns:a16="http://schemas.microsoft.com/office/drawing/2014/main" id="{EC795D5B-4CD6-4C68-A8B7-DA5AA6EB3435}"/>
              </a:ext>
            </a:extLst>
          </p:cNvPr>
          <p:cNvPicPr>
            <a:picLocks noChangeAspect="1"/>
          </p:cNvPicPr>
          <p:nvPr/>
        </p:nvPicPr>
        <p:blipFill>
          <a:blip r:embed="rId4"/>
          <a:stretch>
            <a:fillRect/>
          </a:stretch>
        </p:blipFill>
        <p:spPr>
          <a:xfrm>
            <a:off x="1476515" y="1837088"/>
            <a:ext cx="3820058" cy="2848373"/>
          </a:xfrm>
          <a:prstGeom prst="rect">
            <a:avLst/>
          </a:prstGeom>
        </p:spPr>
      </p:pic>
    </p:spTree>
    <p:extLst>
      <p:ext uri="{BB962C8B-B14F-4D97-AF65-F5344CB8AC3E}">
        <p14:creationId xmlns:p14="http://schemas.microsoft.com/office/powerpoint/2010/main" val="15338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26"/>
          <p:cNvSpPr txBox="1">
            <a:spLocks noGrp="1"/>
          </p:cNvSpPr>
          <p:nvPr>
            <p:ph type="title"/>
          </p:nvPr>
        </p:nvSpPr>
        <p:spPr>
          <a:xfrm>
            <a:off x="4908925" y="812994"/>
            <a:ext cx="3515100" cy="84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Events</a:t>
            </a:r>
            <a:endParaRPr dirty="0"/>
          </a:p>
        </p:txBody>
      </p:sp>
      <p:sp>
        <p:nvSpPr>
          <p:cNvPr id="691" name="Google Shape;691;p26"/>
          <p:cNvSpPr/>
          <p:nvPr/>
        </p:nvSpPr>
        <p:spPr>
          <a:xfrm>
            <a:off x="4572000" y="304587"/>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26"/>
          <p:cNvGrpSpPr/>
          <p:nvPr/>
        </p:nvGrpSpPr>
        <p:grpSpPr>
          <a:xfrm>
            <a:off x="7631947" y="479450"/>
            <a:ext cx="636814" cy="120078"/>
            <a:chOff x="8209059" y="198000"/>
            <a:chExt cx="636814" cy="120078"/>
          </a:xfrm>
        </p:grpSpPr>
        <p:sp>
          <p:nvSpPr>
            <p:cNvPr id="693" name="Google Shape;693;p26"/>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3" name="Diagram 12">
            <a:extLst>
              <a:ext uri="{FF2B5EF4-FFF2-40B4-BE49-F238E27FC236}">
                <a16:creationId xmlns:a16="http://schemas.microsoft.com/office/drawing/2014/main" id="{36CEEA4C-BFAD-4E72-88AA-BE2B4CC34AA1}"/>
              </a:ext>
            </a:extLst>
          </p:cNvPr>
          <p:cNvGraphicFramePr/>
          <p:nvPr>
            <p:extLst>
              <p:ext uri="{D42A27DB-BD31-4B8C-83A1-F6EECF244321}">
                <p14:modId xmlns:p14="http://schemas.microsoft.com/office/powerpoint/2010/main" val="651674925"/>
              </p:ext>
            </p:extLst>
          </p:nvPr>
        </p:nvGraphicFramePr>
        <p:xfrm>
          <a:off x="3420538" y="1641914"/>
          <a:ext cx="5465543" cy="34042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9F60B904-B473-4A6C-8729-9D048F3DDB7B}"/>
              </a:ext>
            </a:extLst>
          </p:cNvPr>
          <p:cNvPicPr>
            <a:picLocks noChangeAspect="1"/>
          </p:cNvPicPr>
          <p:nvPr/>
        </p:nvPicPr>
        <p:blipFill>
          <a:blip r:embed="rId8"/>
          <a:stretch>
            <a:fillRect/>
          </a:stretch>
        </p:blipFill>
        <p:spPr>
          <a:xfrm>
            <a:off x="232989" y="1082226"/>
            <a:ext cx="2762636" cy="3972479"/>
          </a:xfrm>
          <a:prstGeom prst="rect">
            <a:avLst/>
          </a:prstGeom>
          <a:ln>
            <a:noFill/>
          </a:ln>
          <a:effectLst>
            <a:outerShdw blurRad="190500" algn="tl" rotWithShape="0">
              <a:srgbClr val="000000">
                <a:alpha val="70000"/>
              </a:srgbClr>
            </a:outerShdw>
          </a:effectLst>
        </p:spPr>
      </p:pic>
      <p:sp>
        <p:nvSpPr>
          <p:cNvPr id="4" name="Oval 3">
            <a:extLst>
              <a:ext uri="{FF2B5EF4-FFF2-40B4-BE49-F238E27FC236}">
                <a16:creationId xmlns:a16="http://schemas.microsoft.com/office/drawing/2014/main" id="{93B62550-0720-46A0-A7A7-522380682414}"/>
              </a:ext>
            </a:extLst>
          </p:cNvPr>
          <p:cNvSpPr/>
          <p:nvPr/>
        </p:nvSpPr>
        <p:spPr>
          <a:xfrm>
            <a:off x="112889" y="2043289"/>
            <a:ext cx="654755" cy="406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32203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14" name="Google Shape;866;p30">
            <a:extLst>
              <a:ext uri="{FF2B5EF4-FFF2-40B4-BE49-F238E27FC236}">
                <a16:creationId xmlns:a16="http://schemas.microsoft.com/office/drawing/2014/main" id="{C71F5C8C-7362-4643-959D-00A01B0073D5}"/>
              </a:ext>
            </a:extLst>
          </p:cNvPr>
          <p:cNvSpPr/>
          <p:nvPr/>
        </p:nvSpPr>
        <p:spPr>
          <a:xfrm>
            <a:off x="4572000" y="1323575"/>
            <a:ext cx="3858740" cy="3148562"/>
          </a:xfrm>
          <a:prstGeom prst="roundRect">
            <a:avLst>
              <a:gd name="adj" fmla="val 4290"/>
            </a:avLst>
          </a:prstGeom>
          <a:solidFill>
            <a:srgbClr val="FEA82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a:off x="2241200" y="496500"/>
            <a:ext cx="61776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a:off x="720000" y="484853"/>
            <a:ext cx="1284600" cy="12846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txBox="1">
            <a:spLocks noGrp="1"/>
          </p:cNvSpPr>
          <p:nvPr>
            <p:ph type="title"/>
          </p:nvPr>
        </p:nvSpPr>
        <p:spPr>
          <a:xfrm>
            <a:off x="699913" y="2259190"/>
            <a:ext cx="4002287" cy="219575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100" dirty="0"/>
              <a:t>Lesson</a:t>
            </a:r>
            <a:r>
              <a:rPr lang="en" sz="5400" dirty="0">
                <a:solidFill>
                  <a:schemeClr val="accent5"/>
                </a:solidFill>
              </a:rPr>
              <a:t> </a:t>
            </a:r>
            <a:br>
              <a:rPr lang="en" sz="5400" dirty="0">
                <a:solidFill>
                  <a:schemeClr val="accent5"/>
                </a:solidFill>
              </a:rPr>
            </a:br>
            <a:r>
              <a:rPr lang="en-US" sz="4000" dirty="0">
                <a:solidFill>
                  <a:schemeClr val="lt2"/>
                </a:solidFill>
              </a:rPr>
              <a:t>When this sprite clicked block</a:t>
            </a:r>
            <a:endParaRPr sz="4000" dirty="0">
              <a:solidFill>
                <a:schemeClr val="lt2"/>
              </a:solidFill>
            </a:endParaRPr>
          </a:p>
        </p:txBody>
      </p:sp>
      <p:sp>
        <p:nvSpPr>
          <p:cNvPr id="560" name="Google Shape;560;p25"/>
          <p:cNvSpPr txBox="1">
            <a:spLocks noGrp="1"/>
          </p:cNvSpPr>
          <p:nvPr>
            <p:ph type="title" idx="2"/>
          </p:nvPr>
        </p:nvSpPr>
        <p:spPr>
          <a:xfrm>
            <a:off x="888250" y="653025"/>
            <a:ext cx="948300" cy="948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04.</a:t>
            </a:r>
            <a:endParaRPr dirty="0"/>
          </a:p>
        </p:txBody>
      </p:sp>
      <p:grpSp>
        <p:nvGrpSpPr>
          <p:cNvPr id="561" name="Google Shape;561;p25"/>
          <p:cNvGrpSpPr/>
          <p:nvPr/>
        </p:nvGrpSpPr>
        <p:grpSpPr>
          <a:xfrm>
            <a:off x="7631947" y="671363"/>
            <a:ext cx="636814" cy="120078"/>
            <a:chOff x="8209059" y="198000"/>
            <a:chExt cx="636814" cy="120078"/>
          </a:xfrm>
        </p:grpSpPr>
        <p:sp>
          <p:nvSpPr>
            <p:cNvPr id="562" name="Google Shape;562;p2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2908353C-4A1D-41C4-929B-7FF77283E67D}"/>
              </a:ext>
            </a:extLst>
          </p:cNvPr>
          <p:cNvSpPr txBox="1"/>
          <p:nvPr/>
        </p:nvSpPr>
        <p:spPr>
          <a:xfrm>
            <a:off x="4726462" y="4513809"/>
            <a:ext cx="3661181" cy="369332"/>
          </a:xfrm>
          <a:prstGeom prst="rect">
            <a:avLst/>
          </a:prstGeom>
          <a:noFill/>
        </p:spPr>
        <p:txBody>
          <a:bodyPr wrap="square" rtlCol="0">
            <a:spAutoFit/>
          </a:bodyPr>
          <a:lstStyle/>
          <a:p>
            <a:pPr algn="ctr"/>
            <a:r>
              <a:rPr lang="en-IN" sz="1800" u="sng" dirty="0">
                <a:solidFill>
                  <a:schemeClr val="bg2">
                    <a:lumMod val="50000"/>
                    <a:lumOff val="50000"/>
                  </a:schemeClr>
                </a:solidFill>
                <a:latin typeface="Quicksand" panose="020B0604020202020204" charset="0"/>
                <a:hlinkClick r:id="rId4">
                  <a:extLst>
                    <a:ext uri="{A12FA001-AC4F-418D-AE19-62706E023703}">
                      <ahyp:hlinkClr xmlns:ahyp="http://schemas.microsoft.com/office/drawing/2018/hyperlinkcolor" val="tx"/>
                    </a:ext>
                  </a:extLst>
                </a:hlinkClick>
              </a:rPr>
              <a:t>https://youtu.be/BYeb1Udkpc8</a:t>
            </a:r>
            <a:endParaRPr lang="en-IN" sz="1800" u="sng" dirty="0">
              <a:solidFill>
                <a:schemeClr val="bg2">
                  <a:lumMod val="50000"/>
                  <a:lumOff val="50000"/>
                </a:schemeClr>
              </a:solidFill>
              <a:latin typeface="Quicksand" panose="020B0604020202020204" charset="0"/>
            </a:endParaRPr>
          </a:p>
        </p:txBody>
      </p:sp>
      <p:pic>
        <p:nvPicPr>
          <p:cNvPr id="2" name="Online Media 1" title="Scratch Blocks in 60 Seconds - The &quot;when this sprite clicked&quot; Block">
            <a:hlinkClick r:id="" action="ppaction://media"/>
            <a:extLst>
              <a:ext uri="{FF2B5EF4-FFF2-40B4-BE49-F238E27FC236}">
                <a16:creationId xmlns:a16="http://schemas.microsoft.com/office/drawing/2014/main" id="{C3431435-573D-4A40-B1C9-2AC4DC578849}"/>
              </a:ext>
            </a:extLst>
          </p:cNvPr>
          <p:cNvPicPr>
            <a:picLocks noRot="1" noChangeAspect="1"/>
          </p:cNvPicPr>
          <p:nvPr>
            <a:videoFile r:link="rId1"/>
          </p:nvPr>
        </p:nvPicPr>
        <p:blipFill>
          <a:blip r:embed="rId5"/>
          <a:stretch>
            <a:fillRect/>
          </a:stretch>
        </p:blipFill>
        <p:spPr>
          <a:xfrm>
            <a:off x="4679246" y="1436507"/>
            <a:ext cx="3651414" cy="2909715"/>
          </a:xfrm>
          <a:prstGeom prst="rect">
            <a:avLst/>
          </a:prstGeom>
        </p:spPr>
      </p:pic>
    </p:spTree>
    <p:extLst>
      <p:ext uri="{BB962C8B-B14F-4D97-AF65-F5344CB8AC3E}">
        <p14:creationId xmlns:p14="http://schemas.microsoft.com/office/powerpoint/2010/main" val="29469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70" name="Google Shape;570;p26"/>
          <p:cNvSpPr txBox="1">
            <a:spLocks noGrp="1"/>
          </p:cNvSpPr>
          <p:nvPr>
            <p:ph type="subTitle" idx="1"/>
          </p:nvPr>
        </p:nvSpPr>
        <p:spPr>
          <a:xfrm>
            <a:off x="259644" y="1556117"/>
            <a:ext cx="8184445" cy="3327952"/>
          </a:xfrm>
          <a:prstGeom prst="rect">
            <a:avLst/>
          </a:prstGeom>
        </p:spPr>
        <p:txBody>
          <a:bodyPr spcFirstLastPara="1" wrap="square" lIns="0" tIns="0" rIns="0" bIns="0" numCol="1" anchor="ctr" anchorCtr="0">
            <a:noAutofit/>
          </a:bodyPr>
          <a:lstStyle/>
          <a:p>
            <a:pPr marL="285750" lvl="0" indent="-285750" algn="l" rtl="0">
              <a:spcBef>
                <a:spcPts val="0"/>
              </a:spcBef>
              <a:spcAft>
                <a:spcPts val="0"/>
              </a:spcAft>
              <a:buFont typeface="Arial" panose="020B0604020202020204" pitchFamily="34" charset="0"/>
              <a:buChar char="•"/>
            </a:pPr>
            <a:r>
              <a:rPr lang="en-US" dirty="0"/>
              <a:t>We’ll choose a few instruments, “Drum-snare”, “Drums Conga”, and “Drum-cymbal”, and arrange them on our stage for Drum Kit.</a:t>
            </a:r>
          </a:p>
          <a:p>
            <a:pPr marL="285750" lvl="0" indent="-285750" algn="l" rtl="0">
              <a:spcBef>
                <a:spcPts val="0"/>
              </a:spcBef>
              <a:spcAft>
                <a:spcPts val="0"/>
              </a:spcAft>
              <a:buFont typeface="Arial" panose="020B0604020202020204" pitchFamily="34" charset="0"/>
              <a:buChar char="•"/>
            </a:pPr>
            <a:r>
              <a:rPr lang="en-US" dirty="0"/>
              <a:t>For each of them, we’ll add the “when this sprite clicked” block from the Events category, and a “play sound” block from the Sound category:</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We’ll do this for each instrument, with a different sound that matches each one.</a:t>
            </a:r>
          </a:p>
          <a:p>
            <a:pPr marL="285750" lvl="0" indent="-285750" algn="l" rtl="0">
              <a:spcBef>
                <a:spcPts val="0"/>
              </a:spcBef>
              <a:spcAft>
                <a:spcPts val="0"/>
              </a:spcAft>
              <a:buFont typeface="Arial" panose="020B0604020202020204" pitchFamily="34" charset="0"/>
              <a:buChar char="•"/>
            </a:pPr>
            <a:r>
              <a:rPr lang="en-US" dirty="0"/>
              <a:t>Now, we have a “drum kit” that we can play by clicking on any of these sprites.</a:t>
            </a:r>
          </a:p>
        </p:txBody>
      </p:sp>
      <p:sp>
        <p:nvSpPr>
          <p:cNvPr id="12" name="Google Shape;525;p23">
            <a:extLst>
              <a:ext uri="{FF2B5EF4-FFF2-40B4-BE49-F238E27FC236}">
                <a16:creationId xmlns:a16="http://schemas.microsoft.com/office/drawing/2014/main" id="{AA763F91-B62A-4199-B649-B17DBC9D62B3}"/>
              </a:ext>
            </a:extLst>
          </p:cNvPr>
          <p:cNvSpPr/>
          <p:nvPr/>
        </p:nvSpPr>
        <p:spPr>
          <a:xfrm>
            <a:off x="714799" y="259431"/>
            <a:ext cx="77040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69;p26">
            <a:extLst>
              <a:ext uri="{FF2B5EF4-FFF2-40B4-BE49-F238E27FC236}">
                <a16:creationId xmlns:a16="http://schemas.microsoft.com/office/drawing/2014/main" id="{B5DA70E4-5334-497A-82CD-0694927CE65E}"/>
              </a:ext>
            </a:extLst>
          </p:cNvPr>
          <p:cNvSpPr txBox="1">
            <a:spLocks noGrp="1"/>
          </p:cNvSpPr>
          <p:nvPr>
            <p:ph type="title"/>
          </p:nvPr>
        </p:nvSpPr>
        <p:spPr>
          <a:xfrm>
            <a:off x="714799" y="772637"/>
            <a:ext cx="7704000" cy="74007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5000" dirty="0">
                <a:solidFill>
                  <a:schemeClr val="accent5"/>
                </a:solidFill>
              </a:rPr>
              <a:t>Activity 4 – </a:t>
            </a:r>
            <a:r>
              <a:rPr lang="en" dirty="0"/>
              <a:t>drum kit</a:t>
            </a:r>
            <a:r>
              <a:rPr lang="en" sz="5000" dirty="0">
                <a:solidFill>
                  <a:schemeClr val="accent5"/>
                </a:solidFill>
              </a:rPr>
              <a:t>!!</a:t>
            </a:r>
            <a:endParaRPr sz="5000" dirty="0">
              <a:solidFill>
                <a:schemeClr val="accent5"/>
              </a:solidFill>
            </a:endParaRPr>
          </a:p>
        </p:txBody>
      </p:sp>
      <p:pic>
        <p:nvPicPr>
          <p:cNvPr id="3" name="Picture 2">
            <a:extLst>
              <a:ext uri="{FF2B5EF4-FFF2-40B4-BE49-F238E27FC236}">
                <a16:creationId xmlns:a16="http://schemas.microsoft.com/office/drawing/2014/main" id="{EE3E344A-A3A2-4EF5-8C39-722C16E56FFD}"/>
              </a:ext>
            </a:extLst>
          </p:cNvPr>
          <p:cNvPicPr>
            <a:picLocks noChangeAspect="1"/>
          </p:cNvPicPr>
          <p:nvPr/>
        </p:nvPicPr>
        <p:blipFill>
          <a:blip r:embed="rId3"/>
          <a:stretch>
            <a:fillRect/>
          </a:stretch>
        </p:blipFill>
        <p:spPr>
          <a:xfrm>
            <a:off x="578038" y="2972442"/>
            <a:ext cx="2343477" cy="914528"/>
          </a:xfrm>
          <a:prstGeom prst="rect">
            <a:avLst/>
          </a:prstGeom>
        </p:spPr>
      </p:pic>
    </p:spTree>
    <p:extLst>
      <p:ext uri="{BB962C8B-B14F-4D97-AF65-F5344CB8AC3E}">
        <p14:creationId xmlns:p14="http://schemas.microsoft.com/office/powerpoint/2010/main" val="3803915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8" name="Picture 7">
            <a:extLst>
              <a:ext uri="{FF2B5EF4-FFF2-40B4-BE49-F238E27FC236}">
                <a16:creationId xmlns:a16="http://schemas.microsoft.com/office/drawing/2014/main" id="{FFE3C0E9-A4AC-457E-8D86-3C6D2AFECCC8}"/>
              </a:ext>
            </a:extLst>
          </p:cNvPr>
          <p:cNvPicPr>
            <a:picLocks noChangeAspect="1"/>
          </p:cNvPicPr>
          <p:nvPr/>
        </p:nvPicPr>
        <p:blipFill>
          <a:blip r:embed="rId3"/>
          <a:stretch>
            <a:fillRect/>
          </a:stretch>
        </p:blipFill>
        <p:spPr>
          <a:xfrm>
            <a:off x="7468398" y="2040375"/>
            <a:ext cx="1228896" cy="1333686"/>
          </a:xfrm>
          <a:prstGeom prst="rect">
            <a:avLst/>
          </a:prstGeom>
        </p:spPr>
      </p:pic>
      <p:pic>
        <p:nvPicPr>
          <p:cNvPr id="6" name="Picture 5">
            <a:extLst>
              <a:ext uri="{FF2B5EF4-FFF2-40B4-BE49-F238E27FC236}">
                <a16:creationId xmlns:a16="http://schemas.microsoft.com/office/drawing/2014/main" id="{943B5E3F-822D-4BD2-8974-2DF42EAB6539}"/>
              </a:ext>
            </a:extLst>
          </p:cNvPr>
          <p:cNvPicPr>
            <a:picLocks noChangeAspect="1"/>
          </p:cNvPicPr>
          <p:nvPr/>
        </p:nvPicPr>
        <p:blipFill>
          <a:blip r:embed="rId4"/>
          <a:stretch>
            <a:fillRect/>
          </a:stretch>
        </p:blipFill>
        <p:spPr>
          <a:xfrm>
            <a:off x="5719858" y="2062428"/>
            <a:ext cx="1181265" cy="1267002"/>
          </a:xfrm>
          <a:prstGeom prst="rect">
            <a:avLst/>
          </a:prstGeom>
        </p:spPr>
      </p:pic>
      <p:pic>
        <p:nvPicPr>
          <p:cNvPr id="10" name="Picture 9">
            <a:extLst>
              <a:ext uri="{FF2B5EF4-FFF2-40B4-BE49-F238E27FC236}">
                <a16:creationId xmlns:a16="http://schemas.microsoft.com/office/drawing/2014/main" id="{3E004F61-1F8B-4407-B6B2-1AC5803F6B78}"/>
              </a:ext>
            </a:extLst>
          </p:cNvPr>
          <p:cNvPicPr>
            <a:picLocks noChangeAspect="1"/>
          </p:cNvPicPr>
          <p:nvPr/>
        </p:nvPicPr>
        <p:blipFill>
          <a:blip r:embed="rId5"/>
          <a:stretch>
            <a:fillRect/>
          </a:stretch>
        </p:blipFill>
        <p:spPr>
          <a:xfrm>
            <a:off x="6497543" y="3662794"/>
            <a:ext cx="1314633" cy="1400370"/>
          </a:xfrm>
          <a:prstGeom prst="rect">
            <a:avLst/>
          </a:prstGeom>
        </p:spPr>
      </p:pic>
      <p:pic>
        <p:nvPicPr>
          <p:cNvPr id="3" name="Picture 2">
            <a:extLst>
              <a:ext uri="{FF2B5EF4-FFF2-40B4-BE49-F238E27FC236}">
                <a16:creationId xmlns:a16="http://schemas.microsoft.com/office/drawing/2014/main" id="{7AC1A1AA-3724-4091-9679-BC58A446B26F}"/>
              </a:ext>
            </a:extLst>
          </p:cNvPr>
          <p:cNvPicPr>
            <a:picLocks noChangeAspect="1"/>
          </p:cNvPicPr>
          <p:nvPr/>
        </p:nvPicPr>
        <p:blipFill>
          <a:blip r:embed="rId6"/>
          <a:stretch>
            <a:fillRect/>
          </a:stretch>
        </p:blipFill>
        <p:spPr>
          <a:xfrm>
            <a:off x="1805947" y="2001032"/>
            <a:ext cx="1400370" cy="1457528"/>
          </a:xfrm>
          <a:prstGeom prst="rect">
            <a:avLst/>
          </a:prstGeom>
        </p:spPr>
      </p:pic>
      <p:sp>
        <p:nvSpPr>
          <p:cNvPr id="524" name="Google Shape;524;p23"/>
          <p:cNvSpPr/>
          <p:nvPr/>
        </p:nvSpPr>
        <p:spPr>
          <a:xfrm>
            <a:off x="720000" y="1388661"/>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747450" y="1468899"/>
            <a:ext cx="2598771"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backdrop</a:t>
            </a:r>
            <a:endParaRPr dirty="0"/>
          </a:p>
        </p:txBody>
      </p:sp>
      <p:sp>
        <p:nvSpPr>
          <p:cNvPr id="534" name="Google Shape;534;p23"/>
          <p:cNvSpPr txBox="1">
            <a:spLocks noGrp="1"/>
          </p:cNvSpPr>
          <p:nvPr>
            <p:ph type="title" idx="9"/>
          </p:nvPr>
        </p:nvSpPr>
        <p:spPr>
          <a:xfrm>
            <a:off x="859800" y="1537161"/>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535" name="Google Shape;535;p23"/>
          <p:cNvSpPr txBox="1">
            <a:spLocks noGrp="1"/>
          </p:cNvSpPr>
          <p:nvPr>
            <p:ph type="subTitle" idx="13"/>
          </p:nvPr>
        </p:nvSpPr>
        <p:spPr>
          <a:xfrm>
            <a:off x="5675313" y="1457610"/>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sprites</a:t>
            </a:r>
            <a:endParaRPr dirty="0"/>
          </a:p>
        </p:txBody>
      </p:sp>
      <p:sp>
        <p:nvSpPr>
          <p:cNvPr id="538" name="Google Shape;538;p23"/>
          <p:cNvSpPr/>
          <p:nvPr/>
        </p:nvSpPr>
        <p:spPr>
          <a:xfrm>
            <a:off x="4568914" y="1377372"/>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txBox="1">
            <a:spLocks noGrp="1"/>
          </p:cNvSpPr>
          <p:nvPr>
            <p:ph type="title" idx="15"/>
          </p:nvPr>
        </p:nvSpPr>
        <p:spPr>
          <a:xfrm>
            <a:off x="4708714" y="1525872"/>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21" name="Google Shape;569;p26">
            <a:extLst>
              <a:ext uri="{FF2B5EF4-FFF2-40B4-BE49-F238E27FC236}">
                <a16:creationId xmlns:a16="http://schemas.microsoft.com/office/drawing/2014/main" id="{C798A371-7863-4D24-A9E3-27F2503A7302}"/>
              </a:ext>
            </a:extLst>
          </p:cNvPr>
          <p:cNvSpPr txBox="1">
            <a:spLocks/>
          </p:cNvSpPr>
          <p:nvPr/>
        </p:nvSpPr>
        <p:spPr>
          <a:xfrm>
            <a:off x="714799" y="772637"/>
            <a:ext cx="7704000" cy="70633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4 contd.</a:t>
            </a:r>
          </a:p>
        </p:txBody>
      </p:sp>
      <p:sp>
        <p:nvSpPr>
          <p:cNvPr id="15" name="Rectangle: Rounded Corners 14">
            <a:extLst>
              <a:ext uri="{FF2B5EF4-FFF2-40B4-BE49-F238E27FC236}">
                <a16:creationId xmlns:a16="http://schemas.microsoft.com/office/drawing/2014/main" id="{F5E15093-D3FC-4F83-85D6-F3130D826B3A}"/>
              </a:ext>
            </a:extLst>
          </p:cNvPr>
          <p:cNvSpPr/>
          <p:nvPr/>
        </p:nvSpPr>
        <p:spPr>
          <a:xfrm>
            <a:off x="5551836" y="1893542"/>
            <a:ext cx="1508596" cy="162294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Google Shape;691;p26">
            <a:extLst>
              <a:ext uri="{FF2B5EF4-FFF2-40B4-BE49-F238E27FC236}">
                <a16:creationId xmlns:a16="http://schemas.microsoft.com/office/drawing/2014/main" id="{8E6AB170-82BD-4C1D-B446-FDB52989292B}"/>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692;p26">
            <a:extLst>
              <a:ext uri="{FF2B5EF4-FFF2-40B4-BE49-F238E27FC236}">
                <a16:creationId xmlns:a16="http://schemas.microsoft.com/office/drawing/2014/main" id="{B9DEACBE-1E6C-43E0-BB7B-24BDF91252C2}"/>
              </a:ext>
            </a:extLst>
          </p:cNvPr>
          <p:cNvGrpSpPr/>
          <p:nvPr/>
        </p:nvGrpSpPr>
        <p:grpSpPr>
          <a:xfrm>
            <a:off x="7631947" y="377849"/>
            <a:ext cx="636814" cy="120078"/>
            <a:chOff x="8209059" y="198000"/>
            <a:chExt cx="636814" cy="120078"/>
          </a:xfrm>
        </p:grpSpPr>
        <p:sp>
          <p:nvSpPr>
            <p:cNvPr id="19" name="Google Shape;693;p26">
              <a:extLst>
                <a:ext uri="{FF2B5EF4-FFF2-40B4-BE49-F238E27FC236}">
                  <a16:creationId xmlns:a16="http://schemas.microsoft.com/office/drawing/2014/main" id="{09405927-3277-4B58-A515-D57589DE079C}"/>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94;p26">
              <a:extLst>
                <a:ext uri="{FF2B5EF4-FFF2-40B4-BE49-F238E27FC236}">
                  <a16:creationId xmlns:a16="http://schemas.microsoft.com/office/drawing/2014/main" id="{85D00F31-2364-42B3-80FB-FD57B570ADE7}"/>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95;p26">
              <a:extLst>
                <a:ext uri="{FF2B5EF4-FFF2-40B4-BE49-F238E27FC236}">
                  <a16:creationId xmlns:a16="http://schemas.microsoft.com/office/drawing/2014/main" id="{5FCEA100-1E6D-4EDE-8657-74918EE7E25F}"/>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Rectangle: Rounded Corners 25">
            <a:extLst>
              <a:ext uri="{FF2B5EF4-FFF2-40B4-BE49-F238E27FC236}">
                <a16:creationId xmlns:a16="http://schemas.microsoft.com/office/drawing/2014/main" id="{B248CA15-8457-4FEE-9D15-E3A7DB8D0B07}"/>
              </a:ext>
            </a:extLst>
          </p:cNvPr>
          <p:cNvSpPr/>
          <p:nvPr/>
        </p:nvSpPr>
        <p:spPr>
          <a:xfrm>
            <a:off x="1719246" y="1910474"/>
            <a:ext cx="1556944" cy="1639877"/>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8C5A71B6-CA03-48CE-8373-54F85AD2A2CB}"/>
              </a:ext>
            </a:extLst>
          </p:cNvPr>
          <p:cNvSpPr/>
          <p:nvPr/>
        </p:nvSpPr>
        <p:spPr>
          <a:xfrm>
            <a:off x="7329837" y="1910474"/>
            <a:ext cx="1508596" cy="1606013"/>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A2D8A2B6-39A7-48FF-A86F-5F96D309405B}"/>
              </a:ext>
            </a:extLst>
          </p:cNvPr>
          <p:cNvSpPr/>
          <p:nvPr/>
        </p:nvSpPr>
        <p:spPr>
          <a:xfrm>
            <a:off x="6432370" y="3595507"/>
            <a:ext cx="1457443" cy="1529647"/>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99312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3"/>
          <p:cNvSpPr/>
          <p:nvPr/>
        </p:nvSpPr>
        <p:spPr>
          <a:xfrm>
            <a:off x="482931" y="1405435"/>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578116" y="1384072"/>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Add code</a:t>
            </a:r>
            <a:endParaRPr dirty="0"/>
          </a:p>
        </p:txBody>
      </p:sp>
      <p:sp>
        <p:nvSpPr>
          <p:cNvPr id="534" name="Google Shape;534;p23"/>
          <p:cNvSpPr txBox="1">
            <a:spLocks noGrp="1"/>
          </p:cNvSpPr>
          <p:nvPr>
            <p:ph type="title" idx="9"/>
          </p:nvPr>
        </p:nvSpPr>
        <p:spPr>
          <a:xfrm>
            <a:off x="622731" y="1553935"/>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
        <p:nvSpPr>
          <p:cNvPr id="18" name="TextBox 17">
            <a:extLst>
              <a:ext uri="{FF2B5EF4-FFF2-40B4-BE49-F238E27FC236}">
                <a16:creationId xmlns:a16="http://schemas.microsoft.com/office/drawing/2014/main" id="{F40B896D-4DDA-4447-86BA-0AEC104C1634}"/>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3">
                  <a:extLst>
                    <a:ext uri="{A12FA001-AC4F-418D-AE19-62706E023703}">
                      <ahyp:hlinkClr xmlns:ahyp="http://schemas.microsoft.com/office/drawing/2018/hyperlinkcolor" val="tx"/>
                    </a:ext>
                  </a:extLst>
                </a:hlinkClick>
              </a:rPr>
              <a:t>https://scratch.mit.edu/projects/677118435/</a:t>
            </a:r>
            <a:endParaRPr lang="en-IN" sz="1800" b="1" dirty="0">
              <a:solidFill>
                <a:schemeClr val="bg2">
                  <a:lumMod val="50000"/>
                  <a:lumOff val="50000"/>
                </a:schemeClr>
              </a:solidFill>
              <a:latin typeface="Quicksand" panose="020B0604020202020204" charset="0"/>
            </a:endParaRPr>
          </a:p>
        </p:txBody>
      </p:sp>
      <p:sp>
        <p:nvSpPr>
          <p:cNvPr id="17" name="Google Shape;569;p26">
            <a:extLst>
              <a:ext uri="{FF2B5EF4-FFF2-40B4-BE49-F238E27FC236}">
                <a16:creationId xmlns:a16="http://schemas.microsoft.com/office/drawing/2014/main" id="{A1C7C63E-3103-41EA-B382-038F70F985DA}"/>
              </a:ext>
            </a:extLst>
          </p:cNvPr>
          <p:cNvSpPr txBox="1">
            <a:spLocks/>
          </p:cNvSpPr>
          <p:nvPr/>
        </p:nvSpPr>
        <p:spPr>
          <a:xfrm>
            <a:off x="714799" y="772637"/>
            <a:ext cx="7704000" cy="61589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4 contd.</a:t>
            </a:r>
          </a:p>
        </p:txBody>
      </p:sp>
      <p:sp>
        <p:nvSpPr>
          <p:cNvPr id="9" name="Google Shape;691;p26">
            <a:extLst>
              <a:ext uri="{FF2B5EF4-FFF2-40B4-BE49-F238E27FC236}">
                <a16:creationId xmlns:a16="http://schemas.microsoft.com/office/drawing/2014/main" id="{7C189B63-8A83-4AED-AF37-6B6397FF2254}"/>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92;p26">
            <a:extLst>
              <a:ext uri="{FF2B5EF4-FFF2-40B4-BE49-F238E27FC236}">
                <a16:creationId xmlns:a16="http://schemas.microsoft.com/office/drawing/2014/main" id="{4B8CAC1D-EAD5-4F36-A5D1-A6BA08D10C9E}"/>
              </a:ext>
            </a:extLst>
          </p:cNvPr>
          <p:cNvGrpSpPr/>
          <p:nvPr/>
        </p:nvGrpSpPr>
        <p:grpSpPr>
          <a:xfrm>
            <a:off x="7631947" y="377849"/>
            <a:ext cx="636814" cy="120078"/>
            <a:chOff x="8209059" y="198000"/>
            <a:chExt cx="636814" cy="120078"/>
          </a:xfrm>
        </p:grpSpPr>
        <p:sp>
          <p:nvSpPr>
            <p:cNvPr id="12" name="Google Shape;693;p26">
              <a:extLst>
                <a:ext uri="{FF2B5EF4-FFF2-40B4-BE49-F238E27FC236}">
                  <a16:creationId xmlns:a16="http://schemas.microsoft.com/office/drawing/2014/main" id="{D50C5A91-31E7-4E9E-AB69-90FE1E1E7F9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4;p26">
              <a:extLst>
                <a:ext uri="{FF2B5EF4-FFF2-40B4-BE49-F238E27FC236}">
                  <a16:creationId xmlns:a16="http://schemas.microsoft.com/office/drawing/2014/main" id="{F2313D02-A0C6-4289-9F6B-792E815E915F}"/>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5;p26">
              <a:extLst>
                <a:ext uri="{FF2B5EF4-FFF2-40B4-BE49-F238E27FC236}">
                  <a16:creationId xmlns:a16="http://schemas.microsoft.com/office/drawing/2014/main" id="{3B5E29F1-714A-419D-9167-84047E6DED6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400D5691-EE3E-47C4-8177-C6171230BAC2}"/>
              </a:ext>
            </a:extLst>
          </p:cNvPr>
          <p:cNvSpPr txBox="1"/>
          <p:nvPr/>
        </p:nvSpPr>
        <p:spPr>
          <a:xfrm>
            <a:off x="1453937" y="1853872"/>
            <a:ext cx="2158506" cy="338554"/>
          </a:xfrm>
          <a:prstGeom prst="rect">
            <a:avLst/>
          </a:prstGeom>
          <a:noFill/>
        </p:spPr>
        <p:txBody>
          <a:bodyPr wrap="square" rtlCol="0">
            <a:spAutoFit/>
          </a:bodyPr>
          <a:lstStyle/>
          <a:p>
            <a:r>
              <a:rPr lang="en-US" sz="1600" dirty="0"/>
              <a:t>For Drum-snare</a:t>
            </a:r>
            <a:endParaRPr lang="en-IN" sz="1600" dirty="0"/>
          </a:p>
        </p:txBody>
      </p:sp>
      <p:sp>
        <p:nvSpPr>
          <p:cNvPr id="19" name="TextBox 18">
            <a:extLst>
              <a:ext uri="{FF2B5EF4-FFF2-40B4-BE49-F238E27FC236}">
                <a16:creationId xmlns:a16="http://schemas.microsoft.com/office/drawing/2014/main" id="{A22B21EF-0422-44BB-AA07-9BA2597ECEC0}"/>
              </a:ext>
            </a:extLst>
          </p:cNvPr>
          <p:cNvSpPr txBox="1"/>
          <p:nvPr/>
        </p:nvSpPr>
        <p:spPr>
          <a:xfrm>
            <a:off x="4191496" y="1870804"/>
            <a:ext cx="2158506" cy="584775"/>
          </a:xfrm>
          <a:prstGeom prst="rect">
            <a:avLst/>
          </a:prstGeom>
          <a:noFill/>
        </p:spPr>
        <p:txBody>
          <a:bodyPr wrap="square" rtlCol="0">
            <a:spAutoFit/>
          </a:bodyPr>
          <a:lstStyle/>
          <a:p>
            <a:r>
              <a:rPr lang="en-US" sz="1600" dirty="0"/>
              <a:t>For Drums Conga</a:t>
            </a:r>
            <a:endParaRPr lang="en-IN" sz="1600" dirty="0"/>
          </a:p>
          <a:p>
            <a:endParaRPr lang="en-IN" sz="1600" dirty="0"/>
          </a:p>
        </p:txBody>
      </p:sp>
      <p:pic>
        <p:nvPicPr>
          <p:cNvPr id="4" name="Picture 3">
            <a:extLst>
              <a:ext uri="{FF2B5EF4-FFF2-40B4-BE49-F238E27FC236}">
                <a16:creationId xmlns:a16="http://schemas.microsoft.com/office/drawing/2014/main" id="{4F1BD039-FC55-4C7B-9856-14F0D1013D27}"/>
              </a:ext>
            </a:extLst>
          </p:cNvPr>
          <p:cNvPicPr>
            <a:picLocks noChangeAspect="1"/>
          </p:cNvPicPr>
          <p:nvPr/>
        </p:nvPicPr>
        <p:blipFill>
          <a:blip r:embed="rId4"/>
          <a:stretch>
            <a:fillRect/>
          </a:stretch>
        </p:blipFill>
        <p:spPr>
          <a:xfrm>
            <a:off x="1350435" y="2341128"/>
            <a:ext cx="2400635" cy="1589180"/>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F9089968-96C1-4617-B7AD-522663F8A66A}"/>
              </a:ext>
            </a:extLst>
          </p:cNvPr>
          <p:cNvPicPr>
            <a:picLocks noChangeAspect="1"/>
          </p:cNvPicPr>
          <p:nvPr/>
        </p:nvPicPr>
        <p:blipFill>
          <a:blip r:embed="rId5"/>
          <a:stretch>
            <a:fillRect/>
          </a:stretch>
        </p:blipFill>
        <p:spPr>
          <a:xfrm>
            <a:off x="3930815" y="2352417"/>
            <a:ext cx="2545693" cy="1556871"/>
          </a:xfrm>
          <a:prstGeom prst="rect">
            <a:avLst/>
          </a:prstGeom>
          <a:ln>
            <a:noFill/>
          </a:ln>
          <a:effectLst>
            <a:outerShdw blurRad="190500" algn="tl" rotWithShape="0">
              <a:srgbClr val="000000">
                <a:alpha val="70000"/>
              </a:srgbClr>
            </a:outerShdw>
          </a:effectLst>
        </p:spPr>
      </p:pic>
      <p:pic>
        <p:nvPicPr>
          <p:cNvPr id="15" name="Picture 14">
            <a:extLst>
              <a:ext uri="{FF2B5EF4-FFF2-40B4-BE49-F238E27FC236}">
                <a16:creationId xmlns:a16="http://schemas.microsoft.com/office/drawing/2014/main" id="{7D25EE78-51C0-421F-AC52-F7215EBD5EAE}"/>
              </a:ext>
            </a:extLst>
          </p:cNvPr>
          <p:cNvPicPr>
            <a:picLocks noChangeAspect="1"/>
          </p:cNvPicPr>
          <p:nvPr/>
        </p:nvPicPr>
        <p:blipFill>
          <a:blip r:embed="rId6"/>
          <a:stretch>
            <a:fillRect/>
          </a:stretch>
        </p:blipFill>
        <p:spPr>
          <a:xfrm>
            <a:off x="6655168" y="2362323"/>
            <a:ext cx="2276793" cy="1535676"/>
          </a:xfrm>
          <a:prstGeom prst="rect">
            <a:avLst/>
          </a:prstGeom>
          <a:ln>
            <a:noFill/>
          </a:ln>
          <a:effectLst>
            <a:outerShdw blurRad="190500" algn="tl" rotWithShape="0">
              <a:srgbClr val="000000">
                <a:alpha val="70000"/>
              </a:srgbClr>
            </a:outerShdw>
          </a:effectLst>
        </p:spPr>
      </p:pic>
      <p:sp>
        <p:nvSpPr>
          <p:cNvPr id="22" name="TextBox 21">
            <a:extLst>
              <a:ext uri="{FF2B5EF4-FFF2-40B4-BE49-F238E27FC236}">
                <a16:creationId xmlns:a16="http://schemas.microsoft.com/office/drawing/2014/main" id="{7AA303E4-F8BF-4027-BB7E-81D6D01074FA}"/>
              </a:ext>
            </a:extLst>
          </p:cNvPr>
          <p:cNvSpPr txBox="1"/>
          <p:nvPr/>
        </p:nvSpPr>
        <p:spPr>
          <a:xfrm>
            <a:off x="6771010" y="1876447"/>
            <a:ext cx="1964750" cy="338554"/>
          </a:xfrm>
          <a:prstGeom prst="rect">
            <a:avLst/>
          </a:prstGeom>
          <a:noFill/>
        </p:spPr>
        <p:txBody>
          <a:bodyPr wrap="square" rtlCol="0">
            <a:spAutoFit/>
          </a:bodyPr>
          <a:lstStyle/>
          <a:p>
            <a:r>
              <a:rPr lang="en-US" sz="1600" dirty="0"/>
              <a:t>For Drum-cymbal</a:t>
            </a:r>
            <a:endParaRPr lang="en-IN" sz="1600" dirty="0"/>
          </a:p>
        </p:txBody>
      </p:sp>
    </p:spTree>
    <p:extLst>
      <p:ext uri="{BB962C8B-B14F-4D97-AF65-F5344CB8AC3E}">
        <p14:creationId xmlns:p14="http://schemas.microsoft.com/office/powerpoint/2010/main" val="88179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14" name="Google Shape;866;p30">
            <a:extLst>
              <a:ext uri="{FF2B5EF4-FFF2-40B4-BE49-F238E27FC236}">
                <a16:creationId xmlns:a16="http://schemas.microsoft.com/office/drawing/2014/main" id="{C71F5C8C-7362-4643-959D-00A01B0073D5}"/>
              </a:ext>
            </a:extLst>
          </p:cNvPr>
          <p:cNvSpPr/>
          <p:nvPr/>
        </p:nvSpPr>
        <p:spPr>
          <a:xfrm>
            <a:off x="4572000" y="1323575"/>
            <a:ext cx="3858740" cy="3148562"/>
          </a:xfrm>
          <a:prstGeom prst="roundRect">
            <a:avLst>
              <a:gd name="adj" fmla="val 4290"/>
            </a:avLst>
          </a:prstGeom>
          <a:solidFill>
            <a:srgbClr val="FEA82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a:off x="2241200" y="496500"/>
            <a:ext cx="61776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a:off x="720000" y="484853"/>
            <a:ext cx="1284600" cy="12846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txBox="1">
            <a:spLocks noGrp="1"/>
          </p:cNvSpPr>
          <p:nvPr>
            <p:ph type="title"/>
          </p:nvPr>
        </p:nvSpPr>
        <p:spPr>
          <a:xfrm>
            <a:off x="699913" y="2259190"/>
            <a:ext cx="3772007" cy="219575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100" dirty="0"/>
              <a:t>Lesson</a:t>
            </a:r>
            <a:r>
              <a:rPr lang="en" sz="5400" dirty="0">
                <a:solidFill>
                  <a:schemeClr val="accent5"/>
                </a:solidFill>
              </a:rPr>
              <a:t> </a:t>
            </a:r>
            <a:br>
              <a:rPr lang="en" sz="5400" dirty="0">
                <a:solidFill>
                  <a:schemeClr val="accent5"/>
                </a:solidFill>
              </a:rPr>
            </a:br>
            <a:r>
              <a:rPr lang="en-US" sz="4000" dirty="0">
                <a:solidFill>
                  <a:schemeClr val="lt2"/>
                </a:solidFill>
              </a:rPr>
              <a:t>broadcasting messages</a:t>
            </a:r>
            <a:endParaRPr sz="4000" dirty="0">
              <a:solidFill>
                <a:schemeClr val="lt2"/>
              </a:solidFill>
            </a:endParaRPr>
          </a:p>
        </p:txBody>
      </p:sp>
      <p:sp>
        <p:nvSpPr>
          <p:cNvPr id="560" name="Google Shape;560;p25"/>
          <p:cNvSpPr txBox="1">
            <a:spLocks noGrp="1"/>
          </p:cNvSpPr>
          <p:nvPr>
            <p:ph type="title" idx="2"/>
          </p:nvPr>
        </p:nvSpPr>
        <p:spPr>
          <a:xfrm>
            <a:off x="888250" y="653025"/>
            <a:ext cx="948300" cy="948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05.</a:t>
            </a:r>
            <a:endParaRPr dirty="0"/>
          </a:p>
        </p:txBody>
      </p:sp>
      <p:grpSp>
        <p:nvGrpSpPr>
          <p:cNvPr id="561" name="Google Shape;561;p25"/>
          <p:cNvGrpSpPr/>
          <p:nvPr/>
        </p:nvGrpSpPr>
        <p:grpSpPr>
          <a:xfrm>
            <a:off x="7631947" y="671363"/>
            <a:ext cx="636814" cy="120078"/>
            <a:chOff x="8209059" y="198000"/>
            <a:chExt cx="636814" cy="120078"/>
          </a:xfrm>
        </p:grpSpPr>
        <p:sp>
          <p:nvSpPr>
            <p:cNvPr id="562" name="Google Shape;562;p2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2908353C-4A1D-41C4-929B-7FF77283E67D}"/>
              </a:ext>
            </a:extLst>
          </p:cNvPr>
          <p:cNvSpPr txBox="1"/>
          <p:nvPr/>
        </p:nvSpPr>
        <p:spPr>
          <a:xfrm>
            <a:off x="4726462" y="4513809"/>
            <a:ext cx="3661181" cy="369332"/>
          </a:xfrm>
          <a:prstGeom prst="rect">
            <a:avLst/>
          </a:prstGeom>
          <a:noFill/>
        </p:spPr>
        <p:txBody>
          <a:bodyPr wrap="square" rtlCol="0">
            <a:spAutoFit/>
          </a:bodyPr>
          <a:lstStyle/>
          <a:p>
            <a:pPr algn="ctr"/>
            <a:r>
              <a:rPr lang="en-IN" sz="1800" u="sng" dirty="0">
                <a:solidFill>
                  <a:schemeClr val="bg2">
                    <a:lumMod val="50000"/>
                    <a:lumOff val="50000"/>
                  </a:schemeClr>
                </a:solidFill>
                <a:latin typeface="Quicksand" panose="020B0604020202020204" charset="0"/>
                <a:hlinkClick r:id="rId4">
                  <a:extLst>
                    <a:ext uri="{A12FA001-AC4F-418D-AE19-62706E023703}">
                      <ahyp:hlinkClr xmlns:ahyp="http://schemas.microsoft.com/office/drawing/2018/hyperlinkcolor" val="tx"/>
                    </a:ext>
                  </a:extLst>
                </a:hlinkClick>
              </a:rPr>
              <a:t>https://youtu.be/BYeb1Udkpc8</a:t>
            </a:r>
            <a:endParaRPr lang="en-IN" sz="1800" u="sng" dirty="0">
              <a:solidFill>
                <a:schemeClr val="bg2">
                  <a:lumMod val="50000"/>
                  <a:lumOff val="50000"/>
                </a:schemeClr>
              </a:solidFill>
              <a:latin typeface="Quicksand" panose="020B0604020202020204" charset="0"/>
            </a:endParaRPr>
          </a:p>
        </p:txBody>
      </p:sp>
      <p:pic>
        <p:nvPicPr>
          <p:cNvPr id="2" name="Online Media 1" title="Scratch Blocks in 60 Seconds - The &quot;when this sprite clicked&quot; Block">
            <a:hlinkClick r:id="" action="ppaction://media"/>
            <a:extLst>
              <a:ext uri="{FF2B5EF4-FFF2-40B4-BE49-F238E27FC236}">
                <a16:creationId xmlns:a16="http://schemas.microsoft.com/office/drawing/2014/main" id="{C3431435-573D-4A40-B1C9-2AC4DC578849}"/>
              </a:ext>
            </a:extLst>
          </p:cNvPr>
          <p:cNvPicPr>
            <a:picLocks noRot="1" noChangeAspect="1"/>
          </p:cNvPicPr>
          <p:nvPr>
            <a:videoFile r:link="rId1"/>
          </p:nvPr>
        </p:nvPicPr>
        <p:blipFill>
          <a:blip r:embed="rId5"/>
          <a:stretch>
            <a:fillRect/>
          </a:stretch>
        </p:blipFill>
        <p:spPr>
          <a:xfrm>
            <a:off x="4679246" y="1436507"/>
            <a:ext cx="3651414" cy="2909715"/>
          </a:xfrm>
          <a:prstGeom prst="rect">
            <a:avLst/>
          </a:prstGeom>
        </p:spPr>
      </p:pic>
    </p:spTree>
    <p:extLst>
      <p:ext uri="{BB962C8B-B14F-4D97-AF65-F5344CB8AC3E}">
        <p14:creationId xmlns:p14="http://schemas.microsoft.com/office/powerpoint/2010/main" val="1795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8" name="Picture 7">
            <a:extLst>
              <a:ext uri="{FF2B5EF4-FFF2-40B4-BE49-F238E27FC236}">
                <a16:creationId xmlns:a16="http://schemas.microsoft.com/office/drawing/2014/main" id="{DA185251-0FED-42CE-98B3-D33EE7B876B1}"/>
              </a:ext>
            </a:extLst>
          </p:cNvPr>
          <p:cNvPicPr>
            <a:picLocks noChangeAspect="1"/>
          </p:cNvPicPr>
          <p:nvPr/>
        </p:nvPicPr>
        <p:blipFill>
          <a:blip r:embed="rId3"/>
          <a:stretch>
            <a:fillRect/>
          </a:stretch>
        </p:blipFill>
        <p:spPr>
          <a:xfrm>
            <a:off x="7448632" y="3162020"/>
            <a:ext cx="1381318" cy="1438476"/>
          </a:xfrm>
          <a:prstGeom prst="rect">
            <a:avLst/>
          </a:prstGeom>
        </p:spPr>
      </p:pic>
      <p:pic>
        <p:nvPicPr>
          <p:cNvPr id="4" name="Picture 3">
            <a:extLst>
              <a:ext uri="{FF2B5EF4-FFF2-40B4-BE49-F238E27FC236}">
                <a16:creationId xmlns:a16="http://schemas.microsoft.com/office/drawing/2014/main" id="{B6945D76-79B8-4715-8284-AC176BE8D50B}"/>
              </a:ext>
            </a:extLst>
          </p:cNvPr>
          <p:cNvPicPr>
            <a:picLocks noChangeAspect="1"/>
          </p:cNvPicPr>
          <p:nvPr/>
        </p:nvPicPr>
        <p:blipFill>
          <a:blip r:embed="rId4"/>
          <a:stretch>
            <a:fillRect/>
          </a:stretch>
        </p:blipFill>
        <p:spPr>
          <a:xfrm>
            <a:off x="1673880" y="3102163"/>
            <a:ext cx="1438476" cy="1486107"/>
          </a:xfrm>
          <a:prstGeom prst="rect">
            <a:avLst/>
          </a:prstGeom>
        </p:spPr>
      </p:pic>
      <p:pic>
        <p:nvPicPr>
          <p:cNvPr id="7" name="Picture 6">
            <a:extLst>
              <a:ext uri="{FF2B5EF4-FFF2-40B4-BE49-F238E27FC236}">
                <a16:creationId xmlns:a16="http://schemas.microsoft.com/office/drawing/2014/main" id="{1908552E-C7A9-4181-B885-CFB95E035DA7}"/>
              </a:ext>
            </a:extLst>
          </p:cNvPr>
          <p:cNvPicPr>
            <a:picLocks noChangeAspect="1"/>
          </p:cNvPicPr>
          <p:nvPr/>
        </p:nvPicPr>
        <p:blipFill>
          <a:blip r:embed="rId5"/>
          <a:stretch>
            <a:fillRect/>
          </a:stretch>
        </p:blipFill>
        <p:spPr>
          <a:xfrm>
            <a:off x="5949748" y="3211974"/>
            <a:ext cx="1238423" cy="1305107"/>
          </a:xfrm>
          <a:prstGeom prst="rect">
            <a:avLst/>
          </a:prstGeom>
        </p:spPr>
      </p:pic>
      <p:sp>
        <p:nvSpPr>
          <p:cNvPr id="524" name="Google Shape;524;p23"/>
          <p:cNvSpPr/>
          <p:nvPr/>
        </p:nvSpPr>
        <p:spPr>
          <a:xfrm>
            <a:off x="646430" y="2490705"/>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673880" y="2515277"/>
            <a:ext cx="2598771"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backdrop</a:t>
            </a:r>
            <a:endParaRPr dirty="0"/>
          </a:p>
        </p:txBody>
      </p:sp>
      <p:sp>
        <p:nvSpPr>
          <p:cNvPr id="534" name="Google Shape;534;p23"/>
          <p:cNvSpPr txBox="1">
            <a:spLocks noGrp="1"/>
          </p:cNvSpPr>
          <p:nvPr>
            <p:ph type="title" idx="9"/>
          </p:nvPr>
        </p:nvSpPr>
        <p:spPr>
          <a:xfrm>
            <a:off x="786230" y="2639205"/>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535" name="Google Shape;535;p23"/>
          <p:cNvSpPr txBox="1">
            <a:spLocks noGrp="1"/>
          </p:cNvSpPr>
          <p:nvPr>
            <p:ph type="subTitle" idx="13"/>
          </p:nvPr>
        </p:nvSpPr>
        <p:spPr>
          <a:xfrm>
            <a:off x="6019429" y="2517614"/>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sprites</a:t>
            </a:r>
            <a:endParaRPr dirty="0"/>
          </a:p>
        </p:txBody>
      </p:sp>
      <p:sp>
        <p:nvSpPr>
          <p:cNvPr id="538" name="Google Shape;538;p23"/>
          <p:cNvSpPr/>
          <p:nvPr/>
        </p:nvSpPr>
        <p:spPr>
          <a:xfrm>
            <a:off x="4913030" y="2479416"/>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txBox="1">
            <a:spLocks noGrp="1"/>
          </p:cNvSpPr>
          <p:nvPr>
            <p:ph type="title" idx="15"/>
          </p:nvPr>
        </p:nvSpPr>
        <p:spPr>
          <a:xfrm>
            <a:off x="5052830" y="2627916"/>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15" name="Rectangle: Rounded Corners 14">
            <a:extLst>
              <a:ext uri="{FF2B5EF4-FFF2-40B4-BE49-F238E27FC236}">
                <a16:creationId xmlns:a16="http://schemas.microsoft.com/office/drawing/2014/main" id="{F5E15093-D3FC-4F83-85D6-F3130D826B3A}"/>
              </a:ext>
            </a:extLst>
          </p:cNvPr>
          <p:cNvSpPr/>
          <p:nvPr/>
        </p:nvSpPr>
        <p:spPr>
          <a:xfrm>
            <a:off x="5790852" y="3037626"/>
            <a:ext cx="1471796" cy="1634627"/>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Google Shape;569;p26">
            <a:extLst>
              <a:ext uri="{FF2B5EF4-FFF2-40B4-BE49-F238E27FC236}">
                <a16:creationId xmlns:a16="http://schemas.microsoft.com/office/drawing/2014/main" id="{82CC73C7-CD0B-4790-B1A1-8EF09DCEBBF9}"/>
              </a:ext>
            </a:extLst>
          </p:cNvPr>
          <p:cNvSpPr txBox="1">
            <a:spLocks noGrp="1"/>
          </p:cNvSpPr>
          <p:nvPr>
            <p:ph type="title"/>
          </p:nvPr>
        </p:nvSpPr>
        <p:spPr>
          <a:xfrm>
            <a:off x="714799" y="772637"/>
            <a:ext cx="7704000" cy="74007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5000" dirty="0">
                <a:solidFill>
                  <a:schemeClr val="accent5"/>
                </a:solidFill>
              </a:rPr>
              <a:t>Activity 5 – Flying parrot!!</a:t>
            </a:r>
            <a:endParaRPr sz="5000" dirty="0">
              <a:solidFill>
                <a:schemeClr val="accent5"/>
              </a:solidFill>
            </a:endParaRPr>
          </a:p>
        </p:txBody>
      </p:sp>
      <p:sp>
        <p:nvSpPr>
          <p:cNvPr id="26" name="Google Shape;525;p23">
            <a:extLst>
              <a:ext uri="{FF2B5EF4-FFF2-40B4-BE49-F238E27FC236}">
                <a16:creationId xmlns:a16="http://schemas.microsoft.com/office/drawing/2014/main" id="{C6039CE8-F970-4D0C-BD29-919C9BE2C003}"/>
              </a:ext>
            </a:extLst>
          </p:cNvPr>
          <p:cNvSpPr/>
          <p:nvPr/>
        </p:nvSpPr>
        <p:spPr>
          <a:xfrm>
            <a:off x="714799" y="259431"/>
            <a:ext cx="77040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70;p26">
            <a:extLst>
              <a:ext uri="{FF2B5EF4-FFF2-40B4-BE49-F238E27FC236}">
                <a16:creationId xmlns:a16="http://schemas.microsoft.com/office/drawing/2014/main" id="{24F8974F-5310-453C-A301-C76955F3E998}"/>
              </a:ext>
            </a:extLst>
          </p:cNvPr>
          <p:cNvSpPr txBox="1">
            <a:spLocks noGrp="1"/>
          </p:cNvSpPr>
          <p:nvPr>
            <p:ph type="subTitle" idx="1"/>
          </p:nvPr>
        </p:nvSpPr>
        <p:spPr>
          <a:xfrm>
            <a:off x="180622" y="1512712"/>
            <a:ext cx="8646013" cy="857958"/>
          </a:xfrm>
          <a:prstGeom prst="rect">
            <a:avLst/>
          </a:prstGeom>
        </p:spPr>
        <p:txBody>
          <a:bodyPr spcFirstLastPara="1" wrap="square" lIns="0" tIns="0" rIns="0" bIns="0" numCol="1" anchor="ctr" anchorCtr="0">
            <a:noAutofit/>
          </a:bodyPr>
          <a:lstStyle/>
          <a:p>
            <a:pPr marL="285750" lvl="0" indent="-285750" algn="just" rtl="0">
              <a:spcBef>
                <a:spcPts val="0"/>
              </a:spcBef>
              <a:spcAft>
                <a:spcPts val="0"/>
              </a:spcAft>
              <a:buFont typeface="Arial" panose="020B0604020202020204" pitchFamily="34" charset="0"/>
              <a:buChar char="•"/>
            </a:pPr>
            <a:r>
              <a:rPr lang="en-US" sz="1600" dirty="0">
                <a:solidFill>
                  <a:schemeClr val="bg2"/>
                </a:solidFill>
                <a:latin typeface="Quicksand" panose="020B0604020202020204" charset="0"/>
              </a:rPr>
              <a:t>In our animation, there are two sprites, one cat and one parrot flying.</a:t>
            </a:r>
          </a:p>
          <a:p>
            <a:pPr marL="285750" lvl="0" indent="-285750" algn="just" rtl="0">
              <a:spcBef>
                <a:spcPts val="0"/>
              </a:spcBef>
              <a:spcAft>
                <a:spcPts val="0"/>
              </a:spcAft>
              <a:buFont typeface="Arial" panose="020B0604020202020204" pitchFamily="34" charset="0"/>
              <a:buChar char="•"/>
            </a:pPr>
            <a:r>
              <a:rPr lang="en-US" sz="1600" dirty="0">
                <a:solidFill>
                  <a:schemeClr val="bg2"/>
                </a:solidFill>
                <a:latin typeface="Quicksand" panose="020B0604020202020204" charset="0"/>
              </a:rPr>
              <a:t>Whenever you press ‘Space’ button, the cat will say “Fly Parrot”, then the Parrot will reply “Ok Cat” and will pick a random location in the sky and fly there.</a:t>
            </a:r>
          </a:p>
        </p:txBody>
      </p:sp>
      <p:sp>
        <p:nvSpPr>
          <p:cNvPr id="5" name="Rectangle: Rounded Corners 4">
            <a:extLst>
              <a:ext uri="{FF2B5EF4-FFF2-40B4-BE49-F238E27FC236}">
                <a16:creationId xmlns:a16="http://schemas.microsoft.com/office/drawing/2014/main" id="{97CD01A7-F349-4422-8316-F0D021845DA3}"/>
              </a:ext>
            </a:extLst>
          </p:cNvPr>
          <p:cNvSpPr/>
          <p:nvPr/>
        </p:nvSpPr>
        <p:spPr>
          <a:xfrm>
            <a:off x="1621225" y="3029454"/>
            <a:ext cx="1556944" cy="1639877"/>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F7D36C2D-3F90-493A-B9BA-9ED9EA5CD51F}"/>
              </a:ext>
            </a:extLst>
          </p:cNvPr>
          <p:cNvSpPr/>
          <p:nvPr/>
        </p:nvSpPr>
        <p:spPr>
          <a:xfrm>
            <a:off x="7477757" y="3032376"/>
            <a:ext cx="1319402" cy="1634627"/>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49744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3"/>
          <p:cNvSpPr/>
          <p:nvPr/>
        </p:nvSpPr>
        <p:spPr>
          <a:xfrm>
            <a:off x="136094" y="1321355"/>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231279" y="1299992"/>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Add code</a:t>
            </a:r>
            <a:endParaRPr dirty="0"/>
          </a:p>
        </p:txBody>
      </p:sp>
      <p:sp>
        <p:nvSpPr>
          <p:cNvPr id="534" name="Google Shape;534;p23"/>
          <p:cNvSpPr txBox="1">
            <a:spLocks noGrp="1"/>
          </p:cNvSpPr>
          <p:nvPr>
            <p:ph type="title" idx="9"/>
          </p:nvPr>
        </p:nvSpPr>
        <p:spPr>
          <a:xfrm>
            <a:off x="275894" y="1469855"/>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
        <p:nvSpPr>
          <p:cNvPr id="17" name="Google Shape;569;p26">
            <a:extLst>
              <a:ext uri="{FF2B5EF4-FFF2-40B4-BE49-F238E27FC236}">
                <a16:creationId xmlns:a16="http://schemas.microsoft.com/office/drawing/2014/main" id="{A1C7C63E-3103-41EA-B382-038F70F985DA}"/>
              </a:ext>
            </a:extLst>
          </p:cNvPr>
          <p:cNvSpPr txBox="1">
            <a:spLocks/>
          </p:cNvSpPr>
          <p:nvPr/>
        </p:nvSpPr>
        <p:spPr>
          <a:xfrm>
            <a:off x="714799" y="772637"/>
            <a:ext cx="7704000" cy="61589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5 contd.</a:t>
            </a:r>
          </a:p>
        </p:txBody>
      </p:sp>
      <p:sp>
        <p:nvSpPr>
          <p:cNvPr id="9" name="Google Shape;691;p26">
            <a:extLst>
              <a:ext uri="{FF2B5EF4-FFF2-40B4-BE49-F238E27FC236}">
                <a16:creationId xmlns:a16="http://schemas.microsoft.com/office/drawing/2014/main" id="{7C189B63-8A83-4AED-AF37-6B6397FF2254}"/>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92;p26">
            <a:extLst>
              <a:ext uri="{FF2B5EF4-FFF2-40B4-BE49-F238E27FC236}">
                <a16:creationId xmlns:a16="http://schemas.microsoft.com/office/drawing/2014/main" id="{4B8CAC1D-EAD5-4F36-A5D1-A6BA08D10C9E}"/>
              </a:ext>
            </a:extLst>
          </p:cNvPr>
          <p:cNvGrpSpPr/>
          <p:nvPr/>
        </p:nvGrpSpPr>
        <p:grpSpPr>
          <a:xfrm>
            <a:off x="7631947" y="377849"/>
            <a:ext cx="636814" cy="120078"/>
            <a:chOff x="8209059" y="198000"/>
            <a:chExt cx="636814" cy="120078"/>
          </a:xfrm>
        </p:grpSpPr>
        <p:sp>
          <p:nvSpPr>
            <p:cNvPr id="12" name="Google Shape;693;p26">
              <a:extLst>
                <a:ext uri="{FF2B5EF4-FFF2-40B4-BE49-F238E27FC236}">
                  <a16:creationId xmlns:a16="http://schemas.microsoft.com/office/drawing/2014/main" id="{D50C5A91-31E7-4E9E-AB69-90FE1E1E7F9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4;p26">
              <a:extLst>
                <a:ext uri="{FF2B5EF4-FFF2-40B4-BE49-F238E27FC236}">
                  <a16:creationId xmlns:a16="http://schemas.microsoft.com/office/drawing/2014/main" id="{F2313D02-A0C6-4289-9F6B-792E815E915F}"/>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5;p26">
              <a:extLst>
                <a:ext uri="{FF2B5EF4-FFF2-40B4-BE49-F238E27FC236}">
                  <a16:creationId xmlns:a16="http://schemas.microsoft.com/office/drawing/2014/main" id="{3B5E29F1-714A-419D-9167-84047E6DED6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a:extLst>
              <a:ext uri="{FF2B5EF4-FFF2-40B4-BE49-F238E27FC236}">
                <a16:creationId xmlns:a16="http://schemas.microsoft.com/office/drawing/2014/main" id="{CA4C3BB0-5295-469C-A32C-6C811FFEB593}"/>
              </a:ext>
            </a:extLst>
          </p:cNvPr>
          <p:cNvSpPr txBox="1"/>
          <p:nvPr/>
        </p:nvSpPr>
        <p:spPr>
          <a:xfrm>
            <a:off x="955394" y="1714352"/>
            <a:ext cx="8188606" cy="2800767"/>
          </a:xfrm>
          <a:prstGeom prst="rect">
            <a:avLst/>
          </a:prstGeom>
          <a:noFill/>
        </p:spPr>
        <p:txBody>
          <a:bodyPr wrap="square" rtlCol="0">
            <a:spAutoFit/>
          </a:bodyPr>
          <a:lstStyle/>
          <a:p>
            <a:pPr marL="285750" lvl="1" indent="-285750">
              <a:buFont typeface="Arial" panose="020B0604020202020204" pitchFamily="34" charset="0"/>
              <a:buChar char="•"/>
            </a:pPr>
            <a:r>
              <a:rPr lang="en-US" sz="1600" dirty="0">
                <a:latin typeface="Quicksand" panose="020B0604020202020204" charset="0"/>
              </a:rPr>
              <a:t>We will first add the script for the parrot to fly. When the program starts, the parrot will first go to the coordinate (-180, 80) (where X coordinate is -150 units and Y coordinate is 80 units) using glide block from Motion tab. Then the parrot will start flying, To make the animation, we will change its costume after every 0.5 seconds forever.</a:t>
            </a: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endParaRPr lang="en-US" sz="1600" dirty="0">
              <a:latin typeface="Quicksand" panose="020B0604020202020204" charset="0"/>
            </a:endParaRPr>
          </a:p>
        </p:txBody>
      </p:sp>
      <p:pic>
        <p:nvPicPr>
          <p:cNvPr id="15" name="Picture 14">
            <a:extLst>
              <a:ext uri="{FF2B5EF4-FFF2-40B4-BE49-F238E27FC236}">
                <a16:creationId xmlns:a16="http://schemas.microsoft.com/office/drawing/2014/main" id="{24F0E053-5007-4991-8490-940F28DFA210}"/>
              </a:ext>
            </a:extLst>
          </p:cNvPr>
          <p:cNvPicPr>
            <a:picLocks noChangeAspect="1"/>
          </p:cNvPicPr>
          <p:nvPr/>
        </p:nvPicPr>
        <p:blipFill rotWithShape="1">
          <a:blip r:embed="rId3"/>
          <a:srcRect l="11300" t="3717" b="5370"/>
          <a:stretch/>
        </p:blipFill>
        <p:spPr>
          <a:xfrm>
            <a:off x="3562279" y="2799643"/>
            <a:ext cx="2217632" cy="2343857"/>
          </a:xfrm>
          <a:prstGeom prst="rect">
            <a:avLst/>
          </a:prstGeom>
        </p:spPr>
      </p:pic>
    </p:spTree>
    <p:extLst>
      <p:ext uri="{BB962C8B-B14F-4D97-AF65-F5344CB8AC3E}">
        <p14:creationId xmlns:p14="http://schemas.microsoft.com/office/powerpoint/2010/main" val="3722065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26"/>
          <p:cNvSpPr txBox="1">
            <a:spLocks noGrp="1"/>
          </p:cNvSpPr>
          <p:nvPr>
            <p:ph type="title"/>
          </p:nvPr>
        </p:nvSpPr>
        <p:spPr>
          <a:xfrm>
            <a:off x="4908925" y="812994"/>
            <a:ext cx="3515100" cy="84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Iteration</a:t>
            </a:r>
            <a:endParaRPr dirty="0"/>
          </a:p>
        </p:txBody>
      </p:sp>
      <p:sp>
        <p:nvSpPr>
          <p:cNvPr id="691" name="Google Shape;691;p26"/>
          <p:cNvSpPr/>
          <p:nvPr/>
        </p:nvSpPr>
        <p:spPr>
          <a:xfrm>
            <a:off x="4572000" y="304587"/>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26"/>
          <p:cNvGrpSpPr/>
          <p:nvPr/>
        </p:nvGrpSpPr>
        <p:grpSpPr>
          <a:xfrm>
            <a:off x="7631947" y="479450"/>
            <a:ext cx="636814" cy="120078"/>
            <a:chOff x="8209059" y="198000"/>
            <a:chExt cx="636814" cy="120078"/>
          </a:xfrm>
        </p:grpSpPr>
        <p:sp>
          <p:nvSpPr>
            <p:cNvPr id="693" name="Google Shape;693;p26"/>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3" name="Diagram 12">
            <a:extLst>
              <a:ext uri="{FF2B5EF4-FFF2-40B4-BE49-F238E27FC236}">
                <a16:creationId xmlns:a16="http://schemas.microsoft.com/office/drawing/2014/main" id="{36CEEA4C-BFAD-4E72-88AA-BE2B4CC34AA1}"/>
              </a:ext>
            </a:extLst>
          </p:cNvPr>
          <p:cNvGraphicFramePr/>
          <p:nvPr>
            <p:extLst>
              <p:ext uri="{D42A27DB-BD31-4B8C-83A1-F6EECF244321}">
                <p14:modId xmlns:p14="http://schemas.microsoft.com/office/powerpoint/2010/main" val="4085161741"/>
              </p:ext>
            </p:extLst>
          </p:nvPr>
        </p:nvGraphicFramePr>
        <p:xfrm>
          <a:off x="515712" y="1641913"/>
          <a:ext cx="7896231" cy="33097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17" name="Google Shape;569;p26">
            <a:extLst>
              <a:ext uri="{FF2B5EF4-FFF2-40B4-BE49-F238E27FC236}">
                <a16:creationId xmlns:a16="http://schemas.microsoft.com/office/drawing/2014/main" id="{A1C7C63E-3103-41EA-B382-038F70F985DA}"/>
              </a:ext>
            </a:extLst>
          </p:cNvPr>
          <p:cNvSpPr txBox="1">
            <a:spLocks/>
          </p:cNvSpPr>
          <p:nvPr/>
        </p:nvSpPr>
        <p:spPr>
          <a:xfrm>
            <a:off x="714799" y="772637"/>
            <a:ext cx="7704000" cy="61589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5 contd.</a:t>
            </a:r>
          </a:p>
        </p:txBody>
      </p:sp>
      <p:sp>
        <p:nvSpPr>
          <p:cNvPr id="9" name="Google Shape;691;p26">
            <a:extLst>
              <a:ext uri="{FF2B5EF4-FFF2-40B4-BE49-F238E27FC236}">
                <a16:creationId xmlns:a16="http://schemas.microsoft.com/office/drawing/2014/main" id="{7C189B63-8A83-4AED-AF37-6B6397FF2254}"/>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92;p26">
            <a:extLst>
              <a:ext uri="{FF2B5EF4-FFF2-40B4-BE49-F238E27FC236}">
                <a16:creationId xmlns:a16="http://schemas.microsoft.com/office/drawing/2014/main" id="{4B8CAC1D-EAD5-4F36-A5D1-A6BA08D10C9E}"/>
              </a:ext>
            </a:extLst>
          </p:cNvPr>
          <p:cNvGrpSpPr/>
          <p:nvPr/>
        </p:nvGrpSpPr>
        <p:grpSpPr>
          <a:xfrm>
            <a:off x="7631947" y="377849"/>
            <a:ext cx="636814" cy="120078"/>
            <a:chOff x="8209059" y="198000"/>
            <a:chExt cx="636814" cy="120078"/>
          </a:xfrm>
        </p:grpSpPr>
        <p:sp>
          <p:nvSpPr>
            <p:cNvPr id="12" name="Google Shape;693;p26">
              <a:extLst>
                <a:ext uri="{FF2B5EF4-FFF2-40B4-BE49-F238E27FC236}">
                  <a16:creationId xmlns:a16="http://schemas.microsoft.com/office/drawing/2014/main" id="{D50C5A91-31E7-4E9E-AB69-90FE1E1E7F9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4;p26">
              <a:extLst>
                <a:ext uri="{FF2B5EF4-FFF2-40B4-BE49-F238E27FC236}">
                  <a16:creationId xmlns:a16="http://schemas.microsoft.com/office/drawing/2014/main" id="{F2313D02-A0C6-4289-9F6B-792E815E915F}"/>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5;p26">
              <a:extLst>
                <a:ext uri="{FF2B5EF4-FFF2-40B4-BE49-F238E27FC236}">
                  <a16:creationId xmlns:a16="http://schemas.microsoft.com/office/drawing/2014/main" id="{3B5E29F1-714A-419D-9167-84047E6DED6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a:extLst>
              <a:ext uri="{FF2B5EF4-FFF2-40B4-BE49-F238E27FC236}">
                <a16:creationId xmlns:a16="http://schemas.microsoft.com/office/drawing/2014/main" id="{CA4C3BB0-5295-469C-A32C-6C811FFEB593}"/>
              </a:ext>
            </a:extLst>
          </p:cNvPr>
          <p:cNvSpPr txBox="1"/>
          <p:nvPr/>
        </p:nvSpPr>
        <p:spPr>
          <a:xfrm>
            <a:off x="270933" y="1488384"/>
            <a:ext cx="8873067" cy="1815882"/>
          </a:xfrm>
          <a:prstGeom prst="rect">
            <a:avLst/>
          </a:prstGeom>
          <a:noFill/>
        </p:spPr>
        <p:txBody>
          <a:bodyPr wrap="square" rtlCol="0">
            <a:spAutoFit/>
          </a:bodyPr>
          <a:lstStyle/>
          <a:p>
            <a:pPr marL="285750" lvl="1" indent="-285750">
              <a:buFont typeface="Arial" panose="020B0604020202020204" pitchFamily="34" charset="0"/>
              <a:buChar char="•"/>
            </a:pPr>
            <a:r>
              <a:rPr lang="en-US" sz="1600" dirty="0">
                <a:latin typeface="Quicksand" panose="020B0604020202020204" charset="0"/>
              </a:rPr>
              <a:t>Now you have to make the cat send a message to parrot when you press ‘Space’. The cat will also use a “say” block so that we know what is going on in the animation. </a:t>
            </a: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endParaRPr lang="en-US" sz="1600" dirty="0">
              <a:latin typeface="Quicksand" panose="020B0604020202020204" charset="0"/>
            </a:endParaRPr>
          </a:p>
        </p:txBody>
      </p:sp>
      <p:pic>
        <p:nvPicPr>
          <p:cNvPr id="10" name="Picture 9">
            <a:extLst>
              <a:ext uri="{FF2B5EF4-FFF2-40B4-BE49-F238E27FC236}">
                <a16:creationId xmlns:a16="http://schemas.microsoft.com/office/drawing/2014/main" id="{56C2F841-3137-474B-B781-1DBDD5D74A9A}"/>
              </a:ext>
            </a:extLst>
          </p:cNvPr>
          <p:cNvPicPr>
            <a:picLocks noChangeAspect="1"/>
          </p:cNvPicPr>
          <p:nvPr/>
        </p:nvPicPr>
        <p:blipFill>
          <a:blip r:embed="rId3"/>
          <a:stretch>
            <a:fillRect/>
          </a:stretch>
        </p:blipFill>
        <p:spPr>
          <a:xfrm>
            <a:off x="1806977" y="2373065"/>
            <a:ext cx="3122414" cy="2062103"/>
          </a:xfrm>
          <a:prstGeom prst="rect">
            <a:avLst/>
          </a:prstGeom>
          <a:ln>
            <a:noFill/>
          </a:ln>
          <a:effectLst>
            <a:softEdge rad="112500"/>
          </a:effectLst>
        </p:spPr>
      </p:pic>
    </p:spTree>
    <p:extLst>
      <p:ext uri="{BB962C8B-B14F-4D97-AF65-F5344CB8AC3E}">
        <p14:creationId xmlns:p14="http://schemas.microsoft.com/office/powerpoint/2010/main" val="1564302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17" name="Google Shape;569;p26">
            <a:extLst>
              <a:ext uri="{FF2B5EF4-FFF2-40B4-BE49-F238E27FC236}">
                <a16:creationId xmlns:a16="http://schemas.microsoft.com/office/drawing/2014/main" id="{A1C7C63E-3103-41EA-B382-038F70F985DA}"/>
              </a:ext>
            </a:extLst>
          </p:cNvPr>
          <p:cNvSpPr txBox="1">
            <a:spLocks/>
          </p:cNvSpPr>
          <p:nvPr/>
        </p:nvSpPr>
        <p:spPr>
          <a:xfrm>
            <a:off x="714799" y="772637"/>
            <a:ext cx="7704000" cy="61589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5 contd.</a:t>
            </a:r>
          </a:p>
        </p:txBody>
      </p:sp>
      <p:sp>
        <p:nvSpPr>
          <p:cNvPr id="9" name="Google Shape;691;p26">
            <a:extLst>
              <a:ext uri="{FF2B5EF4-FFF2-40B4-BE49-F238E27FC236}">
                <a16:creationId xmlns:a16="http://schemas.microsoft.com/office/drawing/2014/main" id="{7C189B63-8A83-4AED-AF37-6B6397FF2254}"/>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92;p26">
            <a:extLst>
              <a:ext uri="{FF2B5EF4-FFF2-40B4-BE49-F238E27FC236}">
                <a16:creationId xmlns:a16="http://schemas.microsoft.com/office/drawing/2014/main" id="{4B8CAC1D-EAD5-4F36-A5D1-A6BA08D10C9E}"/>
              </a:ext>
            </a:extLst>
          </p:cNvPr>
          <p:cNvGrpSpPr/>
          <p:nvPr/>
        </p:nvGrpSpPr>
        <p:grpSpPr>
          <a:xfrm>
            <a:off x="7631947" y="377849"/>
            <a:ext cx="636814" cy="120078"/>
            <a:chOff x="8209059" y="198000"/>
            <a:chExt cx="636814" cy="120078"/>
          </a:xfrm>
        </p:grpSpPr>
        <p:sp>
          <p:nvSpPr>
            <p:cNvPr id="12" name="Google Shape;693;p26">
              <a:extLst>
                <a:ext uri="{FF2B5EF4-FFF2-40B4-BE49-F238E27FC236}">
                  <a16:creationId xmlns:a16="http://schemas.microsoft.com/office/drawing/2014/main" id="{D50C5A91-31E7-4E9E-AB69-90FE1E1E7F9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4;p26">
              <a:extLst>
                <a:ext uri="{FF2B5EF4-FFF2-40B4-BE49-F238E27FC236}">
                  <a16:creationId xmlns:a16="http://schemas.microsoft.com/office/drawing/2014/main" id="{F2313D02-A0C6-4289-9F6B-792E815E915F}"/>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5;p26">
              <a:extLst>
                <a:ext uri="{FF2B5EF4-FFF2-40B4-BE49-F238E27FC236}">
                  <a16:creationId xmlns:a16="http://schemas.microsoft.com/office/drawing/2014/main" id="{3B5E29F1-714A-419D-9167-84047E6DED6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a:extLst>
              <a:ext uri="{FF2B5EF4-FFF2-40B4-BE49-F238E27FC236}">
                <a16:creationId xmlns:a16="http://schemas.microsoft.com/office/drawing/2014/main" id="{CA4C3BB0-5295-469C-A32C-6C811FFEB593}"/>
              </a:ext>
            </a:extLst>
          </p:cNvPr>
          <p:cNvSpPr txBox="1"/>
          <p:nvPr/>
        </p:nvSpPr>
        <p:spPr>
          <a:xfrm>
            <a:off x="270933" y="1488384"/>
            <a:ext cx="8873067" cy="1815882"/>
          </a:xfrm>
          <a:prstGeom prst="rect">
            <a:avLst/>
          </a:prstGeom>
          <a:noFill/>
        </p:spPr>
        <p:txBody>
          <a:bodyPr wrap="square" rtlCol="0">
            <a:spAutoFit/>
          </a:bodyPr>
          <a:lstStyle/>
          <a:p>
            <a:pPr marL="285750" lvl="1" indent="-285750">
              <a:buFont typeface="Arial" panose="020B0604020202020204" pitchFamily="34" charset="0"/>
              <a:buChar char="•"/>
            </a:pPr>
            <a:r>
              <a:rPr lang="en-US" sz="1600" dirty="0">
                <a:latin typeface="Quicksand" panose="020B0604020202020204" charset="0"/>
              </a:rPr>
              <a:t>When the parrot receives a message from the cat it has to go to a random position on the X axis. Use ‘Pick random’ block to get a random number between -180 to 180, and glide to that location using glide block.</a:t>
            </a: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endParaRPr lang="en-US" sz="1600" dirty="0">
              <a:latin typeface="Quicksand" panose="020B0604020202020204" charset="0"/>
            </a:endParaRPr>
          </a:p>
        </p:txBody>
      </p:sp>
      <p:pic>
        <p:nvPicPr>
          <p:cNvPr id="10" name="Picture 9">
            <a:extLst>
              <a:ext uri="{FF2B5EF4-FFF2-40B4-BE49-F238E27FC236}">
                <a16:creationId xmlns:a16="http://schemas.microsoft.com/office/drawing/2014/main" id="{DF4B2539-5FAB-46FB-BFCE-A0E14C8182FB}"/>
              </a:ext>
            </a:extLst>
          </p:cNvPr>
          <p:cNvPicPr>
            <a:picLocks noChangeAspect="1"/>
          </p:cNvPicPr>
          <p:nvPr/>
        </p:nvPicPr>
        <p:blipFill rotWithShape="1">
          <a:blip r:embed="rId3"/>
          <a:srcRect l="3914" r="2075"/>
          <a:stretch/>
        </p:blipFill>
        <p:spPr>
          <a:xfrm>
            <a:off x="1691703" y="2484825"/>
            <a:ext cx="3580208" cy="2076255"/>
          </a:xfrm>
          <a:prstGeom prst="rect">
            <a:avLst/>
          </a:prstGeom>
        </p:spPr>
      </p:pic>
      <p:sp>
        <p:nvSpPr>
          <p:cNvPr id="15" name="TextBox 14">
            <a:extLst>
              <a:ext uri="{FF2B5EF4-FFF2-40B4-BE49-F238E27FC236}">
                <a16:creationId xmlns:a16="http://schemas.microsoft.com/office/drawing/2014/main" id="{E6D7D00C-7A84-4D6C-B2C7-522BC60CF375}"/>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4">
                  <a:extLst>
                    <a:ext uri="{A12FA001-AC4F-418D-AE19-62706E023703}">
                      <ahyp:hlinkClr xmlns:ahyp="http://schemas.microsoft.com/office/drawing/2018/hyperlinkcolor" val="tx"/>
                    </a:ext>
                  </a:extLst>
                </a:hlinkClick>
              </a:rPr>
              <a:t>https://scratch.mit.edu/projects/679144850/</a:t>
            </a:r>
            <a:endParaRPr lang="en-IN" sz="1800" b="1" dirty="0">
              <a:solidFill>
                <a:schemeClr val="bg2">
                  <a:lumMod val="50000"/>
                  <a:lumOff val="50000"/>
                </a:schemeClr>
              </a:solidFill>
              <a:latin typeface="Quicksand" panose="020B0604020202020204" charset="0"/>
            </a:endParaRPr>
          </a:p>
        </p:txBody>
      </p:sp>
    </p:spTree>
    <p:extLst>
      <p:ext uri="{BB962C8B-B14F-4D97-AF65-F5344CB8AC3E}">
        <p14:creationId xmlns:p14="http://schemas.microsoft.com/office/powerpoint/2010/main" val="431242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26"/>
          <p:cNvSpPr txBox="1">
            <a:spLocks noGrp="1"/>
          </p:cNvSpPr>
          <p:nvPr>
            <p:ph type="title"/>
          </p:nvPr>
        </p:nvSpPr>
        <p:spPr>
          <a:xfrm>
            <a:off x="4908925" y="812994"/>
            <a:ext cx="3515100" cy="84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Variables</a:t>
            </a:r>
            <a:endParaRPr dirty="0"/>
          </a:p>
        </p:txBody>
      </p:sp>
      <p:sp>
        <p:nvSpPr>
          <p:cNvPr id="691" name="Google Shape;691;p26"/>
          <p:cNvSpPr/>
          <p:nvPr/>
        </p:nvSpPr>
        <p:spPr>
          <a:xfrm>
            <a:off x="4572000" y="304587"/>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26"/>
          <p:cNvGrpSpPr/>
          <p:nvPr/>
        </p:nvGrpSpPr>
        <p:grpSpPr>
          <a:xfrm>
            <a:off x="7631947" y="479450"/>
            <a:ext cx="636814" cy="120078"/>
            <a:chOff x="8209059" y="198000"/>
            <a:chExt cx="636814" cy="120078"/>
          </a:xfrm>
        </p:grpSpPr>
        <p:sp>
          <p:nvSpPr>
            <p:cNvPr id="693" name="Google Shape;693;p26"/>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3" name="Diagram 12">
            <a:extLst>
              <a:ext uri="{FF2B5EF4-FFF2-40B4-BE49-F238E27FC236}">
                <a16:creationId xmlns:a16="http://schemas.microsoft.com/office/drawing/2014/main" id="{36CEEA4C-BFAD-4E72-88AA-BE2B4CC34AA1}"/>
              </a:ext>
            </a:extLst>
          </p:cNvPr>
          <p:cNvGraphicFramePr/>
          <p:nvPr>
            <p:extLst>
              <p:ext uri="{D42A27DB-BD31-4B8C-83A1-F6EECF244321}">
                <p14:modId xmlns:p14="http://schemas.microsoft.com/office/powerpoint/2010/main" val="2260322450"/>
              </p:ext>
            </p:extLst>
          </p:nvPr>
        </p:nvGraphicFramePr>
        <p:xfrm>
          <a:off x="553157" y="1632216"/>
          <a:ext cx="7870080" cy="3511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4959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14" name="Google Shape;866;p30">
            <a:extLst>
              <a:ext uri="{FF2B5EF4-FFF2-40B4-BE49-F238E27FC236}">
                <a16:creationId xmlns:a16="http://schemas.microsoft.com/office/drawing/2014/main" id="{C71F5C8C-7362-4643-959D-00A01B0073D5}"/>
              </a:ext>
            </a:extLst>
          </p:cNvPr>
          <p:cNvSpPr/>
          <p:nvPr/>
        </p:nvSpPr>
        <p:spPr>
          <a:xfrm>
            <a:off x="4572000" y="1323575"/>
            <a:ext cx="3858740" cy="3148562"/>
          </a:xfrm>
          <a:prstGeom prst="roundRect">
            <a:avLst>
              <a:gd name="adj" fmla="val 4290"/>
            </a:avLst>
          </a:prstGeom>
          <a:solidFill>
            <a:srgbClr val="FEA82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a:off x="2241200" y="496500"/>
            <a:ext cx="61776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a:off x="720000" y="484853"/>
            <a:ext cx="1284600" cy="12846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txBox="1">
            <a:spLocks noGrp="1"/>
          </p:cNvSpPr>
          <p:nvPr>
            <p:ph type="title"/>
          </p:nvPr>
        </p:nvSpPr>
        <p:spPr>
          <a:xfrm>
            <a:off x="699913" y="2259190"/>
            <a:ext cx="4002287" cy="219575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100" dirty="0"/>
              <a:t>Lesson</a:t>
            </a:r>
            <a:r>
              <a:rPr lang="en" sz="5400" dirty="0">
                <a:solidFill>
                  <a:schemeClr val="accent5"/>
                </a:solidFill>
              </a:rPr>
              <a:t> </a:t>
            </a:r>
            <a:br>
              <a:rPr lang="en" sz="5400" dirty="0">
                <a:solidFill>
                  <a:schemeClr val="accent5"/>
                </a:solidFill>
              </a:rPr>
            </a:br>
            <a:r>
              <a:rPr lang="en-US" sz="4000" dirty="0">
                <a:solidFill>
                  <a:schemeClr val="lt2"/>
                </a:solidFill>
              </a:rPr>
              <a:t>Variables</a:t>
            </a:r>
            <a:endParaRPr sz="4000" dirty="0">
              <a:solidFill>
                <a:schemeClr val="lt2"/>
              </a:solidFill>
            </a:endParaRPr>
          </a:p>
        </p:txBody>
      </p:sp>
      <p:sp>
        <p:nvSpPr>
          <p:cNvPr id="560" name="Google Shape;560;p25"/>
          <p:cNvSpPr txBox="1">
            <a:spLocks noGrp="1"/>
          </p:cNvSpPr>
          <p:nvPr>
            <p:ph type="title" idx="2"/>
          </p:nvPr>
        </p:nvSpPr>
        <p:spPr>
          <a:xfrm>
            <a:off x="888250" y="653025"/>
            <a:ext cx="948300" cy="948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06.</a:t>
            </a:r>
            <a:endParaRPr dirty="0"/>
          </a:p>
        </p:txBody>
      </p:sp>
      <p:grpSp>
        <p:nvGrpSpPr>
          <p:cNvPr id="561" name="Google Shape;561;p25"/>
          <p:cNvGrpSpPr/>
          <p:nvPr/>
        </p:nvGrpSpPr>
        <p:grpSpPr>
          <a:xfrm>
            <a:off x="7631947" y="671363"/>
            <a:ext cx="636814" cy="120078"/>
            <a:chOff x="8209059" y="198000"/>
            <a:chExt cx="636814" cy="120078"/>
          </a:xfrm>
        </p:grpSpPr>
        <p:sp>
          <p:nvSpPr>
            <p:cNvPr id="562" name="Google Shape;562;p2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2908353C-4A1D-41C4-929B-7FF77283E67D}"/>
              </a:ext>
            </a:extLst>
          </p:cNvPr>
          <p:cNvSpPr txBox="1"/>
          <p:nvPr/>
        </p:nvSpPr>
        <p:spPr>
          <a:xfrm>
            <a:off x="4726462" y="4513809"/>
            <a:ext cx="3661181" cy="369332"/>
          </a:xfrm>
          <a:prstGeom prst="rect">
            <a:avLst/>
          </a:prstGeom>
          <a:noFill/>
        </p:spPr>
        <p:txBody>
          <a:bodyPr wrap="square" rtlCol="0">
            <a:spAutoFit/>
          </a:bodyPr>
          <a:lstStyle/>
          <a:p>
            <a:pPr algn="ctr"/>
            <a:r>
              <a:rPr lang="en-IN" sz="1800" u="sng" dirty="0">
                <a:solidFill>
                  <a:schemeClr val="bg2">
                    <a:lumMod val="50000"/>
                    <a:lumOff val="50000"/>
                  </a:schemeClr>
                </a:solidFill>
                <a:latin typeface="Quicksand" panose="020B0604020202020204" charset="0"/>
                <a:hlinkClick r:id="rId4">
                  <a:extLst>
                    <a:ext uri="{A12FA001-AC4F-418D-AE19-62706E023703}">
                      <ahyp:hlinkClr xmlns:ahyp="http://schemas.microsoft.com/office/drawing/2018/hyperlinkcolor" val="tx"/>
                    </a:ext>
                  </a:extLst>
                </a:hlinkClick>
              </a:rPr>
              <a:t>https://youtu.be/JPeGqzX9eUI</a:t>
            </a:r>
            <a:endParaRPr lang="en-IN" sz="1800" u="sng" dirty="0">
              <a:solidFill>
                <a:schemeClr val="bg2">
                  <a:lumMod val="50000"/>
                  <a:lumOff val="50000"/>
                </a:schemeClr>
              </a:solidFill>
              <a:latin typeface="Quicksand" panose="020B0604020202020204" charset="0"/>
            </a:endParaRPr>
          </a:p>
        </p:txBody>
      </p:sp>
      <p:pic>
        <p:nvPicPr>
          <p:cNvPr id="2" name="Online Media 1" title="Scratch coding - How to create and use variables in Scratch">
            <a:hlinkClick r:id="" action="ppaction://media"/>
            <a:extLst>
              <a:ext uri="{FF2B5EF4-FFF2-40B4-BE49-F238E27FC236}">
                <a16:creationId xmlns:a16="http://schemas.microsoft.com/office/drawing/2014/main" id="{D70F2300-C0A4-47C3-9CF0-759836046E75}"/>
              </a:ext>
            </a:extLst>
          </p:cNvPr>
          <p:cNvPicPr>
            <a:picLocks noRot="1" noChangeAspect="1"/>
          </p:cNvPicPr>
          <p:nvPr>
            <a:videoFile r:link="rId1"/>
          </p:nvPr>
        </p:nvPicPr>
        <p:blipFill>
          <a:blip r:embed="rId5"/>
          <a:stretch>
            <a:fillRect/>
          </a:stretch>
        </p:blipFill>
        <p:spPr>
          <a:xfrm>
            <a:off x="4657044" y="1419448"/>
            <a:ext cx="3681607" cy="2960641"/>
          </a:xfrm>
          <a:prstGeom prst="rect">
            <a:avLst/>
          </a:prstGeom>
        </p:spPr>
      </p:pic>
    </p:spTree>
    <p:extLst>
      <p:ext uri="{BB962C8B-B14F-4D97-AF65-F5344CB8AC3E}">
        <p14:creationId xmlns:p14="http://schemas.microsoft.com/office/powerpoint/2010/main" val="309808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10" name="Picture 9">
            <a:extLst>
              <a:ext uri="{FF2B5EF4-FFF2-40B4-BE49-F238E27FC236}">
                <a16:creationId xmlns:a16="http://schemas.microsoft.com/office/drawing/2014/main" id="{3FB1C031-D08C-407B-BE13-74394B6AAA51}"/>
              </a:ext>
            </a:extLst>
          </p:cNvPr>
          <p:cNvPicPr>
            <a:picLocks noChangeAspect="1"/>
          </p:cNvPicPr>
          <p:nvPr/>
        </p:nvPicPr>
        <p:blipFill>
          <a:blip r:embed="rId3"/>
          <a:stretch>
            <a:fillRect/>
          </a:stretch>
        </p:blipFill>
        <p:spPr>
          <a:xfrm>
            <a:off x="7464370" y="3153830"/>
            <a:ext cx="1362265" cy="1400370"/>
          </a:xfrm>
          <a:prstGeom prst="rect">
            <a:avLst/>
          </a:prstGeom>
        </p:spPr>
      </p:pic>
      <p:pic>
        <p:nvPicPr>
          <p:cNvPr id="7" name="Picture 6">
            <a:extLst>
              <a:ext uri="{FF2B5EF4-FFF2-40B4-BE49-F238E27FC236}">
                <a16:creationId xmlns:a16="http://schemas.microsoft.com/office/drawing/2014/main" id="{1908552E-C7A9-4181-B885-CFB95E035DA7}"/>
              </a:ext>
            </a:extLst>
          </p:cNvPr>
          <p:cNvPicPr>
            <a:picLocks noChangeAspect="1"/>
          </p:cNvPicPr>
          <p:nvPr/>
        </p:nvPicPr>
        <p:blipFill>
          <a:blip r:embed="rId4"/>
          <a:stretch>
            <a:fillRect/>
          </a:stretch>
        </p:blipFill>
        <p:spPr>
          <a:xfrm>
            <a:off x="5949748" y="3211974"/>
            <a:ext cx="1238423" cy="1305107"/>
          </a:xfrm>
          <a:prstGeom prst="rect">
            <a:avLst/>
          </a:prstGeom>
        </p:spPr>
      </p:pic>
      <p:pic>
        <p:nvPicPr>
          <p:cNvPr id="3" name="Picture 2">
            <a:extLst>
              <a:ext uri="{FF2B5EF4-FFF2-40B4-BE49-F238E27FC236}">
                <a16:creationId xmlns:a16="http://schemas.microsoft.com/office/drawing/2014/main" id="{2F9AA445-8846-417C-BFBE-490BA54172C7}"/>
              </a:ext>
            </a:extLst>
          </p:cNvPr>
          <p:cNvPicPr>
            <a:picLocks noChangeAspect="1"/>
          </p:cNvPicPr>
          <p:nvPr/>
        </p:nvPicPr>
        <p:blipFill>
          <a:blip r:embed="rId5"/>
          <a:stretch>
            <a:fillRect/>
          </a:stretch>
        </p:blipFill>
        <p:spPr>
          <a:xfrm>
            <a:off x="1659548" y="3147904"/>
            <a:ext cx="1476581" cy="1457528"/>
          </a:xfrm>
          <a:prstGeom prst="rect">
            <a:avLst/>
          </a:prstGeom>
        </p:spPr>
      </p:pic>
      <p:sp>
        <p:nvSpPr>
          <p:cNvPr id="524" name="Google Shape;524;p23"/>
          <p:cNvSpPr/>
          <p:nvPr/>
        </p:nvSpPr>
        <p:spPr>
          <a:xfrm>
            <a:off x="646430" y="2490705"/>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673880" y="2515277"/>
            <a:ext cx="2598771"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backdrop</a:t>
            </a:r>
            <a:endParaRPr dirty="0"/>
          </a:p>
        </p:txBody>
      </p:sp>
      <p:sp>
        <p:nvSpPr>
          <p:cNvPr id="534" name="Google Shape;534;p23"/>
          <p:cNvSpPr txBox="1">
            <a:spLocks noGrp="1"/>
          </p:cNvSpPr>
          <p:nvPr>
            <p:ph type="title" idx="9"/>
          </p:nvPr>
        </p:nvSpPr>
        <p:spPr>
          <a:xfrm>
            <a:off x="786230" y="2639205"/>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535" name="Google Shape;535;p23"/>
          <p:cNvSpPr txBox="1">
            <a:spLocks noGrp="1"/>
          </p:cNvSpPr>
          <p:nvPr>
            <p:ph type="subTitle" idx="13"/>
          </p:nvPr>
        </p:nvSpPr>
        <p:spPr>
          <a:xfrm>
            <a:off x="6019429" y="2517614"/>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sprites</a:t>
            </a:r>
            <a:endParaRPr dirty="0"/>
          </a:p>
        </p:txBody>
      </p:sp>
      <p:sp>
        <p:nvSpPr>
          <p:cNvPr id="538" name="Google Shape;538;p23"/>
          <p:cNvSpPr/>
          <p:nvPr/>
        </p:nvSpPr>
        <p:spPr>
          <a:xfrm>
            <a:off x="4913030" y="2479416"/>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txBox="1">
            <a:spLocks noGrp="1"/>
          </p:cNvSpPr>
          <p:nvPr>
            <p:ph type="title" idx="15"/>
          </p:nvPr>
        </p:nvSpPr>
        <p:spPr>
          <a:xfrm>
            <a:off x="5052830" y="2627916"/>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15" name="Rectangle: Rounded Corners 14">
            <a:extLst>
              <a:ext uri="{FF2B5EF4-FFF2-40B4-BE49-F238E27FC236}">
                <a16:creationId xmlns:a16="http://schemas.microsoft.com/office/drawing/2014/main" id="{F5E15093-D3FC-4F83-85D6-F3130D826B3A}"/>
              </a:ext>
            </a:extLst>
          </p:cNvPr>
          <p:cNvSpPr/>
          <p:nvPr/>
        </p:nvSpPr>
        <p:spPr>
          <a:xfrm>
            <a:off x="5790852" y="3037626"/>
            <a:ext cx="1471796" cy="1634627"/>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Google Shape;569;p26">
            <a:extLst>
              <a:ext uri="{FF2B5EF4-FFF2-40B4-BE49-F238E27FC236}">
                <a16:creationId xmlns:a16="http://schemas.microsoft.com/office/drawing/2014/main" id="{82CC73C7-CD0B-4790-B1A1-8EF09DCEBBF9}"/>
              </a:ext>
            </a:extLst>
          </p:cNvPr>
          <p:cNvSpPr txBox="1">
            <a:spLocks noGrp="1"/>
          </p:cNvSpPr>
          <p:nvPr>
            <p:ph type="title"/>
          </p:nvPr>
        </p:nvSpPr>
        <p:spPr>
          <a:xfrm>
            <a:off x="714799" y="772637"/>
            <a:ext cx="7704000" cy="74007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5000" dirty="0">
                <a:solidFill>
                  <a:schemeClr val="accent5"/>
                </a:solidFill>
              </a:rPr>
              <a:t>Activity 6 – Counting cat!!</a:t>
            </a:r>
            <a:endParaRPr sz="5000" dirty="0">
              <a:solidFill>
                <a:schemeClr val="accent5"/>
              </a:solidFill>
            </a:endParaRPr>
          </a:p>
        </p:txBody>
      </p:sp>
      <p:sp>
        <p:nvSpPr>
          <p:cNvPr id="26" name="Google Shape;525;p23">
            <a:extLst>
              <a:ext uri="{FF2B5EF4-FFF2-40B4-BE49-F238E27FC236}">
                <a16:creationId xmlns:a16="http://schemas.microsoft.com/office/drawing/2014/main" id="{C6039CE8-F970-4D0C-BD29-919C9BE2C003}"/>
              </a:ext>
            </a:extLst>
          </p:cNvPr>
          <p:cNvSpPr/>
          <p:nvPr/>
        </p:nvSpPr>
        <p:spPr>
          <a:xfrm>
            <a:off x="714799" y="259431"/>
            <a:ext cx="77040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70;p26">
            <a:extLst>
              <a:ext uri="{FF2B5EF4-FFF2-40B4-BE49-F238E27FC236}">
                <a16:creationId xmlns:a16="http://schemas.microsoft.com/office/drawing/2014/main" id="{24F8974F-5310-453C-A301-C76955F3E998}"/>
              </a:ext>
            </a:extLst>
          </p:cNvPr>
          <p:cNvSpPr txBox="1">
            <a:spLocks noGrp="1"/>
          </p:cNvSpPr>
          <p:nvPr>
            <p:ph type="subTitle" idx="1"/>
          </p:nvPr>
        </p:nvSpPr>
        <p:spPr>
          <a:xfrm>
            <a:off x="180622" y="1512712"/>
            <a:ext cx="8507987" cy="857958"/>
          </a:xfrm>
          <a:prstGeom prst="rect">
            <a:avLst/>
          </a:prstGeom>
        </p:spPr>
        <p:txBody>
          <a:bodyPr spcFirstLastPara="1" wrap="square" lIns="0" tIns="0" rIns="0" bIns="0" numCol="1" anchor="ctr" anchorCtr="0">
            <a:noAutofit/>
          </a:bodyPr>
          <a:lstStyle/>
          <a:p>
            <a:pPr marL="285750" lvl="0" indent="-285750" algn="just" rtl="0">
              <a:spcBef>
                <a:spcPts val="0"/>
              </a:spcBef>
              <a:spcAft>
                <a:spcPts val="0"/>
              </a:spcAft>
              <a:buFont typeface="Arial" panose="020B0604020202020204" pitchFamily="34" charset="0"/>
              <a:buChar char="•"/>
            </a:pPr>
            <a:r>
              <a:rPr lang="en-US" sz="1600" dirty="0">
                <a:solidFill>
                  <a:schemeClr val="bg2"/>
                </a:solidFill>
                <a:latin typeface="Quicksand" panose="020B0604020202020204" charset="0"/>
              </a:rPr>
              <a:t>Our counting cat will count the number of times it is clicked.</a:t>
            </a:r>
          </a:p>
          <a:p>
            <a:pPr marL="285750" lvl="0" indent="-285750" algn="just" rtl="0">
              <a:spcBef>
                <a:spcPts val="0"/>
              </a:spcBef>
              <a:spcAft>
                <a:spcPts val="0"/>
              </a:spcAft>
              <a:buFont typeface="Arial" panose="020B0604020202020204" pitchFamily="34" charset="0"/>
              <a:buChar char="•"/>
            </a:pPr>
            <a:r>
              <a:rPr lang="en-US" sz="1600" dirty="0">
                <a:solidFill>
                  <a:schemeClr val="bg2"/>
                </a:solidFill>
                <a:latin typeface="Quicksand" panose="020B0604020202020204" charset="0"/>
              </a:rPr>
              <a:t>It will also have a reset button which when pressed, the count will be reset to 0 and the cat will start counting from 1 again.</a:t>
            </a:r>
          </a:p>
        </p:txBody>
      </p:sp>
      <p:sp>
        <p:nvSpPr>
          <p:cNvPr id="5" name="Rectangle: Rounded Corners 4">
            <a:extLst>
              <a:ext uri="{FF2B5EF4-FFF2-40B4-BE49-F238E27FC236}">
                <a16:creationId xmlns:a16="http://schemas.microsoft.com/office/drawing/2014/main" id="{97CD01A7-F349-4422-8316-F0D021845DA3}"/>
              </a:ext>
            </a:extLst>
          </p:cNvPr>
          <p:cNvSpPr/>
          <p:nvPr/>
        </p:nvSpPr>
        <p:spPr>
          <a:xfrm>
            <a:off x="1621225" y="3029454"/>
            <a:ext cx="1556944" cy="1639877"/>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F7D36C2D-3F90-493A-B9BA-9ED9EA5CD51F}"/>
              </a:ext>
            </a:extLst>
          </p:cNvPr>
          <p:cNvSpPr/>
          <p:nvPr/>
        </p:nvSpPr>
        <p:spPr>
          <a:xfrm>
            <a:off x="7477757" y="3032376"/>
            <a:ext cx="1319402" cy="1634627"/>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4159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3"/>
          <p:cNvSpPr/>
          <p:nvPr/>
        </p:nvSpPr>
        <p:spPr>
          <a:xfrm>
            <a:off x="136094" y="1321355"/>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231279" y="1299992"/>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Add code</a:t>
            </a:r>
            <a:endParaRPr dirty="0"/>
          </a:p>
        </p:txBody>
      </p:sp>
      <p:sp>
        <p:nvSpPr>
          <p:cNvPr id="534" name="Google Shape;534;p23"/>
          <p:cNvSpPr txBox="1">
            <a:spLocks noGrp="1"/>
          </p:cNvSpPr>
          <p:nvPr>
            <p:ph type="title" idx="9"/>
          </p:nvPr>
        </p:nvSpPr>
        <p:spPr>
          <a:xfrm>
            <a:off x="275894" y="1469855"/>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
        <p:nvSpPr>
          <p:cNvPr id="17" name="Google Shape;569;p26">
            <a:extLst>
              <a:ext uri="{FF2B5EF4-FFF2-40B4-BE49-F238E27FC236}">
                <a16:creationId xmlns:a16="http://schemas.microsoft.com/office/drawing/2014/main" id="{A1C7C63E-3103-41EA-B382-038F70F985DA}"/>
              </a:ext>
            </a:extLst>
          </p:cNvPr>
          <p:cNvSpPr txBox="1">
            <a:spLocks/>
          </p:cNvSpPr>
          <p:nvPr/>
        </p:nvSpPr>
        <p:spPr>
          <a:xfrm>
            <a:off x="714799" y="772637"/>
            <a:ext cx="7704000" cy="61589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6 contd.</a:t>
            </a:r>
          </a:p>
        </p:txBody>
      </p:sp>
      <p:sp>
        <p:nvSpPr>
          <p:cNvPr id="9" name="Google Shape;691;p26">
            <a:extLst>
              <a:ext uri="{FF2B5EF4-FFF2-40B4-BE49-F238E27FC236}">
                <a16:creationId xmlns:a16="http://schemas.microsoft.com/office/drawing/2014/main" id="{7C189B63-8A83-4AED-AF37-6B6397FF2254}"/>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92;p26">
            <a:extLst>
              <a:ext uri="{FF2B5EF4-FFF2-40B4-BE49-F238E27FC236}">
                <a16:creationId xmlns:a16="http://schemas.microsoft.com/office/drawing/2014/main" id="{4B8CAC1D-EAD5-4F36-A5D1-A6BA08D10C9E}"/>
              </a:ext>
            </a:extLst>
          </p:cNvPr>
          <p:cNvGrpSpPr/>
          <p:nvPr/>
        </p:nvGrpSpPr>
        <p:grpSpPr>
          <a:xfrm>
            <a:off x="7631947" y="377849"/>
            <a:ext cx="636814" cy="120078"/>
            <a:chOff x="8209059" y="198000"/>
            <a:chExt cx="636814" cy="120078"/>
          </a:xfrm>
        </p:grpSpPr>
        <p:sp>
          <p:nvSpPr>
            <p:cNvPr id="12" name="Google Shape;693;p26">
              <a:extLst>
                <a:ext uri="{FF2B5EF4-FFF2-40B4-BE49-F238E27FC236}">
                  <a16:creationId xmlns:a16="http://schemas.microsoft.com/office/drawing/2014/main" id="{D50C5A91-31E7-4E9E-AB69-90FE1E1E7F9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4;p26">
              <a:extLst>
                <a:ext uri="{FF2B5EF4-FFF2-40B4-BE49-F238E27FC236}">
                  <a16:creationId xmlns:a16="http://schemas.microsoft.com/office/drawing/2014/main" id="{F2313D02-A0C6-4289-9F6B-792E815E915F}"/>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5;p26">
              <a:extLst>
                <a:ext uri="{FF2B5EF4-FFF2-40B4-BE49-F238E27FC236}">
                  <a16:creationId xmlns:a16="http://schemas.microsoft.com/office/drawing/2014/main" id="{3B5E29F1-714A-419D-9167-84047E6DED6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a:extLst>
              <a:ext uri="{FF2B5EF4-FFF2-40B4-BE49-F238E27FC236}">
                <a16:creationId xmlns:a16="http://schemas.microsoft.com/office/drawing/2014/main" id="{CA4C3BB0-5295-469C-A32C-6C811FFEB593}"/>
              </a:ext>
            </a:extLst>
          </p:cNvPr>
          <p:cNvSpPr txBox="1"/>
          <p:nvPr/>
        </p:nvSpPr>
        <p:spPr>
          <a:xfrm>
            <a:off x="979584" y="1714352"/>
            <a:ext cx="8164416" cy="3293209"/>
          </a:xfrm>
          <a:prstGeom prst="rect">
            <a:avLst/>
          </a:prstGeom>
          <a:noFill/>
        </p:spPr>
        <p:txBody>
          <a:bodyPr wrap="square" rtlCol="0">
            <a:spAutoFit/>
          </a:bodyPr>
          <a:lstStyle/>
          <a:p>
            <a:pPr marL="285750" lvl="1" indent="-285750">
              <a:buFont typeface="Arial" panose="020B0604020202020204" pitchFamily="34" charset="0"/>
              <a:buChar char="•"/>
            </a:pPr>
            <a:r>
              <a:rPr lang="en-US" sz="1600" dirty="0">
                <a:latin typeface="Quicksand" panose="020B0604020202020204" charset="0"/>
              </a:rPr>
              <a:t>In the Variables section of blocks we see this button labeled “Make a Variable”:</a:t>
            </a: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endParaRPr lang="en-US" sz="1600" dirty="0">
              <a:latin typeface="Quicksand" panose="020B0604020202020204" charset="0"/>
            </a:endParaRPr>
          </a:p>
          <a:p>
            <a:pPr marL="285750" lvl="4" indent="-285750">
              <a:buFont typeface="Arial" panose="020B0604020202020204" pitchFamily="34" charset="0"/>
              <a:buChar char="•"/>
            </a:pPr>
            <a:r>
              <a:rPr lang="en-US" sz="1600" dirty="0">
                <a:latin typeface="Quicksand" panose="020B0604020202020204" charset="0"/>
              </a:rPr>
              <a:t>When we click this, we are asked for the name of the variable, so we’ll type in “</a:t>
            </a:r>
            <a:r>
              <a:rPr lang="en-US" sz="1600" b="1" dirty="0">
                <a:latin typeface="Quicksand" panose="020B0604020202020204" charset="0"/>
              </a:rPr>
              <a:t>count</a:t>
            </a:r>
            <a:r>
              <a:rPr lang="en-US" sz="1600" dirty="0">
                <a:latin typeface="Quicksand" panose="020B0604020202020204" charset="0"/>
              </a:rPr>
              <a:t>”, since we want to use it to store a count.</a:t>
            </a:r>
          </a:p>
          <a:p>
            <a:pPr marL="285750" lvl="6" indent="-285750">
              <a:buFont typeface="Arial" panose="020B0604020202020204" pitchFamily="34" charset="0"/>
              <a:buChar char="•"/>
            </a:pPr>
            <a:r>
              <a:rPr lang="en-US" sz="1600" dirty="0">
                <a:latin typeface="Quicksand" panose="020B0604020202020204" charset="0"/>
              </a:rPr>
              <a:t>We can also decide whether this variable is available for all sprites to use or change, often called a </a:t>
            </a:r>
            <a:r>
              <a:rPr lang="en-US" sz="1600" b="1" dirty="0">
                <a:latin typeface="Quicksand" panose="020B0604020202020204" charset="0"/>
              </a:rPr>
              <a:t>global variable</a:t>
            </a:r>
            <a:r>
              <a:rPr lang="en-US" sz="1600" dirty="0">
                <a:latin typeface="Quicksand" panose="020B0604020202020204" charset="0"/>
              </a:rPr>
              <a:t>. Or, we could make this variable available only for this sprite, also called a </a:t>
            </a:r>
            <a:r>
              <a:rPr lang="en-US" sz="1600" b="1" dirty="0">
                <a:latin typeface="Quicksand" panose="020B0604020202020204" charset="0"/>
              </a:rPr>
              <a:t>local variable</a:t>
            </a:r>
            <a:r>
              <a:rPr lang="en-US" sz="1600" dirty="0">
                <a:latin typeface="Quicksand" panose="020B0604020202020204" charset="0"/>
              </a:rPr>
              <a:t>. We’ll choose “For all sprites” for this “count” variable.</a:t>
            </a:r>
          </a:p>
        </p:txBody>
      </p:sp>
      <p:pic>
        <p:nvPicPr>
          <p:cNvPr id="4" name="Picture 3">
            <a:extLst>
              <a:ext uri="{FF2B5EF4-FFF2-40B4-BE49-F238E27FC236}">
                <a16:creationId xmlns:a16="http://schemas.microsoft.com/office/drawing/2014/main" id="{D571D343-B71F-487B-9E57-AF61DBFBA323}"/>
              </a:ext>
            </a:extLst>
          </p:cNvPr>
          <p:cNvPicPr>
            <a:picLocks noChangeAspect="1"/>
          </p:cNvPicPr>
          <p:nvPr/>
        </p:nvPicPr>
        <p:blipFill>
          <a:blip r:embed="rId3"/>
          <a:stretch>
            <a:fillRect/>
          </a:stretch>
        </p:blipFill>
        <p:spPr>
          <a:xfrm>
            <a:off x="1399885" y="2204597"/>
            <a:ext cx="3134162" cy="119079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91463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17" name="Google Shape;569;p26">
            <a:extLst>
              <a:ext uri="{FF2B5EF4-FFF2-40B4-BE49-F238E27FC236}">
                <a16:creationId xmlns:a16="http://schemas.microsoft.com/office/drawing/2014/main" id="{A1C7C63E-3103-41EA-B382-038F70F985DA}"/>
              </a:ext>
            </a:extLst>
          </p:cNvPr>
          <p:cNvSpPr txBox="1">
            <a:spLocks/>
          </p:cNvSpPr>
          <p:nvPr/>
        </p:nvSpPr>
        <p:spPr>
          <a:xfrm>
            <a:off x="714799" y="772637"/>
            <a:ext cx="7704000" cy="61589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6 contd.</a:t>
            </a:r>
          </a:p>
        </p:txBody>
      </p:sp>
      <p:sp>
        <p:nvSpPr>
          <p:cNvPr id="9" name="Google Shape;691;p26">
            <a:extLst>
              <a:ext uri="{FF2B5EF4-FFF2-40B4-BE49-F238E27FC236}">
                <a16:creationId xmlns:a16="http://schemas.microsoft.com/office/drawing/2014/main" id="{7C189B63-8A83-4AED-AF37-6B6397FF2254}"/>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92;p26">
            <a:extLst>
              <a:ext uri="{FF2B5EF4-FFF2-40B4-BE49-F238E27FC236}">
                <a16:creationId xmlns:a16="http://schemas.microsoft.com/office/drawing/2014/main" id="{4B8CAC1D-EAD5-4F36-A5D1-A6BA08D10C9E}"/>
              </a:ext>
            </a:extLst>
          </p:cNvPr>
          <p:cNvGrpSpPr/>
          <p:nvPr/>
        </p:nvGrpSpPr>
        <p:grpSpPr>
          <a:xfrm>
            <a:off x="7631947" y="377849"/>
            <a:ext cx="636814" cy="120078"/>
            <a:chOff x="8209059" y="198000"/>
            <a:chExt cx="636814" cy="120078"/>
          </a:xfrm>
        </p:grpSpPr>
        <p:sp>
          <p:nvSpPr>
            <p:cNvPr id="12" name="Google Shape;693;p26">
              <a:extLst>
                <a:ext uri="{FF2B5EF4-FFF2-40B4-BE49-F238E27FC236}">
                  <a16:creationId xmlns:a16="http://schemas.microsoft.com/office/drawing/2014/main" id="{D50C5A91-31E7-4E9E-AB69-90FE1E1E7F9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4;p26">
              <a:extLst>
                <a:ext uri="{FF2B5EF4-FFF2-40B4-BE49-F238E27FC236}">
                  <a16:creationId xmlns:a16="http://schemas.microsoft.com/office/drawing/2014/main" id="{F2313D02-A0C6-4289-9F6B-792E815E915F}"/>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5;p26">
              <a:extLst>
                <a:ext uri="{FF2B5EF4-FFF2-40B4-BE49-F238E27FC236}">
                  <a16:creationId xmlns:a16="http://schemas.microsoft.com/office/drawing/2014/main" id="{3B5E29F1-714A-419D-9167-84047E6DED6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a:extLst>
              <a:ext uri="{FF2B5EF4-FFF2-40B4-BE49-F238E27FC236}">
                <a16:creationId xmlns:a16="http://schemas.microsoft.com/office/drawing/2014/main" id="{CA4C3BB0-5295-469C-A32C-6C811FFEB593}"/>
              </a:ext>
            </a:extLst>
          </p:cNvPr>
          <p:cNvSpPr txBox="1"/>
          <p:nvPr/>
        </p:nvSpPr>
        <p:spPr>
          <a:xfrm>
            <a:off x="136634" y="1399047"/>
            <a:ext cx="8744607"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Quicksand" panose="020B0604020202020204" charset="0"/>
              </a:rPr>
              <a:t>Now, we see an oval “count” block available, with a check box to its left. The check box will tell Scratch to show the value, or what’s stored inside our variable, on the upper left of the stage. We can uncheck it so that the value is hidden on the stage.</a:t>
            </a:r>
          </a:p>
          <a:p>
            <a:pPr marL="285750" indent="-285750">
              <a:buFont typeface="Arial" panose="020B0604020202020204" pitchFamily="34" charset="0"/>
              <a:buChar char="•"/>
            </a:pPr>
            <a:r>
              <a:rPr lang="en-US" sz="1600" dirty="0">
                <a:latin typeface="Quicksand" panose="020B0604020202020204" charset="0"/>
              </a:rPr>
              <a:t>We can add blocks for our cat to count the number of times it is clicked:</a:t>
            </a: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endParaRPr lang="en-US" sz="1600" dirty="0">
              <a:latin typeface="Quicksand" panose="020B0604020202020204" charset="0"/>
            </a:endParaRPr>
          </a:p>
          <a:p>
            <a:endParaRPr lang="en-US" sz="1600" dirty="0">
              <a:latin typeface="Quicksand" panose="020B0604020202020204" charset="0"/>
            </a:endParaRPr>
          </a:p>
          <a:p>
            <a:pPr marL="285750" lvl="2" indent="-285750">
              <a:buFont typeface="Arial" panose="020B0604020202020204" pitchFamily="34" charset="0"/>
              <a:buChar char="•"/>
            </a:pPr>
            <a:endParaRPr lang="en-US" sz="1600" dirty="0">
              <a:latin typeface="Quicksand" panose="020B0604020202020204" charset="0"/>
            </a:endParaRPr>
          </a:p>
          <a:p>
            <a:pPr marL="285750" lvl="2" indent="-285750">
              <a:buFont typeface="Arial" panose="020B0604020202020204" pitchFamily="34" charset="0"/>
              <a:buChar char="•"/>
            </a:pPr>
            <a:r>
              <a:rPr lang="en-US" sz="1600" dirty="0">
                <a:latin typeface="Quicksand" panose="020B0604020202020204" charset="0"/>
              </a:rPr>
              <a:t>The “change” block will increase the value of the “count” variable by 1.</a:t>
            </a:r>
          </a:p>
          <a:p>
            <a:pPr marL="285750" lvl="2" indent="-285750">
              <a:buFont typeface="Arial" panose="020B0604020202020204" pitchFamily="34" charset="0"/>
              <a:buChar char="•"/>
            </a:pPr>
            <a:r>
              <a:rPr lang="en-US" sz="1600" dirty="0">
                <a:latin typeface="Quicksand" panose="020B0604020202020204" charset="0"/>
              </a:rPr>
              <a:t>Then, our cat will say the value of the variable.</a:t>
            </a:r>
          </a:p>
        </p:txBody>
      </p:sp>
      <p:pic>
        <p:nvPicPr>
          <p:cNvPr id="8" name="Picture 7">
            <a:extLst>
              <a:ext uri="{FF2B5EF4-FFF2-40B4-BE49-F238E27FC236}">
                <a16:creationId xmlns:a16="http://schemas.microsoft.com/office/drawing/2014/main" id="{1F979312-0ED1-46E1-8761-4A53F8B5075B}"/>
              </a:ext>
            </a:extLst>
          </p:cNvPr>
          <p:cNvPicPr>
            <a:picLocks noChangeAspect="1"/>
          </p:cNvPicPr>
          <p:nvPr/>
        </p:nvPicPr>
        <p:blipFill rotWithShape="1">
          <a:blip r:embed="rId3"/>
          <a:srcRect t="8627" b="4044"/>
          <a:stretch/>
        </p:blipFill>
        <p:spPr>
          <a:xfrm>
            <a:off x="754611" y="2571750"/>
            <a:ext cx="2400635" cy="126452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44162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17" name="Google Shape;569;p26">
            <a:extLst>
              <a:ext uri="{FF2B5EF4-FFF2-40B4-BE49-F238E27FC236}">
                <a16:creationId xmlns:a16="http://schemas.microsoft.com/office/drawing/2014/main" id="{A1C7C63E-3103-41EA-B382-038F70F985DA}"/>
              </a:ext>
            </a:extLst>
          </p:cNvPr>
          <p:cNvSpPr txBox="1">
            <a:spLocks/>
          </p:cNvSpPr>
          <p:nvPr/>
        </p:nvSpPr>
        <p:spPr>
          <a:xfrm>
            <a:off x="714799" y="772637"/>
            <a:ext cx="7704000" cy="61589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6 contd.</a:t>
            </a:r>
          </a:p>
        </p:txBody>
      </p:sp>
      <p:sp>
        <p:nvSpPr>
          <p:cNvPr id="9" name="Google Shape;691;p26">
            <a:extLst>
              <a:ext uri="{FF2B5EF4-FFF2-40B4-BE49-F238E27FC236}">
                <a16:creationId xmlns:a16="http://schemas.microsoft.com/office/drawing/2014/main" id="{7C189B63-8A83-4AED-AF37-6B6397FF2254}"/>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92;p26">
            <a:extLst>
              <a:ext uri="{FF2B5EF4-FFF2-40B4-BE49-F238E27FC236}">
                <a16:creationId xmlns:a16="http://schemas.microsoft.com/office/drawing/2014/main" id="{4B8CAC1D-EAD5-4F36-A5D1-A6BA08D10C9E}"/>
              </a:ext>
            </a:extLst>
          </p:cNvPr>
          <p:cNvGrpSpPr/>
          <p:nvPr/>
        </p:nvGrpSpPr>
        <p:grpSpPr>
          <a:xfrm>
            <a:off x="7631947" y="377849"/>
            <a:ext cx="636814" cy="120078"/>
            <a:chOff x="8209059" y="198000"/>
            <a:chExt cx="636814" cy="120078"/>
          </a:xfrm>
        </p:grpSpPr>
        <p:sp>
          <p:nvSpPr>
            <p:cNvPr id="12" name="Google Shape;693;p26">
              <a:extLst>
                <a:ext uri="{FF2B5EF4-FFF2-40B4-BE49-F238E27FC236}">
                  <a16:creationId xmlns:a16="http://schemas.microsoft.com/office/drawing/2014/main" id="{D50C5A91-31E7-4E9E-AB69-90FE1E1E7F9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4;p26">
              <a:extLst>
                <a:ext uri="{FF2B5EF4-FFF2-40B4-BE49-F238E27FC236}">
                  <a16:creationId xmlns:a16="http://schemas.microsoft.com/office/drawing/2014/main" id="{F2313D02-A0C6-4289-9F6B-792E815E915F}"/>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5;p26">
              <a:extLst>
                <a:ext uri="{FF2B5EF4-FFF2-40B4-BE49-F238E27FC236}">
                  <a16:creationId xmlns:a16="http://schemas.microsoft.com/office/drawing/2014/main" id="{3B5E29F1-714A-419D-9167-84047E6DED6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a:extLst>
              <a:ext uri="{FF2B5EF4-FFF2-40B4-BE49-F238E27FC236}">
                <a16:creationId xmlns:a16="http://schemas.microsoft.com/office/drawing/2014/main" id="{CA4C3BB0-5295-469C-A32C-6C811FFEB593}"/>
              </a:ext>
            </a:extLst>
          </p:cNvPr>
          <p:cNvSpPr txBox="1"/>
          <p:nvPr/>
        </p:nvSpPr>
        <p:spPr>
          <a:xfrm>
            <a:off x="136634" y="1399047"/>
            <a:ext cx="8744607"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Quicksand" panose="020B0604020202020204" charset="0"/>
              </a:rPr>
              <a:t>We can add another sprite, “Button2”, which will be a button we can use to set the count back to 0. We’ll use the Costumes tab to add text to our button, so it’s labeled “Reset”:</a:t>
            </a:r>
          </a:p>
        </p:txBody>
      </p:sp>
      <p:pic>
        <p:nvPicPr>
          <p:cNvPr id="3" name="Picture 2">
            <a:extLst>
              <a:ext uri="{FF2B5EF4-FFF2-40B4-BE49-F238E27FC236}">
                <a16:creationId xmlns:a16="http://schemas.microsoft.com/office/drawing/2014/main" id="{FAE3F5CB-7505-4704-A56F-02A34424AE22}"/>
              </a:ext>
            </a:extLst>
          </p:cNvPr>
          <p:cNvPicPr>
            <a:picLocks noChangeAspect="1"/>
          </p:cNvPicPr>
          <p:nvPr/>
        </p:nvPicPr>
        <p:blipFill rotWithShape="1">
          <a:blip r:embed="rId3"/>
          <a:srcRect l="407" r="9195" b="5307"/>
          <a:stretch/>
        </p:blipFill>
        <p:spPr>
          <a:xfrm>
            <a:off x="1797265" y="2042035"/>
            <a:ext cx="5076502" cy="284417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65096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17" name="Google Shape;569;p26">
            <a:extLst>
              <a:ext uri="{FF2B5EF4-FFF2-40B4-BE49-F238E27FC236}">
                <a16:creationId xmlns:a16="http://schemas.microsoft.com/office/drawing/2014/main" id="{A1C7C63E-3103-41EA-B382-038F70F985DA}"/>
              </a:ext>
            </a:extLst>
          </p:cNvPr>
          <p:cNvSpPr txBox="1">
            <a:spLocks/>
          </p:cNvSpPr>
          <p:nvPr/>
        </p:nvSpPr>
        <p:spPr>
          <a:xfrm>
            <a:off x="714799" y="772637"/>
            <a:ext cx="7704000" cy="61589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6 contd.</a:t>
            </a:r>
          </a:p>
        </p:txBody>
      </p:sp>
      <p:sp>
        <p:nvSpPr>
          <p:cNvPr id="9" name="Google Shape;691;p26">
            <a:extLst>
              <a:ext uri="{FF2B5EF4-FFF2-40B4-BE49-F238E27FC236}">
                <a16:creationId xmlns:a16="http://schemas.microsoft.com/office/drawing/2014/main" id="{7C189B63-8A83-4AED-AF37-6B6397FF2254}"/>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92;p26">
            <a:extLst>
              <a:ext uri="{FF2B5EF4-FFF2-40B4-BE49-F238E27FC236}">
                <a16:creationId xmlns:a16="http://schemas.microsoft.com/office/drawing/2014/main" id="{4B8CAC1D-EAD5-4F36-A5D1-A6BA08D10C9E}"/>
              </a:ext>
            </a:extLst>
          </p:cNvPr>
          <p:cNvGrpSpPr/>
          <p:nvPr/>
        </p:nvGrpSpPr>
        <p:grpSpPr>
          <a:xfrm>
            <a:off x="7631947" y="377849"/>
            <a:ext cx="636814" cy="120078"/>
            <a:chOff x="8209059" y="198000"/>
            <a:chExt cx="636814" cy="120078"/>
          </a:xfrm>
        </p:grpSpPr>
        <p:sp>
          <p:nvSpPr>
            <p:cNvPr id="12" name="Google Shape;693;p26">
              <a:extLst>
                <a:ext uri="{FF2B5EF4-FFF2-40B4-BE49-F238E27FC236}">
                  <a16:creationId xmlns:a16="http://schemas.microsoft.com/office/drawing/2014/main" id="{D50C5A91-31E7-4E9E-AB69-90FE1E1E7F9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4;p26">
              <a:extLst>
                <a:ext uri="{FF2B5EF4-FFF2-40B4-BE49-F238E27FC236}">
                  <a16:creationId xmlns:a16="http://schemas.microsoft.com/office/drawing/2014/main" id="{F2313D02-A0C6-4289-9F6B-792E815E915F}"/>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5;p26">
              <a:extLst>
                <a:ext uri="{FF2B5EF4-FFF2-40B4-BE49-F238E27FC236}">
                  <a16:creationId xmlns:a16="http://schemas.microsoft.com/office/drawing/2014/main" id="{3B5E29F1-714A-419D-9167-84047E6DED6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a:extLst>
              <a:ext uri="{FF2B5EF4-FFF2-40B4-BE49-F238E27FC236}">
                <a16:creationId xmlns:a16="http://schemas.microsoft.com/office/drawing/2014/main" id="{CA4C3BB0-5295-469C-A32C-6C811FFEB593}"/>
              </a:ext>
            </a:extLst>
          </p:cNvPr>
          <p:cNvSpPr txBox="1"/>
          <p:nvPr/>
        </p:nvSpPr>
        <p:spPr>
          <a:xfrm>
            <a:off x="136634" y="1399047"/>
            <a:ext cx="8839200"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Quicksand" panose="020B0604020202020204" charset="0"/>
              </a:rPr>
              <a:t>We’ll add these blocks for the reset button:</a:t>
            </a: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r>
              <a:rPr lang="en-US" sz="1600" dirty="0">
                <a:latin typeface="Quicksand" panose="020B0604020202020204" charset="0"/>
              </a:rPr>
              <a:t>Now, when this button is pressed, the value of 0 will be placed inside the “count” variable, replacing whatever was there before.</a:t>
            </a:r>
          </a:p>
        </p:txBody>
      </p:sp>
      <p:pic>
        <p:nvPicPr>
          <p:cNvPr id="4" name="Picture 3">
            <a:extLst>
              <a:ext uri="{FF2B5EF4-FFF2-40B4-BE49-F238E27FC236}">
                <a16:creationId xmlns:a16="http://schemas.microsoft.com/office/drawing/2014/main" id="{68F80C81-EB6A-4314-A9A0-0C0E849DF428}"/>
              </a:ext>
            </a:extLst>
          </p:cNvPr>
          <p:cNvPicPr>
            <a:picLocks noChangeAspect="1"/>
          </p:cNvPicPr>
          <p:nvPr/>
        </p:nvPicPr>
        <p:blipFill>
          <a:blip r:embed="rId3"/>
          <a:stretch>
            <a:fillRect/>
          </a:stretch>
        </p:blipFill>
        <p:spPr>
          <a:xfrm>
            <a:off x="773351" y="1990644"/>
            <a:ext cx="2152950" cy="1162212"/>
          </a:xfrm>
          <a:prstGeom prst="rect">
            <a:avLst/>
          </a:prstGeom>
          <a:ln>
            <a:noFill/>
          </a:ln>
          <a:effectLst>
            <a:outerShdw blurRad="190500" algn="tl" rotWithShape="0">
              <a:srgbClr val="000000">
                <a:alpha val="70000"/>
              </a:srgbClr>
            </a:outerShdw>
          </a:effectLst>
        </p:spPr>
      </p:pic>
      <p:sp>
        <p:nvSpPr>
          <p:cNvPr id="15" name="TextBox 14">
            <a:extLst>
              <a:ext uri="{FF2B5EF4-FFF2-40B4-BE49-F238E27FC236}">
                <a16:creationId xmlns:a16="http://schemas.microsoft.com/office/drawing/2014/main" id="{B4E5AE5D-0E63-4495-9F8C-4E61993D2A79}"/>
              </a:ext>
            </a:extLst>
          </p:cNvPr>
          <p:cNvSpPr txBox="1"/>
          <p:nvPr/>
        </p:nvSpPr>
        <p:spPr>
          <a:xfrm>
            <a:off x="225778" y="4734201"/>
            <a:ext cx="8658578" cy="369332"/>
          </a:xfrm>
          <a:prstGeom prst="rect">
            <a:avLst/>
          </a:prstGeom>
          <a:noFill/>
        </p:spPr>
        <p:txBody>
          <a:bodyPr wrap="square">
            <a:spAutoFit/>
          </a:bodyPr>
          <a:lstStyle/>
          <a:p>
            <a:pPr algn="ctr"/>
            <a:r>
              <a:rPr lang="en-IN" sz="1800" b="1">
                <a:solidFill>
                  <a:schemeClr val="bg2">
                    <a:lumMod val="50000"/>
                    <a:lumOff val="50000"/>
                  </a:schemeClr>
                </a:solidFill>
                <a:latin typeface="Quicksand" panose="020B0604020202020204" charset="0"/>
                <a:hlinkClick r:id="rId4">
                  <a:extLst>
                    <a:ext uri="{A12FA001-AC4F-418D-AE19-62706E023703}">
                      <ahyp:hlinkClr xmlns:ahyp="http://schemas.microsoft.com/office/drawing/2018/hyperlinkcolor" val="tx"/>
                    </a:ext>
                  </a:extLst>
                </a:hlinkClick>
              </a:rPr>
              <a:t>https://scratch.mit.edu/projects/674335513/</a:t>
            </a:r>
            <a:endParaRPr lang="en-IN" sz="1800" b="1" dirty="0">
              <a:solidFill>
                <a:schemeClr val="bg2">
                  <a:lumMod val="50000"/>
                  <a:lumOff val="50000"/>
                </a:schemeClr>
              </a:solidFill>
              <a:latin typeface="Quicksand" panose="020B0604020202020204" charset="0"/>
            </a:endParaRPr>
          </a:p>
        </p:txBody>
      </p:sp>
    </p:spTree>
    <p:extLst>
      <p:ext uri="{BB962C8B-B14F-4D97-AF65-F5344CB8AC3E}">
        <p14:creationId xmlns:p14="http://schemas.microsoft.com/office/powerpoint/2010/main" val="501075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24"/>
          <p:cNvSpPr/>
          <p:nvPr/>
        </p:nvSpPr>
        <p:spPr>
          <a:xfrm>
            <a:off x="714800" y="496500"/>
            <a:ext cx="7704000" cy="4155600"/>
          </a:xfrm>
          <a:prstGeom prst="roundRect">
            <a:avLst>
              <a:gd name="adj" fmla="val 1850"/>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46" name="Google Shape;546;p24"/>
          <p:cNvGrpSpPr/>
          <p:nvPr/>
        </p:nvGrpSpPr>
        <p:grpSpPr>
          <a:xfrm>
            <a:off x="7631947" y="671363"/>
            <a:ext cx="636814" cy="120078"/>
            <a:chOff x="8209059" y="198000"/>
            <a:chExt cx="636814" cy="120078"/>
          </a:xfrm>
        </p:grpSpPr>
        <p:sp>
          <p:nvSpPr>
            <p:cNvPr id="547" name="Google Shape;547;p24"/>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4"/>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4"/>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1" name="Google Shape;551;p24"/>
          <p:cNvSpPr txBox="1">
            <a:spLocks noGrp="1"/>
          </p:cNvSpPr>
          <p:nvPr>
            <p:ph type="title" idx="2"/>
          </p:nvPr>
        </p:nvSpPr>
        <p:spPr>
          <a:xfrm>
            <a:off x="1638750" y="1309511"/>
            <a:ext cx="5866500" cy="454831"/>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200" dirty="0">
                <a:solidFill>
                  <a:schemeClr val="bg2"/>
                </a:solidFill>
              </a:rPr>
              <a:t>Make It Fly</a:t>
            </a:r>
            <a:endParaRPr sz="3200" dirty="0">
              <a:solidFill>
                <a:schemeClr val="bg2"/>
              </a:solidFill>
            </a:endParaRPr>
          </a:p>
        </p:txBody>
      </p:sp>
      <p:sp>
        <p:nvSpPr>
          <p:cNvPr id="12" name="TextBox 11">
            <a:extLst>
              <a:ext uri="{FF2B5EF4-FFF2-40B4-BE49-F238E27FC236}">
                <a16:creationId xmlns:a16="http://schemas.microsoft.com/office/drawing/2014/main" id="{3ED0FF08-0FFB-46FD-A79B-077E11730D8A}"/>
              </a:ext>
            </a:extLst>
          </p:cNvPr>
          <p:cNvSpPr txBox="1"/>
          <p:nvPr/>
        </p:nvSpPr>
        <p:spPr>
          <a:xfrm>
            <a:off x="1512711" y="466998"/>
            <a:ext cx="6119235" cy="861774"/>
          </a:xfrm>
          <a:prstGeom prst="rect">
            <a:avLst/>
          </a:prstGeom>
          <a:noFill/>
        </p:spPr>
        <p:txBody>
          <a:bodyPr wrap="square">
            <a:spAutoFit/>
          </a:bodyPr>
          <a:lstStyle/>
          <a:p>
            <a:pPr algn="ctr"/>
            <a:r>
              <a:rPr lang="en" sz="5000" dirty="0">
                <a:solidFill>
                  <a:schemeClr val="dk2"/>
                </a:solidFill>
              </a:rPr>
              <a:t> </a:t>
            </a:r>
            <a:r>
              <a:rPr lang="en" sz="5000" dirty="0">
                <a:solidFill>
                  <a:schemeClr val="dk2"/>
                </a:solidFill>
                <a:latin typeface="Bebas Neue"/>
                <a:sym typeface="Bebas Neue"/>
              </a:rPr>
              <a:t>Project 1</a:t>
            </a:r>
            <a:endParaRPr lang="en-IN" sz="5000" dirty="0">
              <a:solidFill>
                <a:schemeClr val="dk2"/>
              </a:solidFill>
              <a:latin typeface="Bebas Neue"/>
              <a:sym typeface="Bebas Neue"/>
            </a:endParaRPr>
          </a:p>
        </p:txBody>
      </p:sp>
      <p:sp>
        <p:nvSpPr>
          <p:cNvPr id="6" name="TextBox 5">
            <a:extLst>
              <a:ext uri="{FF2B5EF4-FFF2-40B4-BE49-F238E27FC236}">
                <a16:creationId xmlns:a16="http://schemas.microsoft.com/office/drawing/2014/main" id="{2900D1BD-1821-4F6A-84A8-FC73BA710AC2}"/>
              </a:ext>
            </a:extLst>
          </p:cNvPr>
          <p:cNvSpPr txBox="1"/>
          <p:nvPr/>
        </p:nvSpPr>
        <p:spPr>
          <a:xfrm>
            <a:off x="1072444" y="2009424"/>
            <a:ext cx="7076278" cy="1323439"/>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Quicksand" panose="020B0604020202020204" charset="0"/>
              </a:rPr>
              <a:t>Choose any character and make it fly.</a:t>
            </a:r>
          </a:p>
          <a:p>
            <a:pPr marL="342900" indent="-342900">
              <a:buFont typeface="Wingdings" panose="05000000000000000000" pitchFamily="2" charset="2"/>
              <a:buChar char="§"/>
            </a:pPr>
            <a:r>
              <a:rPr lang="en-US" sz="2000" dirty="0">
                <a:latin typeface="Quicksand" panose="020B0604020202020204" charset="0"/>
              </a:rPr>
              <a:t>For step by step instructions, use document “</a:t>
            </a:r>
            <a:r>
              <a:rPr lang="en-US" sz="2000" b="1" dirty="0">
                <a:latin typeface="Quicksand" panose="020B0604020202020204" charset="0"/>
              </a:rPr>
              <a:t>Scratch-Loops-makeItFly.pdf</a:t>
            </a:r>
            <a:r>
              <a:rPr lang="en-US" sz="2000" dirty="0">
                <a:latin typeface="Quicksand" panose="020B0604020202020204" charset="0"/>
              </a:rPr>
              <a:t>” provided with this kit for reference.</a:t>
            </a:r>
            <a:endParaRPr lang="en-IN" sz="2000" dirty="0">
              <a:latin typeface="Quicksand" panose="020B0604020202020204" charset="0"/>
            </a:endParaRPr>
          </a:p>
        </p:txBody>
      </p:sp>
      <p:sp>
        <p:nvSpPr>
          <p:cNvPr id="10" name="TextBox 9">
            <a:extLst>
              <a:ext uri="{FF2B5EF4-FFF2-40B4-BE49-F238E27FC236}">
                <a16:creationId xmlns:a16="http://schemas.microsoft.com/office/drawing/2014/main" id="{B7C4AC9D-9365-4294-B9B7-642CA34C0425}"/>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3">
                  <a:extLst>
                    <a:ext uri="{A12FA001-AC4F-418D-AE19-62706E023703}">
                      <ahyp:hlinkClr xmlns:ahyp="http://schemas.microsoft.com/office/drawing/2018/hyperlinkcolor" val="tx"/>
                    </a:ext>
                  </a:extLst>
                </a:hlinkClick>
              </a:rPr>
              <a:t>https://scratch.mit.edu/projects/671275302/</a:t>
            </a:r>
            <a:endParaRPr lang="en-IN" sz="1800" b="1" dirty="0">
              <a:solidFill>
                <a:schemeClr val="bg2">
                  <a:lumMod val="50000"/>
                  <a:lumOff val="50000"/>
                </a:schemeClr>
              </a:solidFill>
              <a:latin typeface="Quicksand"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14" name="Google Shape;866;p30">
            <a:extLst>
              <a:ext uri="{FF2B5EF4-FFF2-40B4-BE49-F238E27FC236}">
                <a16:creationId xmlns:a16="http://schemas.microsoft.com/office/drawing/2014/main" id="{C71F5C8C-7362-4643-959D-00A01B0073D5}"/>
              </a:ext>
            </a:extLst>
          </p:cNvPr>
          <p:cNvSpPr/>
          <p:nvPr/>
        </p:nvSpPr>
        <p:spPr>
          <a:xfrm>
            <a:off x="4572000" y="1323575"/>
            <a:ext cx="3858740" cy="3148562"/>
          </a:xfrm>
          <a:prstGeom prst="roundRect">
            <a:avLst>
              <a:gd name="adj" fmla="val 4290"/>
            </a:avLst>
          </a:prstGeom>
          <a:solidFill>
            <a:srgbClr val="FEA82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a:off x="2241200" y="496500"/>
            <a:ext cx="61776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a:off x="720000" y="484853"/>
            <a:ext cx="1284600" cy="12846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txBox="1">
            <a:spLocks noGrp="1"/>
          </p:cNvSpPr>
          <p:nvPr>
            <p:ph type="title"/>
          </p:nvPr>
        </p:nvSpPr>
        <p:spPr>
          <a:xfrm>
            <a:off x="720001" y="2146300"/>
            <a:ext cx="3726444" cy="219575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100" dirty="0"/>
              <a:t>Lesson</a:t>
            </a:r>
            <a:r>
              <a:rPr lang="en" sz="5400" dirty="0">
                <a:solidFill>
                  <a:schemeClr val="accent5"/>
                </a:solidFill>
              </a:rPr>
              <a:t> </a:t>
            </a:r>
            <a:br>
              <a:rPr lang="en" sz="5400" dirty="0">
                <a:solidFill>
                  <a:schemeClr val="accent5"/>
                </a:solidFill>
              </a:rPr>
            </a:br>
            <a:r>
              <a:rPr lang="en-US" sz="4000" dirty="0">
                <a:solidFill>
                  <a:schemeClr val="lt2"/>
                </a:solidFill>
              </a:rPr>
              <a:t>Introduction to loops</a:t>
            </a:r>
            <a:endParaRPr sz="4000" dirty="0">
              <a:solidFill>
                <a:schemeClr val="lt2"/>
              </a:solidFill>
            </a:endParaRPr>
          </a:p>
        </p:txBody>
      </p:sp>
      <p:sp>
        <p:nvSpPr>
          <p:cNvPr id="560" name="Google Shape;560;p25"/>
          <p:cNvSpPr txBox="1">
            <a:spLocks noGrp="1"/>
          </p:cNvSpPr>
          <p:nvPr>
            <p:ph type="title" idx="2"/>
          </p:nvPr>
        </p:nvSpPr>
        <p:spPr>
          <a:xfrm>
            <a:off x="888250" y="653025"/>
            <a:ext cx="948300" cy="948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grpSp>
        <p:nvGrpSpPr>
          <p:cNvPr id="561" name="Google Shape;561;p25"/>
          <p:cNvGrpSpPr/>
          <p:nvPr/>
        </p:nvGrpSpPr>
        <p:grpSpPr>
          <a:xfrm>
            <a:off x="7631947" y="671363"/>
            <a:ext cx="636814" cy="120078"/>
            <a:chOff x="8209059" y="198000"/>
            <a:chExt cx="636814" cy="120078"/>
          </a:xfrm>
        </p:grpSpPr>
        <p:sp>
          <p:nvSpPr>
            <p:cNvPr id="562" name="Google Shape;562;p2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2908353C-4A1D-41C4-929B-7FF77283E67D}"/>
              </a:ext>
            </a:extLst>
          </p:cNvPr>
          <p:cNvSpPr txBox="1"/>
          <p:nvPr/>
        </p:nvSpPr>
        <p:spPr>
          <a:xfrm>
            <a:off x="4726463" y="4513809"/>
            <a:ext cx="3616030" cy="369332"/>
          </a:xfrm>
          <a:prstGeom prst="rect">
            <a:avLst/>
          </a:prstGeom>
          <a:noFill/>
        </p:spPr>
        <p:txBody>
          <a:bodyPr wrap="square" rtlCol="0">
            <a:spAutoFit/>
          </a:bodyPr>
          <a:lstStyle/>
          <a:p>
            <a:pPr algn="ctr"/>
            <a:r>
              <a:rPr lang="en-IN" sz="1800" u="sng" dirty="0">
                <a:solidFill>
                  <a:schemeClr val="bg2">
                    <a:lumMod val="50000"/>
                    <a:lumOff val="50000"/>
                  </a:schemeClr>
                </a:solidFill>
                <a:latin typeface="Quicksand" panose="020B0604020202020204" charset="0"/>
                <a:hlinkClick r:id="rId4">
                  <a:extLst>
                    <a:ext uri="{A12FA001-AC4F-418D-AE19-62706E023703}">
                      <ahyp:hlinkClr xmlns:ahyp="http://schemas.microsoft.com/office/drawing/2018/hyperlinkcolor" val="tx"/>
                    </a:ext>
                  </a:extLst>
                </a:hlinkClick>
              </a:rPr>
              <a:t>https://youtu.be/mkLlb9B_KRM</a:t>
            </a:r>
            <a:endParaRPr lang="en-IN" sz="1800" u="sng" dirty="0">
              <a:solidFill>
                <a:schemeClr val="bg2">
                  <a:lumMod val="50000"/>
                  <a:lumOff val="50000"/>
                </a:schemeClr>
              </a:solidFill>
              <a:latin typeface="Quicksand" panose="020B0604020202020204" charset="0"/>
            </a:endParaRPr>
          </a:p>
        </p:txBody>
      </p:sp>
      <p:pic>
        <p:nvPicPr>
          <p:cNvPr id="2" name="Online Media 1" title="MIT Scratch - Introduction to Loops">
            <a:hlinkClick r:id="" action="ppaction://media"/>
            <a:extLst>
              <a:ext uri="{FF2B5EF4-FFF2-40B4-BE49-F238E27FC236}">
                <a16:creationId xmlns:a16="http://schemas.microsoft.com/office/drawing/2014/main" id="{730A4160-2AA8-49C6-A414-7720E01D54C0}"/>
              </a:ext>
            </a:extLst>
          </p:cNvPr>
          <p:cNvPicPr>
            <a:picLocks noRot="1" noChangeAspect="1"/>
          </p:cNvPicPr>
          <p:nvPr>
            <a:videoFile r:link="rId1"/>
          </p:nvPr>
        </p:nvPicPr>
        <p:blipFill>
          <a:blip r:embed="rId5"/>
          <a:stretch>
            <a:fillRect/>
          </a:stretch>
        </p:blipFill>
        <p:spPr>
          <a:xfrm>
            <a:off x="4670018" y="1412376"/>
            <a:ext cx="3674143" cy="2929678"/>
          </a:xfrm>
          <a:prstGeom prst="rect">
            <a:avLst/>
          </a:prstGeom>
        </p:spPr>
      </p:pic>
    </p:spTree>
    <p:extLst>
      <p:ext uri="{BB962C8B-B14F-4D97-AF65-F5344CB8AC3E}">
        <p14:creationId xmlns:p14="http://schemas.microsoft.com/office/powerpoint/2010/main" val="110910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24"/>
          <p:cNvSpPr/>
          <p:nvPr/>
        </p:nvSpPr>
        <p:spPr>
          <a:xfrm>
            <a:off x="714800" y="496500"/>
            <a:ext cx="7704000" cy="4155600"/>
          </a:xfrm>
          <a:prstGeom prst="roundRect">
            <a:avLst>
              <a:gd name="adj" fmla="val 1850"/>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46" name="Google Shape;546;p24"/>
          <p:cNvGrpSpPr/>
          <p:nvPr/>
        </p:nvGrpSpPr>
        <p:grpSpPr>
          <a:xfrm>
            <a:off x="7631947" y="671363"/>
            <a:ext cx="636814" cy="120078"/>
            <a:chOff x="8209059" y="198000"/>
            <a:chExt cx="636814" cy="120078"/>
          </a:xfrm>
        </p:grpSpPr>
        <p:sp>
          <p:nvSpPr>
            <p:cNvPr id="547" name="Google Shape;547;p24"/>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4"/>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4"/>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1" name="Google Shape;551;p24"/>
          <p:cNvSpPr txBox="1">
            <a:spLocks noGrp="1"/>
          </p:cNvSpPr>
          <p:nvPr>
            <p:ph type="title" idx="2"/>
          </p:nvPr>
        </p:nvSpPr>
        <p:spPr>
          <a:xfrm>
            <a:off x="1638750" y="1309511"/>
            <a:ext cx="5866500" cy="454831"/>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200" dirty="0">
                <a:solidFill>
                  <a:schemeClr val="bg2"/>
                </a:solidFill>
              </a:rPr>
              <a:t>Lost in space</a:t>
            </a:r>
            <a:endParaRPr sz="3200" dirty="0">
              <a:solidFill>
                <a:schemeClr val="bg2"/>
              </a:solidFill>
            </a:endParaRPr>
          </a:p>
        </p:txBody>
      </p:sp>
      <p:sp>
        <p:nvSpPr>
          <p:cNvPr id="12" name="TextBox 11">
            <a:extLst>
              <a:ext uri="{FF2B5EF4-FFF2-40B4-BE49-F238E27FC236}">
                <a16:creationId xmlns:a16="http://schemas.microsoft.com/office/drawing/2014/main" id="{3ED0FF08-0FFB-46FD-A79B-077E11730D8A}"/>
              </a:ext>
            </a:extLst>
          </p:cNvPr>
          <p:cNvSpPr txBox="1"/>
          <p:nvPr/>
        </p:nvSpPr>
        <p:spPr>
          <a:xfrm>
            <a:off x="1512711" y="466998"/>
            <a:ext cx="6119235" cy="861774"/>
          </a:xfrm>
          <a:prstGeom prst="rect">
            <a:avLst/>
          </a:prstGeom>
          <a:noFill/>
        </p:spPr>
        <p:txBody>
          <a:bodyPr wrap="square">
            <a:spAutoFit/>
          </a:bodyPr>
          <a:lstStyle/>
          <a:p>
            <a:pPr algn="ctr"/>
            <a:r>
              <a:rPr lang="en" sz="5000" dirty="0">
                <a:solidFill>
                  <a:schemeClr val="dk2"/>
                </a:solidFill>
              </a:rPr>
              <a:t> </a:t>
            </a:r>
            <a:r>
              <a:rPr lang="en" sz="5000" dirty="0">
                <a:solidFill>
                  <a:schemeClr val="dk2"/>
                </a:solidFill>
                <a:latin typeface="Bebas Neue"/>
                <a:sym typeface="Bebas Neue"/>
              </a:rPr>
              <a:t>Project 2</a:t>
            </a:r>
            <a:endParaRPr lang="en-IN" sz="5000" dirty="0">
              <a:solidFill>
                <a:schemeClr val="dk2"/>
              </a:solidFill>
              <a:latin typeface="Bebas Neue"/>
              <a:sym typeface="Bebas Neue"/>
            </a:endParaRPr>
          </a:p>
        </p:txBody>
      </p:sp>
      <p:sp>
        <p:nvSpPr>
          <p:cNvPr id="6" name="TextBox 5">
            <a:extLst>
              <a:ext uri="{FF2B5EF4-FFF2-40B4-BE49-F238E27FC236}">
                <a16:creationId xmlns:a16="http://schemas.microsoft.com/office/drawing/2014/main" id="{2900D1BD-1821-4F6A-84A8-FC73BA710AC2}"/>
              </a:ext>
            </a:extLst>
          </p:cNvPr>
          <p:cNvSpPr txBox="1"/>
          <p:nvPr/>
        </p:nvSpPr>
        <p:spPr>
          <a:xfrm>
            <a:off x="1072444" y="2009424"/>
            <a:ext cx="7076278" cy="1631216"/>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Quicksand" panose="020B0604020202020204" charset="0"/>
              </a:rPr>
              <a:t>Make your own space animation using different types of loops.</a:t>
            </a:r>
          </a:p>
          <a:p>
            <a:pPr marL="342900" indent="-342900">
              <a:buFont typeface="Wingdings" panose="05000000000000000000" pitchFamily="2" charset="2"/>
              <a:buChar char="§"/>
            </a:pPr>
            <a:r>
              <a:rPr lang="en-US" sz="2000" dirty="0">
                <a:latin typeface="Quicksand" panose="020B0604020202020204" charset="0"/>
              </a:rPr>
              <a:t>For step by step instructions, use document “</a:t>
            </a:r>
            <a:r>
              <a:rPr lang="en-US" sz="2000" b="1" dirty="0">
                <a:latin typeface="Quicksand" panose="020B0604020202020204" charset="0"/>
              </a:rPr>
              <a:t>Scratch-Loops-lostInSpace.pdf</a:t>
            </a:r>
            <a:r>
              <a:rPr lang="en-US" sz="2000" dirty="0">
                <a:latin typeface="Quicksand" panose="020B0604020202020204" charset="0"/>
              </a:rPr>
              <a:t>” provided with this kit for reference.</a:t>
            </a:r>
            <a:endParaRPr lang="en-IN" sz="2000" dirty="0">
              <a:latin typeface="Quicksand" panose="020B0604020202020204" charset="0"/>
            </a:endParaRPr>
          </a:p>
        </p:txBody>
      </p:sp>
      <p:sp>
        <p:nvSpPr>
          <p:cNvPr id="13" name="TextBox 12">
            <a:extLst>
              <a:ext uri="{FF2B5EF4-FFF2-40B4-BE49-F238E27FC236}">
                <a16:creationId xmlns:a16="http://schemas.microsoft.com/office/drawing/2014/main" id="{A8BB7A81-9D40-47C1-AAD8-DD9241AE94E2}"/>
              </a:ext>
            </a:extLst>
          </p:cNvPr>
          <p:cNvSpPr txBox="1"/>
          <p:nvPr/>
        </p:nvSpPr>
        <p:spPr>
          <a:xfrm>
            <a:off x="225778" y="4734201"/>
            <a:ext cx="8658578" cy="369332"/>
          </a:xfrm>
          <a:prstGeom prst="rect">
            <a:avLst/>
          </a:prstGeom>
          <a:noFill/>
        </p:spPr>
        <p:txBody>
          <a:bodyPr wrap="square">
            <a:spAutoFit/>
          </a:bodyPr>
          <a:lstStyle/>
          <a:p>
            <a:pPr algn="ctr"/>
            <a:r>
              <a:rPr lang="en-IN" sz="1800" b="1">
                <a:solidFill>
                  <a:schemeClr val="bg2">
                    <a:lumMod val="50000"/>
                    <a:lumOff val="50000"/>
                  </a:schemeClr>
                </a:solidFill>
                <a:latin typeface="Quicksand" panose="020B0604020202020204" charset="0"/>
                <a:hlinkClick r:id="rId3">
                  <a:extLst>
                    <a:ext uri="{A12FA001-AC4F-418D-AE19-62706E023703}">
                      <ahyp:hlinkClr xmlns:ahyp="http://schemas.microsoft.com/office/drawing/2018/hyperlinkcolor" val="tx"/>
                    </a:ext>
                  </a:extLst>
                </a:hlinkClick>
              </a:rPr>
              <a:t>https://scratch.mit.edu/projects/672121189/</a:t>
            </a:r>
            <a:endParaRPr lang="en-IN" sz="1800" b="1" dirty="0">
              <a:solidFill>
                <a:schemeClr val="bg2">
                  <a:lumMod val="50000"/>
                  <a:lumOff val="50000"/>
                </a:schemeClr>
              </a:solidFill>
              <a:latin typeface="Quicksand" panose="020B0604020202020204" charset="0"/>
            </a:endParaRPr>
          </a:p>
        </p:txBody>
      </p:sp>
    </p:spTree>
    <p:extLst>
      <p:ext uri="{BB962C8B-B14F-4D97-AF65-F5344CB8AC3E}">
        <p14:creationId xmlns:p14="http://schemas.microsoft.com/office/powerpoint/2010/main" val="1716548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24"/>
          <p:cNvSpPr/>
          <p:nvPr/>
        </p:nvSpPr>
        <p:spPr>
          <a:xfrm>
            <a:off x="714800" y="496500"/>
            <a:ext cx="7704000" cy="4155600"/>
          </a:xfrm>
          <a:prstGeom prst="roundRect">
            <a:avLst>
              <a:gd name="adj" fmla="val 1850"/>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46" name="Google Shape;546;p24"/>
          <p:cNvGrpSpPr/>
          <p:nvPr/>
        </p:nvGrpSpPr>
        <p:grpSpPr>
          <a:xfrm>
            <a:off x="7631947" y="671363"/>
            <a:ext cx="636814" cy="120078"/>
            <a:chOff x="8209059" y="198000"/>
            <a:chExt cx="636814" cy="120078"/>
          </a:xfrm>
        </p:grpSpPr>
        <p:sp>
          <p:nvSpPr>
            <p:cNvPr id="547" name="Google Shape;547;p24"/>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4"/>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4"/>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1" name="Google Shape;551;p24"/>
          <p:cNvSpPr txBox="1">
            <a:spLocks noGrp="1"/>
          </p:cNvSpPr>
          <p:nvPr>
            <p:ph type="title" idx="2"/>
          </p:nvPr>
        </p:nvSpPr>
        <p:spPr>
          <a:xfrm>
            <a:off x="1638750" y="1309511"/>
            <a:ext cx="5866500" cy="454831"/>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sz="3200" dirty="0">
                <a:solidFill>
                  <a:schemeClr val="bg2"/>
                </a:solidFill>
              </a:rPr>
              <a:t>C</a:t>
            </a:r>
            <a:r>
              <a:rPr lang="en" sz="3200" dirty="0">
                <a:solidFill>
                  <a:schemeClr val="bg2"/>
                </a:solidFill>
              </a:rPr>
              <a:t>atch the bus</a:t>
            </a:r>
            <a:endParaRPr sz="3200" dirty="0">
              <a:solidFill>
                <a:schemeClr val="bg2"/>
              </a:solidFill>
            </a:endParaRPr>
          </a:p>
        </p:txBody>
      </p:sp>
      <p:sp>
        <p:nvSpPr>
          <p:cNvPr id="12" name="TextBox 11">
            <a:extLst>
              <a:ext uri="{FF2B5EF4-FFF2-40B4-BE49-F238E27FC236}">
                <a16:creationId xmlns:a16="http://schemas.microsoft.com/office/drawing/2014/main" id="{3ED0FF08-0FFB-46FD-A79B-077E11730D8A}"/>
              </a:ext>
            </a:extLst>
          </p:cNvPr>
          <p:cNvSpPr txBox="1"/>
          <p:nvPr/>
        </p:nvSpPr>
        <p:spPr>
          <a:xfrm>
            <a:off x="1512711" y="466998"/>
            <a:ext cx="6119235" cy="861774"/>
          </a:xfrm>
          <a:prstGeom prst="rect">
            <a:avLst/>
          </a:prstGeom>
          <a:noFill/>
        </p:spPr>
        <p:txBody>
          <a:bodyPr wrap="square">
            <a:spAutoFit/>
          </a:bodyPr>
          <a:lstStyle/>
          <a:p>
            <a:pPr algn="ctr"/>
            <a:r>
              <a:rPr lang="en" sz="5000" dirty="0">
                <a:solidFill>
                  <a:schemeClr val="dk2"/>
                </a:solidFill>
              </a:rPr>
              <a:t> </a:t>
            </a:r>
            <a:r>
              <a:rPr lang="en" sz="5000" dirty="0">
                <a:solidFill>
                  <a:schemeClr val="dk2"/>
                </a:solidFill>
                <a:latin typeface="Bebas Neue"/>
                <a:sym typeface="Bebas Neue"/>
              </a:rPr>
              <a:t>Project 3</a:t>
            </a:r>
            <a:endParaRPr lang="en-IN" sz="5000" dirty="0">
              <a:solidFill>
                <a:schemeClr val="dk2"/>
              </a:solidFill>
              <a:latin typeface="Bebas Neue"/>
              <a:sym typeface="Bebas Neue"/>
            </a:endParaRPr>
          </a:p>
        </p:txBody>
      </p:sp>
      <p:sp>
        <p:nvSpPr>
          <p:cNvPr id="6" name="TextBox 5">
            <a:extLst>
              <a:ext uri="{FF2B5EF4-FFF2-40B4-BE49-F238E27FC236}">
                <a16:creationId xmlns:a16="http://schemas.microsoft.com/office/drawing/2014/main" id="{2900D1BD-1821-4F6A-84A8-FC73BA710AC2}"/>
              </a:ext>
            </a:extLst>
          </p:cNvPr>
          <p:cNvSpPr txBox="1"/>
          <p:nvPr/>
        </p:nvSpPr>
        <p:spPr>
          <a:xfrm>
            <a:off x="1072444" y="2009424"/>
            <a:ext cx="7076278" cy="1631216"/>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Quicksand" panose="020B0604020202020204" charset="0"/>
              </a:rPr>
              <a:t>Code sprites to walk or fly to the bus before it drives off.</a:t>
            </a:r>
          </a:p>
          <a:p>
            <a:pPr marL="342900" indent="-342900">
              <a:buFont typeface="Wingdings" panose="05000000000000000000" pitchFamily="2" charset="2"/>
              <a:buChar char="§"/>
            </a:pPr>
            <a:r>
              <a:rPr lang="en-US" sz="2000" dirty="0">
                <a:latin typeface="Quicksand" panose="020B0604020202020204" charset="0"/>
              </a:rPr>
              <a:t>For step by step instructions, use document “</a:t>
            </a:r>
            <a:r>
              <a:rPr lang="en-US" sz="2000" b="1" dirty="0">
                <a:latin typeface="Quicksand" panose="020B0604020202020204" charset="0"/>
              </a:rPr>
              <a:t>Scratch-Loops-catchTheBus.pdf</a:t>
            </a:r>
            <a:r>
              <a:rPr lang="en-US" sz="2000" dirty="0">
                <a:latin typeface="Quicksand" panose="020B0604020202020204" charset="0"/>
              </a:rPr>
              <a:t>” provided with this kit for reference.</a:t>
            </a:r>
            <a:endParaRPr lang="en-IN" sz="2000" dirty="0">
              <a:latin typeface="Quicksand" panose="020B0604020202020204" charset="0"/>
            </a:endParaRPr>
          </a:p>
        </p:txBody>
      </p:sp>
      <p:sp>
        <p:nvSpPr>
          <p:cNvPr id="10" name="TextBox 9">
            <a:extLst>
              <a:ext uri="{FF2B5EF4-FFF2-40B4-BE49-F238E27FC236}">
                <a16:creationId xmlns:a16="http://schemas.microsoft.com/office/drawing/2014/main" id="{25D9C3FA-DD79-4504-9AF9-A9DDA9189D56}"/>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3">
                  <a:extLst>
                    <a:ext uri="{A12FA001-AC4F-418D-AE19-62706E023703}">
                      <ahyp:hlinkClr xmlns:ahyp="http://schemas.microsoft.com/office/drawing/2018/hyperlinkcolor" val="tx"/>
                    </a:ext>
                  </a:extLst>
                </a:hlinkClick>
              </a:rPr>
              <a:t>https://scratch.mit.edu/projects/676217773/</a:t>
            </a:r>
            <a:endParaRPr lang="en-IN" sz="1800" b="1" dirty="0">
              <a:solidFill>
                <a:schemeClr val="bg2">
                  <a:lumMod val="50000"/>
                  <a:lumOff val="50000"/>
                </a:schemeClr>
              </a:solidFill>
              <a:latin typeface="Quicksand" panose="020B0604020202020204" charset="0"/>
            </a:endParaRPr>
          </a:p>
        </p:txBody>
      </p:sp>
    </p:spTree>
    <p:extLst>
      <p:ext uri="{BB962C8B-B14F-4D97-AF65-F5344CB8AC3E}">
        <p14:creationId xmlns:p14="http://schemas.microsoft.com/office/powerpoint/2010/main" val="2011361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24"/>
          <p:cNvSpPr/>
          <p:nvPr/>
        </p:nvSpPr>
        <p:spPr>
          <a:xfrm>
            <a:off x="714800" y="496500"/>
            <a:ext cx="7704000" cy="4155600"/>
          </a:xfrm>
          <a:prstGeom prst="roundRect">
            <a:avLst>
              <a:gd name="adj" fmla="val 1850"/>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46" name="Google Shape;546;p24"/>
          <p:cNvGrpSpPr/>
          <p:nvPr/>
        </p:nvGrpSpPr>
        <p:grpSpPr>
          <a:xfrm>
            <a:off x="7631947" y="671363"/>
            <a:ext cx="636814" cy="120078"/>
            <a:chOff x="8209059" y="198000"/>
            <a:chExt cx="636814" cy="120078"/>
          </a:xfrm>
        </p:grpSpPr>
        <p:sp>
          <p:nvSpPr>
            <p:cNvPr id="547" name="Google Shape;547;p24"/>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4"/>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4"/>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1" name="Google Shape;551;p24"/>
          <p:cNvSpPr txBox="1">
            <a:spLocks noGrp="1"/>
          </p:cNvSpPr>
          <p:nvPr>
            <p:ph type="title" idx="2"/>
          </p:nvPr>
        </p:nvSpPr>
        <p:spPr>
          <a:xfrm>
            <a:off x="1638750" y="1309511"/>
            <a:ext cx="5866500" cy="454831"/>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200" dirty="0">
                <a:solidFill>
                  <a:schemeClr val="bg2"/>
                </a:solidFill>
              </a:rPr>
              <a:t>Make It jump</a:t>
            </a:r>
            <a:endParaRPr sz="3200" dirty="0">
              <a:solidFill>
                <a:schemeClr val="bg2"/>
              </a:solidFill>
            </a:endParaRPr>
          </a:p>
        </p:txBody>
      </p:sp>
      <p:sp>
        <p:nvSpPr>
          <p:cNvPr id="12" name="TextBox 11">
            <a:extLst>
              <a:ext uri="{FF2B5EF4-FFF2-40B4-BE49-F238E27FC236}">
                <a16:creationId xmlns:a16="http://schemas.microsoft.com/office/drawing/2014/main" id="{3ED0FF08-0FFB-46FD-A79B-077E11730D8A}"/>
              </a:ext>
            </a:extLst>
          </p:cNvPr>
          <p:cNvSpPr txBox="1"/>
          <p:nvPr/>
        </p:nvSpPr>
        <p:spPr>
          <a:xfrm>
            <a:off x="1512711" y="466998"/>
            <a:ext cx="6119235" cy="861774"/>
          </a:xfrm>
          <a:prstGeom prst="rect">
            <a:avLst/>
          </a:prstGeom>
          <a:noFill/>
        </p:spPr>
        <p:txBody>
          <a:bodyPr wrap="square">
            <a:spAutoFit/>
          </a:bodyPr>
          <a:lstStyle/>
          <a:p>
            <a:pPr algn="ctr"/>
            <a:r>
              <a:rPr lang="en" sz="5000" dirty="0">
                <a:solidFill>
                  <a:schemeClr val="dk2"/>
                </a:solidFill>
              </a:rPr>
              <a:t> </a:t>
            </a:r>
            <a:r>
              <a:rPr lang="en" sz="5000" dirty="0">
                <a:solidFill>
                  <a:schemeClr val="dk2"/>
                </a:solidFill>
                <a:latin typeface="Bebas Neue"/>
                <a:sym typeface="Bebas Neue"/>
              </a:rPr>
              <a:t>Project 4</a:t>
            </a:r>
            <a:endParaRPr lang="en-IN" sz="5000" dirty="0">
              <a:solidFill>
                <a:schemeClr val="dk2"/>
              </a:solidFill>
              <a:latin typeface="Bebas Neue"/>
              <a:sym typeface="Bebas Neue"/>
            </a:endParaRPr>
          </a:p>
        </p:txBody>
      </p:sp>
      <p:sp>
        <p:nvSpPr>
          <p:cNvPr id="6" name="TextBox 5">
            <a:extLst>
              <a:ext uri="{FF2B5EF4-FFF2-40B4-BE49-F238E27FC236}">
                <a16:creationId xmlns:a16="http://schemas.microsoft.com/office/drawing/2014/main" id="{2900D1BD-1821-4F6A-84A8-FC73BA710AC2}"/>
              </a:ext>
            </a:extLst>
          </p:cNvPr>
          <p:cNvSpPr txBox="1"/>
          <p:nvPr/>
        </p:nvSpPr>
        <p:spPr>
          <a:xfrm>
            <a:off x="1072444" y="2009424"/>
            <a:ext cx="7076278" cy="1631216"/>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Quicksand" panose="020B0604020202020204" charset="0"/>
              </a:rPr>
              <a:t>Choose any character and make it jump over moving obstacles.</a:t>
            </a:r>
          </a:p>
          <a:p>
            <a:pPr marL="342900" indent="-342900">
              <a:buFont typeface="Wingdings" panose="05000000000000000000" pitchFamily="2" charset="2"/>
              <a:buChar char="§"/>
            </a:pPr>
            <a:r>
              <a:rPr lang="en-US" sz="2000" dirty="0">
                <a:latin typeface="Quicksand" panose="020B0604020202020204" charset="0"/>
              </a:rPr>
              <a:t>For step by step instructions, use document </a:t>
            </a:r>
            <a:r>
              <a:rPr lang="en-US" sz="2000" b="1" dirty="0">
                <a:latin typeface="Quicksand" panose="020B0604020202020204" charset="0"/>
              </a:rPr>
              <a:t>“Scratch-Loops-jumpingGame.pdf</a:t>
            </a:r>
            <a:r>
              <a:rPr lang="en-US" sz="2000" dirty="0">
                <a:latin typeface="Quicksand" panose="020B0604020202020204" charset="0"/>
              </a:rPr>
              <a:t>” provided with this kit for reference.</a:t>
            </a:r>
            <a:endParaRPr lang="en-IN" sz="2000" dirty="0">
              <a:latin typeface="Quicksand" panose="020B0604020202020204" charset="0"/>
            </a:endParaRPr>
          </a:p>
        </p:txBody>
      </p:sp>
      <p:sp>
        <p:nvSpPr>
          <p:cNvPr id="10" name="TextBox 9">
            <a:extLst>
              <a:ext uri="{FF2B5EF4-FFF2-40B4-BE49-F238E27FC236}">
                <a16:creationId xmlns:a16="http://schemas.microsoft.com/office/drawing/2014/main" id="{B7C4AC9D-9365-4294-B9B7-642CA34C0425}"/>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3">
                  <a:extLst>
                    <a:ext uri="{A12FA001-AC4F-418D-AE19-62706E023703}">
                      <ahyp:hlinkClr xmlns:ahyp="http://schemas.microsoft.com/office/drawing/2018/hyperlinkcolor" val="tx"/>
                    </a:ext>
                  </a:extLst>
                </a:hlinkClick>
              </a:rPr>
              <a:t>https://scratch.mit.edu/projects/677442115/</a:t>
            </a:r>
            <a:endParaRPr lang="en-IN" sz="1800" b="1" dirty="0">
              <a:solidFill>
                <a:schemeClr val="bg2">
                  <a:lumMod val="50000"/>
                  <a:lumOff val="50000"/>
                </a:schemeClr>
              </a:solidFill>
              <a:latin typeface="Quicksand" panose="020B0604020202020204" charset="0"/>
            </a:endParaRPr>
          </a:p>
        </p:txBody>
      </p:sp>
    </p:spTree>
    <p:extLst>
      <p:ext uri="{BB962C8B-B14F-4D97-AF65-F5344CB8AC3E}">
        <p14:creationId xmlns:p14="http://schemas.microsoft.com/office/powerpoint/2010/main" val="9631737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24"/>
          <p:cNvSpPr/>
          <p:nvPr/>
        </p:nvSpPr>
        <p:spPr>
          <a:xfrm>
            <a:off x="714800" y="496500"/>
            <a:ext cx="7704000" cy="4155600"/>
          </a:xfrm>
          <a:prstGeom prst="roundRect">
            <a:avLst>
              <a:gd name="adj" fmla="val 1850"/>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46" name="Google Shape;546;p24"/>
          <p:cNvGrpSpPr/>
          <p:nvPr/>
        </p:nvGrpSpPr>
        <p:grpSpPr>
          <a:xfrm>
            <a:off x="7631947" y="671363"/>
            <a:ext cx="636814" cy="120078"/>
            <a:chOff x="8209059" y="198000"/>
            <a:chExt cx="636814" cy="120078"/>
          </a:xfrm>
        </p:grpSpPr>
        <p:sp>
          <p:nvSpPr>
            <p:cNvPr id="547" name="Google Shape;547;p24"/>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4"/>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4"/>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1" name="Google Shape;551;p24"/>
          <p:cNvSpPr txBox="1">
            <a:spLocks noGrp="1"/>
          </p:cNvSpPr>
          <p:nvPr>
            <p:ph type="title" idx="2"/>
          </p:nvPr>
        </p:nvSpPr>
        <p:spPr>
          <a:xfrm>
            <a:off x="1638750" y="1309511"/>
            <a:ext cx="5866500" cy="454831"/>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sz="3200" dirty="0">
                <a:solidFill>
                  <a:schemeClr val="bg2"/>
                </a:solidFill>
              </a:rPr>
              <a:t>B</a:t>
            </a:r>
            <a:r>
              <a:rPr lang="en" sz="3200" dirty="0">
                <a:solidFill>
                  <a:schemeClr val="bg2"/>
                </a:solidFill>
              </a:rPr>
              <a:t>roadcasting spells</a:t>
            </a:r>
            <a:endParaRPr sz="3200" dirty="0">
              <a:solidFill>
                <a:schemeClr val="bg2"/>
              </a:solidFill>
            </a:endParaRPr>
          </a:p>
        </p:txBody>
      </p:sp>
      <p:sp>
        <p:nvSpPr>
          <p:cNvPr id="12" name="TextBox 11">
            <a:extLst>
              <a:ext uri="{FF2B5EF4-FFF2-40B4-BE49-F238E27FC236}">
                <a16:creationId xmlns:a16="http://schemas.microsoft.com/office/drawing/2014/main" id="{3ED0FF08-0FFB-46FD-A79B-077E11730D8A}"/>
              </a:ext>
            </a:extLst>
          </p:cNvPr>
          <p:cNvSpPr txBox="1"/>
          <p:nvPr/>
        </p:nvSpPr>
        <p:spPr>
          <a:xfrm>
            <a:off x="1512711" y="466998"/>
            <a:ext cx="6119235" cy="861774"/>
          </a:xfrm>
          <a:prstGeom prst="rect">
            <a:avLst/>
          </a:prstGeom>
          <a:noFill/>
        </p:spPr>
        <p:txBody>
          <a:bodyPr wrap="square">
            <a:spAutoFit/>
          </a:bodyPr>
          <a:lstStyle/>
          <a:p>
            <a:pPr algn="ctr"/>
            <a:r>
              <a:rPr lang="en" sz="5000" dirty="0">
                <a:solidFill>
                  <a:schemeClr val="dk2"/>
                </a:solidFill>
              </a:rPr>
              <a:t> </a:t>
            </a:r>
            <a:r>
              <a:rPr lang="en" sz="5000" dirty="0">
                <a:solidFill>
                  <a:schemeClr val="dk2"/>
                </a:solidFill>
                <a:latin typeface="Bebas Neue"/>
                <a:sym typeface="Bebas Neue"/>
              </a:rPr>
              <a:t>Project 5</a:t>
            </a:r>
            <a:endParaRPr lang="en-IN" sz="5000" dirty="0">
              <a:solidFill>
                <a:schemeClr val="dk2"/>
              </a:solidFill>
              <a:latin typeface="Bebas Neue"/>
              <a:sym typeface="Bebas Neue"/>
            </a:endParaRPr>
          </a:p>
        </p:txBody>
      </p:sp>
      <p:sp>
        <p:nvSpPr>
          <p:cNvPr id="6" name="TextBox 5">
            <a:extLst>
              <a:ext uri="{FF2B5EF4-FFF2-40B4-BE49-F238E27FC236}">
                <a16:creationId xmlns:a16="http://schemas.microsoft.com/office/drawing/2014/main" id="{2900D1BD-1821-4F6A-84A8-FC73BA710AC2}"/>
              </a:ext>
            </a:extLst>
          </p:cNvPr>
          <p:cNvSpPr txBox="1"/>
          <p:nvPr/>
        </p:nvSpPr>
        <p:spPr>
          <a:xfrm>
            <a:off x="1072444" y="2009424"/>
            <a:ext cx="7076278" cy="1938992"/>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Quicksand" panose="020B0604020202020204" charset="0"/>
              </a:rPr>
              <a:t>Use a magic wand to choose spells and broadcast spell messages to turn sprites into toads, and grow and shrink them.</a:t>
            </a:r>
          </a:p>
          <a:p>
            <a:pPr marL="342900" indent="-342900">
              <a:buFont typeface="Wingdings" panose="05000000000000000000" pitchFamily="2" charset="2"/>
              <a:buChar char="§"/>
            </a:pPr>
            <a:r>
              <a:rPr lang="en-US" sz="2000" dirty="0">
                <a:latin typeface="Quicksand" panose="020B0604020202020204" charset="0"/>
              </a:rPr>
              <a:t>For step by step instructions, use document </a:t>
            </a:r>
            <a:r>
              <a:rPr lang="en-US" sz="2000" b="1" dirty="0">
                <a:latin typeface="Quicksand" panose="020B0604020202020204" charset="0"/>
              </a:rPr>
              <a:t>“Scratch-Loops-broadcastingSpells.pdf</a:t>
            </a:r>
            <a:r>
              <a:rPr lang="en-US" sz="2000" dirty="0">
                <a:latin typeface="Quicksand" panose="020B0604020202020204" charset="0"/>
              </a:rPr>
              <a:t>” provided with this kit for reference.</a:t>
            </a:r>
            <a:endParaRPr lang="en-IN" sz="2000" dirty="0">
              <a:latin typeface="Quicksand" panose="020B0604020202020204" charset="0"/>
            </a:endParaRPr>
          </a:p>
        </p:txBody>
      </p:sp>
      <p:sp>
        <p:nvSpPr>
          <p:cNvPr id="10" name="TextBox 9">
            <a:extLst>
              <a:ext uri="{FF2B5EF4-FFF2-40B4-BE49-F238E27FC236}">
                <a16:creationId xmlns:a16="http://schemas.microsoft.com/office/drawing/2014/main" id="{B7C4AC9D-9365-4294-B9B7-642CA34C0425}"/>
              </a:ext>
            </a:extLst>
          </p:cNvPr>
          <p:cNvSpPr txBox="1"/>
          <p:nvPr/>
        </p:nvSpPr>
        <p:spPr>
          <a:xfrm>
            <a:off x="225778" y="4734201"/>
            <a:ext cx="8658578" cy="369332"/>
          </a:xfrm>
          <a:prstGeom prst="rect">
            <a:avLst/>
          </a:prstGeom>
          <a:noFill/>
        </p:spPr>
        <p:txBody>
          <a:bodyPr wrap="square">
            <a:spAutoFit/>
          </a:bodyPr>
          <a:lstStyle/>
          <a:p>
            <a:pPr algn="ctr"/>
            <a:r>
              <a:rPr lang="en-IN" sz="1800" b="1">
                <a:solidFill>
                  <a:schemeClr val="bg2">
                    <a:lumMod val="50000"/>
                    <a:lumOff val="50000"/>
                  </a:schemeClr>
                </a:solidFill>
                <a:latin typeface="Quicksand" panose="020B0604020202020204" charset="0"/>
                <a:hlinkClick r:id="rId3">
                  <a:extLst>
                    <a:ext uri="{A12FA001-AC4F-418D-AE19-62706E023703}">
                      <ahyp:hlinkClr xmlns:ahyp="http://schemas.microsoft.com/office/drawing/2018/hyperlinkcolor" val="tx"/>
                    </a:ext>
                  </a:extLst>
                </a:hlinkClick>
              </a:rPr>
              <a:t>https://scratch.mit.edu/projects/678035535/</a:t>
            </a:r>
            <a:endParaRPr lang="en-IN" sz="1800" b="1" dirty="0">
              <a:solidFill>
                <a:schemeClr val="bg2">
                  <a:lumMod val="50000"/>
                  <a:lumOff val="50000"/>
                </a:schemeClr>
              </a:solidFill>
              <a:latin typeface="Quicksand" panose="020B0604020202020204" charset="0"/>
            </a:endParaRPr>
          </a:p>
        </p:txBody>
      </p:sp>
    </p:spTree>
    <p:extLst>
      <p:ext uri="{BB962C8B-B14F-4D97-AF65-F5344CB8AC3E}">
        <p14:creationId xmlns:p14="http://schemas.microsoft.com/office/powerpoint/2010/main" val="26988423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22A758B-2F7A-421A-B076-DEAA6D91F523}"/>
              </a:ext>
            </a:extLst>
          </p:cNvPr>
          <p:cNvSpPr>
            <a:spLocks noGrp="1"/>
          </p:cNvSpPr>
          <p:nvPr>
            <p:ph type="title" idx="4294967295"/>
          </p:nvPr>
        </p:nvSpPr>
        <p:spPr>
          <a:xfrm>
            <a:off x="0" y="339725"/>
            <a:ext cx="9144001" cy="777875"/>
          </a:xfrm>
        </p:spPr>
        <p:txBody>
          <a:bodyPr/>
          <a:lstStyle/>
          <a:p>
            <a:pPr algn="ctr"/>
            <a:r>
              <a:rPr lang="en-US" sz="5000" dirty="0"/>
              <a:t>Resources</a:t>
            </a:r>
            <a:endParaRPr lang="en-IN" sz="5000" dirty="0"/>
          </a:p>
        </p:txBody>
      </p:sp>
      <p:sp>
        <p:nvSpPr>
          <p:cNvPr id="24" name="TextBox 23">
            <a:extLst>
              <a:ext uri="{FF2B5EF4-FFF2-40B4-BE49-F238E27FC236}">
                <a16:creationId xmlns:a16="http://schemas.microsoft.com/office/drawing/2014/main" id="{FBDCBF5C-737C-4684-B5C3-D771CB2849E5}"/>
              </a:ext>
            </a:extLst>
          </p:cNvPr>
          <p:cNvSpPr txBox="1"/>
          <p:nvPr/>
        </p:nvSpPr>
        <p:spPr>
          <a:xfrm>
            <a:off x="361245" y="1185334"/>
            <a:ext cx="8387644" cy="2062103"/>
          </a:xfrm>
          <a:prstGeom prst="rect">
            <a:avLst/>
          </a:prstGeom>
          <a:noFill/>
        </p:spPr>
        <p:txBody>
          <a:bodyPr wrap="square" rtlCol="0">
            <a:spAutoFit/>
          </a:bodyPr>
          <a:lstStyle/>
          <a:p>
            <a:pPr marL="285750" indent="-285750" algn="l">
              <a:buFont typeface="Arial" panose="020B0604020202020204" pitchFamily="34" charset="0"/>
              <a:buChar char="•"/>
            </a:pPr>
            <a:r>
              <a:rPr lang="en-US" sz="1600" dirty="0">
                <a:latin typeface="Quicksand" panose="020B0604020202020204" charset="0"/>
              </a:rPr>
              <a:t>Scratch Wiki - </a:t>
            </a:r>
            <a:r>
              <a:rPr lang="en-US" sz="1600" dirty="0">
                <a:latin typeface="Quicksand" panose="020B0604020202020204" charset="0"/>
                <a:hlinkClick r:id="rId2"/>
              </a:rPr>
              <a:t>https://en.scratch-wiki.info/wiki/Scratch_Wiki:Table_of_Contents/Program</a:t>
            </a:r>
            <a:endParaRPr lang="en-US" sz="1600" dirty="0">
              <a:latin typeface="Quicksand" panose="020B0604020202020204" charset="0"/>
            </a:endParaRPr>
          </a:p>
          <a:p>
            <a:pPr marL="285750" indent="-285750" algn="l">
              <a:buFont typeface="Arial" panose="020B0604020202020204" pitchFamily="34" charset="0"/>
              <a:buChar char="•"/>
            </a:pPr>
            <a:endParaRPr lang="en-US" sz="1600" dirty="0">
              <a:latin typeface="Quicksand" panose="020B0604020202020204" charset="0"/>
            </a:endParaRPr>
          </a:p>
          <a:p>
            <a:pPr marL="342900" indent="-342900" algn="l">
              <a:buFont typeface="Wingdings" panose="05000000000000000000" pitchFamily="2" charset="2"/>
              <a:buChar char="§"/>
            </a:pPr>
            <a:r>
              <a:rPr lang="en-US" sz="1600" dirty="0">
                <a:latin typeface="Quicksand" panose="020B0604020202020204" charset="0"/>
              </a:rPr>
              <a:t>Scratch Blocks in 60 seconds - </a:t>
            </a:r>
            <a:r>
              <a:rPr lang="en-IN" sz="1600" dirty="0">
                <a:latin typeface="Quicksand" panose="020B0604020202020204" charset="0"/>
                <a:hlinkClick r:id="rId3"/>
              </a:rPr>
              <a:t>https://youtube.com/playlist?list=PL0-84-yl1fUki_zQ1ouwGN8t3spCTLnpS</a:t>
            </a:r>
            <a:endParaRPr lang="en-IN" sz="1600" dirty="0">
              <a:latin typeface="Quicksand" panose="020B0604020202020204" charset="0"/>
            </a:endParaRPr>
          </a:p>
          <a:p>
            <a:pPr marL="342900" indent="-342900" algn="l">
              <a:buFont typeface="Wingdings" panose="05000000000000000000" pitchFamily="2" charset="2"/>
              <a:buChar char="§"/>
            </a:pPr>
            <a:endParaRPr lang="en-IN" sz="1600" dirty="0">
              <a:latin typeface="Quicksand" panose="020B0604020202020204" charset="0"/>
            </a:endParaRPr>
          </a:p>
          <a:p>
            <a:pPr marL="342900" indent="-342900" algn="l">
              <a:buFont typeface="Wingdings" panose="05000000000000000000" pitchFamily="2" charset="2"/>
              <a:buChar char="§"/>
            </a:pPr>
            <a:r>
              <a:rPr lang="en-IN" sz="1600" dirty="0">
                <a:latin typeface="Quicksand" panose="020B0604020202020204" charset="0"/>
              </a:rPr>
              <a:t>Scratch Basics Playlist - </a:t>
            </a:r>
            <a:r>
              <a:rPr lang="en-IN" sz="1600" dirty="0">
                <a:latin typeface="Quicksand" panose="020B0604020202020204" charset="0"/>
                <a:hlinkClick r:id="rId4"/>
              </a:rPr>
              <a:t>https://youtube.com/playlist?list=PLSgUBfi51uldLxNsADEYyXoXMuBTuR7om</a:t>
            </a:r>
            <a:endParaRPr lang="en-IN" dirty="0"/>
          </a:p>
        </p:txBody>
      </p:sp>
    </p:spTree>
    <p:extLst>
      <p:ext uri="{BB962C8B-B14F-4D97-AF65-F5344CB8AC3E}">
        <p14:creationId xmlns:p14="http://schemas.microsoft.com/office/powerpoint/2010/main" val="818167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69081B18-F9E2-45B2-9857-9BD707266C2C}"/>
              </a:ext>
            </a:extLst>
          </p:cNvPr>
          <p:cNvGraphicFramePr/>
          <p:nvPr/>
        </p:nvGraphicFramePr>
        <p:xfrm>
          <a:off x="338667" y="1598348"/>
          <a:ext cx="8466666" cy="3499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DA669ABB-F831-42F4-BE8B-DE362EE9DC12}"/>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21711" b="96053" l="11111" r="97585">
                        <a14:foregroundMark x1="88406" y1="86184" x2="94013" y2="94456"/>
                        <a14:foregroundMark x1="31884" y1="42105" x2="16425" y2="27632"/>
                        <a14:foregroundMark x1="66184" y1="40789" x2="35749" y2="27632"/>
                        <a14:foregroundMark x1="35749" y1="27632" x2="11111" y2="40789"/>
                        <a14:foregroundMark x1="11111" y1="40789" x2="13527" y2="63158"/>
                        <a14:backgroundMark x1="84541" y1="96053" x2="93720" y2="92105"/>
                        <a14:backgroundMark x1="95652" y1="93421" x2="97585" y2="98684"/>
                      </a14:backgroundRemoval>
                    </a14:imgEffect>
                    <a14:imgEffect>
                      <a14:brightnessContrast contrast="-40000"/>
                    </a14:imgEffect>
                  </a14:imgLayer>
                </a14:imgProps>
              </a:ext>
            </a:extLst>
          </a:blip>
          <a:srcRect l="6961" t="15813" r="13362" b="12433"/>
          <a:stretch/>
        </p:blipFill>
        <p:spPr>
          <a:xfrm>
            <a:off x="688623" y="3849514"/>
            <a:ext cx="1704622" cy="1127206"/>
          </a:xfrm>
          <a:prstGeom prst="rect">
            <a:avLst/>
          </a:prstGeom>
        </p:spPr>
      </p:pic>
      <p:pic>
        <p:nvPicPr>
          <p:cNvPr id="7" name="Picture 6">
            <a:extLst>
              <a:ext uri="{FF2B5EF4-FFF2-40B4-BE49-F238E27FC236}">
                <a16:creationId xmlns:a16="http://schemas.microsoft.com/office/drawing/2014/main" id="{3693E3A0-97F0-4549-8F46-FB906CFB38C5}"/>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5983" b="94872" l="2454" r="95706">
                        <a14:foregroundMark x1="6748" y1="23077" x2="83436" y2="17094"/>
                        <a14:foregroundMark x1="83436" y1="17094" x2="27607" y2="14530"/>
                        <a14:foregroundMark x1="27607" y1="14530" x2="3067" y2="36752"/>
                        <a14:foregroundMark x1="3067" y1="36752" x2="8589" y2="76923"/>
                        <a14:foregroundMark x1="8589" y1="76923" x2="78528" y2="81197"/>
                        <a14:foregroundMark x1="78528" y1="81197" x2="95092" y2="78632"/>
                        <a14:foregroundMark x1="14724" y1="31624" x2="80368" y2="38462"/>
                        <a14:foregroundMark x1="80368" y1="38462" x2="88344" y2="35897"/>
                        <a14:foregroundMark x1="87117" y1="11966" x2="30061" y2="12821"/>
                        <a14:foregroundMark x1="30061" y1="12821" x2="5521" y2="31624"/>
                        <a14:foregroundMark x1="5521" y1="31624" x2="3681" y2="82051"/>
                        <a14:foregroundMark x1="3681" y1="82051" x2="18405" y2="90598"/>
                        <a14:foregroundMark x1="3067" y1="8547" x2="29448" y2="10256"/>
                        <a14:foregroundMark x1="29448" y1="10256" x2="5521" y2="26496"/>
                        <a14:foregroundMark x1="5521" y1="26496" x2="5521" y2="27350"/>
                        <a14:foregroundMark x1="19018" y1="27350" x2="53988" y2="32479"/>
                        <a14:foregroundMark x1="53988" y1="32479" x2="14110" y2="11966"/>
                        <a14:foregroundMark x1="14110" y1="11966" x2="31902" y2="43590"/>
                        <a14:foregroundMark x1="31902" y1="43590" x2="65644" y2="32479"/>
                        <a14:foregroundMark x1="65644" y1="32479" x2="41718" y2="4274"/>
                        <a14:foregroundMark x1="41718" y1="4274" x2="95092" y2="17094"/>
                        <a14:foregroundMark x1="95092" y1="17094" x2="92638" y2="38462"/>
                        <a14:foregroundMark x1="84663" y1="5983" x2="96319" y2="39316"/>
                        <a14:foregroundMark x1="15951" y1="89744" x2="49080" y2="87179"/>
                        <a14:foregroundMark x1="49080" y1="87179" x2="68922" y2="92257"/>
                        <a14:foregroundMark x1="71304" y1="87166" x2="47853" y2="64103"/>
                        <a14:foregroundMark x1="47853" y1="64103" x2="34969" y2="75214"/>
                        <a14:foregroundMark x1="60123" y1="73504" x2="91411" y2="74359"/>
                        <a14:foregroundMark x1="91411" y1="74359" x2="92638" y2="75214"/>
                        <a14:backgroundMark x1="28221" y1="58974" x2="32515" y2="61538"/>
                        <a14:backgroundMark x1="61963" y1="97436" x2="61963" y2="97436"/>
                        <a14:backgroundMark x1="72393" y1="97436" x2="72393" y2="97436"/>
                        <a14:backgroundMark x1="77914" y1="97436" x2="77914" y2="97436"/>
                        <a14:backgroundMark x1="69939" y1="95726" x2="76687" y2="97436"/>
                        <a14:backgroundMark x1="78528" y1="94017" x2="78528" y2="94017"/>
                        <a14:backgroundMark x1="78528" y1="95726" x2="78528" y2="95726"/>
                        <a14:backgroundMark x1="71779" y1="94872" x2="71779" y2="94872"/>
                        <a14:backgroundMark x1="72393" y1="93162" x2="72393" y2="93162"/>
                        <a14:backgroundMark x1="78528" y1="93162" x2="78528" y2="93162"/>
                        <a14:backgroundMark x1="68098" y1="94017" x2="84663" y2="94872"/>
                      </a14:backgroundRemoval>
                    </a14:imgEffect>
                    <a14:imgEffect>
                      <a14:brightnessContrast contrast="-40000"/>
                    </a14:imgEffect>
                  </a14:imgLayer>
                </a14:imgProps>
              </a:ext>
            </a:extLst>
          </a:blip>
          <a:stretch>
            <a:fillRect/>
          </a:stretch>
        </p:blipFill>
        <p:spPr>
          <a:xfrm>
            <a:off x="3648846" y="3831975"/>
            <a:ext cx="1843741" cy="1173126"/>
          </a:xfrm>
          <a:prstGeom prst="rect">
            <a:avLst/>
          </a:prstGeom>
        </p:spPr>
      </p:pic>
      <p:pic>
        <p:nvPicPr>
          <p:cNvPr id="9" name="Picture 8">
            <a:extLst>
              <a:ext uri="{FF2B5EF4-FFF2-40B4-BE49-F238E27FC236}">
                <a16:creationId xmlns:a16="http://schemas.microsoft.com/office/drawing/2014/main" id="{EE14C337-0376-4B0D-BB06-02E5ABAA98FE}"/>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3390" b="90678" l="2484" r="97516">
                        <a14:foregroundMark x1="95031" y1="27119" x2="56522" y2="8475"/>
                        <a14:foregroundMark x1="56522" y1="8475" x2="35404" y2="15254"/>
                        <a14:foregroundMark x1="18634" y1="15254" x2="45963" y2="41525"/>
                        <a14:foregroundMark x1="45963" y1="41525" x2="47826" y2="41525"/>
                        <a14:foregroundMark x1="55280" y1="30508" x2="13043" y2="27119"/>
                        <a14:foregroundMark x1="13043" y1="27119" x2="4348" y2="22034"/>
                        <a14:foregroundMark x1="91304" y1="33051" x2="65217" y2="3390"/>
                        <a14:foregroundMark x1="65217" y1="3390" x2="11180" y2="9322"/>
                        <a14:foregroundMark x1="11180" y1="9322" x2="4969" y2="72881"/>
                        <a14:foregroundMark x1="4969" y1="72881" x2="14907" y2="87288"/>
                        <a14:foregroundMark x1="32919" y1="83051" x2="68323" y2="85593"/>
                        <a14:foregroundMark x1="68323" y1="85593" x2="71429" y2="91525"/>
                        <a14:foregroundMark x1="97516" y1="85593" x2="96894" y2="72034"/>
                        <a14:foregroundMark x1="4969" y1="11017" x2="2484" y2="61017"/>
                        <a14:foregroundMark x1="2484" y1="61017" x2="4348" y2="64407"/>
                        <a14:foregroundMark x1="88199" y1="76271" x2="90062" y2="85593"/>
                      </a14:backgroundRemoval>
                    </a14:imgEffect>
                    <a14:imgEffect>
                      <a14:brightnessContrast contrast="-40000"/>
                    </a14:imgEffect>
                  </a14:imgLayer>
                </a14:imgProps>
              </a:ext>
            </a:extLst>
          </a:blip>
          <a:stretch>
            <a:fillRect/>
          </a:stretch>
        </p:blipFill>
        <p:spPr>
          <a:xfrm>
            <a:off x="6638647" y="3849787"/>
            <a:ext cx="1816731" cy="1124107"/>
          </a:xfrm>
          <a:prstGeom prst="rect">
            <a:avLst/>
          </a:prstGeom>
        </p:spPr>
      </p:pic>
      <p:sp>
        <p:nvSpPr>
          <p:cNvPr id="10" name="Google Shape;569;p26">
            <a:extLst>
              <a:ext uri="{FF2B5EF4-FFF2-40B4-BE49-F238E27FC236}">
                <a16:creationId xmlns:a16="http://schemas.microsoft.com/office/drawing/2014/main" id="{0273F683-1260-4E72-B545-FE6A7FE33FCC}"/>
              </a:ext>
            </a:extLst>
          </p:cNvPr>
          <p:cNvSpPr txBox="1">
            <a:spLocks noGrp="1"/>
          </p:cNvSpPr>
          <p:nvPr>
            <p:ph type="title"/>
          </p:nvPr>
        </p:nvSpPr>
        <p:spPr>
          <a:xfrm>
            <a:off x="5168572" y="801705"/>
            <a:ext cx="3515100" cy="84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Types of loops</a:t>
            </a:r>
            <a:endParaRPr dirty="0"/>
          </a:p>
        </p:txBody>
      </p:sp>
      <p:sp>
        <p:nvSpPr>
          <p:cNvPr id="11" name="Google Shape;691;p26">
            <a:extLst>
              <a:ext uri="{FF2B5EF4-FFF2-40B4-BE49-F238E27FC236}">
                <a16:creationId xmlns:a16="http://schemas.microsoft.com/office/drawing/2014/main" id="{AC600A0D-DB4B-4094-8248-D482ACD8FC28}"/>
              </a:ext>
            </a:extLst>
          </p:cNvPr>
          <p:cNvSpPr/>
          <p:nvPr/>
        </p:nvSpPr>
        <p:spPr>
          <a:xfrm>
            <a:off x="4831647" y="293298"/>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692;p26">
            <a:extLst>
              <a:ext uri="{FF2B5EF4-FFF2-40B4-BE49-F238E27FC236}">
                <a16:creationId xmlns:a16="http://schemas.microsoft.com/office/drawing/2014/main" id="{B8D1390B-2477-46D1-82A0-BA786517FFA3}"/>
              </a:ext>
            </a:extLst>
          </p:cNvPr>
          <p:cNvGrpSpPr/>
          <p:nvPr/>
        </p:nvGrpSpPr>
        <p:grpSpPr>
          <a:xfrm>
            <a:off x="7891594" y="468161"/>
            <a:ext cx="636814" cy="120078"/>
            <a:chOff x="8209059" y="198000"/>
            <a:chExt cx="636814" cy="120078"/>
          </a:xfrm>
        </p:grpSpPr>
        <p:sp>
          <p:nvSpPr>
            <p:cNvPr id="13" name="Google Shape;693;p26">
              <a:extLst>
                <a:ext uri="{FF2B5EF4-FFF2-40B4-BE49-F238E27FC236}">
                  <a16:creationId xmlns:a16="http://schemas.microsoft.com/office/drawing/2014/main" id="{709786F5-0369-4EE7-97D0-4F302F32BC85}"/>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4;p26">
              <a:extLst>
                <a:ext uri="{FF2B5EF4-FFF2-40B4-BE49-F238E27FC236}">
                  <a16:creationId xmlns:a16="http://schemas.microsoft.com/office/drawing/2014/main" id="{E18E8A60-5AED-461D-B4A9-C15B95C3275C}"/>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5;p26">
              <a:extLst>
                <a:ext uri="{FF2B5EF4-FFF2-40B4-BE49-F238E27FC236}">
                  <a16:creationId xmlns:a16="http://schemas.microsoft.com/office/drawing/2014/main" id="{5E2016AF-4FDC-4C83-96EC-0E1A1C8CFA45}"/>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21005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14" name="Google Shape;866;p30">
            <a:extLst>
              <a:ext uri="{FF2B5EF4-FFF2-40B4-BE49-F238E27FC236}">
                <a16:creationId xmlns:a16="http://schemas.microsoft.com/office/drawing/2014/main" id="{C71F5C8C-7362-4643-959D-00A01B0073D5}"/>
              </a:ext>
            </a:extLst>
          </p:cNvPr>
          <p:cNvSpPr/>
          <p:nvPr/>
        </p:nvSpPr>
        <p:spPr>
          <a:xfrm>
            <a:off x="4572000" y="1323575"/>
            <a:ext cx="3858740" cy="3148562"/>
          </a:xfrm>
          <a:prstGeom prst="roundRect">
            <a:avLst>
              <a:gd name="adj" fmla="val 4290"/>
            </a:avLst>
          </a:prstGeom>
          <a:solidFill>
            <a:srgbClr val="FEA82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a:off x="2241200" y="496500"/>
            <a:ext cx="61776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a:off x="720000" y="484853"/>
            <a:ext cx="1284600" cy="12846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txBox="1">
            <a:spLocks noGrp="1"/>
          </p:cNvSpPr>
          <p:nvPr>
            <p:ph type="title"/>
          </p:nvPr>
        </p:nvSpPr>
        <p:spPr>
          <a:xfrm>
            <a:off x="720001" y="2146300"/>
            <a:ext cx="3726444" cy="219575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100" dirty="0"/>
              <a:t>Lesson</a:t>
            </a:r>
            <a:r>
              <a:rPr lang="en" sz="5400" dirty="0">
                <a:solidFill>
                  <a:schemeClr val="accent5"/>
                </a:solidFill>
              </a:rPr>
              <a:t> </a:t>
            </a:r>
            <a:br>
              <a:rPr lang="en" sz="5400" dirty="0">
                <a:solidFill>
                  <a:schemeClr val="accent5"/>
                </a:solidFill>
              </a:rPr>
            </a:br>
            <a:r>
              <a:rPr lang="en-US" sz="4000" dirty="0">
                <a:solidFill>
                  <a:schemeClr val="lt2"/>
                </a:solidFill>
              </a:rPr>
              <a:t>repeat block – count controlled loops</a:t>
            </a:r>
            <a:endParaRPr sz="4000" dirty="0">
              <a:solidFill>
                <a:schemeClr val="lt2"/>
              </a:solidFill>
            </a:endParaRPr>
          </a:p>
        </p:txBody>
      </p:sp>
      <p:sp>
        <p:nvSpPr>
          <p:cNvPr id="560" name="Google Shape;560;p25"/>
          <p:cNvSpPr txBox="1">
            <a:spLocks noGrp="1"/>
          </p:cNvSpPr>
          <p:nvPr>
            <p:ph type="title" idx="2"/>
          </p:nvPr>
        </p:nvSpPr>
        <p:spPr>
          <a:xfrm>
            <a:off x="888250" y="653025"/>
            <a:ext cx="948300" cy="948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grpSp>
        <p:nvGrpSpPr>
          <p:cNvPr id="561" name="Google Shape;561;p25"/>
          <p:cNvGrpSpPr/>
          <p:nvPr/>
        </p:nvGrpSpPr>
        <p:grpSpPr>
          <a:xfrm>
            <a:off x="7631947" y="671363"/>
            <a:ext cx="636814" cy="120078"/>
            <a:chOff x="8209059" y="198000"/>
            <a:chExt cx="636814" cy="120078"/>
          </a:xfrm>
        </p:grpSpPr>
        <p:sp>
          <p:nvSpPr>
            <p:cNvPr id="562" name="Google Shape;562;p2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2908353C-4A1D-41C4-929B-7FF77283E67D}"/>
              </a:ext>
            </a:extLst>
          </p:cNvPr>
          <p:cNvSpPr txBox="1"/>
          <p:nvPr/>
        </p:nvSpPr>
        <p:spPr>
          <a:xfrm>
            <a:off x="4726462" y="4513809"/>
            <a:ext cx="3661181" cy="369332"/>
          </a:xfrm>
          <a:prstGeom prst="rect">
            <a:avLst/>
          </a:prstGeom>
          <a:noFill/>
        </p:spPr>
        <p:txBody>
          <a:bodyPr wrap="square" rtlCol="0">
            <a:spAutoFit/>
          </a:bodyPr>
          <a:lstStyle/>
          <a:p>
            <a:pPr algn="ctr"/>
            <a:r>
              <a:rPr lang="en-IN" sz="1800" u="sng" dirty="0">
                <a:solidFill>
                  <a:schemeClr val="bg2">
                    <a:lumMod val="50000"/>
                    <a:lumOff val="50000"/>
                  </a:schemeClr>
                </a:solidFill>
                <a:latin typeface="Quicksand" panose="020B0604020202020204" charset="0"/>
                <a:hlinkClick r:id="rId4">
                  <a:extLst>
                    <a:ext uri="{A12FA001-AC4F-418D-AE19-62706E023703}">
                      <ahyp:hlinkClr xmlns:ahyp="http://schemas.microsoft.com/office/drawing/2018/hyperlinkcolor" val="tx"/>
                    </a:ext>
                  </a:extLst>
                </a:hlinkClick>
              </a:rPr>
              <a:t>https://youtu.be/OFAEs6CmSUo</a:t>
            </a:r>
            <a:endParaRPr lang="en-IN" sz="1800" u="sng" dirty="0">
              <a:solidFill>
                <a:schemeClr val="bg2">
                  <a:lumMod val="50000"/>
                  <a:lumOff val="50000"/>
                </a:schemeClr>
              </a:solidFill>
              <a:latin typeface="Quicksand" panose="020B0604020202020204" charset="0"/>
            </a:endParaRPr>
          </a:p>
        </p:txBody>
      </p:sp>
      <p:pic>
        <p:nvPicPr>
          <p:cNvPr id="3" name="Online Media 2" title="FOR LOOPS / COUNTER CONTROLLED LOOPS in Scratch [Scratch To Python Unit - L5]">
            <a:hlinkClick r:id="" action="ppaction://media"/>
            <a:extLst>
              <a:ext uri="{FF2B5EF4-FFF2-40B4-BE49-F238E27FC236}">
                <a16:creationId xmlns:a16="http://schemas.microsoft.com/office/drawing/2014/main" id="{9C77EB1B-09D3-4BF0-96D1-72B250E38AE2}"/>
              </a:ext>
            </a:extLst>
          </p:cNvPr>
          <p:cNvPicPr>
            <a:picLocks noRot="1" noChangeAspect="1"/>
          </p:cNvPicPr>
          <p:nvPr>
            <a:videoFile r:link="rId1"/>
          </p:nvPr>
        </p:nvPicPr>
        <p:blipFill>
          <a:blip r:embed="rId5"/>
          <a:stretch>
            <a:fillRect/>
          </a:stretch>
        </p:blipFill>
        <p:spPr>
          <a:xfrm>
            <a:off x="4681307" y="1428750"/>
            <a:ext cx="3665143" cy="2913304"/>
          </a:xfrm>
          <a:prstGeom prst="rect">
            <a:avLst/>
          </a:prstGeom>
        </p:spPr>
      </p:pic>
    </p:spTree>
    <p:extLst>
      <p:ext uri="{BB962C8B-B14F-4D97-AF65-F5344CB8AC3E}">
        <p14:creationId xmlns:p14="http://schemas.microsoft.com/office/powerpoint/2010/main" val="279897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7" name="Picture 6">
            <a:extLst>
              <a:ext uri="{FF2B5EF4-FFF2-40B4-BE49-F238E27FC236}">
                <a16:creationId xmlns:a16="http://schemas.microsoft.com/office/drawing/2014/main" id="{15CFBC44-4622-48FF-9F17-277BEEF6306F}"/>
              </a:ext>
            </a:extLst>
          </p:cNvPr>
          <p:cNvPicPr>
            <a:picLocks noChangeAspect="1"/>
          </p:cNvPicPr>
          <p:nvPr/>
        </p:nvPicPr>
        <p:blipFill>
          <a:blip r:embed="rId3"/>
          <a:stretch>
            <a:fillRect/>
          </a:stretch>
        </p:blipFill>
        <p:spPr>
          <a:xfrm>
            <a:off x="1742249" y="3586885"/>
            <a:ext cx="1428949" cy="1438476"/>
          </a:xfrm>
          <a:prstGeom prst="rect">
            <a:avLst/>
          </a:prstGeom>
        </p:spPr>
      </p:pic>
      <p:pic>
        <p:nvPicPr>
          <p:cNvPr id="3" name="Picture 2">
            <a:extLst>
              <a:ext uri="{FF2B5EF4-FFF2-40B4-BE49-F238E27FC236}">
                <a16:creationId xmlns:a16="http://schemas.microsoft.com/office/drawing/2014/main" id="{1ACE46D5-D57E-47D6-A9D9-67876C032A8A}"/>
              </a:ext>
            </a:extLst>
          </p:cNvPr>
          <p:cNvPicPr>
            <a:picLocks noChangeAspect="1"/>
          </p:cNvPicPr>
          <p:nvPr/>
        </p:nvPicPr>
        <p:blipFill>
          <a:blip r:embed="rId4"/>
          <a:stretch>
            <a:fillRect/>
          </a:stretch>
        </p:blipFill>
        <p:spPr>
          <a:xfrm>
            <a:off x="6026195" y="3564307"/>
            <a:ext cx="1390844" cy="1438476"/>
          </a:xfrm>
          <a:prstGeom prst="rect">
            <a:avLst/>
          </a:prstGeom>
        </p:spPr>
      </p:pic>
      <p:sp>
        <p:nvSpPr>
          <p:cNvPr id="524" name="Google Shape;524;p23"/>
          <p:cNvSpPr/>
          <p:nvPr/>
        </p:nvSpPr>
        <p:spPr>
          <a:xfrm>
            <a:off x="720000" y="3025559"/>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747450" y="3060641"/>
            <a:ext cx="2598771"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backdrop</a:t>
            </a:r>
            <a:endParaRPr dirty="0"/>
          </a:p>
        </p:txBody>
      </p:sp>
      <p:sp>
        <p:nvSpPr>
          <p:cNvPr id="534" name="Google Shape;534;p23"/>
          <p:cNvSpPr txBox="1">
            <a:spLocks noGrp="1"/>
          </p:cNvSpPr>
          <p:nvPr>
            <p:ph type="title" idx="9"/>
          </p:nvPr>
        </p:nvSpPr>
        <p:spPr>
          <a:xfrm>
            <a:off x="859800" y="3174059"/>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535" name="Google Shape;535;p23"/>
          <p:cNvSpPr txBox="1">
            <a:spLocks noGrp="1"/>
          </p:cNvSpPr>
          <p:nvPr>
            <p:ph type="subTitle" idx="13"/>
          </p:nvPr>
        </p:nvSpPr>
        <p:spPr>
          <a:xfrm>
            <a:off x="6092999" y="3094508"/>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sprite</a:t>
            </a:r>
            <a:endParaRPr dirty="0"/>
          </a:p>
        </p:txBody>
      </p:sp>
      <p:sp>
        <p:nvSpPr>
          <p:cNvPr id="538" name="Google Shape;538;p23"/>
          <p:cNvSpPr/>
          <p:nvPr/>
        </p:nvSpPr>
        <p:spPr>
          <a:xfrm>
            <a:off x="4986600" y="3014270"/>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txBox="1">
            <a:spLocks noGrp="1"/>
          </p:cNvSpPr>
          <p:nvPr>
            <p:ph type="title" idx="15"/>
          </p:nvPr>
        </p:nvSpPr>
        <p:spPr>
          <a:xfrm>
            <a:off x="5126400" y="3162770"/>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15" name="Rectangle: Rounded Corners 14">
            <a:extLst>
              <a:ext uri="{FF2B5EF4-FFF2-40B4-BE49-F238E27FC236}">
                <a16:creationId xmlns:a16="http://schemas.microsoft.com/office/drawing/2014/main" id="{F5E15093-D3FC-4F83-85D6-F3130D826B3A}"/>
              </a:ext>
            </a:extLst>
          </p:cNvPr>
          <p:cNvSpPr/>
          <p:nvPr/>
        </p:nvSpPr>
        <p:spPr>
          <a:xfrm>
            <a:off x="5969522" y="3530440"/>
            <a:ext cx="1556944" cy="1543669"/>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Google Shape;569;p26">
            <a:extLst>
              <a:ext uri="{FF2B5EF4-FFF2-40B4-BE49-F238E27FC236}">
                <a16:creationId xmlns:a16="http://schemas.microsoft.com/office/drawing/2014/main" id="{82CC73C7-CD0B-4790-B1A1-8EF09DCEBBF9}"/>
              </a:ext>
            </a:extLst>
          </p:cNvPr>
          <p:cNvSpPr txBox="1">
            <a:spLocks noGrp="1"/>
          </p:cNvSpPr>
          <p:nvPr>
            <p:ph type="title"/>
          </p:nvPr>
        </p:nvSpPr>
        <p:spPr>
          <a:xfrm>
            <a:off x="714799" y="772637"/>
            <a:ext cx="7704000" cy="74007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5000" dirty="0">
                <a:solidFill>
                  <a:schemeClr val="accent5"/>
                </a:solidFill>
              </a:rPr>
              <a:t>Activity 2 – popping balloon!!</a:t>
            </a:r>
            <a:endParaRPr sz="5000" dirty="0">
              <a:solidFill>
                <a:schemeClr val="accent5"/>
              </a:solidFill>
            </a:endParaRPr>
          </a:p>
        </p:txBody>
      </p:sp>
      <p:sp>
        <p:nvSpPr>
          <p:cNvPr id="26" name="Google Shape;525;p23">
            <a:extLst>
              <a:ext uri="{FF2B5EF4-FFF2-40B4-BE49-F238E27FC236}">
                <a16:creationId xmlns:a16="http://schemas.microsoft.com/office/drawing/2014/main" id="{C6039CE8-F970-4D0C-BD29-919C9BE2C003}"/>
              </a:ext>
            </a:extLst>
          </p:cNvPr>
          <p:cNvSpPr/>
          <p:nvPr/>
        </p:nvSpPr>
        <p:spPr>
          <a:xfrm>
            <a:off x="714799" y="259431"/>
            <a:ext cx="77040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70;p26">
            <a:extLst>
              <a:ext uri="{FF2B5EF4-FFF2-40B4-BE49-F238E27FC236}">
                <a16:creationId xmlns:a16="http://schemas.microsoft.com/office/drawing/2014/main" id="{24F8974F-5310-453C-A301-C76955F3E998}"/>
              </a:ext>
            </a:extLst>
          </p:cNvPr>
          <p:cNvSpPr txBox="1">
            <a:spLocks noGrp="1"/>
          </p:cNvSpPr>
          <p:nvPr>
            <p:ph type="subTitle" idx="1"/>
          </p:nvPr>
        </p:nvSpPr>
        <p:spPr>
          <a:xfrm>
            <a:off x="316089" y="1494464"/>
            <a:ext cx="8229600" cy="1399044"/>
          </a:xfrm>
          <a:prstGeom prst="rect">
            <a:avLst/>
          </a:prstGeom>
        </p:spPr>
        <p:txBody>
          <a:bodyPr spcFirstLastPara="1" wrap="square" lIns="0" tIns="0" rIns="0" bIns="0" numCol="1" anchor="ctr" anchorCtr="0">
            <a:noAutofit/>
          </a:bodyPr>
          <a:lstStyle/>
          <a:p>
            <a:pPr marL="285750" lvl="0" indent="-285750" algn="just" rtl="0">
              <a:spcBef>
                <a:spcPts val="0"/>
              </a:spcBef>
              <a:spcAft>
                <a:spcPts val="0"/>
              </a:spcAft>
              <a:buFont typeface="Arial" panose="020B0604020202020204" pitchFamily="34" charset="0"/>
              <a:buChar char="•"/>
            </a:pPr>
            <a:r>
              <a:rPr lang="en-US" sz="1600" dirty="0">
                <a:solidFill>
                  <a:schemeClr val="bg2"/>
                </a:solidFill>
                <a:latin typeface="Quicksand" panose="020B0604020202020204" charset="0"/>
              </a:rPr>
              <a:t>We will use a loop to make a balloon inflate itself. The balloon pops when it doubles in size.</a:t>
            </a:r>
          </a:p>
          <a:p>
            <a:pPr marL="285750" lvl="0" indent="-285750" algn="just" rtl="0">
              <a:spcBef>
                <a:spcPts val="0"/>
              </a:spcBef>
              <a:spcAft>
                <a:spcPts val="0"/>
              </a:spcAft>
              <a:buFont typeface="Arial" panose="020B0604020202020204" pitchFamily="34" charset="0"/>
              <a:buChar char="•"/>
            </a:pPr>
            <a:r>
              <a:rPr lang="en-US" sz="1600" dirty="0">
                <a:solidFill>
                  <a:schemeClr val="bg2"/>
                </a:solidFill>
                <a:latin typeface="Quicksand" panose="020B0604020202020204" charset="0"/>
              </a:rPr>
              <a:t>Our balloon will increase its size by 10 in every iteration of the loop, pause a fraction of a second. It will do that 10 times, until it gets bigger and bigger, and then disappears and plays a pop sound.</a:t>
            </a:r>
          </a:p>
        </p:txBody>
      </p:sp>
      <p:sp>
        <p:nvSpPr>
          <p:cNvPr id="5" name="Rectangle: Rounded Corners 4">
            <a:extLst>
              <a:ext uri="{FF2B5EF4-FFF2-40B4-BE49-F238E27FC236}">
                <a16:creationId xmlns:a16="http://schemas.microsoft.com/office/drawing/2014/main" id="{97CD01A7-F349-4422-8316-F0D021845DA3}"/>
              </a:ext>
            </a:extLst>
          </p:cNvPr>
          <p:cNvSpPr/>
          <p:nvPr/>
        </p:nvSpPr>
        <p:spPr>
          <a:xfrm>
            <a:off x="1694795" y="3564308"/>
            <a:ext cx="1556944" cy="1543669"/>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40065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3"/>
          <p:cNvSpPr/>
          <p:nvPr/>
        </p:nvSpPr>
        <p:spPr>
          <a:xfrm>
            <a:off x="426486" y="1326412"/>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476515" y="1406650"/>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Add code</a:t>
            </a:r>
            <a:endParaRPr dirty="0"/>
          </a:p>
        </p:txBody>
      </p:sp>
      <p:sp>
        <p:nvSpPr>
          <p:cNvPr id="534" name="Google Shape;534;p23"/>
          <p:cNvSpPr txBox="1">
            <a:spLocks noGrp="1"/>
          </p:cNvSpPr>
          <p:nvPr>
            <p:ph type="title" idx="9"/>
          </p:nvPr>
        </p:nvSpPr>
        <p:spPr>
          <a:xfrm>
            <a:off x="566286" y="1474912"/>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
        <p:nvSpPr>
          <p:cNvPr id="17" name="Google Shape;569;p26">
            <a:extLst>
              <a:ext uri="{FF2B5EF4-FFF2-40B4-BE49-F238E27FC236}">
                <a16:creationId xmlns:a16="http://schemas.microsoft.com/office/drawing/2014/main" id="{A1C7C63E-3103-41EA-B382-038F70F985DA}"/>
              </a:ext>
            </a:extLst>
          </p:cNvPr>
          <p:cNvSpPr txBox="1">
            <a:spLocks/>
          </p:cNvSpPr>
          <p:nvPr/>
        </p:nvSpPr>
        <p:spPr>
          <a:xfrm>
            <a:off x="714799" y="772637"/>
            <a:ext cx="7704000" cy="61589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2 contd.</a:t>
            </a:r>
          </a:p>
        </p:txBody>
      </p:sp>
      <p:sp>
        <p:nvSpPr>
          <p:cNvPr id="9" name="Google Shape;691;p26">
            <a:extLst>
              <a:ext uri="{FF2B5EF4-FFF2-40B4-BE49-F238E27FC236}">
                <a16:creationId xmlns:a16="http://schemas.microsoft.com/office/drawing/2014/main" id="{7C189B63-8A83-4AED-AF37-6B6397FF2254}"/>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92;p26">
            <a:extLst>
              <a:ext uri="{FF2B5EF4-FFF2-40B4-BE49-F238E27FC236}">
                <a16:creationId xmlns:a16="http://schemas.microsoft.com/office/drawing/2014/main" id="{4B8CAC1D-EAD5-4F36-A5D1-A6BA08D10C9E}"/>
              </a:ext>
            </a:extLst>
          </p:cNvPr>
          <p:cNvGrpSpPr/>
          <p:nvPr/>
        </p:nvGrpSpPr>
        <p:grpSpPr>
          <a:xfrm>
            <a:off x="7631947" y="377849"/>
            <a:ext cx="636814" cy="120078"/>
            <a:chOff x="8209059" y="198000"/>
            <a:chExt cx="636814" cy="120078"/>
          </a:xfrm>
        </p:grpSpPr>
        <p:sp>
          <p:nvSpPr>
            <p:cNvPr id="12" name="Google Shape;693;p26">
              <a:extLst>
                <a:ext uri="{FF2B5EF4-FFF2-40B4-BE49-F238E27FC236}">
                  <a16:creationId xmlns:a16="http://schemas.microsoft.com/office/drawing/2014/main" id="{D50C5A91-31E7-4E9E-AB69-90FE1E1E7F9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4;p26">
              <a:extLst>
                <a:ext uri="{FF2B5EF4-FFF2-40B4-BE49-F238E27FC236}">
                  <a16:creationId xmlns:a16="http://schemas.microsoft.com/office/drawing/2014/main" id="{F2313D02-A0C6-4289-9F6B-792E815E915F}"/>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5;p26">
              <a:extLst>
                <a:ext uri="{FF2B5EF4-FFF2-40B4-BE49-F238E27FC236}">
                  <a16:creationId xmlns:a16="http://schemas.microsoft.com/office/drawing/2014/main" id="{3B5E29F1-714A-419D-9167-84047E6DED6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B5B2EEAA-C2B7-40B5-9BDA-95958337A1A5}"/>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3">
                  <a:extLst>
                    <a:ext uri="{A12FA001-AC4F-418D-AE19-62706E023703}">
                      <ahyp:hlinkClr xmlns:ahyp="http://schemas.microsoft.com/office/drawing/2018/hyperlinkcolor" val="tx"/>
                    </a:ext>
                  </a:extLst>
                </a:hlinkClick>
              </a:rPr>
              <a:t>https://scratch.mit.edu/projects/670183705/</a:t>
            </a:r>
            <a:endParaRPr lang="en-IN" sz="1800" b="1" dirty="0">
              <a:solidFill>
                <a:schemeClr val="bg2">
                  <a:lumMod val="50000"/>
                  <a:lumOff val="50000"/>
                </a:schemeClr>
              </a:solidFill>
              <a:latin typeface="Quicksand" panose="020B0604020202020204" charset="0"/>
            </a:endParaRPr>
          </a:p>
        </p:txBody>
      </p:sp>
      <p:pic>
        <p:nvPicPr>
          <p:cNvPr id="4" name="Picture 3">
            <a:extLst>
              <a:ext uri="{FF2B5EF4-FFF2-40B4-BE49-F238E27FC236}">
                <a16:creationId xmlns:a16="http://schemas.microsoft.com/office/drawing/2014/main" id="{F02819B2-0FA5-498A-807A-A0C9A148F41A}"/>
              </a:ext>
            </a:extLst>
          </p:cNvPr>
          <p:cNvPicPr>
            <a:picLocks noChangeAspect="1"/>
          </p:cNvPicPr>
          <p:nvPr/>
        </p:nvPicPr>
        <p:blipFill>
          <a:blip r:embed="rId4"/>
          <a:stretch>
            <a:fillRect/>
          </a:stretch>
        </p:blipFill>
        <p:spPr>
          <a:xfrm>
            <a:off x="1761860" y="1845020"/>
            <a:ext cx="3574627" cy="2874072"/>
          </a:xfrm>
          <a:prstGeom prst="rect">
            <a:avLst/>
          </a:prstGeom>
        </p:spPr>
      </p:pic>
    </p:spTree>
    <p:extLst>
      <p:ext uri="{BB962C8B-B14F-4D97-AF65-F5344CB8AC3E}">
        <p14:creationId xmlns:p14="http://schemas.microsoft.com/office/powerpoint/2010/main" val="3741211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18" name="TextBox 17">
            <a:extLst>
              <a:ext uri="{FF2B5EF4-FFF2-40B4-BE49-F238E27FC236}">
                <a16:creationId xmlns:a16="http://schemas.microsoft.com/office/drawing/2014/main" id="{F40B896D-4DDA-4447-86BA-0AEC104C1634}"/>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3">
                  <a:extLst>
                    <a:ext uri="{A12FA001-AC4F-418D-AE19-62706E023703}">
                      <ahyp:hlinkClr xmlns:ahyp="http://schemas.microsoft.com/office/drawing/2018/hyperlinkcolor" val="tx"/>
                    </a:ext>
                  </a:extLst>
                </a:hlinkClick>
              </a:rPr>
              <a:t>https://scratch.mit.edu/projects/670183705/</a:t>
            </a:r>
            <a:endParaRPr lang="en-IN" sz="1800" b="1" dirty="0">
              <a:solidFill>
                <a:schemeClr val="bg2">
                  <a:lumMod val="50000"/>
                  <a:lumOff val="50000"/>
                </a:schemeClr>
              </a:solidFill>
              <a:latin typeface="Quicksand" panose="020B0604020202020204" charset="0"/>
            </a:endParaRPr>
          </a:p>
        </p:txBody>
      </p:sp>
      <p:sp>
        <p:nvSpPr>
          <p:cNvPr id="17" name="Google Shape;569;p26">
            <a:extLst>
              <a:ext uri="{FF2B5EF4-FFF2-40B4-BE49-F238E27FC236}">
                <a16:creationId xmlns:a16="http://schemas.microsoft.com/office/drawing/2014/main" id="{A1C7C63E-3103-41EA-B382-038F70F985DA}"/>
              </a:ext>
            </a:extLst>
          </p:cNvPr>
          <p:cNvSpPr txBox="1">
            <a:spLocks/>
          </p:cNvSpPr>
          <p:nvPr/>
        </p:nvSpPr>
        <p:spPr>
          <a:xfrm>
            <a:off x="714799" y="772637"/>
            <a:ext cx="7704000" cy="61589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2 contd.</a:t>
            </a:r>
          </a:p>
        </p:txBody>
      </p:sp>
      <p:sp>
        <p:nvSpPr>
          <p:cNvPr id="9" name="Google Shape;691;p26">
            <a:extLst>
              <a:ext uri="{FF2B5EF4-FFF2-40B4-BE49-F238E27FC236}">
                <a16:creationId xmlns:a16="http://schemas.microsoft.com/office/drawing/2014/main" id="{7C189B63-8A83-4AED-AF37-6B6397FF2254}"/>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92;p26">
            <a:extLst>
              <a:ext uri="{FF2B5EF4-FFF2-40B4-BE49-F238E27FC236}">
                <a16:creationId xmlns:a16="http://schemas.microsoft.com/office/drawing/2014/main" id="{4B8CAC1D-EAD5-4F36-A5D1-A6BA08D10C9E}"/>
              </a:ext>
            </a:extLst>
          </p:cNvPr>
          <p:cNvGrpSpPr/>
          <p:nvPr/>
        </p:nvGrpSpPr>
        <p:grpSpPr>
          <a:xfrm>
            <a:off x="7631947" y="377849"/>
            <a:ext cx="636814" cy="120078"/>
            <a:chOff x="8209059" y="198000"/>
            <a:chExt cx="636814" cy="120078"/>
          </a:xfrm>
        </p:grpSpPr>
        <p:sp>
          <p:nvSpPr>
            <p:cNvPr id="12" name="Google Shape;693;p26">
              <a:extLst>
                <a:ext uri="{FF2B5EF4-FFF2-40B4-BE49-F238E27FC236}">
                  <a16:creationId xmlns:a16="http://schemas.microsoft.com/office/drawing/2014/main" id="{D50C5A91-31E7-4E9E-AB69-90FE1E1E7F9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4;p26">
              <a:extLst>
                <a:ext uri="{FF2B5EF4-FFF2-40B4-BE49-F238E27FC236}">
                  <a16:creationId xmlns:a16="http://schemas.microsoft.com/office/drawing/2014/main" id="{F2313D02-A0C6-4289-9F6B-792E815E915F}"/>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5;p26">
              <a:extLst>
                <a:ext uri="{FF2B5EF4-FFF2-40B4-BE49-F238E27FC236}">
                  <a16:creationId xmlns:a16="http://schemas.microsoft.com/office/drawing/2014/main" id="{3B5E29F1-714A-419D-9167-84047E6DED6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8C3EEDC7-74AA-4B78-BCBB-BA78516DFF70}"/>
              </a:ext>
            </a:extLst>
          </p:cNvPr>
          <p:cNvSpPr txBox="1"/>
          <p:nvPr/>
        </p:nvSpPr>
        <p:spPr>
          <a:xfrm>
            <a:off x="135466" y="1388533"/>
            <a:ext cx="9008533"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Quicksand" panose="020B0604020202020204" charset="0"/>
              </a:rPr>
              <a:t>Note that when we click the green flag again, nothing happens. The balloon is still hidden, so we need to add “</a:t>
            </a:r>
            <a:r>
              <a:rPr lang="en-US" sz="1800" b="1" dirty="0">
                <a:latin typeface="Quicksand" panose="020B0604020202020204" charset="0"/>
              </a:rPr>
              <a:t>show</a:t>
            </a:r>
            <a:r>
              <a:rPr lang="en-US" sz="1800" dirty="0">
                <a:latin typeface="Quicksand" panose="020B0604020202020204" charset="0"/>
              </a:rPr>
              <a:t>” block at the beginning to show it again.</a:t>
            </a:r>
          </a:p>
          <a:p>
            <a:pPr marL="285750" indent="-285750">
              <a:buFont typeface="Arial" panose="020B0604020202020204" pitchFamily="34" charset="0"/>
              <a:buChar char="•"/>
            </a:pPr>
            <a:endParaRPr lang="en-US" sz="1800" dirty="0">
              <a:latin typeface="Quicksand" panose="020B0604020202020204" charset="0"/>
            </a:endParaRPr>
          </a:p>
          <a:p>
            <a:pPr marL="285750" indent="-285750">
              <a:buFont typeface="Arial" panose="020B0604020202020204" pitchFamily="34" charset="0"/>
              <a:buChar char="•"/>
            </a:pPr>
            <a:endParaRPr lang="en-US" sz="1800" dirty="0">
              <a:latin typeface="Quicksand" panose="020B0604020202020204" charset="0"/>
            </a:endParaRPr>
          </a:p>
          <a:p>
            <a:pPr marL="285750" indent="-285750">
              <a:buFont typeface="Arial" panose="020B0604020202020204" pitchFamily="34" charset="0"/>
              <a:buChar char="•"/>
            </a:pPr>
            <a:endParaRPr lang="en-US" sz="1800" dirty="0">
              <a:latin typeface="Quicksand" panose="020B0604020202020204" charset="0"/>
            </a:endParaRPr>
          </a:p>
          <a:p>
            <a:pPr marL="285750" indent="-285750">
              <a:buFont typeface="Arial" panose="020B0604020202020204" pitchFamily="34" charset="0"/>
              <a:buChar char="•"/>
            </a:pPr>
            <a:r>
              <a:rPr lang="en-US" sz="1800" dirty="0">
                <a:latin typeface="Quicksand" panose="020B0604020202020204" charset="0"/>
              </a:rPr>
              <a:t>We’ll also use a “</a:t>
            </a:r>
            <a:r>
              <a:rPr lang="en-US" sz="1800" b="1" dirty="0">
                <a:latin typeface="Quicksand" panose="020B0604020202020204" charset="0"/>
              </a:rPr>
              <a:t>set size</a:t>
            </a:r>
            <a:r>
              <a:rPr lang="en-US" sz="1800" dirty="0">
                <a:latin typeface="Quicksand" panose="020B0604020202020204" charset="0"/>
              </a:rPr>
              <a:t>” block to set the balloon back to its original size. Now, every time we click the green flag, it will reappear in its original size..</a:t>
            </a:r>
          </a:p>
        </p:txBody>
      </p:sp>
      <p:pic>
        <p:nvPicPr>
          <p:cNvPr id="3" name="Picture 2">
            <a:extLst>
              <a:ext uri="{FF2B5EF4-FFF2-40B4-BE49-F238E27FC236}">
                <a16:creationId xmlns:a16="http://schemas.microsoft.com/office/drawing/2014/main" id="{C92C51E6-DF62-4CA6-BED9-064CE7C73D8D}"/>
              </a:ext>
            </a:extLst>
          </p:cNvPr>
          <p:cNvPicPr>
            <a:picLocks noChangeAspect="1"/>
          </p:cNvPicPr>
          <p:nvPr/>
        </p:nvPicPr>
        <p:blipFill rotWithShape="1">
          <a:blip r:embed="rId4"/>
          <a:srcRect l="6951" t="2858" r="21301" b="62665"/>
          <a:stretch/>
        </p:blipFill>
        <p:spPr>
          <a:xfrm>
            <a:off x="699910" y="2065869"/>
            <a:ext cx="1749779" cy="748865"/>
          </a:xfrm>
          <a:prstGeom prst="rect">
            <a:avLst/>
          </a:prstGeom>
        </p:spPr>
      </p:pic>
      <p:pic>
        <p:nvPicPr>
          <p:cNvPr id="6" name="Picture 5">
            <a:extLst>
              <a:ext uri="{FF2B5EF4-FFF2-40B4-BE49-F238E27FC236}">
                <a16:creationId xmlns:a16="http://schemas.microsoft.com/office/drawing/2014/main" id="{ACDB3B8C-7931-4E9F-8CA4-54D4EC47285C}"/>
              </a:ext>
            </a:extLst>
          </p:cNvPr>
          <p:cNvPicPr>
            <a:picLocks noChangeAspect="1"/>
          </p:cNvPicPr>
          <p:nvPr/>
        </p:nvPicPr>
        <p:blipFill rotWithShape="1">
          <a:blip r:embed="rId4"/>
          <a:srcRect t="59387" r="13894"/>
          <a:stretch/>
        </p:blipFill>
        <p:spPr>
          <a:xfrm>
            <a:off x="620716" y="3395842"/>
            <a:ext cx="2099902" cy="882123"/>
          </a:xfrm>
          <a:prstGeom prst="rect">
            <a:avLst/>
          </a:prstGeom>
        </p:spPr>
      </p:pic>
    </p:spTree>
    <p:extLst>
      <p:ext uri="{BB962C8B-B14F-4D97-AF65-F5344CB8AC3E}">
        <p14:creationId xmlns:p14="http://schemas.microsoft.com/office/powerpoint/2010/main" val="1275023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14" name="Google Shape;866;p30">
            <a:extLst>
              <a:ext uri="{FF2B5EF4-FFF2-40B4-BE49-F238E27FC236}">
                <a16:creationId xmlns:a16="http://schemas.microsoft.com/office/drawing/2014/main" id="{C71F5C8C-7362-4643-959D-00A01B0073D5}"/>
              </a:ext>
            </a:extLst>
          </p:cNvPr>
          <p:cNvSpPr/>
          <p:nvPr/>
        </p:nvSpPr>
        <p:spPr>
          <a:xfrm>
            <a:off x="4572000" y="1323575"/>
            <a:ext cx="3858740" cy="3148562"/>
          </a:xfrm>
          <a:prstGeom prst="roundRect">
            <a:avLst>
              <a:gd name="adj" fmla="val 4290"/>
            </a:avLst>
          </a:prstGeom>
          <a:solidFill>
            <a:srgbClr val="FEA82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a:off x="2241200" y="496500"/>
            <a:ext cx="61776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a:off x="720000" y="484853"/>
            <a:ext cx="1284600" cy="12846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txBox="1">
            <a:spLocks noGrp="1"/>
          </p:cNvSpPr>
          <p:nvPr>
            <p:ph type="title"/>
          </p:nvPr>
        </p:nvSpPr>
        <p:spPr>
          <a:xfrm>
            <a:off x="699913" y="2259190"/>
            <a:ext cx="4002287" cy="219575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100" dirty="0"/>
              <a:t>Lesson</a:t>
            </a:r>
            <a:r>
              <a:rPr lang="en" sz="5400" dirty="0">
                <a:solidFill>
                  <a:schemeClr val="accent5"/>
                </a:solidFill>
              </a:rPr>
              <a:t> </a:t>
            </a:r>
            <a:br>
              <a:rPr lang="en" sz="5400" dirty="0">
                <a:solidFill>
                  <a:schemeClr val="accent5"/>
                </a:solidFill>
              </a:rPr>
            </a:br>
            <a:r>
              <a:rPr lang="en-US" sz="4000" dirty="0">
                <a:solidFill>
                  <a:schemeClr val="lt2"/>
                </a:solidFill>
              </a:rPr>
              <a:t>repeat until block – condition controlled loops</a:t>
            </a:r>
            <a:endParaRPr sz="4000" dirty="0">
              <a:solidFill>
                <a:schemeClr val="lt2"/>
              </a:solidFill>
            </a:endParaRPr>
          </a:p>
        </p:txBody>
      </p:sp>
      <p:sp>
        <p:nvSpPr>
          <p:cNvPr id="560" name="Google Shape;560;p25"/>
          <p:cNvSpPr txBox="1">
            <a:spLocks noGrp="1"/>
          </p:cNvSpPr>
          <p:nvPr>
            <p:ph type="title" idx="2"/>
          </p:nvPr>
        </p:nvSpPr>
        <p:spPr>
          <a:xfrm>
            <a:off x="888250" y="653025"/>
            <a:ext cx="948300" cy="948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grpSp>
        <p:nvGrpSpPr>
          <p:cNvPr id="561" name="Google Shape;561;p25"/>
          <p:cNvGrpSpPr/>
          <p:nvPr/>
        </p:nvGrpSpPr>
        <p:grpSpPr>
          <a:xfrm>
            <a:off x="7631947" y="671363"/>
            <a:ext cx="636814" cy="120078"/>
            <a:chOff x="8209059" y="198000"/>
            <a:chExt cx="636814" cy="120078"/>
          </a:xfrm>
        </p:grpSpPr>
        <p:sp>
          <p:nvSpPr>
            <p:cNvPr id="562" name="Google Shape;562;p2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2908353C-4A1D-41C4-929B-7FF77283E67D}"/>
              </a:ext>
            </a:extLst>
          </p:cNvPr>
          <p:cNvSpPr txBox="1"/>
          <p:nvPr/>
        </p:nvSpPr>
        <p:spPr>
          <a:xfrm>
            <a:off x="4726462" y="4513809"/>
            <a:ext cx="3661181" cy="369332"/>
          </a:xfrm>
          <a:prstGeom prst="rect">
            <a:avLst/>
          </a:prstGeom>
          <a:noFill/>
        </p:spPr>
        <p:txBody>
          <a:bodyPr wrap="square" rtlCol="0">
            <a:spAutoFit/>
          </a:bodyPr>
          <a:lstStyle/>
          <a:p>
            <a:pPr algn="ctr"/>
            <a:r>
              <a:rPr lang="en-IN" sz="1800" u="sng" dirty="0">
                <a:solidFill>
                  <a:schemeClr val="bg2">
                    <a:lumMod val="50000"/>
                    <a:lumOff val="50000"/>
                  </a:schemeClr>
                </a:solidFill>
                <a:latin typeface="Quicksand" panose="020B0604020202020204" charset="0"/>
                <a:hlinkClick r:id="rId4">
                  <a:extLst>
                    <a:ext uri="{A12FA001-AC4F-418D-AE19-62706E023703}">
                      <ahyp:hlinkClr xmlns:ahyp="http://schemas.microsoft.com/office/drawing/2018/hyperlinkcolor" val="tx"/>
                    </a:ext>
                  </a:extLst>
                </a:hlinkClick>
              </a:rPr>
              <a:t>https://youtu.be/vkl2TwfMGyA</a:t>
            </a:r>
            <a:endParaRPr lang="en-IN" sz="1800" u="sng" dirty="0">
              <a:solidFill>
                <a:schemeClr val="bg2">
                  <a:lumMod val="50000"/>
                  <a:lumOff val="50000"/>
                </a:schemeClr>
              </a:solidFill>
              <a:latin typeface="Quicksand" panose="020B0604020202020204" charset="0"/>
            </a:endParaRPr>
          </a:p>
        </p:txBody>
      </p:sp>
      <p:pic>
        <p:nvPicPr>
          <p:cNvPr id="2" name="Online Media 1" title="While loop - repeat until loop in Scratch - how to video">
            <a:hlinkClick r:id="" action="ppaction://media"/>
            <a:extLst>
              <a:ext uri="{FF2B5EF4-FFF2-40B4-BE49-F238E27FC236}">
                <a16:creationId xmlns:a16="http://schemas.microsoft.com/office/drawing/2014/main" id="{FB6FC5DC-0B53-40C2-A992-44664F2841B7}"/>
              </a:ext>
            </a:extLst>
          </p:cNvPr>
          <p:cNvPicPr>
            <a:picLocks noRot="1" noChangeAspect="1"/>
          </p:cNvPicPr>
          <p:nvPr>
            <a:videoFile r:link="rId1"/>
          </p:nvPr>
        </p:nvPicPr>
        <p:blipFill>
          <a:blip r:embed="rId5"/>
          <a:stretch>
            <a:fillRect/>
          </a:stretch>
        </p:blipFill>
        <p:spPr>
          <a:xfrm>
            <a:off x="4702200" y="1456037"/>
            <a:ext cx="3616848" cy="2901474"/>
          </a:xfrm>
          <a:prstGeom prst="rect">
            <a:avLst/>
          </a:prstGeom>
        </p:spPr>
      </p:pic>
    </p:spTree>
    <p:extLst>
      <p:ext uri="{BB962C8B-B14F-4D97-AF65-F5344CB8AC3E}">
        <p14:creationId xmlns:p14="http://schemas.microsoft.com/office/powerpoint/2010/main" val="4197585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theme/theme1.xml><?xml version="1.0" encoding="utf-8"?>
<a:theme xmlns:a="http://schemas.openxmlformats.org/drawingml/2006/main" name="International Programmers Day by Slidesgo">
  <a:themeElements>
    <a:clrScheme name="Simple Light">
      <a:dk1>
        <a:srgbClr val="FFFFFF"/>
      </a:dk1>
      <a:lt1>
        <a:srgbClr val="FFFFFF"/>
      </a:lt1>
      <a:dk2>
        <a:srgbClr val="011635"/>
      </a:dk2>
      <a:lt2>
        <a:srgbClr val="FEB548"/>
      </a:lt2>
      <a:accent1>
        <a:srgbClr val="F9CAD2"/>
      </a:accent1>
      <a:accent2>
        <a:srgbClr val="FEB326"/>
      </a:accent2>
      <a:accent3>
        <a:srgbClr val="0F85C5"/>
      </a:accent3>
      <a:accent4>
        <a:srgbClr val="011835"/>
      </a:accent4>
      <a:accent5>
        <a:srgbClr val="3A99D3"/>
      </a:accent5>
      <a:accent6>
        <a:srgbClr val="011635"/>
      </a:accent6>
      <a:hlink>
        <a:srgbClr val="8492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6308</TotalTime>
  <Words>1666</Words>
  <Application>Microsoft Office PowerPoint</Application>
  <PresentationFormat>On-screen Show (16:9)</PresentationFormat>
  <Paragraphs>191</Paragraphs>
  <Slides>34</Slides>
  <Notes>32</Notes>
  <HiddenSlides>0</HiddenSlides>
  <MMClips>6</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Wingdings</vt:lpstr>
      <vt:lpstr>Bebas Neue</vt:lpstr>
      <vt:lpstr>Quicksand</vt:lpstr>
      <vt:lpstr>International Programmers Day by Slidesgo</vt:lpstr>
      <vt:lpstr>Scratch Teaching Plan For Samatha loops, events, variables and more…  </vt:lpstr>
      <vt:lpstr>Iteration</vt:lpstr>
      <vt:lpstr>Lesson  Introduction to loops</vt:lpstr>
      <vt:lpstr>Types of loops</vt:lpstr>
      <vt:lpstr>Lesson  repeat block – count controlled loops</vt:lpstr>
      <vt:lpstr>01.</vt:lpstr>
      <vt:lpstr>03.</vt:lpstr>
      <vt:lpstr>PowerPoint Presentation</vt:lpstr>
      <vt:lpstr>Lesson  repeat until block – condition controlled loops</vt:lpstr>
      <vt:lpstr>01.</vt:lpstr>
      <vt:lpstr>03.</vt:lpstr>
      <vt:lpstr>Events</vt:lpstr>
      <vt:lpstr>Lesson  When this sprite clicked block</vt:lpstr>
      <vt:lpstr>Activity 4 – drum kit!!</vt:lpstr>
      <vt:lpstr>01.</vt:lpstr>
      <vt:lpstr>03.</vt:lpstr>
      <vt:lpstr>Lesson  broadcasting messages</vt:lpstr>
      <vt:lpstr>01.</vt:lpstr>
      <vt:lpstr>03.</vt:lpstr>
      <vt:lpstr>PowerPoint Presentation</vt:lpstr>
      <vt:lpstr>PowerPoint Presentation</vt:lpstr>
      <vt:lpstr>Variables</vt:lpstr>
      <vt:lpstr>Lesson  Variables</vt:lpstr>
      <vt:lpstr>01.</vt:lpstr>
      <vt:lpstr>03.</vt:lpstr>
      <vt:lpstr>PowerPoint Presentation</vt:lpstr>
      <vt:lpstr>PowerPoint Presentation</vt:lpstr>
      <vt:lpstr>PowerPoint Presentation</vt:lpstr>
      <vt:lpstr>Make It Fly</vt:lpstr>
      <vt:lpstr>Lost in space</vt:lpstr>
      <vt:lpstr>Catch the bus</vt:lpstr>
      <vt:lpstr>Make It jump</vt:lpstr>
      <vt:lpstr>Broadcasting spells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Scratch Teaching Plan For Samatha</dc:title>
  <dc:creator>Nitesh Mittal</dc:creator>
  <cp:lastModifiedBy>Vanshika Mittal</cp:lastModifiedBy>
  <cp:revision>148</cp:revision>
  <dcterms:modified xsi:type="dcterms:W3CDTF">2022-04-22T11:27:01Z</dcterms:modified>
</cp:coreProperties>
</file>