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51"/>
  </p:notesMasterIdLst>
  <p:sldIdLst>
    <p:sldId id="256" r:id="rId2"/>
    <p:sldId id="265" r:id="rId3"/>
    <p:sldId id="279" r:id="rId4"/>
    <p:sldId id="267" r:id="rId5"/>
    <p:sldId id="268" r:id="rId6"/>
    <p:sldId id="260" r:id="rId7"/>
    <p:sldId id="263" r:id="rId8"/>
    <p:sldId id="261" r:id="rId9"/>
    <p:sldId id="272" r:id="rId10"/>
    <p:sldId id="295" r:id="rId11"/>
    <p:sldId id="276" r:id="rId12"/>
    <p:sldId id="273" r:id="rId13"/>
    <p:sldId id="277" r:id="rId14"/>
    <p:sldId id="270" r:id="rId15"/>
    <p:sldId id="278" r:id="rId16"/>
    <p:sldId id="271" r:id="rId17"/>
    <p:sldId id="280" r:id="rId18"/>
    <p:sldId id="282" r:id="rId19"/>
    <p:sldId id="281" r:id="rId20"/>
    <p:sldId id="283" r:id="rId21"/>
    <p:sldId id="258" r:id="rId22"/>
    <p:sldId id="288" r:id="rId23"/>
    <p:sldId id="289" r:id="rId24"/>
    <p:sldId id="290" r:id="rId25"/>
    <p:sldId id="292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259" r:id="rId48"/>
    <p:sldId id="315" r:id="rId49"/>
    <p:sldId id="316" r:id="rId50"/>
  </p:sldIdLst>
  <p:sldSz cx="9144000" cy="5143500" type="screen16x9"/>
  <p:notesSz cx="6858000" cy="9144000"/>
  <p:embeddedFontLst>
    <p:embeddedFont>
      <p:font typeface="Bebas Neue" panose="020B0604020202020204" charset="0"/>
      <p:regular r:id="rId52"/>
    </p:embeddedFont>
    <p:embeddedFont>
      <p:font typeface="Quicksand" panose="020B0604020202020204" charset="0"/>
      <p:regular r:id="rId53"/>
      <p:bold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shika Mittal" initials="VM" lastIdx="1" clrIdx="0">
    <p:extLst>
      <p:ext uri="{19B8F6BF-5375-455C-9EA6-DF929625EA0E}">
        <p15:presenceInfo xmlns:p15="http://schemas.microsoft.com/office/powerpoint/2012/main" userId="0dfc738bf3dd4c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162" autoAdjust="0"/>
    <p:restoredTop sz="94291" autoAdjust="0"/>
  </p:normalViewPr>
  <p:slideViewPr>
    <p:cSldViewPr snapToGrid="0">
      <p:cViewPr varScale="1">
        <p:scale>
          <a:sx n="85" d="100"/>
          <a:sy n="85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-2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1T16:45:31.56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09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58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9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3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829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303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216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512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50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1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500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599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037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97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23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042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26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7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283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191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32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48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303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60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473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52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5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451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4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569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81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05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129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47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95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357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23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36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af55115641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af55115641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43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5da0adef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5da0adef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2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a5da0adef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a5da0adef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227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436825"/>
            <a:ext cx="3852000" cy="153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8925" y="3139950"/>
            <a:ext cx="18777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3"/>
          <p:cNvGrpSpPr/>
          <p:nvPr/>
        </p:nvGrpSpPr>
        <p:grpSpPr>
          <a:xfrm>
            <a:off x="-7" y="0"/>
            <a:ext cx="625763" cy="3288755"/>
            <a:chOff x="-7" y="0"/>
            <a:chExt cx="625763" cy="3288755"/>
          </a:xfrm>
        </p:grpSpPr>
        <p:sp>
          <p:nvSpPr>
            <p:cNvPr id="211" name="Google Shape;211;p13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25521" y="20103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13"/>
          <p:cNvGrpSpPr/>
          <p:nvPr/>
        </p:nvGrpSpPr>
        <p:grpSpPr>
          <a:xfrm>
            <a:off x="8431104" y="1818952"/>
            <a:ext cx="712884" cy="3324549"/>
            <a:chOff x="8431104" y="1818952"/>
            <a:chExt cx="712884" cy="3324549"/>
          </a:xfrm>
        </p:grpSpPr>
        <p:sp>
          <p:nvSpPr>
            <p:cNvPr id="221" name="Google Shape;221;p13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3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231" name="Google Shape;231;p13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3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235" name="Google Shape;235;p13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3"/>
          <p:cNvSpPr txBox="1">
            <a:spLocks noGrp="1"/>
          </p:cNvSpPr>
          <p:nvPr>
            <p:ph type="subTitle" idx="1"/>
          </p:nvPr>
        </p:nvSpPr>
        <p:spPr>
          <a:xfrm>
            <a:off x="1826474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2"/>
          </p:nvPr>
        </p:nvSpPr>
        <p:spPr>
          <a:xfrm>
            <a:off x="1826486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hasCustomPrompt="1"/>
          </p:nvPr>
        </p:nvSpPr>
        <p:spPr>
          <a:xfrm>
            <a:off x="859800" y="383805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6092999" y="35665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6093011" y="397189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5" hasCustomPrompt="1"/>
          </p:nvPr>
        </p:nvSpPr>
        <p:spPr>
          <a:xfrm>
            <a:off x="5126400" y="383805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7"/>
          </p:nvPr>
        </p:nvSpPr>
        <p:spPr>
          <a:xfrm>
            <a:off x="1826474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8"/>
          </p:nvPr>
        </p:nvSpPr>
        <p:spPr>
          <a:xfrm>
            <a:off x="1826486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9" hasCustomPrompt="1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dirty="0"/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3"/>
          </p:nvPr>
        </p:nvSpPr>
        <p:spPr>
          <a:xfrm>
            <a:off x="6092999" y="177371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4"/>
          </p:nvPr>
        </p:nvSpPr>
        <p:spPr>
          <a:xfrm>
            <a:off x="6093011" y="217901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5" hasCustomPrompt="1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 flipH="1">
            <a:off x="6398900" y="4838400"/>
            <a:ext cx="2758303" cy="193976"/>
            <a:chOff x="-344350" y="4817800"/>
            <a:chExt cx="2758303" cy="193976"/>
          </a:xfrm>
        </p:grpSpPr>
        <p:sp>
          <p:nvSpPr>
            <p:cNvPr id="253" name="Google Shape;253;p14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14"/>
          <p:cNvGrpSpPr/>
          <p:nvPr/>
        </p:nvGrpSpPr>
        <p:grpSpPr>
          <a:xfrm rot="5400000">
            <a:off x="6554770" y="-1487956"/>
            <a:ext cx="1101268" cy="4077170"/>
            <a:chOff x="-7" y="0"/>
            <a:chExt cx="1101268" cy="4077170"/>
          </a:xfrm>
        </p:grpSpPr>
        <p:sp>
          <p:nvSpPr>
            <p:cNvPr id="258" name="Google Shape;258;p14"/>
            <p:cNvSpPr/>
            <p:nvPr/>
          </p:nvSpPr>
          <p:spPr>
            <a:xfrm>
              <a:off x="354318" y="3686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54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189446" y="4018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37284" y="3416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1041351" y="1469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714797" y="111636"/>
            <a:ext cx="425883" cy="216100"/>
            <a:chOff x="259675" y="4807625"/>
            <a:chExt cx="425883" cy="216100"/>
          </a:xfrm>
        </p:grpSpPr>
        <p:sp>
          <p:nvSpPr>
            <p:cNvPr id="271" name="Google Shape;271;p14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-8" y="1128260"/>
            <a:ext cx="2468054" cy="4015243"/>
            <a:chOff x="-8" y="1128260"/>
            <a:chExt cx="2468054" cy="4015243"/>
          </a:xfrm>
        </p:grpSpPr>
        <p:sp>
          <p:nvSpPr>
            <p:cNvPr id="275" name="Google Shape;275;p14"/>
            <p:cNvSpPr/>
            <p:nvPr/>
          </p:nvSpPr>
          <p:spPr>
            <a:xfrm flipH="1">
              <a:off x="486889" y="273561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flipH="1">
              <a:off x="1829862" y="4758281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flipH="1">
              <a:off x="152001" y="4621463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flipH="1">
              <a:off x="460236" y="4301957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 flipH="1">
              <a:off x="68519" y="2994928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 flipH="1">
              <a:off x="2408570" y="4695311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 flipH="1">
              <a:off x="347550" y="19643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-8" y="3702906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690172" y="5120926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6660" y="1818954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388501" y="3562405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 flipH="1">
              <a:off x="505938" y="1382244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 flipH="1">
              <a:off x="49477" y="1128260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 flipH="1">
              <a:off x="2075445" y="494884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 flipH="1">
              <a:off x="1642092" y="501854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flipH="1">
              <a:off x="898006" y="490589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 txBox="1">
            <a:spLocks noGrp="1"/>
          </p:cNvSpPr>
          <p:nvPr>
            <p:ph type="title"/>
          </p:nvPr>
        </p:nvSpPr>
        <p:spPr>
          <a:xfrm>
            <a:off x="1638750" y="1745350"/>
            <a:ext cx="5866500" cy="14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 idx="2"/>
          </p:nvPr>
        </p:nvSpPr>
        <p:spPr>
          <a:xfrm>
            <a:off x="1638750" y="3603775"/>
            <a:ext cx="5866500" cy="46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 sz="1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120450" y="4604825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120450" y="4778332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15"/>
          <p:cNvGrpSpPr/>
          <p:nvPr/>
        </p:nvGrpSpPr>
        <p:grpSpPr>
          <a:xfrm>
            <a:off x="-7" y="0"/>
            <a:ext cx="643914" cy="3623066"/>
            <a:chOff x="-7" y="0"/>
            <a:chExt cx="643914" cy="3623066"/>
          </a:xfrm>
        </p:grpSpPr>
        <p:sp>
          <p:nvSpPr>
            <p:cNvPr id="297" name="Google Shape;297;p1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63976" y="15434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418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5"/>
          <p:cNvGrpSpPr/>
          <p:nvPr/>
        </p:nvGrpSpPr>
        <p:grpSpPr>
          <a:xfrm>
            <a:off x="7479167" y="1128258"/>
            <a:ext cx="1664822" cy="4015243"/>
            <a:chOff x="7479167" y="1128258"/>
            <a:chExt cx="1664822" cy="4015243"/>
          </a:xfrm>
        </p:grpSpPr>
        <p:sp>
          <p:nvSpPr>
            <p:cNvPr id="310" name="Google Shape;310;p1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8131403" y="48344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09535" y="50001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7771060" y="4796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1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1"/>
          </p:nvPr>
        </p:nvSpPr>
        <p:spPr>
          <a:xfrm>
            <a:off x="7200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2"/>
          </p:nvPr>
        </p:nvSpPr>
        <p:spPr>
          <a:xfrm>
            <a:off x="7200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3"/>
          </p:nvPr>
        </p:nvSpPr>
        <p:spPr>
          <a:xfrm>
            <a:off x="350655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4"/>
          </p:nvPr>
        </p:nvSpPr>
        <p:spPr>
          <a:xfrm>
            <a:off x="350655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5"/>
          </p:nvPr>
        </p:nvSpPr>
        <p:spPr>
          <a:xfrm>
            <a:off x="6293100" y="2801600"/>
            <a:ext cx="21309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6"/>
          </p:nvPr>
        </p:nvSpPr>
        <p:spPr>
          <a:xfrm>
            <a:off x="6293100" y="3271400"/>
            <a:ext cx="21309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16"/>
          <p:cNvGrpSpPr/>
          <p:nvPr/>
        </p:nvGrpSpPr>
        <p:grpSpPr>
          <a:xfrm flipH="1">
            <a:off x="-8" y="11222"/>
            <a:ext cx="584466" cy="3946393"/>
            <a:chOff x="8559523" y="791447"/>
            <a:chExt cx="584466" cy="3946393"/>
          </a:xfrm>
        </p:grpSpPr>
        <p:sp>
          <p:nvSpPr>
            <p:cNvPr id="334" name="Google Shape;334;p16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818699" y="4915675"/>
            <a:ext cx="616750" cy="78715"/>
            <a:chOff x="818699" y="4915675"/>
            <a:chExt cx="616750" cy="78715"/>
          </a:xfrm>
        </p:grpSpPr>
        <p:sp>
          <p:nvSpPr>
            <p:cNvPr id="346" name="Google Shape;346;p16"/>
            <p:cNvSpPr/>
            <p:nvPr/>
          </p:nvSpPr>
          <p:spPr>
            <a:xfrm flipH="1">
              <a:off x="1356776" y="4915675"/>
              <a:ext cx="78673" cy="78715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flipH="1">
              <a:off x="1088282" y="4915675"/>
              <a:ext cx="77627" cy="78715"/>
            </a:xfrm>
            <a:custGeom>
              <a:avLst/>
              <a:gdLst/>
              <a:ahLst/>
              <a:cxnLst/>
              <a:rect l="l" t="t" r="r" b="b"/>
              <a:pathLst>
                <a:path w="1855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55" y="1880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flipH="1">
              <a:off x="818699" y="4915675"/>
              <a:ext cx="78715" cy="7871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880" y="1880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259675" y="4807625"/>
            <a:ext cx="425883" cy="216100"/>
            <a:chOff x="259675" y="4807625"/>
            <a:chExt cx="425883" cy="216100"/>
          </a:xfrm>
        </p:grpSpPr>
        <p:sp>
          <p:nvSpPr>
            <p:cNvPr id="350" name="Google Shape;350;p16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16"/>
          <p:cNvGrpSpPr/>
          <p:nvPr/>
        </p:nvGrpSpPr>
        <p:grpSpPr>
          <a:xfrm>
            <a:off x="7444711" y="1171313"/>
            <a:ext cx="1758614" cy="3882110"/>
            <a:chOff x="7444711" y="1171313"/>
            <a:chExt cx="1758614" cy="3882110"/>
          </a:xfrm>
        </p:grpSpPr>
        <p:sp>
          <p:nvSpPr>
            <p:cNvPr id="354" name="Google Shape;354;p16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6"/>
          <p:cNvSpPr txBox="1">
            <a:spLocks noGrp="1"/>
          </p:cNvSpPr>
          <p:nvPr>
            <p:ph type="subTitle" idx="1"/>
          </p:nvPr>
        </p:nvSpPr>
        <p:spPr>
          <a:xfrm>
            <a:off x="1826474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6"/>
          <p:cNvSpPr txBox="1">
            <a:spLocks noGrp="1"/>
          </p:cNvSpPr>
          <p:nvPr>
            <p:ph type="subTitle" idx="2"/>
          </p:nvPr>
        </p:nvSpPr>
        <p:spPr>
          <a:xfrm>
            <a:off x="1826486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subTitle" idx="3"/>
          </p:nvPr>
        </p:nvSpPr>
        <p:spPr>
          <a:xfrm>
            <a:off x="6092999" y="354240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ubTitle" idx="4"/>
          </p:nvPr>
        </p:nvSpPr>
        <p:spPr>
          <a:xfrm>
            <a:off x="6093011" y="401220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5"/>
          </p:nvPr>
        </p:nvSpPr>
        <p:spPr>
          <a:xfrm>
            <a:off x="1826474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6"/>
          </p:nvPr>
        </p:nvSpPr>
        <p:spPr>
          <a:xfrm>
            <a:off x="1826486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7"/>
          </p:nvPr>
        </p:nvSpPr>
        <p:spPr>
          <a:xfrm>
            <a:off x="6092999" y="1749525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8"/>
          </p:nvPr>
        </p:nvSpPr>
        <p:spPr>
          <a:xfrm>
            <a:off x="6093011" y="2219323"/>
            <a:ext cx="2331000" cy="59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 flipH="1">
            <a:off x="8559523" y="1128258"/>
            <a:ext cx="584466" cy="3281784"/>
            <a:chOff x="8559523" y="1128258"/>
            <a:chExt cx="584466" cy="3281784"/>
          </a:xfrm>
        </p:grpSpPr>
        <p:sp>
          <p:nvSpPr>
            <p:cNvPr id="381" name="Google Shape;381;p17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-7" y="0"/>
            <a:ext cx="1295404" cy="3623066"/>
            <a:chOff x="-7" y="0"/>
            <a:chExt cx="1295404" cy="3623066"/>
          </a:xfrm>
        </p:grpSpPr>
        <p:grpSp>
          <p:nvGrpSpPr>
            <p:cNvPr id="391" name="Google Shape;391;p17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392" name="Google Shape;392;p17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17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7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7"/>
          <p:cNvSpPr txBox="1">
            <a:spLocks noGrp="1"/>
          </p:cNvSpPr>
          <p:nvPr>
            <p:ph type="subTitle" idx="1"/>
          </p:nvPr>
        </p:nvSpPr>
        <p:spPr>
          <a:xfrm>
            <a:off x="7200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17"/>
          <p:cNvSpPr txBox="1">
            <a:spLocks noGrp="1"/>
          </p:cNvSpPr>
          <p:nvPr>
            <p:ph type="subTitle" idx="2"/>
          </p:nvPr>
        </p:nvSpPr>
        <p:spPr>
          <a:xfrm>
            <a:off x="7200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7"/>
          <p:cNvSpPr txBox="1">
            <a:spLocks noGrp="1"/>
          </p:cNvSpPr>
          <p:nvPr>
            <p:ph type="subTitle" idx="3"/>
          </p:nvPr>
        </p:nvSpPr>
        <p:spPr>
          <a:xfrm>
            <a:off x="35964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0" name="Google Shape;410;p17"/>
          <p:cNvSpPr txBox="1">
            <a:spLocks noGrp="1"/>
          </p:cNvSpPr>
          <p:nvPr>
            <p:ph type="subTitle" idx="4"/>
          </p:nvPr>
        </p:nvSpPr>
        <p:spPr>
          <a:xfrm>
            <a:off x="35964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7"/>
          <p:cNvSpPr txBox="1">
            <a:spLocks noGrp="1"/>
          </p:cNvSpPr>
          <p:nvPr>
            <p:ph type="subTitle" idx="5"/>
          </p:nvPr>
        </p:nvSpPr>
        <p:spPr>
          <a:xfrm>
            <a:off x="6472800" y="327030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2" name="Google Shape;412;p17"/>
          <p:cNvSpPr txBox="1">
            <a:spLocks noGrp="1"/>
          </p:cNvSpPr>
          <p:nvPr>
            <p:ph type="subTitle" idx="6"/>
          </p:nvPr>
        </p:nvSpPr>
        <p:spPr>
          <a:xfrm>
            <a:off x="6472800" y="374010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7"/>
          <p:cNvSpPr txBox="1">
            <a:spLocks noGrp="1"/>
          </p:cNvSpPr>
          <p:nvPr>
            <p:ph type="subTitle" idx="7"/>
          </p:nvPr>
        </p:nvSpPr>
        <p:spPr>
          <a:xfrm>
            <a:off x="7200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4" name="Google Shape;414;p17"/>
          <p:cNvSpPr txBox="1">
            <a:spLocks noGrp="1"/>
          </p:cNvSpPr>
          <p:nvPr>
            <p:ph type="subTitle" idx="8"/>
          </p:nvPr>
        </p:nvSpPr>
        <p:spPr>
          <a:xfrm>
            <a:off x="7200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415" name="Google Shape;415;p17"/>
          <p:cNvSpPr txBox="1">
            <a:spLocks noGrp="1"/>
          </p:cNvSpPr>
          <p:nvPr>
            <p:ph type="subTitle" idx="9"/>
          </p:nvPr>
        </p:nvSpPr>
        <p:spPr>
          <a:xfrm>
            <a:off x="35964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6" name="Google Shape;416;p17"/>
          <p:cNvSpPr txBox="1">
            <a:spLocks noGrp="1"/>
          </p:cNvSpPr>
          <p:nvPr>
            <p:ph type="subTitle" idx="13"/>
          </p:nvPr>
        </p:nvSpPr>
        <p:spPr>
          <a:xfrm>
            <a:off x="35964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7"/>
          <p:cNvSpPr txBox="1">
            <a:spLocks noGrp="1"/>
          </p:cNvSpPr>
          <p:nvPr>
            <p:ph type="subTitle" idx="14"/>
          </p:nvPr>
        </p:nvSpPr>
        <p:spPr>
          <a:xfrm>
            <a:off x="6472800" y="1238550"/>
            <a:ext cx="1951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8" name="Google Shape;418;p17"/>
          <p:cNvSpPr txBox="1">
            <a:spLocks noGrp="1"/>
          </p:cNvSpPr>
          <p:nvPr>
            <p:ph type="subTitle" idx="15"/>
          </p:nvPr>
        </p:nvSpPr>
        <p:spPr>
          <a:xfrm>
            <a:off x="6472800" y="1708350"/>
            <a:ext cx="19512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19" name="Google Shape;419;p17"/>
          <p:cNvGrpSpPr/>
          <p:nvPr/>
        </p:nvGrpSpPr>
        <p:grpSpPr>
          <a:xfrm>
            <a:off x="294125" y="4807625"/>
            <a:ext cx="425883" cy="216100"/>
            <a:chOff x="259675" y="4807625"/>
            <a:chExt cx="425883" cy="216100"/>
          </a:xfrm>
        </p:grpSpPr>
        <p:sp>
          <p:nvSpPr>
            <p:cNvPr id="420" name="Google Shape;420;p17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4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"/>
          <p:cNvSpPr/>
          <p:nvPr/>
        </p:nvSpPr>
        <p:spPr>
          <a:xfrm>
            <a:off x="7543575" y="4771600"/>
            <a:ext cx="8349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8"/>
          <p:cNvSpPr/>
          <p:nvPr/>
        </p:nvSpPr>
        <p:spPr>
          <a:xfrm>
            <a:off x="7543575" y="4945107"/>
            <a:ext cx="11991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8530275" y="4771600"/>
            <a:ext cx="212400" cy="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-7" y="1128258"/>
            <a:ext cx="584466" cy="3281784"/>
            <a:chOff x="8559523" y="1128258"/>
            <a:chExt cx="584466" cy="3281784"/>
          </a:xfrm>
        </p:grpSpPr>
        <p:sp>
          <p:nvSpPr>
            <p:cNvPr id="428" name="Google Shape;428;p18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18"/>
          <p:cNvGrpSpPr/>
          <p:nvPr/>
        </p:nvGrpSpPr>
        <p:grpSpPr>
          <a:xfrm flipH="1">
            <a:off x="7848585" y="0"/>
            <a:ext cx="1295404" cy="3623066"/>
            <a:chOff x="-7" y="0"/>
            <a:chExt cx="1295404" cy="3623066"/>
          </a:xfrm>
        </p:grpSpPr>
        <p:grpSp>
          <p:nvGrpSpPr>
            <p:cNvPr id="438" name="Google Shape;438;p18"/>
            <p:cNvGrpSpPr/>
            <p:nvPr/>
          </p:nvGrpSpPr>
          <p:grpSpPr>
            <a:xfrm>
              <a:off x="-7" y="0"/>
              <a:ext cx="643914" cy="3623066"/>
              <a:chOff x="-7" y="0"/>
              <a:chExt cx="643914" cy="3623066"/>
            </a:xfrm>
          </p:grpSpPr>
          <p:sp>
            <p:nvSpPr>
              <p:cNvPr id="439" name="Google Shape;439;p18"/>
              <p:cNvSpPr/>
              <p:nvPr/>
            </p:nvSpPr>
            <p:spPr>
              <a:xfrm>
                <a:off x="201918" y="63821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63976" y="15434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111628" y="3180578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370258" y="4858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88472" y="25155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376818" y="3564044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196921" y="2238919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603052" y="0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-7" y="1029179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341846" y="970166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584884" y="2018027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507951" y="2890115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8"/>
            <p:cNvSpPr/>
            <p:nvPr/>
          </p:nvSpPr>
          <p:spPr>
            <a:xfrm>
              <a:off x="853926" y="2268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272693" y="1650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>
            <a:off x="294125" y="111775"/>
            <a:ext cx="425883" cy="216100"/>
            <a:chOff x="259675" y="4807625"/>
            <a:chExt cx="425883" cy="216100"/>
          </a:xfrm>
        </p:grpSpPr>
        <p:sp>
          <p:nvSpPr>
            <p:cNvPr id="454" name="Google Shape;454;p18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7" name="Google Shape;457;p18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9"/>
          <p:cNvSpPr txBox="1">
            <a:spLocks noGrp="1"/>
          </p:cNvSpPr>
          <p:nvPr>
            <p:ph type="title" hasCustomPrompt="1"/>
          </p:nvPr>
        </p:nvSpPr>
        <p:spPr>
          <a:xfrm>
            <a:off x="926486" y="2784575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0" name="Google Shape;460;p19"/>
          <p:cNvSpPr txBox="1">
            <a:spLocks noGrp="1"/>
          </p:cNvSpPr>
          <p:nvPr>
            <p:ph type="subTitle" idx="1"/>
          </p:nvPr>
        </p:nvSpPr>
        <p:spPr>
          <a:xfrm>
            <a:off x="926486" y="3880550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title" idx="2" hasCustomPrompt="1"/>
          </p:nvPr>
        </p:nvSpPr>
        <p:spPr>
          <a:xfrm>
            <a:off x="6282073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2" name="Google Shape;462;p19"/>
          <p:cNvSpPr txBox="1">
            <a:spLocks noGrp="1"/>
          </p:cNvSpPr>
          <p:nvPr>
            <p:ph type="subTitle" idx="3"/>
          </p:nvPr>
        </p:nvSpPr>
        <p:spPr>
          <a:xfrm>
            <a:off x="6282073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9"/>
          <p:cNvSpPr txBox="1">
            <a:spLocks noGrp="1"/>
          </p:cNvSpPr>
          <p:nvPr>
            <p:ph type="title" idx="4" hasCustomPrompt="1"/>
          </p:nvPr>
        </p:nvSpPr>
        <p:spPr>
          <a:xfrm>
            <a:off x="3604286" y="2784563"/>
            <a:ext cx="1935600" cy="10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64" name="Google Shape;464;p19"/>
          <p:cNvSpPr txBox="1">
            <a:spLocks noGrp="1"/>
          </p:cNvSpPr>
          <p:nvPr>
            <p:ph type="subTitle" idx="5"/>
          </p:nvPr>
        </p:nvSpPr>
        <p:spPr>
          <a:xfrm>
            <a:off x="3604286" y="3880538"/>
            <a:ext cx="1935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465" name="Google Shape;465;p19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466" name="Google Shape;466;p19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9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471" name="Google Shape;471;p19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9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483" name="Google Shape;483;p19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107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8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 txBox="1">
            <a:spLocks noGrp="1"/>
          </p:cNvSpPr>
          <p:nvPr>
            <p:ph type="subTitle" idx="1"/>
          </p:nvPr>
        </p:nvSpPr>
        <p:spPr>
          <a:xfrm>
            <a:off x="720000" y="2166150"/>
            <a:ext cx="3291300" cy="33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20"/>
          <p:cNvSpPr txBox="1">
            <a:spLocks noGrp="1"/>
          </p:cNvSpPr>
          <p:nvPr>
            <p:ph type="subTitle" idx="2"/>
          </p:nvPr>
        </p:nvSpPr>
        <p:spPr>
          <a:xfrm>
            <a:off x="720000" y="2498625"/>
            <a:ext cx="2667300" cy="8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720000" y="3650850"/>
            <a:ext cx="32748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,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714000" cy="181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4061650"/>
            <a:ext cx="27294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76975" y="609038"/>
            <a:ext cx="922200" cy="128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5"/>
          <p:cNvGrpSpPr/>
          <p:nvPr/>
        </p:nvGrpSpPr>
        <p:grpSpPr>
          <a:xfrm rot="-5400000">
            <a:off x="1489568" y="3113925"/>
            <a:ext cx="643914" cy="3623066"/>
            <a:chOff x="-7" y="0"/>
            <a:chExt cx="643914" cy="3623066"/>
          </a:xfrm>
        </p:grpSpPr>
        <p:sp>
          <p:nvSpPr>
            <p:cNvPr id="45" name="Google Shape;45;p5"/>
            <p:cNvSpPr/>
            <p:nvPr/>
          </p:nvSpPr>
          <p:spPr>
            <a:xfrm>
              <a:off x="201918" y="63821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216376" y="14672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11628" y="3180578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70258" y="4858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88472" y="25155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76818" y="3564044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96921" y="2238919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3052" y="0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7" y="1029179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570446" y="970166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84884" y="201802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07951" y="2890115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6675935" y="1128258"/>
            <a:ext cx="2468054" cy="4015243"/>
            <a:chOff x="6675935" y="1128258"/>
            <a:chExt cx="2468054" cy="4015243"/>
          </a:xfrm>
        </p:grpSpPr>
        <p:sp>
          <p:nvSpPr>
            <p:cNvPr id="58" name="Google Shape;58;p5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17003" y="4758278"/>
              <a:ext cx="97115" cy="78159"/>
            </a:xfrm>
            <a:custGeom>
              <a:avLst/>
              <a:gdLst/>
              <a:ahLst/>
              <a:cxnLst/>
              <a:rect l="l" t="t" r="r" b="b"/>
              <a:pathLst>
                <a:path w="5364" h="4317" extrusionOk="0">
                  <a:moveTo>
                    <a:pt x="341" y="1"/>
                  </a:moveTo>
                  <a:cubicBezTo>
                    <a:pt x="247" y="1"/>
                    <a:pt x="157" y="46"/>
                    <a:pt x="100" y="131"/>
                  </a:cubicBezTo>
                  <a:cubicBezTo>
                    <a:pt x="0" y="256"/>
                    <a:pt x="25" y="457"/>
                    <a:pt x="151" y="557"/>
                  </a:cubicBezTo>
                  <a:lnTo>
                    <a:pt x="4812" y="4266"/>
                  </a:lnTo>
                  <a:cubicBezTo>
                    <a:pt x="4887" y="4317"/>
                    <a:pt x="4938" y="4317"/>
                    <a:pt x="5013" y="4317"/>
                  </a:cubicBezTo>
                  <a:cubicBezTo>
                    <a:pt x="5113" y="4317"/>
                    <a:pt x="5213" y="4292"/>
                    <a:pt x="5263" y="4216"/>
                  </a:cubicBezTo>
                  <a:cubicBezTo>
                    <a:pt x="5364" y="4066"/>
                    <a:pt x="5339" y="3865"/>
                    <a:pt x="5213" y="3765"/>
                  </a:cubicBezTo>
                  <a:lnTo>
                    <a:pt x="552" y="81"/>
                  </a:lnTo>
                  <a:cubicBezTo>
                    <a:pt x="487" y="27"/>
                    <a:pt x="412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6675935" y="4695309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31104" y="5120924"/>
              <a:ext cx="22704" cy="22577"/>
            </a:xfrm>
            <a:custGeom>
              <a:avLst/>
              <a:gdLst/>
              <a:ahLst/>
              <a:cxnLst/>
              <a:rect l="l" t="t" r="r" b="b"/>
              <a:pathLst>
                <a:path w="1254" h="1247" extrusionOk="0">
                  <a:moveTo>
                    <a:pt x="615" y="0"/>
                  </a:moveTo>
                  <a:cubicBezTo>
                    <a:pt x="452" y="0"/>
                    <a:pt x="289" y="56"/>
                    <a:pt x="176" y="169"/>
                  </a:cubicBezTo>
                  <a:cubicBezTo>
                    <a:pt x="51" y="294"/>
                    <a:pt x="0" y="445"/>
                    <a:pt x="0" y="620"/>
                  </a:cubicBezTo>
                  <a:cubicBezTo>
                    <a:pt x="0" y="771"/>
                    <a:pt x="51" y="946"/>
                    <a:pt x="176" y="1071"/>
                  </a:cubicBezTo>
                  <a:cubicBezTo>
                    <a:pt x="301" y="1172"/>
                    <a:pt x="452" y="1247"/>
                    <a:pt x="627" y="1247"/>
                  </a:cubicBezTo>
                  <a:cubicBezTo>
                    <a:pt x="777" y="1247"/>
                    <a:pt x="928" y="1172"/>
                    <a:pt x="1053" y="1071"/>
                  </a:cubicBezTo>
                  <a:cubicBezTo>
                    <a:pt x="1178" y="946"/>
                    <a:pt x="1254" y="771"/>
                    <a:pt x="1254" y="620"/>
                  </a:cubicBezTo>
                  <a:cubicBezTo>
                    <a:pt x="1254" y="445"/>
                    <a:pt x="1178" y="294"/>
                    <a:pt x="1053" y="169"/>
                  </a:cubicBezTo>
                  <a:cubicBezTo>
                    <a:pt x="940" y="56"/>
                    <a:pt x="777" y="0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009060" y="49488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479167" y="5018542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5"/>
          <p:cNvGrpSpPr/>
          <p:nvPr/>
        </p:nvGrpSpPr>
        <p:grpSpPr>
          <a:xfrm>
            <a:off x="8424000" y="4807625"/>
            <a:ext cx="425883" cy="216100"/>
            <a:chOff x="259675" y="4807625"/>
            <a:chExt cx="425883" cy="216100"/>
          </a:xfrm>
        </p:grpSpPr>
        <p:sp>
          <p:nvSpPr>
            <p:cNvPr id="74" name="Google Shape;74;p5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5"/>
          <p:cNvGrpSpPr/>
          <p:nvPr/>
        </p:nvGrpSpPr>
        <p:grpSpPr>
          <a:xfrm rot="-5400000" flipH="1">
            <a:off x="-1086325" y="839075"/>
            <a:ext cx="2758303" cy="193976"/>
            <a:chOff x="-344350" y="4817800"/>
            <a:chExt cx="2758303" cy="193976"/>
          </a:xfrm>
        </p:grpSpPr>
        <p:sp>
          <p:nvSpPr>
            <p:cNvPr id="78" name="Google Shape;78;p5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1354413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354425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5271088" y="2801600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2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ebas Neue"/>
              <a:buNone/>
              <a:defRPr sz="2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271100" y="3271400"/>
            <a:ext cx="2518500" cy="86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1181100"/>
            <a:ext cx="2952600" cy="18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720000" y="3033613"/>
            <a:ext cx="2952600" cy="9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0000" y="1346100"/>
            <a:ext cx="2896200" cy="24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4908925" y="1422600"/>
            <a:ext cx="35151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4908925" y="2264400"/>
            <a:ext cx="3515100" cy="145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0"/>
          <p:cNvGrpSpPr/>
          <p:nvPr/>
        </p:nvGrpSpPr>
        <p:grpSpPr>
          <a:xfrm rot="10800000" flipH="1">
            <a:off x="8589197" y="1197104"/>
            <a:ext cx="584466" cy="3946393"/>
            <a:chOff x="8559523" y="791447"/>
            <a:chExt cx="584466" cy="3946393"/>
          </a:xfrm>
        </p:grpSpPr>
        <p:sp>
          <p:nvSpPr>
            <p:cNvPr id="133" name="Google Shape;133;p10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0"/>
          <p:cNvGrpSpPr/>
          <p:nvPr/>
        </p:nvGrpSpPr>
        <p:grpSpPr>
          <a:xfrm rot="10800000">
            <a:off x="-29671" y="11222"/>
            <a:ext cx="1758614" cy="3882110"/>
            <a:chOff x="7444711" y="1171313"/>
            <a:chExt cx="1758614" cy="3882110"/>
          </a:xfrm>
        </p:grpSpPr>
        <p:sp>
          <p:nvSpPr>
            <p:cNvPr id="145" name="Google Shape;145;p10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0"/>
          <p:cNvGrpSpPr/>
          <p:nvPr/>
        </p:nvGrpSpPr>
        <p:grpSpPr>
          <a:xfrm rot="10800000" flipH="1">
            <a:off x="294125" y="4824706"/>
            <a:ext cx="425883" cy="216100"/>
            <a:chOff x="259675" y="4807625"/>
            <a:chExt cx="425883" cy="216100"/>
          </a:xfrm>
        </p:grpSpPr>
        <p:sp>
          <p:nvSpPr>
            <p:cNvPr id="162" name="Google Shape;162;p10"/>
            <p:cNvSpPr/>
            <p:nvPr/>
          </p:nvSpPr>
          <p:spPr>
            <a:xfrm flipH="1">
              <a:off x="538673" y="4807625"/>
              <a:ext cx="146885" cy="216100"/>
            </a:xfrm>
            <a:custGeom>
              <a:avLst/>
              <a:gdLst/>
              <a:ahLst/>
              <a:cxnLst/>
              <a:rect l="l" t="t" r="r" b="b"/>
              <a:pathLst>
                <a:path w="3510" h="5164" extrusionOk="0">
                  <a:moveTo>
                    <a:pt x="2131" y="1"/>
                  </a:moveTo>
                  <a:lnTo>
                    <a:pt x="1" y="5164"/>
                  </a:lnTo>
                  <a:lnTo>
                    <a:pt x="1379" y="5164"/>
                  </a:lnTo>
                  <a:lnTo>
                    <a:pt x="3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 flipH="1">
              <a:off x="399195" y="4807625"/>
              <a:ext cx="145797" cy="216100"/>
            </a:xfrm>
            <a:custGeom>
              <a:avLst/>
              <a:gdLst/>
              <a:ahLst/>
              <a:cxnLst/>
              <a:rect l="l" t="t" r="r" b="b"/>
              <a:pathLst>
                <a:path w="3484" h="5164" extrusionOk="0">
                  <a:moveTo>
                    <a:pt x="2105" y="1"/>
                  </a:moveTo>
                  <a:lnTo>
                    <a:pt x="0" y="5164"/>
                  </a:lnTo>
                  <a:lnTo>
                    <a:pt x="1353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 flipH="1">
              <a:off x="259675" y="4807625"/>
              <a:ext cx="145839" cy="216100"/>
            </a:xfrm>
            <a:custGeom>
              <a:avLst/>
              <a:gdLst/>
              <a:ahLst/>
              <a:cxnLst/>
              <a:rect l="l" t="t" r="r" b="b"/>
              <a:pathLst>
                <a:path w="3485" h="5164" extrusionOk="0">
                  <a:moveTo>
                    <a:pt x="2131" y="1"/>
                  </a:moveTo>
                  <a:lnTo>
                    <a:pt x="0" y="5164"/>
                  </a:lnTo>
                  <a:lnTo>
                    <a:pt x="1379" y="5164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 flipH="1">
            <a:off x="6385700" y="110887"/>
            <a:ext cx="2758303" cy="193976"/>
            <a:chOff x="-344350" y="4817800"/>
            <a:chExt cx="2758303" cy="193976"/>
          </a:xfrm>
        </p:grpSpPr>
        <p:sp>
          <p:nvSpPr>
            <p:cNvPr id="166" name="Google Shape;166;p10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365900" y="445063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8589197" y="11222"/>
            <a:ext cx="584466" cy="3946393"/>
            <a:chOff x="8559523" y="791447"/>
            <a:chExt cx="584466" cy="3946393"/>
          </a:xfrm>
        </p:grpSpPr>
        <p:sp>
          <p:nvSpPr>
            <p:cNvPr id="173" name="Google Shape;173;p11"/>
            <p:cNvSpPr/>
            <p:nvPr/>
          </p:nvSpPr>
          <p:spPr>
            <a:xfrm>
              <a:off x="8559523" y="273560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8955190" y="4621461"/>
              <a:ext cx="36789" cy="116379"/>
            </a:xfrm>
            <a:custGeom>
              <a:avLst/>
              <a:gdLst/>
              <a:ahLst/>
              <a:cxnLst/>
              <a:rect l="l" t="t" r="r" b="b"/>
              <a:pathLst>
                <a:path w="2032" h="6428" extrusionOk="0">
                  <a:moveTo>
                    <a:pt x="347" y="0"/>
                  </a:moveTo>
                  <a:cubicBezTo>
                    <a:pt x="323" y="0"/>
                    <a:pt x="300" y="4"/>
                    <a:pt x="277" y="12"/>
                  </a:cubicBezTo>
                  <a:cubicBezTo>
                    <a:pt x="101" y="62"/>
                    <a:pt x="1" y="212"/>
                    <a:pt x="26" y="388"/>
                  </a:cubicBezTo>
                  <a:lnTo>
                    <a:pt x="1379" y="6202"/>
                  </a:lnTo>
                  <a:cubicBezTo>
                    <a:pt x="1430" y="6327"/>
                    <a:pt x="1555" y="6428"/>
                    <a:pt x="1680" y="6428"/>
                  </a:cubicBezTo>
                  <a:lnTo>
                    <a:pt x="1755" y="6428"/>
                  </a:lnTo>
                  <a:cubicBezTo>
                    <a:pt x="1931" y="6378"/>
                    <a:pt x="2031" y="6227"/>
                    <a:pt x="2006" y="6052"/>
                  </a:cubicBezTo>
                  <a:lnTo>
                    <a:pt x="653" y="237"/>
                  </a:lnTo>
                  <a:cubicBezTo>
                    <a:pt x="610" y="110"/>
                    <a:pt x="478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8623363" y="4301955"/>
              <a:ext cx="60380" cy="108087"/>
            </a:xfrm>
            <a:custGeom>
              <a:avLst/>
              <a:gdLst/>
              <a:ahLst/>
              <a:cxnLst/>
              <a:rect l="l" t="t" r="r" b="b"/>
              <a:pathLst>
                <a:path w="3335" h="5970" extrusionOk="0">
                  <a:moveTo>
                    <a:pt x="2985" y="0"/>
                  </a:moveTo>
                  <a:cubicBezTo>
                    <a:pt x="2871" y="0"/>
                    <a:pt x="2763" y="70"/>
                    <a:pt x="2708" y="180"/>
                  </a:cubicBezTo>
                  <a:lnTo>
                    <a:pt x="76" y="5519"/>
                  </a:lnTo>
                  <a:cubicBezTo>
                    <a:pt x="1" y="5669"/>
                    <a:pt x="51" y="5870"/>
                    <a:pt x="201" y="5945"/>
                  </a:cubicBezTo>
                  <a:cubicBezTo>
                    <a:pt x="252" y="5970"/>
                    <a:pt x="302" y="5970"/>
                    <a:pt x="352" y="5970"/>
                  </a:cubicBezTo>
                  <a:cubicBezTo>
                    <a:pt x="477" y="5970"/>
                    <a:pt x="577" y="5920"/>
                    <a:pt x="627" y="5794"/>
                  </a:cubicBezTo>
                  <a:lnTo>
                    <a:pt x="3259" y="456"/>
                  </a:lnTo>
                  <a:cubicBezTo>
                    <a:pt x="3334" y="306"/>
                    <a:pt x="3259" y="105"/>
                    <a:pt x="3109" y="30"/>
                  </a:cubicBezTo>
                  <a:cubicBezTo>
                    <a:pt x="3068" y="10"/>
                    <a:pt x="3026" y="0"/>
                    <a:pt x="2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9016004" y="2994926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55" y="627"/>
                  </a:moveTo>
                  <a:cubicBezTo>
                    <a:pt x="2206" y="627"/>
                    <a:pt x="2657" y="1078"/>
                    <a:pt x="2657" y="1630"/>
                  </a:cubicBezTo>
                  <a:cubicBezTo>
                    <a:pt x="2657" y="2181"/>
                    <a:pt x="2206" y="2632"/>
                    <a:pt x="1655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8"/>
                    <a:pt x="1078" y="627"/>
                    <a:pt x="1655" y="627"/>
                  </a:cubicBezTo>
                  <a:close/>
                  <a:moveTo>
                    <a:pt x="1655" y="1"/>
                  </a:moveTo>
                  <a:cubicBezTo>
                    <a:pt x="752" y="1"/>
                    <a:pt x="0" y="727"/>
                    <a:pt x="0" y="1630"/>
                  </a:cubicBezTo>
                  <a:cubicBezTo>
                    <a:pt x="0" y="2532"/>
                    <a:pt x="752" y="3259"/>
                    <a:pt x="1655" y="3259"/>
                  </a:cubicBezTo>
                  <a:cubicBezTo>
                    <a:pt x="2557" y="3259"/>
                    <a:pt x="3284" y="2532"/>
                    <a:pt x="3284" y="1630"/>
                  </a:cubicBezTo>
                  <a:cubicBezTo>
                    <a:pt x="3284" y="727"/>
                    <a:pt x="2557" y="1"/>
                    <a:pt x="1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8736973" y="19643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9121267" y="3702904"/>
              <a:ext cx="22722" cy="22595"/>
            </a:xfrm>
            <a:custGeom>
              <a:avLst/>
              <a:gdLst/>
              <a:ahLst/>
              <a:cxnLst/>
              <a:rect l="l" t="t" r="r" b="b"/>
              <a:pathLst>
                <a:path w="1255" h="1248" extrusionOk="0">
                  <a:moveTo>
                    <a:pt x="615" y="1"/>
                  </a:moveTo>
                  <a:cubicBezTo>
                    <a:pt x="452" y="1"/>
                    <a:pt x="289" y="57"/>
                    <a:pt x="176" y="170"/>
                  </a:cubicBezTo>
                  <a:cubicBezTo>
                    <a:pt x="151" y="220"/>
                    <a:pt x="126" y="245"/>
                    <a:pt x="101" y="270"/>
                  </a:cubicBezTo>
                  <a:cubicBezTo>
                    <a:pt x="76" y="320"/>
                    <a:pt x="51" y="345"/>
                    <a:pt x="51" y="396"/>
                  </a:cubicBezTo>
                  <a:cubicBezTo>
                    <a:pt x="26" y="421"/>
                    <a:pt x="26" y="471"/>
                    <a:pt x="1" y="496"/>
                  </a:cubicBezTo>
                  <a:cubicBezTo>
                    <a:pt x="1" y="546"/>
                    <a:pt x="1" y="571"/>
                    <a:pt x="1" y="621"/>
                  </a:cubicBezTo>
                  <a:cubicBezTo>
                    <a:pt x="1" y="797"/>
                    <a:pt x="51" y="947"/>
                    <a:pt x="176" y="1072"/>
                  </a:cubicBezTo>
                  <a:cubicBezTo>
                    <a:pt x="302" y="1198"/>
                    <a:pt x="452" y="1248"/>
                    <a:pt x="628" y="1248"/>
                  </a:cubicBezTo>
                  <a:cubicBezTo>
                    <a:pt x="778" y="1248"/>
                    <a:pt x="953" y="1198"/>
                    <a:pt x="1054" y="1072"/>
                  </a:cubicBezTo>
                  <a:cubicBezTo>
                    <a:pt x="1179" y="947"/>
                    <a:pt x="1254" y="797"/>
                    <a:pt x="1254" y="621"/>
                  </a:cubicBezTo>
                  <a:cubicBezTo>
                    <a:pt x="1254" y="571"/>
                    <a:pt x="1254" y="546"/>
                    <a:pt x="1229" y="496"/>
                  </a:cubicBezTo>
                  <a:cubicBezTo>
                    <a:pt x="1229" y="471"/>
                    <a:pt x="1229" y="421"/>
                    <a:pt x="1204" y="396"/>
                  </a:cubicBezTo>
                  <a:cubicBezTo>
                    <a:pt x="1179" y="345"/>
                    <a:pt x="1154" y="320"/>
                    <a:pt x="1154" y="270"/>
                  </a:cubicBezTo>
                  <a:cubicBezTo>
                    <a:pt x="1129" y="245"/>
                    <a:pt x="1104" y="220"/>
                    <a:pt x="1054" y="170"/>
                  </a:cubicBezTo>
                  <a:cubicBezTo>
                    <a:pt x="941" y="57"/>
                    <a:pt x="778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9034598" y="1818952"/>
              <a:ext cx="22722" cy="22993"/>
            </a:xfrm>
            <a:custGeom>
              <a:avLst/>
              <a:gdLst/>
              <a:ahLst/>
              <a:cxnLst/>
              <a:rect l="l" t="t" r="r" b="b"/>
              <a:pathLst>
                <a:path w="1255" h="1270" extrusionOk="0">
                  <a:moveTo>
                    <a:pt x="603" y="0"/>
                  </a:moveTo>
                  <a:cubicBezTo>
                    <a:pt x="446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68"/>
                    <a:pt x="176" y="1069"/>
                  </a:cubicBezTo>
                  <a:cubicBezTo>
                    <a:pt x="302" y="1194"/>
                    <a:pt x="452" y="1269"/>
                    <a:pt x="628" y="1269"/>
                  </a:cubicBezTo>
                  <a:cubicBezTo>
                    <a:pt x="653" y="1269"/>
                    <a:pt x="703" y="1244"/>
                    <a:pt x="728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53" y="1144"/>
                  </a:cubicBezTo>
                  <a:cubicBezTo>
                    <a:pt x="1003" y="1119"/>
                    <a:pt x="1029" y="1094"/>
                    <a:pt x="1054" y="1069"/>
                  </a:cubicBezTo>
                  <a:cubicBezTo>
                    <a:pt x="1179" y="968"/>
                    <a:pt x="1254" y="793"/>
                    <a:pt x="1254" y="642"/>
                  </a:cubicBezTo>
                  <a:cubicBezTo>
                    <a:pt x="1254" y="592"/>
                    <a:pt x="1229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9" y="292"/>
                  </a:cubicBezTo>
                  <a:cubicBezTo>
                    <a:pt x="1104" y="241"/>
                    <a:pt x="1079" y="216"/>
                    <a:pt x="1054" y="191"/>
                  </a:cubicBezTo>
                  <a:cubicBezTo>
                    <a:pt x="1029" y="166"/>
                    <a:pt x="1003" y="141"/>
                    <a:pt x="953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28" y="16"/>
                  </a:cubicBezTo>
                  <a:cubicBezTo>
                    <a:pt x="686" y="5"/>
                    <a:pt x="644" y="0"/>
                    <a:pt x="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8700096" y="3562403"/>
              <a:ext cx="55383" cy="54007"/>
            </a:xfrm>
            <a:custGeom>
              <a:avLst/>
              <a:gdLst/>
              <a:ahLst/>
              <a:cxnLst/>
              <a:rect l="l" t="t" r="r" b="b"/>
              <a:pathLst>
                <a:path w="3059" h="2983" extrusionOk="0">
                  <a:moveTo>
                    <a:pt x="2707" y="0"/>
                  </a:moveTo>
                  <a:cubicBezTo>
                    <a:pt x="2626" y="0"/>
                    <a:pt x="2544" y="25"/>
                    <a:pt x="2482" y="75"/>
                  </a:cubicBezTo>
                  <a:lnTo>
                    <a:pt x="126" y="2456"/>
                  </a:lnTo>
                  <a:cubicBezTo>
                    <a:pt x="0" y="2582"/>
                    <a:pt x="0" y="2782"/>
                    <a:pt x="126" y="2907"/>
                  </a:cubicBezTo>
                  <a:cubicBezTo>
                    <a:pt x="176" y="2958"/>
                    <a:pt x="251" y="2983"/>
                    <a:pt x="351" y="2983"/>
                  </a:cubicBezTo>
                  <a:cubicBezTo>
                    <a:pt x="427" y="2983"/>
                    <a:pt x="502" y="2958"/>
                    <a:pt x="552" y="2907"/>
                  </a:cubicBezTo>
                  <a:lnTo>
                    <a:pt x="2933" y="527"/>
                  </a:lnTo>
                  <a:cubicBezTo>
                    <a:pt x="3058" y="401"/>
                    <a:pt x="3058" y="201"/>
                    <a:pt x="2933" y="75"/>
                  </a:cubicBezTo>
                  <a:cubicBezTo>
                    <a:pt x="2870" y="25"/>
                    <a:pt x="2789" y="0"/>
                    <a:pt x="2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8578586" y="1382241"/>
              <a:ext cx="59457" cy="59004"/>
            </a:xfrm>
            <a:custGeom>
              <a:avLst/>
              <a:gdLst/>
              <a:ahLst/>
              <a:cxnLst/>
              <a:rect l="l" t="t" r="r" b="b"/>
              <a:pathLst>
                <a:path w="3284" h="3259" extrusionOk="0">
                  <a:moveTo>
                    <a:pt x="1630" y="627"/>
                  </a:moveTo>
                  <a:cubicBezTo>
                    <a:pt x="2206" y="627"/>
                    <a:pt x="2657" y="1078"/>
                    <a:pt x="2657" y="1629"/>
                  </a:cubicBezTo>
                  <a:cubicBezTo>
                    <a:pt x="2657" y="2181"/>
                    <a:pt x="2206" y="2632"/>
                    <a:pt x="1630" y="2632"/>
                  </a:cubicBezTo>
                  <a:cubicBezTo>
                    <a:pt x="1078" y="2632"/>
                    <a:pt x="627" y="2181"/>
                    <a:pt x="627" y="1629"/>
                  </a:cubicBezTo>
                  <a:cubicBezTo>
                    <a:pt x="627" y="1078"/>
                    <a:pt x="1078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2"/>
                    <a:pt x="728" y="3258"/>
                    <a:pt x="1630" y="3258"/>
                  </a:cubicBezTo>
                  <a:cubicBezTo>
                    <a:pt x="2532" y="3258"/>
                    <a:pt x="3284" y="2532"/>
                    <a:pt x="3284" y="1629"/>
                  </a:cubicBezTo>
                  <a:cubicBezTo>
                    <a:pt x="3284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996935" y="1128258"/>
              <a:ext cx="97568" cy="78286"/>
            </a:xfrm>
            <a:custGeom>
              <a:avLst/>
              <a:gdLst/>
              <a:ahLst/>
              <a:cxnLst/>
              <a:rect l="l" t="t" r="r" b="b"/>
              <a:pathLst>
                <a:path w="5389" h="4324" extrusionOk="0">
                  <a:moveTo>
                    <a:pt x="368" y="1"/>
                  </a:moveTo>
                  <a:cubicBezTo>
                    <a:pt x="276" y="1"/>
                    <a:pt x="184" y="40"/>
                    <a:pt x="126" y="113"/>
                  </a:cubicBezTo>
                  <a:cubicBezTo>
                    <a:pt x="0" y="263"/>
                    <a:pt x="25" y="464"/>
                    <a:pt x="176" y="564"/>
                  </a:cubicBezTo>
                  <a:lnTo>
                    <a:pt x="4837" y="4248"/>
                  </a:lnTo>
                  <a:cubicBezTo>
                    <a:pt x="4887" y="4298"/>
                    <a:pt x="4963" y="4324"/>
                    <a:pt x="5038" y="4324"/>
                  </a:cubicBezTo>
                  <a:cubicBezTo>
                    <a:pt x="5138" y="4324"/>
                    <a:pt x="5213" y="4273"/>
                    <a:pt x="5288" y="4198"/>
                  </a:cubicBezTo>
                  <a:cubicBezTo>
                    <a:pt x="5389" y="4073"/>
                    <a:pt x="5364" y="3872"/>
                    <a:pt x="5238" y="3772"/>
                  </a:cubicBezTo>
                  <a:lnTo>
                    <a:pt x="552" y="63"/>
                  </a:lnTo>
                  <a:cubicBezTo>
                    <a:pt x="499" y="21"/>
                    <a:pt x="434" y="1"/>
                    <a:pt x="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736972" y="791447"/>
              <a:ext cx="59475" cy="59457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1655" y="627"/>
                  </a:moveTo>
                  <a:cubicBezTo>
                    <a:pt x="2206" y="627"/>
                    <a:pt x="2657" y="1103"/>
                    <a:pt x="2657" y="1654"/>
                  </a:cubicBezTo>
                  <a:cubicBezTo>
                    <a:pt x="2657" y="2206"/>
                    <a:pt x="2206" y="2657"/>
                    <a:pt x="1655" y="2657"/>
                  </a:cubicBezTo>
                  <a:cubicBezTo>
                    <a:pt x="1079" y="2657"/>
                    <a:pt x="627" y="2206"/>
                    <a:pt x="627" y="1654"/>
                  </a:cubicBezTo>
                  <a:cubicBezTo>
                    <a:pt x="627" y="1103"/>
                    <a:pt x="1079" y="627"/>
                    <a:pt x="1655" y="627"/>
                  </a:cubicBezTo>
                  <a:close/>
                  <a:moveTo>
                    <a:pt x="1655" y="0"/>
                  </a:moveTo>
                  <a:cubicBezTo>
                    <a:pt x="753" y="0"/>
                    <a:pt x="1" y="752"/>
                    <a:pt x="1" y="1654"/>
                  </a:cubicBezTo>
                  <a:cubicBezTo>
                    <a:pt x="1" y="2556"/>
                    <a:pt x="753" y="3283"/>
                    <a:pt x="1655" y="3283"/>
                  </a:cubicBezTo>
                  <a:cubicBezTo>
                    <a:pt x="2557" y="3283"/>
                    <a:pt x="3284" y="2556"/>
                    <a:pt x="3284" y="1654"/>
                  </a:cubicBezTo>
                  <a:cubicBezTo>
                    <a:pt x="3284" y="752"/>
                    <a:pt x="2557" y="0"/>
                    <a:pt x="1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1"/>
          <p:cNvGrpSpPr/>
          <p:nvPr/>
        </p:nvGrpSpPr>
        <p:grpSpPr>
          <a:xfrm flipH="1">
            <a:off x="-29671" y="1261388"/>
            <a:ext cx="1758614" cy="3882110"/>
            <a:chOff x="7444711" y="1171313"/>
            <a:chExt cx="1758614" cy="3882110"/>
          </a:xfrm>
        </p:grpSpPr>
        <p:sp>
          <p:nvSpPr>
            <p:cNvPr id="185" name="Google Shape;185;p11"/>
            <p:cNvSpPr/>
            <p:nvPr/>
          </p:nvSpPr>
          <p:spPr>
            <a:xfrm rot="10800000" flipH="1">
              <a:off x="8761336" y="4629316"/>
              <a:ext cx="72619" cy="101243"/>
            </a:xfrm>
            <a:custGeom>
              <a:avLst/>
              <a:gdLst/>
              <a:ahLst/>
              <a:cxnLst/>
              <a:rect l="l" t="t" r="r" b="b"/>
              <a:pathLst>
                <a:path w="4011" h="5592" extrusionOk="0">
                  <a:moveTo>
                    <a:pt x="3663" y="1"/>
                  </a:moveTo>
                  <a:cubicBezTo>
                    <a:pt x="3555" y="1"/>
                    <a:pt x="3449" y="56"/>
                    <a:pt x="3384" y="153"/>
                  </a:cubicBezTo>
                  <a:lnTo>
                    <a:pt x="76" y="5090"/>
                  </a:lnTo>
                  <a:cubicBezTo>
                    <a:pt x="1" y="5241"/>
                    <a:pt x="26" y="5441"/>
                    <a:pt x="176" y="5542"/>
                  </a:cubicBezTo>
                  <a:cubicBezTo>
                    <a:pt x="226" y="5567"/>
                    <a:pt x="276" y="5592"/>
                    <a:pt x="351" y="5592"/>
                  </a:cubicBezTo>
                  <a:cubicBezTo>
                    <a:pt x="452" y="5592"/>
                    <a:pt x="552" y="5542"/>
                    <a:pt x="602" y="5441"/>
                  </a:cubicBezTo>
                  <a:lnTo>
                    <a:pt x="3910" y="504"/>
                  </a:lnTo>
                  <a:cubicBezTo>
                    <a:pt x="4011" y="354"/>
                    <a:pt x="3960" y="153"/>
                    <a:pt x="3835" y="53"/>
                  </a:cubicBezTo>
                  <a:cubicBezTo>
                    <a:pt x="3782" y="17"/>
                    <a:pt x="3722" y="1"/>
                    <a:pt x="3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rot="10800000" flipH="1">
              <a:off x="8775794" y="32185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rot="10800000" flipH="1">
              <a:off x="8671046" y="1505624"/>
              <a:ext cx="60362" cy="108177"/>
            </a:xfrm>
            <a:custGeom>
              <a:avLst/>
              <a:gdLst/>
              <a:ahLst/>
              <a:cxnLst/>
              <a:rect l="l" t="t" r="r" b="b"/>
              <a:pathLst>
                <a:path w="3334" h="5975" extrusionOk="0">
                  <a:moveTo>
                    <a:pt x="2984" y="1"/>
                  </a:moveTo>
                  <a:cubicBezTo>
                    <a:pt x="2870" y="1"/>
                    <a:pt x="2759" y="57"/>
                    <a:pt x="2707" y="160"/>
                  </a:cubicBezTo>
                  <a:lnTo>
                    <a:pt x="75" y="5524"/>
                  </a:lnTo>
                  <a:cubicBezTo>
                    <a:pt x="0" y="5674"/>
                    <a:pt x="75" y="5850"/>
                    <a:pt x="226" y="5925"/>
                  </a:cubicBezTo>
                  <a:cubicBezTo>
                    <a:pt x="276" y="5950"/>
                    <a:pt x="326" y="5975"/>
                    <a:pt x="351" y="5975"/>
                  </a:cubicBezTo>
                  <a:cubicBezTo>
                    <a:pt x="476" y="5975"/>
                    <a:pt x="577" y="5900"/>
                    <a:pt x="652" y="5800"/>
                  </a:cubicBezTo>
                  <a:lnTo>
                    <a:pt x="3258" y="436"/>
                  </a:lnTo>
                  <a:cubicBezTo>
                    <a:pt x="3333" y="286"/>
                    <a:pt x="3283" y="110"/>
                    <a:pt x="3133" y="35"/>
                  </a:cubicBezTo>
                  <a:cubicBezTo>
                    <a:pt x="3086" y="12"/>
                    <a:pt x="3035" y="1"/>
                    <a:pt x="2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 flipH="1">
              <a:off x="8929676" y="42495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 rot="10800000" flipH="1">
              <a:off x="8647890" y="22193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 rot="10800000" flipH="1">
              <a:off x="8936236" y="1171313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 rot="10800000" flipH="1">
              <a:off x="8756339" y="2532485"/>
              <a:ext cx="22722" cy="22975"/>
            </a:xfrm>
            <a:custGeom>
              <a:avLst/>
              <a:gdLst/>
              <a:ahLst/>
              <a:cxnLst/>
              <a:rect l="l" t="t" r="r" b="b"/>
              <a:pathLst>
                <a:path w="1255" h="1269" extrusionOk="0">
                  <a:moveTo>
                    <a:pt x="625" y="0"/>
                  </a:moveTo>
                  <a:cubicBezTo>
                    <a:pt x="461" y="0"/>
                    <a:pt x="295" y="72"/>
                    <a:pt x="176" y="191"/>
                  </a:cubicBezTo>
                  <a:cubicBezTo>
                    <a:pt x="151" y="216"/>
                    <a:pt x="126" y="241"/>
                    <a:pt x="101" y="291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26" y="467"/>
                    <a:pt x="1" y="517"/>
                  </a:cubicBezTo>
                  <a:cubicBezTo>
                    <a:pt x="1" y="542"/>
                    <a:pt x="1" y="592"/>
                    <a:pt x="1" y="642"/>
                  </a:cubicBezTo>
                  <a:cubicBezTo>
                    <a:pt x="1" y="793"/>
                    <a:pt x="51" y="943"/>
                    <a:pt x="176" y="1068"/>
                  </a:cubicBezTo>
                  <a:cubicBezTo>
                    <a:pt x="302" y="1194"/>
                    <a:pt x="452" y="1269"/>
                    <a:pt x="627" y="1269"/>
                  </a:cubicBezTo>
                  <a:cubicBezTo>
                    <a:pt x="778" y="1269"/>
                    <a:pt x="953" y="1194"/>
                    <a:pt x="1054" y="1068"/>
                  </a:cubicBezTo>
                  <a:cubicBezTo>
                    <a:pt x="1179" y="943"/>
                    <a:pt x="1254" y="793"/>
                    <a:pt x="1254" y="642"/>
                  </a:cubicBezTo>
                  <a:cubicBezTo>
                    <a:pt x="1254" y="592"/>
                    <a:pt x="1254" y="542"/>
                    <a:pt x="1229" y="517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54" y="291"/>
                  </a:cubicBezTo>
                  <a:cubicBezTo>
                    <a:pt x="1129" y="241"/>
                    <a:pt x="1104" y="216"/>
                    <a:pt x="1054" y="191"/>
                  </a:cubicBezTo>
                  <a:cubicBezTo>
                    <a:pt x="1028" y="166"/>
                    <a:pt x="1003" y="141"/>
                    <a:pt x="978" y="116"/>
                  </a:cubicBezTo>
                  <a:cubicBezTo>
                    <a:pt x="928" y="91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11" y="5"/>
                    <a:pt x="668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 rot="10800000" flipH="1">
              <a:off x="9162470" y="4771784"/>
              <a:ext cx="22704" cy="22595"/>
            </a:xfrm>
            <a:custGeom>
              <a:avLst/>
              <a:gdLst/>
              <a:ahLst/>
              <a:cxnLst/>
              <a:rect l="l" t="t" r="r" b="b"/>
              <a:pathLst>
                <a:path w="1254" h="1248" extrusionOk="0">
                  <a:moveTo>
                    <a:pt x="614" y="0"/>
                  </a:moveTo>
                  <a:cubicBezTo>
                    <a:pt x="451" y="0"/>
                    <a:pt x="288" y="57"/>
                    <a:pt x="176" y="169"/>
                  </a:cubicBezTo>
                  <a:cubicBezTo>
                    <a:pt x="150" y="194"/>
                    <a:pt x="125" y="219"/>
                    <a:pt x="100" y="270"/>
                  </a:cubicBezTo>
                  <a:cubicBezTo>
                    <a:pt x="75" y="295"/>
                    <a:pt x="50" y="320"/>
                    <a:pt x="50" y="370"/>
                  </a:cubicBezTo>
                  <a:cubicBezTo>
                    <a:pt x="25" y="395"/>
                    <a:pt x="0" y="445"/>
                    <a:pt x="0" y="495"/>
                  </a:cubicBezTo>
                  <a:cubicBezTo>
                    <a:pt x="0" y="520"/>
                    <a:pt x="0" y="570"/>
                    <a:pt x="0" y="620"/>
                  </a:cubicBezTo>
                  <a:cubicBezTo>
                    <a:pt x="0" y="771"/>
                    <a:pt x="50" y="946"/>
                    <a:pt x="176" y="1047"/>
                  </a:cubicBezTo>
                  <a:cubicBezTo>
                    <a:pt x="301" y="1172"/>
                    <a:pt x="451" y="1247"/>
                    <a:pt x="627" y="1247"/>
                  </a:cubicBezTo>
                  <a:cubicBezTo>
                    <a:pt x="777" y="1247"/>
                    <a:pt x="952" y="1172"/>
                    <a:pt x="1053" y="1047"/>
                  </a:cubicBezTo>
                  <a:cubicBezTo>
                    <a:pt x="1178" y="946"/>
                    <a:pt x="1253" y="771"/>
                    <a:pt x="1253" y="620"/>
                  </a:cubicBezTo>
                  <a:cubicBezTo>
                    <a:pt x="1253" y="570"/>
                    <a:pt x="1228" y="520"/>
                    <a:pt x="1228" y="495"/>
                  </a:cubicBezTo>
                  <a:cubicBezTo>
                    <a:pt x="1228" y="445"/>
                    <a:pt x="1203" y="395"/>
                    <a:pt x="1203" y="370"/>
                  </a:cubicBezTo>
                  <a:cubicBezTo>
                    <a:pt x="1178" y="320"/>
                    <a:pt x="1153" y="295"/>
                    <a:pt x="1128" y="270"/>
                  </a:cubicBezTo>
                  <a:cubicBezTo>
                    <a:pt x="1103" y="219"/>
                    <a:pt x="1078" y="194"/>
                    <a:pt x="1053" y="169"/>
                  </a:cubicBezTo>
                  <a:cubicBezTo>
                    <a:pt x="940" y="57"/>
                    <a:pt x="777" y="0"/>
                    <a:pt x="6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rot="10800000" flipH="1">
              <a:off x="8559411" y="3742207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rot="10800000" flipH="1">
              <a:off x="9129864" y="37652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rot="10800000" flipH="1">
              <a:off x="9144303" y="2716877"/>
              <a:ext cx="59022" cy="59475"/>
            </a:xfrm>
            <a:custGeom>
              <a:avLst/>
              <a:gdLst/>
              <a:ahLst/>
              <a:cxnLst/>
              <a:rect l="l" t="t" r="r" b="b"/>
              <a:pathLst>
                <a:path w="3260" h="3285" extrusionOk="0">
                  <a:moveTo>
                    <a:pt x="1630" y="628"/>
                  </a:moveTo>
                  <a:cubicBezTo>
                    <a:pt x="2181" y="628"/>
                    <a:pt x="2632" y="1079"/>
                    <a:pt x="2632" y="1630"/>
                  </a:cubicBezTo>
                  <a:cubicBezTo>
                    <a:pt x="2632" y="2181"/>
                    <a:pt x="2181" y="2658"/>
                    <a:pt x="1630" y="2658"/>
                  </a:cubicBezTo>
                  <a:cubicBezTo>
                    <a:pt x="1079" y="2658"/>
                    <a:pt x="627" y="2181"/>
                    <a:pt x="627" y="1630"/>
                  </a:cubicBezTo>
                  <a:cubicBezTo>
                    <a:pt x="627" y="1079"/>
                    <a:pt x="1079" y="628"/>
                    <a:pt x="1630" y="628"/>
                  </a:cubicBezTo>
                  <a:close/>
                  <a:moveTo>
                    <a:pt x="1630" y="1"/>
                  </a:moveTo>
                  <a:cubicBezTo>
                    <a:pt x="728" y="1"/>
                    <a:pt x="1" y="728"/>
                    <a:pt x="1" y="1630"/>
                  </a:cubicBezTo>
                  <a:cubicBezTo>
                    <a:pt x="1" y="2532"/>
                    <a:pt x="728" y="3284"/>
                    <a:pt x="1630" y="3284"/>
                  </a:cubicBezTo>
                  <a:cubicBezTo>
                    <a:pt x="2532" y="3284"/>
                    <a:pt x="3259" y="2532"/>
                    <a:pt x="3259" y="1630"/>
                  </a:cubicBezTo>
                  <a:cubicBezTo>
                    <a:pt x="3259" y="728"/>
                    <a:pt x="2532" y="1"/>
                    <a:pt x="1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 flipH="1">
              <a:off x="9067369" y="179563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 flipH="1">
              <a:off x="8152594" y="4794384"/>
              <a:ext cx="59909" cy="108630"/>
            </a:xfrm>
            <a:custGeom>
              <a:avLst/>
              <a:gdLst/>
              <a:ahLst/>
              <a:cxnLst/>
              <a:rect l="l" t="t" r="r" b="b"/>
              <a:pathLst>
                <a:path w="3309" h="6000" extrusionOk="0">
                  <a:moveTo>
                    <a:pt x="370" y="1"/>
                  </a:moveTo>
                  <a:cubicBezTo>
                    <a:pt x="321" y="1"/>
                    <a:pt x="271" y="12"/>
                    <a:pt x="226" y="35"/>
                  </a:cubicBezTo>
                  <a:cubicBezTo>
                    <a:pt x="76" y="110"/>
                    <a:pt x="0" y="285"/>
                    <a:pt x="76" y="461"/>
                  </a:cubicBezTo>
                  <a:lnTo>
                    <a:pt x="2682" y="5824"/>
                  </a:lnTo>
                  <a:cubicBezTo>
                    <a:pt x="2732" y="5924"/>
                    <a:pt x="2833" y="5999"/>
                    <a:pt x="2958" y="5999"/>
                  </a:cubicBezTo>
                  <a:cubicBezTo>
                    <a:pt x="3008" y="5999"/>
                    <a:pt x="3058" y="5974"/>
                    <a:pt x="3083" y="5974"/>
                  </a:cubicBezTo>
                  <a:cubicBezTo>
                    <a:pt x="3259" y="5874"/>
                    <a:pt x="3309" y="5699"/>
                    <a:pt x="3234" y="5548"/>
                  </a:cubicBezTo>
                  <a:lnTo>
                    <a:pt x="652" y="185"/>
                  </a:lnTo>
                  <a:cubicBezTo>
                    <a:pt x="599" y="62"/>
                    <a:pt x="485" y="1"/>
                    <a:pt x="3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rot="10800000" flipH="1">
              <a:off x="8582114" y="4994409"/>
              <a:ext cx="59022" cy="59004"/>
            </a:xfrm>
            <a:custGeom>
              <a:avLst/>
              <a:gdLst/>
              <a:ahLst/>
              <a:cxnLst/>
              <a:rect l="l" t="t" r="r" b="b"/>
              <a:pathLst>
                <a:path w="3260" h="3259" extrusionOk="0">
                  <a:moveTo>
                    <a:pt x="1630" y="627"/>
                  </a:moveTo>
                  <a:cubicBezTo>
                    <a:pt x="2181" y="627"/>
                    <a:pt x="2632" y="1078"/>
                    <a:pt x="2632" y="1629"/>
                  </a:cubicBezTo>
                  <a:cubicBezTo>
                    <a:pt x="2632" y="2181"/>
                    <a:pt x="2181" y="2632"/>
                    <a:pt x="1630" y="2632"/>
                  </a:cubicBezTo>
                  <a:cubicBezTo>
                    <a:pt x="1079" y="2632"/>
                    <a:pt x="627" y="2181"/>
                    <a:pt x="627" y="1629"/>
                  </a:cubicBezTo>
                  <a:cubicBezTo>
                    <a:pt x="627" y="1078"/>
                    <a:pt x="1079" y="627"/>
                    <a:pt x="1630" y="627"/>
                  </a:cubicBezTo>
                  <a:close/>
                  <a:moveTo>
                    <a:pt x="1630" y="0"/>
                  </a:moveTo>
                  <a:cubicBezTo>
                    <a:pt x="728" y="0"/>
                    <a:pt x="1" y="727"/>
                    <a:pt x="1" y="1629"/>
                  </a:cubicBezTo>
                  <a:cubicBezTo>
                    <a:pt x="1" y="2531"/>
                    <a:pt x="728" y="3258"/>
                    <a:pt x="1630" y="3258"/>
                  </a:cubicBezTo>
                  <a:cubicBezTo>
                    <a:pt x="2532" y="3258"/>
                    <a:pt x="3259" y="2531"/>
                    <a:pt x="3259" y="1629"/>
                  </a:cubicBezTo>
                  <a:cubicBezTo>
                    <a:pt x="3259" y="727"/>
                    <a:pt x="2532" y="0"/>
                    <a:pt x="1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rot="10800000" flipH="1">
              <a:off x="7572936" y="4994400"/>
              <a:ext cx="59004" cy="59022"/>
            </a:xfrm>
            <a:custGeom>
              <a:avLst/>
              <a:gdLst/>
              <a:ahLst/>
              <a:cxnLst/>
              <a:rect l="l" t="t" r="r" b="b"/>
              <a:pathLst>
                <a:path w="3259" h="3260" extrusionOk="0">
                  <a:moveTo>
                    <a:pt x="1629" y="627"/>
                  </a:moveTo>
                  <a:cubicBezTo>
                    <a:pt x="2180" y="627"/>
                    <a:pt x="2632" y="1079"/>
                    <a:pt x="2632" y="1630"/>
                  </a:cubicBezTo>
                  <a:cubicBezTo>
                    <a:pt x="2632" y="2181"/>
                    <a:pt x="2180" y="2632"/>
                    <a:pt x="1629" y="2632"/>
                  </a:cubicBezTo>
                  <a:cubicBezTo>
                    <a:pt x="1078" y="2632"/>
                    <a:pt x="627" y="2181"/>
                    <a:pt x="627" y="1630"/>
                  </a:cubicBezTo>
                  <a:cubicBezTo>
                    <a:pt x="627" y="1079"/>
                    <a:pt x="1078" y="627"/>
                    <a:pt x="1629" y="627"/>
                  </a:cubicBezTo>
                  <a:close/>
                  <a:moveTo>
                    <a:pt x="1629" y="1"/>
                  </a:moveTo>
                  <a:cubicBezTo>
                    <a:pt x="727" y="1"/>
                    <a:pt x="0" y="728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8"/>
                    <a:pt x="2531" y="1"/>
                    <a:pt x="1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rot="10800000" flipH="1">
              <a:off x="7444711" y="4743982"/>
              <a:ext cx="22704" cy="22993"/>
            </a:xfrm>
            <a:custGeom>
              <a:avLst/>
              <a:gdLst/>
              <a:ahLst/>
              <a:cxnLst/>
              <a:rect l="l" t="t" r="r" b="b"/>
              <a:pathLst>
                <a:path w="1254" h="1270" extrusionOk="0">
                  <a:moveTo>
                    <a:pt x="615" y="1"/>
                  </a:moveTo>
                  <a:cubicBezTo>
                    <a:pt x="445" y="1"/>
                    <a:pt x="295" y="73"/>
                    <a:pt x="176" y="192"/>
                  </a:cubicBezTo>
                  <a:cubicBezTo>
                    <a:pt x="151" y="217"/>
                    <a:pt x="126" y="242"/>
                    <a:pt x="101" y="292"/>
                  </a:cubicBezTo>
                  <a:cubicBezTo>
                    <a:pt x="76" y="317"/>
                    <a:pt x="51" y="342"/>
                    <a:pt x="51" y="392"/>
                  </a:cubicBezTo>
                  <a:cubicBezTo>
                    <a:pt x="26" y="417"/>
                    <a:pt x="1" y="467"/>
                    <a:pt x="1" y="518"/>
                  </a:cubicBezTo>
                  <a:cubicBezTo>
                    <a:pt x="1" y="543"/>
                    <a:pt x="1" y="593"/>
                    <a:pt x="1" y="643"/>
                  </a:cubicBezTo>
                  <a:cubicBezTo>
                    <a:pt x="1" y="793"/>
                    <a:pt x="51" y="969"/>
                    <a:pt x="176" y="1069"/>
                  </a:cubicBezTo>
                  <a:cubicBezTo>
                    <a:pt x="301" y="1194"/>
                    <a:pt x="452" y="1269"/>
                    <a:pt x="627" y="1269"/>
                  </a:cubicBezTo>
                  <a:cubicBezTo>
                    <a:pt x="652" y="1269"/>
                    <a:pt x="702" y="1244"/>
                    <a:pt x="753" y="1244"/>
                  </a:cubicBezTo>
                  <a:cubicBezTo>
                    <a:pt x="778" y="1244"/>
                    <a:pt x="828" y="1219"/>
                    <a:pt x="853" y="1219"/>
                  </a:cubicBezTo>
                  <a:cubicBezTo>
                    <a:pt x="903" y="1194"/>
                    <a:pt x="928" y="1169"/>
                    <a:pt x="978" y="1144"/>
                  </a:cubicBezTo>
                  <a:cubicBezTo>
                    <a:pt x="1003" y="1119"/>
                    <a:pt x="1028" y="1094"/>
                    <a:pt x="1053" y="1069"/>
                  </a:cubicBezTo>
                  <a:cubicBezTo>
                    <a:pt x="1179" y="969"/>
                    <a:pt x="1254" y="793"/>
                    <a:pt x="1254" y="643"/>
                  </a:cubicBezTo>
                  <a:cubicBezTo>
                    <a:pt x="1254" y="593"/>
                    <a:pt x="1229" y="543"/>
                    <a:pt x="1229" y="518"/>
                  </a:cubicBezTo>
                  <a:cubicBezTo>
                    <a:pt x="1229" y="467"/>
                    <a:pt x="1204" y="417"/>
                    <a:pt x="1204" y="392"/>
                  </a:cubicBezTo>
                  <a:cubicBezTo>
                    <a:pt x="1179" y="342"/>
                    <a:pt x="1154" y="317"/>
                    <a:pt x="1128" y="292"/>
                  </a:cubicBezTo>
                  <a:cubicBezTo>
                    <a:pt x="1128" y="242"/>
                    <a:pt x="1078" y="217"/>
                    <a:pt x="1053" y="192"/>
                  </a:cubicBezTo>
                  <a:cubicBezTo>
                    <a:pt x="1028" y="167"/>
                    <a:pt x="1003" y="142"/>
                    <a:pt x="978" y="117"/>
                  </a:cubicBezTo>
                  <a:cubicBezTo>
                    <a:pt x="928" y="92"/>
                    <a:pt x="903" y="66"/>
                    <a:pt x="853" y="41"/>
                  </a:cubicBezTo>
                  <a:cubicBezTo>
                    <a:pt x="828" y="41"/>
                    <a:pt x="778" y="16"/>
                    <a:pt x="753" y="16"/>
                  </a:cubicBezTo>
                  <a:cubicBezTo>
                    <a:pt x="705" y="6"/>
                    <a:pt x="659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-13250" y="110887"/>
            <a:ext cx="2758303" cy="193976"/>
            <a:chOff x="-344350" y="4817800"/>
            <a:chExt cx="2758303" cy="193976"/>
          </a:xfrm>
        </p:grpSpPr>
        <p:sp>
          <p:nvSpPr>
            <p:cNvPr id="202" name="Google Shape;202;p11"/>
            <p:cNvSpPr/>
            <p:nvPr/>
          </p:nvSpPr>
          <p:spPr>
            <a:xfrm>
              <a:off x="1676492" y="4830170"/>
              <a:ext cx="92660" cy="91419"/>
            </a:xfrm>
            <a:custGeom>
              <a:avLst/>
              <a:gdLst/>
              <a:ahLst/>
              <a:cxnLst/>
              <a:rect l="l" t="t" r="r" b="b"/>
              <a:pathLst>
                <a:path w="1880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80" y="185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93939" y="4830170"/>
              <a:ext cx="91428" cy="91419"/>
            </a:xfrm>
            <a:custGeom>
              <a:avLst/>
              <a:gdLst/>
              <a:ahLst/>
              <a:cxnLst/>
              <a:rect l="l" t="t" r="r" b="b"/>
              <a:pathLst>
                <a:path w="1855" h="1855" extrusionOk="0">
                  <a:moveTo>
                    <a:pt x="0" y="0"/>
                  </a:moveTo>
                  <a:lnTo>
                    <a:pt x="0" y="1855"/>
                  </a:lnTo>
                  <a:lnTo>
                    <a:pt x="1855" y="185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299014" y="4817800"/>
              <a:ext cx="114938" cy="114927"/>
            </a:xfrm>
            <a:custGeom>
              <a:avLst/>
              <a:gdLst/>
              <a:ahLst/>
              <a:cxnLst/>
              <a:rect l="l" t="t" r="r" b="b"/>
              <a:pathLst>
                <a:path w="2332" h="2332" extrusionOk="0">
                  <a:moveTo>
                    <a:pt x="1880" y="477"/>
                  </a:moveTo>
                  <a:lnTo>
                    <a:pt x="1880" y="1880"/>
                  </a:lnTo>
                  <a:lnTo>
                    <a:pt x="452" y="1880"/>
                  </a:lnTo>
                  <a:lnTo>
                    <a:pt x="452" y="477"/>
                  </a:lnTo>
                  <a:close/>
                  <a:moveTo>
                    <a:pt x="226" y="1"/>
                  </a:moveTo>
                  <a:cubicBezTo>
                    <a:pt x="101" y="1"/>
                    <a:pt x="1" y="126"/>
                    <a:pt x="1" y="251"/>
                  </a:cubicBezTo>
                  <a:lnTo>
                    <a:pt x="1" y="2106"/>
                  </a:lnTo>
                  <a:cubicBezTo>
                    <a:pt x="1" y="2231"/>
                    <a:pt x="101" y="2331"/>
                    <a:pt x="226" y="2331"/>
                  </a:cubicBezTo>
                  <a:lnTo>
                    <a:pt x="2106" y="2331"/>
                  </a:lnTo>
                  <a:cubicBezTo>
                    <a:pt x="2231" y="2331"/>
                    <a:pt x="2332" y="2231"/>
                    <a:pt x="2332" y="2106"/>
                  </a:cubicBezTo>
                  <a:lnTo>
                    <a:pt x="2332" y="251"/>
                  </a:lnTo>
                  <a:cubicBezTo>
                    <a:pt x="2332" y="126"/>
                    <a:pt x="2231" y="1"/>
                    <a:pt x="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344350" y="4864717"/>
              <a:ext cx="2033307" cy="147059"/>
            </a:xfrm>
            <a:custGeom>
              <a:avLst/>
              <a:gdLst/>
              <a:ahLst/>
              <a:cxnLst/>
              <a:rect l="l" t="t" r="r" b="b"/>
              <a:pathLst>
                <a:path w="41254" h="2984" extrusionOk="0">
                  <a:moveTo>
                    <a:pt x="31229" y="1"/>
                  </a:moveTo>
                  <a:cubicBezTo>
                    <a:pt x="31179" y="1"/>
                    <a:pt x="31103" y="26"/>
                    <a:pt x="31078" y="76"/>
                  </a:cubicBezTo>
                  <a:lnTo>
                    <a:pt x="28622" y="2507"/>
                  </a:lnTo>
                  <a:lnTo>
                    <a:pt x="226" y="2507"/>
                  </a:lnTo>
                  <a:cubicBezTo>
                    <a:pt x="101" y="2507"/>
                    <a:pt x="0" y="2633"/>
                    <a:pt x="0" y="2758"/>
                  </a:cubicBezTo>
                  <a:cubicBezTo>
                    <a:pt x="0" y="2883"/>
                    <a:pt x="101" y="2983"/>
                    <a:pt x="226" y="2983"/>
                  </a:cubicBezTo>
                  <a:lnTo>
                    <a:pt x="28722" y="2983"/>
                  </a:lnTo>
                  <a:cubicBezTo>
                    <a:pt x="28772" y="2983"/>
                    <a:pt x="28848" y="2958"/>
                    <a:pt x="28898" y="2908"/>
                  </a:cubicBezTo>
                  <a:lnTo>
                    <a:pt x="31329" y="477"/>
                  </a:lnTo>
                  <a:lnTo>
                    <a:pt x="41028" y="477"/>
                  </a:lnTo>
                  <a:cubicBezTo>
                    <a:pt x="41154" y="477"/>
                    <a:pt x="41254" y="352"/>
                    <a:pt x="41254" y="227"/>
                  </a:cubicBezTo>
                  <a:cubicBezTo>
                    <a:pt x="41254" y="101"/>
                    <a:pt x="41154" y="1"/>
                    <a:pt x="410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Bebas Neue"/>
              <a:buNone/>
              <a:defRPr sz="3600">
                <a:solidFill>
                  <a:schemeClr val="accent5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●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icksand"/>
              <a:buChar char="○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icksand"/>
              <a:buChar char="■"/>
              <a:defRPr sz="16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teshival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ykc6-eID0?feature=oembed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hyperlink" Target="https://scratch.mit.edu/projects/61993695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-QuPKDAADE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1993914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TVpjvPGrAE?feature=oembed" TargetMode="Externa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046947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3mlyBtZ6HU?feature=oembed" TargetMode="Externa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0343279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KXqfHr4Vfs?list=PLQtMgOvMtjrtyMSDhs6kp8ZmjsuitIoH0" TargetMode="Externa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scratch.mit.edu/projects/62079328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2116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B--g5bAlS8?list=PLQtMgOvMtjrtyMSDhs6kp8ZmjsuitIoH0" TargetMode="External"/><Relationship Id="rId4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056141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aCoAFweD_k?list=PLQtMgOvMtjrtyMSDhs6kp8ZmjsuitIoH0" TargetMode="External"/><Relationship Id="rId4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RMDPfjclIYc?list=PLDbO_kJ9ZtGjlbKkg7nwEpx8wgx4F7BIy" TargetMode="Externa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843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189805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CDflCmb0z0?list=PLQtMgOvMtjrtyMSDhs6kp8ZmjsuitIoH0" TargetMode="Externa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4958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ULx04G7CTo?list=PLQtMgOvMtjrtyMSDhs6kp8ZmjsuitIoH0" TargetMode="External"/><Relationship Id="rId4" Type="http://schemas.openxmlformats.org/officeDocument/2006/relationships/image" Target="../media/image4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247914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5fbSSxTBI4?list=PLQtMgOvMtjrtyMSDhs6kp8ZmjsuitIoH0" TargetMode="Externa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fga_QV1fGnU?list=PLDbO_kJ9ZtGjlbKkg7nwEpx8wgx4F7BIy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scratch.mit.edu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0987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2.png"/><Relationship Id="rId5" Type="http://schemas.openxmlformats.org/officeDocument/2006/relationships/image" Target="../media/image17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1414084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iHjm05jjA?list=PLQtMgOvMtjrtyMSDhs6kp8ZmjsuitIoH0" TargetMode="External"/><Relationship Id="rId4" Type="http://schemas.openxmlformats.org/officeDocument/2006/relationships/image" Target="../media/image5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622082312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qMd44Oi2l4?feature=oembed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cratch.mit.edu/projects/619604763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USOkqi1VGM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>
            <a:spLocks noGrp="1"/>
          </p:cNvSpPr>
          <p:nvPr>
            <p:ph type="ctrTitle"/>
          </p:nvPr>
        </p:nvSpPr>
        <p:spPr>
          <a:xfrm>
            <a:off x="507340" y="681873"/>
            <a:ext cx="4532484" cy="3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F85C5"/>
                </a:solidFill>
              </a:rPr>
              <a:t>Scratch Teaching</a:t>
            </a:r>
            <a:br>
              <a:rPr lang="en" sz="6000" dirty="0">
                <a:solidFill>
                  <a:srgbClr val="0F85C5"/>
                </a:solidFill>
              </a:rPr>
            </a:br>
            <a:r>
              <a:rPr lang="en" sz="6000" dirty="0">
                <a:solidFill>
                  <a:srgbClr val="FEA826"/>
                </a:solidFill>
              </a:rPr>
              <a:t>Plan For</a:t>
            </a:r>
            <a:br>
              <a:rPr lang="en" sz="6100" dirty="0">
                <a:solidFill>
                  <a:srgbClr val="FEA826"/>
                </a:solidFill>
              </a:rPr>
            </a:br>
            <a:r>
              <a:rPr lang="en" sz="6000" dirty="0">
                <a:solidFill>
                  <a:schemeClr val="dk2"/>
                </a:solidFill>
              </a:rPr>
              <a:t>Samatha</a:t>
            </a:r>
            <a:r>
              <a:rPr lang="en" sz="9000" dirty="0">
                <a:solidFill>
                  <a:schemeClr val="dk2"/>
                </a:solidFill>
              </a:rPr>
              <a:t> </a:t>
            </a:r>
            <a:endParaRPr sz="9000" dirty="0">
              <a:solidFill>
                <a:schemeClr val="dk2"/>
              </a:solidFill>
            </a:endParaRPr>
          </a:p>
        </p:txBody>
      </p:sp>
      <p:sp>
        <p:nvSpPr>
          <p:cNvPr id="510" name="Google Shape;510;p21"/>
          <p:cNvSpPr txBox="1">
            <a:spLocks noGrp="1"/>
          </p:cNvSpPr>
          <p:nvPr>
            <p:ph type="subTitle" idx="1"/>
          </p:nvPr>
        </p:nvSpPr>
        <p:spPr>
          <a:xfrm>
            <a:off x="3028326" y="4197766"/>
            <a:ext cx="2224158" cy="7651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Vanshika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Shivali Mittal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linkClick r:id="rId3"/>
              </a:rPr>
              <a:t>spellotype</a:t>
            </a:r>
            <a:r>
              <a:rPr lang="en" b="1" dirty="0">
                <a:latin typeface="Quicksand"/>
                <a:ea typeface="Quicksand"/>
                <a:cs typeface="Quicksand"/>
                <a:sym typeface="Quicksand"/>
                <a:hlinkClick r:id="rId3"/>
              </a:rPr>
              <a:t>@gmail.com</a:t>
            </a:r>
            <a:endParaRPr b="1" dirty="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11" name="Google Shape;5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209" y="681873"/>
            <a:ext cx="3492601" cy="37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0132E6-D29B-44BB-BBB3-0FE834793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1"/>
          <a:stretch/>
        </p:blipFill>
        <p:spPr>
          <a:xfrm>
            <a:off x="155918" y="671363"/>
            <a:ext cx="8440611" cy="39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17797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2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939800" y="2027331"/>
            <a:ext cx="7850409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Recreate the project as in “Activity 1”.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Give it a name and save it to your account.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 should be able to open the project from “My Stuff”.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Modify and verify that changes are saved.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25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scratch coding </a:t>
            </a:r>
            <a:br>
              <a:rPr lang="en" sz="4000" dirty="0">
                <a:solidFill>
                  <a:schemeClr val="lt2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blocks 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The Scratch Coding Blocks (Basic)">
            <a:hlinkClick r:id="" action="ppaction://media"/>
            <a:extLst>
              <a:ext uri="{FF2B5EF4-FFF2-40B4-BE49-F238E27FC236}">
                <a16:creationId xmlns:a16="http://schemas.microsoft.com/office/drawing/2014/main" id="{CA396DB2-8DC3-4873-8783-D5DFF7B0D9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4799" y="1450848"/>
            <a:ext cx="3563112" cy="28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3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264400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0CCAA34-DAA9-4EE0-B080-1AC11139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2" y="1926537"/>
            <a:ext cx="2762407" cy="2750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https://scratch.mit.edu/projects/619936959/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2"/>
            <a:ext cx="3858740" cy="2547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Deleting a Sprite, Adding a Sprite &amp; Adding a Backdrop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2: Deleting a Sprite, Adding a Sprite &amp; Adding a Backdrop">
            <a:hlinkClick r:id="" action="ppaction://media"/>
            <a:extLst>
              <a:ext uri="{FF2B5EF4-FFF2-40B4-BE49-F238E27FC236}">
                <a16:creationId xmlns:a16="http://schemas.microsoft.com/office/drawing/2014/main" id="{FCA6B681-8BD8-406B-A1E9-F77D62A5AF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50478"/>
            <a:ext cx="3521770" cy="28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4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42140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C</a:t>
            </a:r>
            <a:r>
              <a:rPr lang="en" sz="1800" dirty="0"/>
              <a:t>reate an underwater world like the one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use “underwater” background.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a “fish sprite” and an “octopus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Experiment and create more worlds.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https://scratch.mit.edu/projects/619939142/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85A49-E472-4CD1-9C5F-1122CDC7B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8" y="1685658"/>
            <a:ext cx="3852025" cy="29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451103"/>
            <a:ext cx="3858740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say something</a:t>
            </a:r>
            <a:br>
              <a:rPr lang="en-US" sz="1600" b="0" i="0" dirty="0">
                <a:effectLst/>
                <a:latin typeface="Roboto" panose="02000000000000000000" pitchFamily="2" charset="0"/>
              </a:rPr>
            </a:b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3: Make Your Sprite Say Something!">
            <a:hlinkClick r:id="" action="ppaction://media"/>
            <a:extLst>
              <a:ext uri="{FF2B5EF4-FFF2-40B4-BE49-F238E27FC236}">
                <a16:creationId xmlns:a16="http://schemas.microsoft.com/office/drawing/2014/main" id="{BB247934-AA0D-42E0-8938-98EDE0A7F4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46991" y="1462756"/>
            <a:ext cx="3545014" cy="287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5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883379" y="1993464"/>
            <a:ext cx="5110029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Delete the “cat sprite” that comes by default.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Choose a “forest” backdrop and add “Bear sprite”.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Make the bear </a:t>
            </a:r>
            <a:r>
              <a:rPr lang="en" sz="1800" b="1" dirty="0"/>
              <a:t>say</a:t>
            </a:r>
            <a:r>
              <a:rPr lang="en" sz="1800" dirty="0"/>
              <a:t> “Grrrrrrrr” for 2 seconds.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Then use just the </a:t>
            </a:r>
            <a:r>
              <a:rPr lang="en" sz="1800" b="1" dirty="0"/>
              <a:t>say </a:t>
            </a:r>
            <a:r>
              <a:rPr lang="en" sz="1800" dirty="0"/>
              <a:t>block to make the bear say “Have you seen my honey?”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https://scratch.mit.edu/projects/620046947/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A6EDF-DA8A-4A0C-BD24-E592BB948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92" y="1699802"/>
            <a:ext cx="2667372" cy="18385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B3384-9FC1-4D8D-AC2A-75F654B7D89C}"/>
              </a:ext>
            </a:extLst>
          </p:cNvPr>
          <p:cNvGrpSpPr/>
          <p:nvPr/>
        </p:nvGrpSpPr>
        <p:grpSpPr>
          <a:xfrm>
            <a:off x="150592" y="3668891"/>
            <a:ext cx="3653764" cy="523220"/>
            <a:chOff x="150592" y="3375377"/>
            <a:chExt cx="3653764" cy="5232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3220BC-6967-4D51-91A4-718DE21FE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592" y="3394044"/>
              <a:ext cx="526741" cy="4157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E59C1F-76F4-4B69-859B-B0164661CFD6}"/>
                </a:ext>
              </a:extLst>
            </p:cNvPr>
            <p:cNvSpPr txBox="1"/>
            <p:nvPr/>
          </p:nvSpPr>
          <p:spPr>
            <a:xfrm>
              <a:off x="756356" y="3375377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Quicksand" panose="020B0604020202020204" charset="0"/>
                </a:rPr>
                <a:t>The </a:t>
              </a:r>
              <a:r>
                <a:rPr lang="en-US" b="1" dirty="0">
                  <a:latin typeface="Quicksand" panose="020B0604020202020204" charset="0"/>
                </a:rPr>
                <a:t>say</a:t>
              </a:r>
              <a:r>
                <a:rPr lang="en-US" dirty="0">
                  <a:latin typeface="Quicksand" panose="020B0604020202020204" charset="0"/>
                </a:rPr>
                <a:t> block is used for a message that doesn’t go away.</a:t>
              </a:r>
              <a:endParaRPr lang="en-IN" dirty="0">
                <a:latin typeface="Quicksan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80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30333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create a dialogue between two sprites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Create a Program with Dialogue with Scratch 3.0">
            <a:hlinkClick r:id="" action="ppaction://media"/>
            <a:extLst>
              <a:ext uri="{FF2B5EF4-FFF2-40B4-BE49-F238E27FC236}">
                <a16:creationId xmlns:a16="http://schemas.microsoft.com/office/drawing/2014/main" id="{7F80FCDA-5909-476F-9D49-1458D27725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4" y="1422400"/>
            <a:ext cx="3626654" cy="2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6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4368799" y="1993464"/>
            <a:ext cx="4775201" cy="247867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dialogue between two people Mary and John.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The flow of dialogue is explained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Use your creativity for the background and sprites.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increase time to 2 seconds if the conversation is very difficult to follow.</a:t>
            </a:r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B27E2A-5D68-4374-97E9-49197C77D862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https://scratch.mit.edu/projects/620343279/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220BC-6967-4D51-91A4-718DE21F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2" y="3762332"/>
            <a:ext cx="526741" cy="415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E59C1F-76F4-4B69-859B-B0164661CFD6}"/>
              </a:ext>
            </a:extLst>
          </p:cNvPr>
          <p:cNvSpPr txBox="1"/>
          <p:nvPr/>
        </p:nvSpPr>
        <p:spPr>
          <a:xfrm>
            <a:off x="756356" y="372533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once selected can be renamed in the  sprite pane.</a:t>
            </a:r>
            <a:endParaRPr lang="en-IN" dirty="0"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83FDA-B7C8-40FE-812B-BAF36FAF5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93" y="1543984"/>
            <a:ext cx="3677163" cy="2019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CEB22-58F0-41E0-84E0-1EECE4A6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1" y="4300222"/>
            <a:ext cx="526741" cy="415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814EB2-983A-4EE1-8B40-94029B59E441}"/>
              </a:ext>
            </a:extLst>
          </p:cNvPr>
          <p:cNvSpPr txBox="1"/>
          <p:nvPr/>
        </p:nvSpPr>
        <p:spPr>
          <a:xfrm>
            <a:off x="784577" y="4250273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A sprite can be flipped horizontally to change it’s orientation..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8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Hello Scratch!!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865510" y="1648047"/>
            <a:ext cx="3558499" cy="258513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We will learn problem solving and programming skills using Scratch.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is a programming language that makes it easy to create your own interactive stories, animations, games, music, and art.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326E08-A5A2-4B33-81B1-5B19849D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649"/>
            <a:ext cx="4696480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1601325"/>
            <a:ext cx="3858740" cy="249654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adding a sound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4: Adding a Sound">
            <a:hlinkClick r:id="" action="ppaction://media"/>
            <a:extLst>
              <a:ext uri="{FF2B5EF4-FFF2-40B4-BE49-F238E27FC236}">
                <a16:creationId xmlns:a16="http://schemas.microsoft.com/office/drawing/2014/main" id="{BF7C9196-FC7A-4B09-9649-C53DE84A06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6178" y="1462756"/>
            <a:ext cx="3649674" cy="29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8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key to play drum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5B4BE9E-D05E-485E-AEA6-199755F2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67" y="2427244"/>
            <a:ext cx="2855014" cy="2122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43" y="2401544"/>
            <a:ext cx="2520967" cy="2180969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7.1  contd.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A0CD3A-1043-4E91-A753-D71441AFA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9" r="-1721" b="5352"/>
          <a:stretch/>
        </p:blipFill>
        <p:spPr>
          <a:xfrm>
            <a:off x="1826474" y="2475647"/>
            <a:ext cx="4458322" cy="1162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https://scratch.mit.edu/projects/620793282/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2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 A Series of notes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9816B-6FF5-417C-A03D-5F27FFA76D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33"/>
          <a:stretch/>
        </p:blipFill>
        <p:spPr>
          <a:xfrm>
            <a:off x="6002143" y="2401545"/>
            <a:ext cx="2520967" cy="965444"/>
          </a:xfrm>
          <a:prstGeom prst="rect">
            <a:avLst/>
          </a:prstGeom>
        </p:spPr>
      </p:pic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5AB42-7128-4EFF-BE51-15D3D42DE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20679"/>
            <a:ext cx="2937612" cy="216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F46135-2DD2-4529-8ABA-A41BEC80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143" y="3501596"/>
            <a:ext cx="252096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79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1289" y="1066151"/>
            <a:ext cx="468273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7.2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https://scratch.mit.edu/projects/621052116/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F99CA-AFB4-497B-ADA6-A88211391C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3" t="6891" b="3895"/>
          <a:stretch/>
        </p:blipFill>
        <p:spPr>
          <a:xfrm>
            <a:off x="1746833" y="2411800"/>
            <a:ext cx="3239695" cy="21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5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85874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fly around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- Episode 5: Make Your Sprite Fly Around">
            <a:hlinkClick r:id="" action="ppaction://media"/>
            <a:extLst>
              <a:ext uri="{FF2B5EF4-FFF2-40B4-BE49-F238E27FC236}">
                <a16:creationId xmlns:a16="http://schemas.microsoft.com/office/drawing/2014/main" id="{CC95A34E-8E23-45F9-9F00-03A9622144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37456"/>
            <a:ext cx="3625269" cy="290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Press space key to glide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9245E-7129-4CC6-84CC-5BC10387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99" y="2401544"/>
            <a:ext cx="2948142" cy="2180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199AD-EE39-4AA7-8B64-0FA0255A6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51" r="50000"/>
          <a:stretch/>
        </p:blipFill>
        <p:spPr>
          <a:xfrm>
            <a:off x="6014653" y="3455651"/>
            <a:ext cx="2438741" cy="1038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69F19B-ACBC-41A4-92FA-BFF40C008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19818"/>
          <a:stretch/>
        </p:blipFill>
        <p:spPr>
          <a:xfrm>
            <a:off x="6014653" y="2401544"/>
            <a:ext cx="2438741" cy="10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8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https://scratch.mit.edu/projects/621056141/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9147-3F01-439A-A39D-68926E18E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76850"/>
            <a:ext cx="3048425" cy="162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DC1C1-D4A8-4558-9E62-E12DF6F71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042" y="2571750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4B0960-7484-49D4-8FF2-7C70CF16BCF9}"/>
              </a:ext>
            </a:extLst>
          </p:cNvPr>
          <p:cNvSpPr txBox="1"/>
          <p:nvPr/>
        </p:nvSpPr>
        <p:spPr>
          <a:xfrm>
            <a:off x="5945517" y="2517996"/>
            <a:ext cx="296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The “pop” sound” is built into the butterfly sprite.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0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gliding from one point to another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6: Gliding From One Point to Another">
            <a:hlinkClick r:id="" action="ppaction://media"/>
            <a:extLst>
              <a:ext uri="{FF2B5EF4-FFF2-40B4-BE49-F238E27FC236}">
                <a16:creationId xmlns:a16="http://schemas.microsoft.com/office/drawing/2014/main" id="{1EF6D3A8-60DD-45F7-A06B-7935CA098A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35" y="1462756"/>
            <a:ext cx="3624935" cy="28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</a:t>
            </a:r>
            <a:r>
              <a:rPr lang="en" dirty="0"/>
              <a:t>lide from point to point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557E7-DA8E-4FA3-92AD-E1886AA4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89" y="2401674"/>
            <a:ext cx="2799088" cy="2092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25DF89-5609-4204-909D-5189C61E23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01"/>
          <a:stretch/>
        </p:blipFill>
        <p:spPr>
          <a:xfrm>
            <a:off x="6025265" y="2412834"/>
            <a:ext cx="2448400" cy="103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2A45B-E81D-4A3D-B056-0CF50814DA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98" t="12226" b="11121"/>
          <a:stretch/>
        </p:blipFill>
        <p:spPr>
          <a:xfrm>
            <a:off x="6025266" y="3463082"/>
            <a:ext cx="2448400" cy="10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Scratch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4941709" y="1569023"/>
            <a:ext cx="3858740" cy="268688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sz="1800" b="1" dirty="0"/>
              <a:t>Scratch </a:t>
            </a:r>
            <a:r>
              <a:rPr lang="en-US" sz="1800" dirty="0"/>
              <a:t>is a free programming language developed by </a:t>
            </a:r>
            <a:r>
              <a:rPr lang="en-US" sz="1800" b="1" dirty="0"/>
              <a:t>MIT</a:t>
            </a:r>
            <a:r>
              <a:rPr lang="en-US" sz="1800" dirty="0"/>
              <a:t> that makes it easy to create interactive stories, animations, games, music, and art, and share your creations on the web. 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sz="1800" dirty="0"/>
              <a:t>Scratch can run from within a modern web browser or can be downloaded as an app.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Beginner Scratch Course (#1) | What is Scratch?">
            <a:hlinkClick r:id="" action="ppaction://media"/>
            <a:extLst>
              <a:ext uri="{FF2B5EF4-FFF2-40B4-BE49-F238E27FC236}">
                <a16:creationId xmlns:a16="http://schemas.microsoft.com/office/drawing/2014/main" id="{921AAA3A-D0EA-4263-9A00-C4A0FBBA25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61237" y="1460529"/>
            <a:ext cx="3572540" cy="27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https://scratch.mit.edu/projects/621188434/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6505-94DD-499A-A134-02B0FF19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411522"/>
            <a:ext cx="453453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79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686599" y="1943033"/>
            <a:ext cx="2799088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Keep G</a:t>
            </a:r>
            <a:r>
              <a:rPr lang="en" dirty="0"/>
              <a:t>liding randomly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A0C7-F570-4C1D-8763-ECB181A3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65" y="2401544"/>
            <a:ext cx="2258935" cy="1076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DDAF9-79C2-4667-A131-FB85AADDD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12" r="5528" b="6328"/>
          <a:stretch/>
        </p:blipFill>
        <p:spPr>
          <a:xfrm>
            <a:off x="6025265" y="3491502"/>
            <a:ext cx="2258935" cy="107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669FC-79AA-481B-BCD3-9E47C1D6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00" y="2401545"/>
            <a:ext cx="2921705" cy="21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9.2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https://scratch.mit.edu/projects/621189805/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7BE2A-7326-4FA4-9C41-0D47CE8EA4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1"/>
          <a:stretch/>
        </p:blipFill>
        <p:spPr>
          <a:xfrm>
            <a:off x="1679100" y="2413703"/>
            <a:ext cx="4286848" cy="19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9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left and right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7: Make Your Sprite Move Left &amp; Right">
            <a:hlinkClick r:id="" action="ppaction://media"/>
            <a:extLst>
              <a:ext uri="{FF2B5EF4-FFF2-40B4-BE49-F238E27FC236}">
                <a16:creationId xmlns:a16="http://schemas.microsoft.com/office/drawing/2014/main" id="{8A7B2435-66E7-4A36-91CF-6AB2E8A7F25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4683" y="1417600"/>
            <a:ext cx="3705126" cy="29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/>
              <a:t>ove left &amp; right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C1F97-66A7-4045-B5CF-67F64748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584" y="2616035"/>
            <a:ext cx="2985918" cy="2208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82B54A-CE31-47EA-8539-3AFBA9F90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76" y="2616035"/>
            <a:ext cx="2331000" cy="1132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EAB6C-980F-4A4B-BB99-957C5927E4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4"/>
          <a:stretch/>
        </p:blipFill>
        <p:spPr>
          <a:xfrm>
            <a:off x="6010993" y="3748079"/>
            <a:ext cx="23211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10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https://scratch.mit.edu/projects/621244958/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E61F-8120-48EB-BBB9-CD69E8C35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2" b="5906"/>
          <a:stretch/>
        </p:blipFill>
        <p:spPr>
          <a:xfrm>
            <a:off x="1679100" y="2415923"/>
            <a:ext cx="4267796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4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Make your sprite move UP and Down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Scratch Basics - Episode 8: Moving Up and Down">
            <a:hlinkClick r:id="" action="ppaction://media"/>
            <a:extLst>
              <a:ext uri="{FF2B5EF4-FFF2-40B4-BE49-F238E27FC236}">
                <a16:creationId xmlns:a16="http://schemas.microsoft.com/office/drawing/2014/main" id="{2D3CDB5C-D292-4F9A-B78B-7A495DA9928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92725" y="1411770"/>
            <a:ext cx="3632481" cy="29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arrow keys to M</a:t>
            </a:r>
            <a:r>
              <a:rPr lang="en-IN" dirty="0" err="1"/>
              <a:t>ove</a:t>
            </a:r>
            <a:r>
              <a:rPr lang="en-IN" dirty="0"/>
              <a:t> up &amp; down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1999" y="1066151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A35B-31ED-4F06-99C3-62459C308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99" y="2595200"/>
            <a:ext cx="2745525" cy="2059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BEA1B-0812-47B4-8809-C78DF4CBAB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44" t="10008" b="5031"/>
          <a:stretch/>
        </p:blipFill>
        <p:spPr>
          <a:xfrm>
            <a:off x="6025266" y="2606400"/>
            <a:ext cx="2125314" cy="1018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9D639D-221F-4FBD-9E64-820EDBC2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2" t="10670" r="51607"/>
          <a:stretch/>
        </p:blipFill>
        <p:spPr>
          <a:xfrm>
            <a:off x="6025265" y="3624772"/>
            <a:ext cx="2125314" cy="110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2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1066151"/>
            <a:ext cx="4897224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https://scratch.mit.edu/projects/621247914/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19E14-8A53-442B-A1F1-61DD372B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26" y="2447915"/>
            <a:ext cx="2848373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33EF7-D973-4AF5-A90F-FB69FB453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83" y="2718507"/>
            <a:ext cx="526741" cy="4157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BBAD75-D9B7-485C-BD59-76E033CB3846}"/>
              </a:ext>
            </a:extLst>
          </p:cNvPr>
          <p:cNvSpPr txBox="1"/>
          <p:nvPr/>
        </p:nvSpPr>
        <p:spPr>
          <a:xfrm>
            <a:off x="5595558" y="2664753"/>
            <a:ext cx="2964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even use “green flag pressed event” and “go to x, y” block to set initial position of the hedgehog.</a:t>
            </a:r>
            <a:endParaRPr lang="en-IN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0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costume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9: Coding Costume Changes">
            <a:hlinkClick r:id="" action="ppaction://media"/>
            <a:extLst>
              <a:ext uri="{FF2B5EF4-FFF2-40B4-BE49-F238E27FC236}">
                <a16:creationId xmlns:a16="http://schemas.microsoft.com/office/drawing/2014/main" id="{5F1657A7-10A7-42E0-B1AA-A5519F58F02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24400" y="1462756"/>
            <a:ext cx="3584975" cy="28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4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0"/>
          <p:cNvSpPr/>
          <p:nvPr/>
        </p:nvSpPr>
        <p:spPr>
          <a:xfrm>
            <a:off x="713260" y="1291188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Your Account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5043310" y="1648047"/>
            <a:ext cx="3380700" cy="22647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create an account, visit the Scratch website at 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scratch.mit.edu</a:t>
            </a: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and click "</a:t>
            </a:r>
            <a:r>
              <a:rPr lang="en-US" sz="1800" b="1" dirty="0"/>
              <a:t>Join Scratch</a:t>
            </a:r>
            <a:r>
              <a:rPr lang="en-US" sz="1800" dirty="0"/>
              <a:t>" in the top right hand corner. Follow the video linked on the left.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nline Media 2" title="Beginner Scratch Course (#2) | Set Up Your Account">
            <a:hlinkClick r:id="" action="ppaction://media"/>
            <a:extLst>
              <a:ext uri="{FF2B5EF4-FFF2-40B4-BE49-F238E27FC236}">
                <a16:creationId xmlns:a16="http://schemas.microsoft.com/office/drawing/2014/main" id="{7B37624F-90DB-4BAD-A6AD-0BD33C1BCC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01901" y="1461971"/>
            <a:ext cx="3481457" cy="28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Animate a sprite when you click it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931744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A280A-1D44-4C29-9D75-05C2CD8F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00" y="2613030"/>
            <a:ext cx="2853770" cy="211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BB821C-78DE-49F0-8BBF-5D44A0D34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7" t="12243" b="9557"/>
          <a:stretch/>
        </p:blipFill>
        <p:spPr>
          <a:xfrm>
            <a:off x="6025265" y="2614904"/>
            <a:ext cx="1954905" cy="88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F051B-02C2-4C67-9D5D-227E3E076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44" r="51926" b="7746"/>
          <a:stretch/>
        </p:blipFill>
        <p:spPr>
          <a:xfrm>
            <a:off x="6027540" y="3495679"/>
            <a:ext cx="1952630" cy="8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49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943033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12.1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https://scratch.mit.edu/projects/621410987/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8786-E2C2-40E0-97A0-084D606D2B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6"/>
          <a:stretch/>
        </p:blipFill>
        <p:spPr>
          <a:xfrm>
            <a:off x="1704841" y="2424993"/>
            <a:ext cx="3610479" cy="2012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C7D61-F3C2-42E8-984D-8D0F2252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022" y="2758170"/>
            <a:ext cx="526741" cy="415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4CE15-EF2E-41A5-8E4A-76A63A8237A9}"/>
              </a:ext>
            </a:extLst>
          </p:cNvPr>
          <p:cNvSpPr txBox="1"/>
          <p:nvPr/>
        </p:nvSpPr>
        <p:spPr>
          <a:xfrm>
            <a:off x="6120497" y="2704416"/>
            <a:ext cx="2964360" cy="138499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Quicksand" panose="020B0604020202020204" charset="0"/>
              </a:rPr>
              <a:t>You can make it more interesting by adding sounds. Use </a:t>
            </a:r>
          </a:p>
          <a:p>
            <a:endParaRPr lang="en-US" dirty="0">
              <a:latin typeface="Quicksand" panose="020B0604020202020204" charset="0"/>
            </a:endParaRPr>
          </a:p>
          <a:p>
            <a:endParaRPr lang="en-US" dirty="0">
              <a:latin typeface="Quicksand" panose="020B0604020202020204" charset="0"/>
            </a:endParaRPr>
          </a:p>
          <a:p>
            <a:endParaRPr lang="en-IN" dirty="0">
              <a:latin typeface="Quicksand" panose="020B0604020202020204" charset="0"/>
            </a:endParaRPr>
          </a:p>
          <a:p>
            <a:r>
              <a:rPr lang="en-IN" dirty="0">
                <a:latin typeface="Quicksand" panose="020B0604020202020204" charset="0"/>
              </a:rPr>
              <a:t>before coding costume changes.</a:t>
            </a:r>
            <a:endParaRPr lang="en-US" dirty="0"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DF0FE-1002-454F-B553-A66FCD03D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627" y="3197214"/>
            <a:ext cx="1600423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2065997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2078501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N" dirty="0"/>
              <a:t>ake an animated dance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214497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2089790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2054708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2203208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8" y="1066151"/>
            <a:ext cx="7703999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8AF5-B802-4CA8-9E8E-AE4BEB70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17" y="2438109"/>
            <a:ext cx="2519005" cy="2314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FF7BE-2F29-41F3-9075-21815FB9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28" r="56667" b="42820"/>
          <a:stretch/>
        </p:blipFill>
        <p:spPr>
          <a:xfrm>
            <a:off x="5994454" y="2475647"/>
            <a:ext cx="2662591" cy="1232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D9D22-3A37-4A5B-BCBA-E2697BD31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848" t="11716" r="5466" b="34255"/>
          <a:stretch/>
        </p:blipFill>
        <p:spPr>
          <a:xfrm>
            <a:off x="5994455" y="3707908"/>
            <a:ext cx="2662590" cy="11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4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62795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739831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201129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12.2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https://scratch.mit.edu/projects/621414084/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BD63B-A80D-466C-8661-E7C3CB79F6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81"/>
          <a:stretch/>
        </p:blipFill>
        <p:spPr>
          <a:xfrm>
            <a:off x="1679100" y="2131483"/>
            <a:ext cx="5726411" cy="261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3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1" y="2269067"/>
            <a:ext cx="3748029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US" sz="4000" dirty="0">
                <a:solidFill>
                  <a:schemeClr val="lt2"/>
                </a:solidFill>
              </a:rPr>
              <a:t>coding backdrop changes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Scratch Basics Episode 10: Coding Backdrop Changes">
            <a:hlinkClick r:id="" action="ppaction://media"/>
            <a:extLst>
              <a:ext uri="{FF2B5EF4-FFF2-40B4-BE49-F238E27FC236}">
                <a16:creationId xmlns:a16="http://schemas.microsoft.com/office/drawing/2014/main" id="{EF8F4755-8370-4286-84AD-38968B6B3A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01822" y="1462756"/>
            <a:ext cx="3604956" cy="28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548631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231802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231802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736162" y="1561135"/>
            <a:ext cx="2745526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scenes by switching backdrops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697131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535" name="Google Shape;535;p23"/>
          <p:cNvSpPr txBox="1">
            <a:spLocks noGrp="1"/>
          </p:cNvSpPr>
          <p:nvPr>
            <p:ph type="subTitle" idx="13"/>
          </p:nvPr>
        </p:nvSpPr>
        <p:spPr>
          <a:xfrm>
            <a:off x="6092999" y="1414378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Ready</a:t>
            </a:r>
            <a:endParaRPr dirty="0"/>
          </a:p>
        </p:txBody>
      </p:sp>
      <p:sp>
        <p:nvSpPr>
          <p:cNvPr id="538" name="Google Shape;538;p23"/>
          <p:cNvSpPr/>
          <p:nvPr/>
        </p:nvSpPr>
        <p:spPr>
          <a:xfrm>
            <a:off x="4986600" y="1537342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title" idx="15"/>
          </p:nvPr>
        </p:nvSpPr>
        <p:spPr>
          <a:xfrm>
            <a:off x="5126400" y="1685842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681133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</a:t>
            </a:r>
            <a:endParaRPr sz="5000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D792A-253F-436E-A250-FD2C18EB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162" y="2069137"/>
            <a:ext cx="1993627" cy="1532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BC90D-4288-42B1-BFBA-4BD765FAB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61" y="3495445"/>
            <a:ext cx="1993627" cy="15100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B038F-8927-4BC3-A681-160D39C06F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91" r="8379" b="11903"/>
          <a:stretch/>
        </p:blipFill>
        <p:spPr>
          <a:xfrm>
            <a:off x="6656001" y="3707824"/>
            <a:ext cx="1012755" cy="144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26000-ECB6-4F46-AF16-48FB7A99C1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272" t="1650" r="6262"/>
          <a:stretch/>
        </p:blipFill>
        <p:spPr>
          <a:xfrm>
            <a:off x="6040558" y="1848082"/>
            <a:ext cx="2243642" cy="18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6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3"/>
          <p:cNvSpPr/>
          <p:nvPr/>
        </p:nvSpPr>
        <p:spPr>
          <a:xfrm>
            <a:off x="720000" y="1825369"/>
            <a:ext cx="819300" cy="8193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3"/>
          <p:cNvSpPr txBox="1">
            <a:spLocks noGrp="1"/>
          </p:cNvSpPr>
          <p:nvPr>
            <p:ph type="title" idx="6"/>
          </p:nvPr>
        </p:nvSpPr>
        <p:spPr>
          <a:xfrm>
            <a:off x="1365850" y="496500"/>
            <a:ext cx="64122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2"/>
                </a:solidFill>
              </a:rPr>
              <a:t> 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532" name="Google Shape;532;p23"/>
          <p:cNvSpPr txBox="1">
            <a:spLocks noGrp="1"/>
          </p:cNvSpPr>
          <p:nvPr>
            <p:ph type="subTitle" idx="7"/>
          </p:nvPr>
        </p:nvSpPr>
        <p:spPr>
          <a:xfrm>
            <a:off x="1826474" y="1858809"/>
            <a:ext cx="23310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code</a:t>
            </a:r>
            <a:endParaRPr dirty="0"/>
          </a:p>
        </p:txBody>
      </p:sp>
      <p:sp>
        <p:nvSpPr>
          <p:cNvPr id="534" name="Google Shape;534;p23"/>
          <p:cNvSpPr txBox="1">
            <a:spLocks noGrp="1"/>
          </p:cNvSpPr>
          <p:nvPr>
            <p:ph type="title" idx="9"/>
          </p:nvPr>
        </p:nvSpPr>
        <p:spPr>
          <a:xfrm>
            <a:off x="859800" y="1973869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" name="Google Shape;569;p26">
            <a:extLst>
              <a:ext uri="{FF2B5EF4-FFF2-40B4-BE49-F238E27FC236}">
                <a16:creationId xmlns:a16="http://schemas.microsoft.com/office/drawing/2014/main" id="{61D70A6D-48D5-40BF-B871-9BA5BB01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799" y="1066151"/>
            <a:ext cx="77040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</a:rPr>
              <a:t>Activity 13  contd.</a:t>
            </a:r>
            <a:endParaRPr sz="5000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B896D-4DDA-4447-86BA-0AEC104C1634}"/>
              </a:ext>
            </a:extLst>
          </p:cNvPr>
          <p:cNvSpPr txBox="1"/>
          <p:nvPr/>
        </p:nvSpPr>
        <p:spPr>
          <a:xfrm>
            <a:off x="225778" y="4734201"/>
            <a:ext cx="8658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https://scratch.mit.edu/projects/622082312/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2CF8D-737A-4BCD-89A5-5A6930869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100" y="2351659"/>
            <a:ext cx="461074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8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Make A chase game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1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 simple chase game where you chase a character for fun.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Scratch-Basics-chaseGame.pdf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character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2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Make animated characters that can jump, switch poses, or glide.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Use document “</a:t>
            </a:r>
            <a:r>
              <a:rPr lang="en-US" sz="2000" b="1" dirty="0">
                <a:latin typeface="Quicksand" panose="020B0604020202020204" charset="0"/>
              </a:rPr>
              <a:t>Scratch-Basics-animate.pdf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3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24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47" name="Google Shape;547;p2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24"/>
          <p:cNvSpPr txBox="1">
            <a:spLocks noGrp="1"/>
          </p:cNvSpPr>
          <p:nvPr>
            <p:ph type="title" idx="2"/>
          </p:nvPr>
        </p:nvSpPr>
        <p:spPr>
          <a:xfrm>
            <a:off x="1638750" y="1309511"/>
            <a:ext cx="5866500" cy="45483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Animate a name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0FF08-0FFB-46FD-A79B-077E11730D8A}"/>
              </a:ext>
            </a:extLst>
          </p:cNvPr>
          <p:cNvSpPr txBox="1"/>
          <p:nvPr/>
        </p:nvSpPr>
        <p:spPr>
          <a:xfrm>
            <a:off x="1512711" y="466998"/>
            <a:ext cx="611923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5000" dirty="0">
                <a:solidFill>
                  <a:schemeClr val="dk2"/>
                </a:solidFill>
              </a:rPr>
              <a:t> </a:t>
            </a:r>
            <a:r>
              <a:rPr lang="en" sz="5000" dirty="0">
                <a:solidFill>
                  <a:schemeClr val="dk2"/>
                </a:solidFill>
                <a:latin typeface="Bebas Neue"/>
                <a:sym typeface="Bebas Neue"/>
              </a:rPr>
              <a:t>Project 3</a:t>
            </a:r>
            <a:endParaRPr lang="en-IN" sz="5000" dirty="0">
              <a:solidFill>
                <a:schemeClr val="dk2"/>
              </a:solidFill>
              <a:latin typeface="Bebas Neue"/>
              <a:sym typeface="Bebas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D1BD-1821-4F6A-84A8-FC73BA710AC2}"/>
              </a:ext>
            </a:extLst>
          </p:cNvPr>
          <p:cNvSpPr txBox="1"/>
          <p:nvPr/>
        </p:nvSpPr>
        <p:spPr>
          <a:xfrm>
            <a:off x="1072444" y="2009424"/>
            <a:ext cx="7076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 panose="020B0604020202020204" charset="0"/>
              </a:rPr>
              <a:t>Animate the letters of your name, initials, or favorite word.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Quicksand" panose="020B0604020202020204" charset="0"/>
              </a:rPr>
              <a:t>Use </a:t>
            </a:r>
            <a:r>
              <a:rPr lang="en-US" sz="2000" dirty="0">
                <a:latin typeface="Quicksand" panose="020B0604020202020204" charset="0"/>
              </a:rPr>
              <a:t>document </a:t>
            </a:r>
            <a:r>
              <a:rPr lang="en-US" sz="2000">
                <a:latin typeface="Quicksand" panose="020B0604020202020204" charset="0"/>
              </a:rPr>
              <a:t>“</a:t>
            </a:r>
            <a:r>
              <a:rPr lang="en-US" sz="2000" b="1">
                <a:latin typeface="Quicksand" panose="020B0604020202020204" charset="0"/>
              </a:rPr>
              <a:t>Scratch-Basics-nameCards.</a:t>
            </a:r>
            <a:r>
              <a:rPr lang="en-US" sz="2000" b="1" dirty="0">
                <a:latin typeface="Quicksand" panose="020B0604020202020204" charset="0"/>
              </a:rPr>
              <a:t>pdf</a:t>
            </a:r>
            <a:r>
              <a:rPr lang="en-US" sz="2000" dirty="0">
                <a:latin typeface="Quicksand" panose="020B0604020202020204" charset="0"/>
              </a:rPr>
              <a:t>” provided with this kit for reference.</a:t>
            </a:r>
            <a:endParaRPr lang="en-IN" sz="2000" dirty="0"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1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0"/>
          <p:cNvSpPr/>
          <p:nvPr/>
        </p:nvSpPr>
        <p:spPr>
          <a:xfrm>
            <a:off x="714799" y="49650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0"/>
          <p:cNvSpPr txBox="1">
            <a:spLocks noGrp="1"/>
          </p:cNvSpPr>
          <p:nvPr>
            <p:ph type="title"/>
          </p:nvPr>
        </p:nvSpPr>
        <p:spPr>
          <a:xfrm>
            <a:off x="1365900" y="44502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Started</a:t>
            </a:r>
            <a:endParaRPr dirty="0"/>
          </a:p>
        </p:txBody>
      </p:sp>
      <p:sp>
        <p:nvSpPr>
          <p:cNvPr id="872" name="Google Shape;872;p30"/>
          <p:cNvSpPr txBox="1">
            <a:spLocks noGrp="1"/>
          </p:cNvSpPr>
          <p:nvPr>
            <p:ph type="subTitle" idx="4294967295"/>
          </p:nvPr>
        </p:nvSpPr>
        <p:spPr>
          <a:xfrm flipH="1">
            <a:off x="714799" y="2894178"/>
            <a:ext cx="7780614" cy="17528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indent="-285750" algn="just">
              <a:lnSpc>
                <a:spcPct val="100000"/>
              </a:lnSpc>
            </a:pPr>
            <a:r>
              <a:rPr lang="en-US" dirty="0"/>
              <a:t>Go to the Scratch website at </a:t>
            </a:r>
            <a:r>
              <a:rPr lang="en-US" dirty="0">
                <a:hlinkClick r:id="rId3"/>
              </a:rPr>
              <a:t>scratch.mit.edu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Login to your account</a:t>
            </a:r>
          </a:p>
          <a:p>
            <a:pPr marL="285750" indent="-285750" algn="just">
              <a:lnSpc>
                <a:spcPct val="100000"/>
              </a:lnSpc>
            </a:pPr>
            <a:r>
              <a:rPr lang="en-US" dirty="0"/>
              <a:t>Click on Create tab at the top of the home page, and within seconds, you’ll be in the code builder where all the magic happens.</a:t>
            </a:r>
          </a:p>
        </p:txBody>
      </p:sp>
      <p:grpSp>
        <p:nvGrpSpPr>
          <p:cNvPr id="874" name="Google Shape;874;p3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75" name="Google Shape;875;p3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884A7C6-ADBA-4513-89FC-9E33429DC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60" y="1186208"/>
            <a:ext cx="8059479" cy="17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2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299"/>
            <a:ext cx="3858741" cy="251234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" sz="4000" dirty="0">
                <a:solidFill>
                  <a:schemeClr val="lt2"/>
                </a:solidFill>
              </a:rPr>
              <a:t>Introduction to scratch working environment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Online Media 3" title="Scratch Basics - Episode 1: Introduction to the Scratch Working Environment">
            <a:hlinkClick r:id="" action="ppaction://media"/>
            <a:extLst>
              <a:ext uri="{FF2B5EF4-FFF2-40B4-BE49-F238E27FC236}">
                <a16:creationId xmlns:a16="http://schemas.microsoft.com/office/drawing/2014/main" id="{E37AEFA4-DEC1-4667-92F3-E79628B102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33769" y="1438840"/>
            <a:ext cx="3534992" cy="2921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oogle Shape;824;p28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825" name="Google Shape;825;p28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8"/>
          <p:cNvSpPr txBox="1">
            <a:spLocks noGrp="1"/>
          </p:cNvSpPr>
          <p:nvPr>
            <p:ph type="title"/>
          </p:nvPr>
        </p:nvSpPr>
        <p:spPr>
          <a:xfrm>
            <a:off x="720000" y="-62484"/>
            <a:ext cx="6854902" cy="9178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cratch </a:t>
            </a:r>
            <a:r>
              <a:rPr lang="en" dirty="0">
                <a:solidFill>
                  <a:schemeClr val="lt2"/>
                </a:solidFill>
              </a:rPr>
              <a:t>interface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6178F-1C2D-486E-9D2D-C8B4C291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15" y="818749"/>
            <a:ext cx="6960543" cy="4305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 txBox="1">
            <a:spLocks noGrp="1"/>
          </p:cNvSpPr>
          <p:nvPr>
            <p:ph type="title"/>
          </p:nvPr>
        </p:nvSpPr>
        <p:spPr>
          <a:xfrm>
            <a:off x="4572000" y="1151664"/>
            <a:ext cx="3852025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1</a:t>
            </a:r>
            <a:endParaRPr dirty="0"/>
          </a:p>
        </p:txBody>
      </p:sp>
      <p:sp>
        <p:nvSpPr>
          <p:cNvPr id="570" name="Google Shape;570;p26"/>
          <p:cNvSpPr txBox="1">
            <a:spLocks noGrp="1"/>
          </p:cNvSpPr>
          <p:nvPr>
            <p:ph type="subTitle" idx="1"/>
          </p:nvPr>
        </p:nvSpPr>
        <p:spPr>
          <a:xfrm>
            <a:off x="3680331" y="2083776"/>
            <a:ext cx="5109878" cy="2207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Create a new Scratch 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 some blocks for the “cat sprite” such as those shown on the left.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Press the green flag and see what happens.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You can experiment with different values in “move block” and “wait block”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</p:txBody>
      </p:sp>
      <p:sp>
        <p:nvSpPr>
          <p:cNvPr id="691" name="Google Shape;691;p26"/>
          <p:cNvSpPr/>
          <p:nvPr/>
        </p:nvSpPr>
        <p:spPr>
          <a:xfrm>
            <a:off x="4572000" y="496500"/>
            <a:ext cx="38469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6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693" name="Google Shape;693;p26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7F8985-FA1D-4C11-A3C3-4213053D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5" y="2032906"/>
            <a:ext cx="3477110" cy="215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18E216-9A79-4803-8EA2-B9C8C77F2EA4}"/>
              </a:ext>
            </a:extLst>
          </p:cNvPr>
          <p:cNvSpPr txBox="1"/>
          <p:nvPr/>
        </p:nvSpPr>
        <p:spPr>
          <a:xfrm>
            <a:off x="225778" y="4746282"/>
            <a:ext cx="866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Quicksand" panose="020B060402020202020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https://scratch.mit.edu/projects/619604763/</a:t>
            </a:r>
            <a:endParaRPr lang="en-IN" sz="1800" b="1" dirty="0">
              <a:solidFill>
                <a:schemeClr val="bg2">
                  <a:lumMod val="50000"/>
                  <a:lumOff val="50000"/>
                </a:schemeClr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66;p30">
            <a:extLst>
              <a:ext uri="{FF2B5EF4-FFF2-40B4-BE49-F238E27FC236}">
                <a16:creationId xmlns:a16="http://schemas.microsoft.com/office/drawing/2014/main" id="{C71F5C8C-7362-4643-959D-00A01B0073D5}"/>
              </a:ext>
            </a:extLst>
          </p:cNvPr>
          <p:cNvSpPr/>
          <p:nvPr/>
        </p:nvSpPr>
        <p:spPr>
          <a:xfrm>
            <a:off x="4572000" y="1323575"/>
            <a:ext cx="3858740" cy="3148562"/>
          </a:xfrm>
          <a:prstGeom prst="roundRect">
            <a:avLst>
              <a:gd name="adj" fmla="val 4290"/>
            </a:avLst>
          </a:prstGeom>
          <a:solidFill>
            <a:srgbClr val="FEA82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2241200" y="496500"/>
            <a:ext cx="6177600" cy="4698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720000" y="484853"/>
            <a:ext cx="1284600" cy="1284600"/>
          </a:xfrm>
          <a:prstGeom prst="roundRect">
            <a:avLst>
              <a:gd name="adj" fmla="val 16667"/>
            </a:avLst>
          </a:prstGeom>
          <a:solidFill>
            <a:srgbClr val="FEA82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720000" y="2146300"/>
            <a:ext cx="3858741" cy="218356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Lesson</a:t>
            </a:r>
            <a:r>
              <a:rPr lang="en" sz="5400" dirty="0">
                <a:solidFill>
                  <a:schemeClr val="accent5"/>
                </a:solidFill>
              </a:rPr>
              <a:t> </a:t>
            </a:r>
            <a:br>
              <a:rPr lang="en" sz="5400" dirty="0">
                <a:solidFill>
                  <a:schemeClr val="accent5"/>
                </a:solidFill>
              </a:rPr>
            </a:br>
            <a:r>
              <a:rPr lang="en-IN" sz="4000" dirty="0">
                <a:solidFill>
                  <a:schemeClr val="lt2"/>
                </a:solidFill>
              </a:rPr>
              <a:t>n</a:t>
            </a:r>
            <a:r>
              <a:rPr lang="en" sz="4000" dirty="0">
                <a:solidFill>
                  <a:schemeClr val="lt2"/>
                </a:solidFill>
              </a:rPr>
              <a:t>aming and saving scratch projects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title" idx="2"/>
          </p:nvPr>
        </p:nvSpPr>
        <p:spPr>
          <a:xfrm>
            <a:off x="888250" y="653025"/>
            <a:ext cx="948300" cy="9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561" name="Google Shape;561;p2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62" name="Google Shape;562;p2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Online Media 1" title="Naming &amp; Saving Scratch Projects and Managing 'My Stuff'">
            <a:hlinkClick r:id="" action="ppaction://media"/>
            <a:extLst>
              <a:ext uri="{FF2B5EF4-FFF2-40B4-BE49-F238E27FC236}">
                <a16:creationId xmlns:a16="http://schemas.microsoft.com/office/drawing/2014/main" id="{D4B8086A-174F-4A04-B6C2-CC5A1F997E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67597" y="1463040"/>
            <a:ext cx="3644765" cy="287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International Programmers Day by Slidesgo">
  <a:themeElements>
    <a:clrScheme name="Simple Light">
      <a:dk1>
        <a:srgbClr val="FFFFFF"/>
      </a:dk1>
      <a:lt1>
        <a:srgbClr val="FFFFFF"/>
      </a:lt1>
      <a:dk2>
        <a:srgbClr val="011635"/>
      </a:dk2>
      <a:lt2>
        <a:srgbClr val="FEB548"/>
      </a:lt2>
      <a:accent1>
        <a:srgbClr val="F9CAD2"/>
      </a:accent1>
      <a:accent2>
        <a:srgbClr val="FEB326"/>
      </a:accent2>
      <a:accent3>
        <a:srgbClr val="0F85C5"/>
      </a:accent3>
      <a:accent4>
        <a:srgbClr val="011835"/>
      </a:accent4>
      <a:accent5>
        <a:srgbClr val="3A99D3"/>
      </a:accent5>
      <a:accent6>
        <a:srgbClr val="011635"/>
      </a:accent6>
      <a:hlink>
        <a:srgbClr val="849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1250</Words>
  <Application>Microsoft Office PowerPoint</Application>
  <PresentationFormat>On-screen Show (16:9)</PresentationFormat>
  <Paragraphs>214</Paragraphs>
  <Slides>49</Slides>
  <Notes>49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Roboto</vt:lpstr>
      <vt:lpstr>Bebas Neue</vt:lpstr>
      <vt:lpstr>Quicksand</vt:lpstr>
      <vt:lpstr>Wingdings</vt:lpstr>
      <vt:lpstr>Arial</vt:lpstr>
      <vt:lpstr>International Programmers Day by Slidesgo</vt:lpstr>
      <vt:lpstr>Scratch Teaching Plan For Samatha </vt:lpstr>
      <vt:lpstr>Hello Scratch!!</vt:lpstr>
      <vt:lpstr>What is Scratch</vt:lpstr>
      <vt:lpstr>Set up Your Account</vt:lpstr>
      <vt:lpstr>Getting Started</vt:lpstr>
      <vt:lpstr>Lesson  Introduction to scratch working environment</vt:lpstr>
      <vt:lpstr>Scratch interface</vt:lpstr>
      <vt:lpstr>Activity 1</vt:lpstr>
      <vt:lpstr>Lesson  naming and saving scratch projects</vt:lpstr>
      <vt:lpstr>PowerPoint Presentation</vt:lpstr>
      <vt:lpstr>Activity 2</vt:lpstr>
      <vt:lpstr>Lesson  scratch coding  blocks </vt:lpstr>
      <vt:lpstr>Activity 3</vt:lpstr>
      <vt:lpstr>Lesson  Deleting a Sprite, Adding a Sprite &amp; Adding a Backdrop </vt:lpstr>
      <vt:lpstr>Activity 4</vt:lpstr>
      <vt:lpstr>Lesson  make your Sprite say something </vt:lpstr>
      <vt:lpstr>Activity 5</vt:lpstr>
      <vt:lpstr>Lesson  create a dialogue between two sprites</vt:lpstr>
      <vt:lpstr>Activity 6</vt:lpstr>
      <vt:lpstr>Lesson  adding a sound</vt:lpstr>
      <vt:lpstr> </vt:lpstr>
      <vt:lpstr> </vt:lpstr>
      <vt:lpstr> </vt:lpstr>
      <vt:lpstr> </vt:lpstr>
      <vt:lpstr>Lesson  Make your sprite fly around</vt:lpstr>
      <vt:lpstr> </vt:lpstr>
      <vt:lpstr> </vt:lpstr>
      <vt:lpstr>Lesson  gliding from one point to another</vt:lpstr>
      <vt:lpstr> </vt:lpstr>
      <vt:lpstr> </vt:lpstr>
      <vt:lpstr> </vt:lpstr>
      <vt:lpstr> </vt:lpstr>
      <vt:lpstr>Lesson  Make your sprite move left and right</vt:lpstr>
      <vt:lpstr> </vt:lpstr>
      <vt:lpstr> </vt:lpstr>
      <vt:lpstr>Lesson  Make your sprite move UP and Down</vt:lpstr>
      <vt:lpstr> </vt:lpstr>
      <vt:lpstr> </vt:lpstr>
      <vt:lpstr>Lesson  coding costume changes</vt:lpstr>
      <vt:lpstr> </vt:lpstr>
      <vt:lpstr> </vt:lpstr>
      <vt:lpstr> </vt:lpstr>
      <vt:lpstr> </vt:lpstr>
      <vt:lpstr>Lesson  coding backdrop changes</vt:lpstr>
      <vt:lpstr> </vt:lpstr>
      <vt:lpstr> </vt:lpstr>
      <vt:lpstr>Make A chase game</vt:lpstr>
      <vt:lpstr>Animate a character</vt:lpstr>
      <vt:lpstr>Animate a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Teaching Plan For Samatha </dc:title>
  <cp:lastModifiedBy>Vanshika Mittal</cp:lastModifiedBy>
  <cp:revision>47</cp:revision>
  <dcterms:modified xsi:type="dcterms:W3CDTF">2022-01-03T12:18:44Z</dcterms:modified>
</cp:coreProperties>
</file>