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51"/>
  </p:notesMasterIdLst>
  <p:sldIdLst>
    <p:sldId id="256" r:id="rId2"/>
    <p:sldId id="265" r:id="rId3"/>
    <p:sldId id="279" r:id="rId4"/>
    <p:sldId id="267" r:id="rId5"/>
    <p:sldId id="268" r:id="rId6"/>
    <p:sldId id="260" r:id="rId7"/>
    <p:sldId id="263" r:id="rId8"/>
    <p:sldId id="261" r:id="rId9"/>
    <p:sldId id="272" r:id="rId10"/>
    <p:sldId id="295" r:id="rId11"/>
    <p:sldId id="276" r:id="rId12"/>
    <p:sldId id="273" r:id="rId13"/>
    <p:sldId id="277" r:id="rId14"/>
    <p:sldId id="270" r:id="rId15"/>
    <p:sldId id="278" r:id="rId16"/>
    <p:sldId id="271" r:id="rId17"/>
    <p:sldId id="280" r:id="rId18"/>
    <p:sldId id="282" r:id="rId19"/>
    <p:sldId id="281" r:id="rId20"/>
    <p:sldId id="283" r:id="rId21"/>
    <p:sldId id="258" r:id="rId22"/>
    <p:sldId id="288" r:id="rId23"/>
    <p:sldId id="289" r:id="rId24"/>
    <p:sldId id="290" r:id="rId25"/>
    <p:sldId id="292" r:id="rId26"/>
    <p:sldId id="293" r:id="rId27"/>
    <p:sldId id="294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259" r:id="rId48"/>
    <p:sldId id="315" r:id="rId49"/>
    <p:sldId id="316" r:id="rId50"/>
  </p:sldIdLst>
  <p:sldSz cx="9144000" cy="5143500" type="screen16x9"/>
  <p:notesSz cx="6858000" cy="9144000"/>
  <p:embeddedFontLst>
    <p:embeddedFont>
      <p:font typeface="Bebas Neue" panose="020B0604020202020204" charset="0"/>
      <p:regular r:id="rId52"/>
    </p:embeddedFont>
    <p:embeddedFont>
      <p:font typeface="Quicksand" panose="020B0604020202020204" charset="0"/>
      <p:regular r:id="rId53"/>
      <p:bold r:id="rId54"/>
    </p:embeddedFont>
    <p:embeddedFont>
      <p:font typeface="Roboto" panose="02000000000000000000" pitchFamily="2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shika Mittal" initials="VM" lastIdx="1" clrIdx="0">
    <p:extLst>
      <p:ext uri="{19B8F6BF-5375-455C-9EA6-DF929625EA0E}">
        <p15:presenceInfo xmlns:p15="http://schemas.microsoft.com/office/powerpoint/2012/main" userId="0dfc738bf3dd4c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62" autoAdjust="0"/>
    <p:restoredTop sz="94291" autoAdjust="0"/>
  </p:normalViewPr>
  <p:slideViewPr>
    <p:cSldViewPr snapToGrid="0">
      <p:cViewPr varScale="1">
        <p:scale>
          <a:sx n="85" d="100"/>
          <a:sy n="85" d="100"/>
        </p:scale>
        <p:origin x="576" y="90"/>
      </p:cViewPr>
      <p:guideLst/>
    </p:cSldViewPr>
  </p:slideViewPr>
  <p:outlineViewPr>
    <p:cViewPr>
      <p:scale>
        <a:sx n="33" d="100"/>
        <a:sy n="33" d="100"/>
      </p:scale>
      <p:origin x="0" y="-2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aefed026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aefed026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a5da0adef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a5da0adef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090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588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91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831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829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303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216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512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50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15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5da0adef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5da0adef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500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599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037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978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523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042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261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1377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57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5da0adef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5da0adef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283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191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932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487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3033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603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4736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7524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954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9451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14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5da0adef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5da0adef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5695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5813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7053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1293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6247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0957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3571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0231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1368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43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5da0adef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5da0adef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29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a5da0adef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a5da0adef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27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436825"/>
            <a:ext cx="3852000" cy="15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3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11" name="Google Shape;211;p13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425521" y="20103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13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21" name="Google Shape;221;p1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3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31" name="Google Shape;231;p13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13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35" name="Google Shape;235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3"/>
          <p:cNvSpPr txBox="1">
            <a:spLocks noGrp="1"/>
          </p:cNvSpPr>
          <p:nvPr>
            <p:ph type="subTitle" idx="1"/>
          </p:nvPr>
        </p:nvSpPr>
        <p:spPr>
          <a:xfrm>
            <a:off x="1826474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2"/>
          </p:nvPr>
        </p:nvSpPr>
        <p:spPr>
          <a:xfrm>
            <a:off x="1826486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hasCustomPrompt="1"/>
          </p:nvPr>
        </p:nvSpPr>
        <p:spPr>
          <a:xfrm>
            <a:off x="859800" y="383805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3"/>
          </p:nvPr>
        </p:nvSpPr>
        <p:spPr>
          <a:xfrm>
            <a:off x="6092999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4"/>
          </p:nvPr>
        </p:nvSpPr>
        <p:spPr>
          <a:xfrm>
            <a:off x="6093011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5" hasCustomPrompt="1"/>
          </p:nvPr>
        </p:nvSpPr>
        <p:spPr>
          <a:xfrm>
            <a:off x="5126400" y="3838051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7"/>
          </p:nvPr>
        </p:nvSpPr>
        <p:spPr>
          <a:xfrm>
            <a:off x="1826474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8"/>
          </p:nvPr>
        </p:nvSpPr>
        <p:spPr>
          <a:xfrm>
            <a:off x="1826486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9" hasCustomPrompt="1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dirty="0"/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3"/>
          </p:nvPr>
        </p:nvSpPr>
        <p:spPr>
          <a:xfrm>
            <a:off x="6092999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4"/>
          </p:nvPr>
        </p:nvSpPr>
        <p:spPr>
          <a:xfrm>
            <a:off x="6093011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15" hasCustomPrompt="1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4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253" name="Google Shape;253;p14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14"/>
          <p:cNvGrpSpPr/>
          <p:nvPr/>
        </p:nvGrpSpPr>
        <p:grpSpPr>
          <a:xfrm rot="5400000">
            <a:off x="6554770" y="-1487956"/>
            <a:ext cx="1101268" cy="4077170"/>
            <a:chOff x="-7" y="0"/>
            <a:chExt cx="1101268" cy="4077170"/>
          </a:xfrm>
        </p:grpSpPr>
        <p:sp>
          <p:nvSpPr>
            <p:cNvPr id="258" name="Google Shape;258;p14"/>
            <p:cNvSpPr/>
            <p:nvPr/>
          </p:nvSpPr>
          <p:spPr>
            <a:xfrm>
              <a:off x="354318" y="3686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654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89446" y="4018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737284" y="3416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1041351" y="1469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 rot="10800000">
            <a:off x="714797" y="111636"/>
            <a:ext cx="425883" cy="216100"/>
            <a:chOff x="259675" y="4807625"/>
            <a:chExt cx="425883" cy="216100"/>
          </a:xfrm>
        </p:grpSpPr>
        <p:sp>
          <p:nvSpPr>
            <p:cNvPr id="271" name="Google Shape;271;p1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4"/>
          <p:cNvGrpSpPr/>
          <p:nvPr/>
        </p:nvGrpSpPr>
        <p:grpSpPr>
          <a:xfrm>
            <a:off x="-8" y="1128260"/>
            <a:ext cx="2468054" cy="4015243"/>
            <a:chOff x="-8" y="1128260"/>
            <a:chExt cx="2468054" cy="4015243"/>
          </a:xfrm>
        </p:grpSpPr>
        <p:sp>
          <p:nvSpPr>
            <p:cNvPr id="275" name="Google Shape;275;p14"/>
            <p:cNvSpPr/>
            <p:nvPr/>
          </p:nvSpPr>
          <p:spPr>
            <a:xfrm flipH="1">
              <a:off x="486889" y="273561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flipH="1">
              <a:off x="1829862" y="4758281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 flipH="1">
              <a:off x="152001" y="4621463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flipH="1">
              <a:off x="460236" y="4301957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 flipH="1">
              <a:off x="68519" y="2994928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 flipH="1">
              <a:off x="2408570" y="4695311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 flipH="1">
              <a:off x="347550" y="19643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 flipH="1">
              <a:off x="-8" y="3702906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 flipH="1">
              <a:off x="690172" y="5120926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 flipH="1">
              <a:off x="86660" y="1818954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 flipH="1">
              <a:off x="388501" y="3562405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 flipH="1">
              <a:off x="505938" y="13822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 flipH="1">
              <a:off x="49477" y="112826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 flipH="1">
              <a:off x="2075445" y="494884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 flipH="1">
              <a:off x="1642092" y="501854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 flipH="1">
              <a:off x="898006" y="490589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4"/>
          <p:cNvSpPr txBox="1">
            <a:spLocks noGrp="1"/>
          </p:cNvSpPr>
          <p:nvPr>
            <p:ph type="title"/>
          </p:nvPr>
        </p:nvSpPr>
        <p:spPr>
          <a:xfrm>
            <a:off x="1638750" y="1745350"/>
            <a:ext cx="5866500" cy="14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title" idx="2"/>
          </p:nvPr>
        </p:nvSpPr>
        <p:spPr>
          <a:xfrm>
            <a:off x="1638750" y="3603775"/>
            <a:ext cx="5866500" cy="46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15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297" name="Google Shape;297;p15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5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310" name="Google Shape;310;p1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8131403" y="48344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7771060" y="4796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15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5"/>
          <p:cNvSpPr txBox="1">
            <a:spLocks noGrp="1"/>
          </p:cNvSpPr>
          <p:nvPr>
            <p:ph type="subTitle" idx="1"/>
          </p:nvPr>
        </p:nvSpPr>
        <p:spPr>
          <a:xfrm>
            <a:off x="72000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subTitle" idx="2"/>
          </p:nvPr>
        </p:nvSpPr>
        <p:spPr>
          <a:xfrm>
            <a:off x="72000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subTitle" idx="3"/>
          </p:nvPr>
        </p:nvSpPr>
        <p:spPr>
          <a:xfrm>
            <a:off x="350655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9" name="Google Shape;329;p15"/>
          <p:cNvSpPr txBox="1">
            <a:spLocks noGrp="1"/>
          </p:cNvSpPr>
          <p:nvPr>
            <p:ph type="subTitle" idx="4"/>
          </p:nvPr>
        </p:nvSpPr>
        <p:spPr>
          <a:xfrm>
            <a:off x="350655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5"/>
          </p:nvPr>
        </p:nvSpPr>
        <p:spPr>
          <a:xfrm>
            <a:off x="629310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subTitle" idx="6"/>
          </p:nvPr>
        </p:nvSpPr>
        <p:spPr>
          <a:xfrm>
            <a:off x="629310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6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334" name="Google Shape;334;p1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6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346" name="Google Shape;346;p16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6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350" name="Google Shape;350;p16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16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354" name="Google Shape;354;p16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16"/>
          <p:cNvSpPr txBox="1">
            <a:spLocks noGrp="1"/>
          </p:cNvSpPr>
          <p:nvPr>
            <p:ph type="subTitle" idx="1"/>
          </p:nvPr>
        </p:nvSpPr>
        <p:spPr>
          <a:xfrm>
            <a:off x="1826474" y="354240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1" name="Google Shape;371;p16"/>
          <p:cNvSpPr txBox="1">
            <a:spLocks noGrp="1"/>
          </p:cNvSpPr>
          <p:nvPr>
            <p:ph type="subTitle" idx="2"/>
          </p:nvPr>
        </p:nvSpPr>
        <p:spPr>
          <a:xfrm>
            <a:off x="1826486" y="401220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6"/>
          <p:cNvSpPr txBox="1">
            <a:spLocks noGrp="1"/>
          </p:cNvSpPr>
          <p:nvPr>
            <p:ph type="subTitle" idx="3"/>
          </p:nvPr>
        </p:nvSpPr>
        <p:spPr>
          <a:xfrm>
            <a:off x="6092999" y="354240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ubTitle" idx="4"/>
          </p:nvPr>
        </p:nvSpPr>
        <p:spPr>
          <a:xfrm>
            <a:off x="6093011" y="401220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6"/>
          <p:cNvSpPr txBox="1">
            <a:spLocks noGrp="1"/>
          </p:cNvSpPr>
          <p:nvPr>
            <p:ph type="subTitle" idx="5"/>
          </p:nvPr>
        </p:nvSpPr>
        <p:spPr>
          <a:xfrm>
            <a:off x="1826474" y="174952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6" name="Google Shape;376;p16"/>
          <p:cNvSpPr txBox="1">
            <a:spLocks noGrp="1"/>
          </p:cNvSpPr>
          <p:nvPr>
            <p:ph type="subTitle" idx="6"/>
          </p:nvPr>
        </p:nvSpPr>
        <p:spPr>
          <a:xfrm>
            <a:off x="1826486" y="221932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6"/>
          <p:cNvSpPr txBox="1">
            <a:spLocks noGrp="1"/>
          </p:cNvSpPr>
          <p:nvPr>
            <p:ph type="subTitle" idx="7"/>
          </p:nvPr>
        </p:nvSpPr>
        <p:spPr>
          <a:xfrm>
            <a:off x="6092999" y="174952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8" name="Google Shape;378;p16"/>
          <p:cNvSpPr txBox="1">
            <a:spLocks noGrp="1"/>
          </p:cNvSpPr>
          <p:nvPr>
            <p:ph type="subTitle" idx="8"/>
          </p:nvPr>
        </p:nvSpPr>
        <p:spPr>
          <a:xfrm>
            <a:off x="6093011" y="221932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17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381" name="Google Shape;381;p17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7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391" name="Google Shape;391;p17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392" name="Google Shape;392;p17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7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7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7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7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4" name="Google Shape;404;p17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7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7"/>
          <p:cNvSpPr txBox="1">
            <a:spLocks noGrp="1"/>
          </p:cNvSpPr>
          <p:nvPr>
            <p:ph type="subTitle" idx="1"/>
          </p:nvPr>
        </p:nvSpPr>
        <p:spPr>
          <a:xfrm>
            <a:off x="720000" y="327030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8" name="Google Shape;408;p17"/>
          <p:cNvSpPr txBox="1">
            <a:spLocks noGrp="1"/>
          </p:cNvSpPr>
          <p:nvPr>
            <p:ph type="subTitle" idx="2"/>
          </p:nvPr>
        </p:nvSpPr>
        <p:spPr>
          <a:xfrm>
            <a:off x="720000" y="374010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7"/>
          <p:cNvSpPr txBox="1">
            <a:spLocks noGrp="1"/>
          </p:cNvSpPr>
          <p:nvPr>
            <p:ph type="subTitle" idx="3"/>
          </p:nvPr>
        </p:nvSpPr>
        <p:spPr>
          <a:xfrm>
            <a:off x="3596400" y="327030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0" name="Google Shape;410;p17"/>
          <p:cNvSpPr txBox="1">
            <a:spLocks noGrp="1"/>
          </p:cNvSpPr>
          <p:nvPr>
            <p:ph type="subTitle" idx="4"/>
          </p:nvPr>
        </p:nvSpPr>
        <p:spPr>
          <a:xfrm>
            <a:off x="3596400" y="374010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7"/>
          <p:cNvSpPr txBox="1">
            <a:spLocks noGrp="1"/>
          </p:cNvSpPr>
          <p:nvPr>
            <p:ph type="subTitle" idx="5"/>
          </p:nvPr>
        </p:nvSpPr>
        <p:spPr>
          <a:xfrm>
            <a:off x="6472800" y="327030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2" name="Google Shape;412;p17"/>
          <p:cNvSpPr txBox="1">
            <a:spLocks noGrp="1"/>
          </p:cNvSpPr>
          <p:nvPr>
            <p:ph type="subTitle" idx="6"/>
          </p:nvPr>
        </p:nvSpPr>
        <p:spPr>
          <a:xfrm>
            <a:off x="6472800" y="374010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7"/>
          <p:cNvSpPr txBox="1">
            <a:spLocks noGrp="1"/>
          </p:cNvSpPr>
          <p:nvPr>
            <p:ph type="subTitle" idx="7"/>
          </p:nvPr>
        </p:nvSpPr>
        <p:spPr>
          <a:xfrm>
            <a:off x="720000" y="123855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4" name="Google Shape;414;p17"/>
          <p:cNvSpPr txBox="1">
            <a:spLocks noGrp="1"/>
          </p:cNvSpPr>
          <p:nvPr>
            <p:ph type="subTitle" idx="8"/>
          </p:nvPr>
        </p:nvSpPr>
        <p:spPr>
          <a:xfrm>
            <a:off x="720000" y="170835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415" name="Google Shape;415;p17"/>
          <p:cNvSpPr txBox="1">
            <a:spLocks noGrp="1"/>
          </p:cNvSpPr>
          <p:nvPr>
            <p:ph type="subTitle" idx="9"/>
          </p:nvPr>
        </p:nvSpPr>
        <p:spPr>
          <a:xfrm>
            <a:off x="3596400" y="123855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6" name="Google Shape;416;p17"/>
          <p:cNvSpPr txBox="1">
            <a:spLocks noGrp="1"/>
          </p:cNvSpPr>
          <p:nvPr>
            <p:ph type="subTitle" idx="13"/>
          </p:nvPr>
        </p:nvSpPr>
        <p:spPr>
          <a:xfrm>
            <a:off x="3596400" y="170835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7"/>
          <p:cNvSpPr txBox="1">
            <a:spLocks noGrp="1"/>
          </p:cNvSpPr>
          <p:nvPr>
            <p:ph type="subTitle" idx="14"/>
          </p:nvPr>
        </p:nvSpPr>
        <p:spPr>
          <a:xfrm>
            <a:off x="6472800" y="123855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8" name="Google Shape;418;p17"/>
          <p:cNvSpPr txBox="1">
            <a:spLocks noGrp="1"/>
          </p:cNvSpPr>
          <p:nvPr>
            <p:ph type="subTitle" idx="15"/>
          </p:nvPr>
        </p:nvSpPr>
        <p:spPr>
          <a:xfrm>
            <a:off x="6472800" y="170835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419" name="Google Shape;419;p17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420" name="Google Shape;420;p17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4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8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8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8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18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428" name="Google Shape;428;p18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18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438" name="Google Shape;438;p18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439" name="Google Shape;439;p18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18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18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454" name="Google Shape;454;p18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18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9"/>
          <p:cNvSpPr txBox="1">
            <a:spLocks noGrp="1"/>
          </p:cNvSpPr>
          <p:nvPr>
            <p:ph type="title" hasCustomPrompt="1"/>
          </p:nvPr>
        </p:nvSpPr>
        <p:spPr>
          <a:xfrm>
            <a:off x="926486" y="2784575"/>
            <a:ext cx="1935600" cy="109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0" name="Google Shape;460;p19"/>
          <p:cNvSpPr txBox="1">
            <a:spLocks noGrp="1"/>
          </p:cNvSpPr>
          <p:nvPr>
            <p:ph type="subTitle" idx="1"/>
          </p:nvPr>
        </p:nvSpPr>
        <p:spPr>
          <a:xfrm>
            <a:off x="926486" y="3880550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9"/>
          <p:cNvSpPr txBox="1">
            <a:spLocks noGrp="1"/>
          </p:cNvSpPr>
          <p:nvPr>
            <p:ph type="title" idx="2" hasCustomPrompt="1"/>
          </p:nvPr>
        </p:nvSpPr>
        <p:spPr>
          <a:xfrm>
            <a:off x="6282073" y="2784563"/>
            <a:ext cx="1935600" cy="109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2" name="Google Shape;462;p19"/>
          <p:cNvSpPr txBox="1">
            <a:spLocks noGrp="1"/>
          </p:cNvSpPr>
          <p:nvPr>
            <p:ph type="subTitle" idx="3"/>
          </p:nvPr>
        </p:nvSpPr>
        <p:spPr>
          <a:xfrm>
            <a:off x="6282073" y="3880538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19"/>
          <p:cNvSpPr txBox="1">
            <a:spLocks noGrp="1"/>
          </p:cNvSpPr>
          <p:nvPr>
            <p:ph type="title" idx="4" hasCustomPrompt="1"/>
          </p:nvPr>
        </p:nvSpPr>
        <p:spPr>
          <a:xfrm>
            <a:off x="3604286" y="2784563"/>
            <a:ext cx="1935600" cy="109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4" name="Google Shape;464;p19"/>
          <p:cNvSpPr txBox="1">
            <a:spLocks noGrp="1"/>
          </p:cNvSpPr>
          <p:nvPr>
            <p:ph type="subTitle" idx="5"/>
          </p:nvPr>
        </p:nvSpPr>
        <p:spPr>
          <a:xfrm>
            <a:off x="3604286" y="3880538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465" name="Google Shape;465;p19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466" name="Google Shape;466;p19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9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471" name="Google Shape;471;p19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9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483" name="Google Shape;483;p19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0"/>
          <p:cNvSpPr txBox="1">
            <a:spLocks noGrp="1"/>
          </p:cNvSpPr>
          <p:nvPr>
            <p:ph type="subTitle" idx="1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20"/>
          <p:cNvSpPr txBox="1">
            <a:spLocks noGrp="1"/>
          </p:cNvSpPr>
          <p:nvPr>
            <p:ph type="subTitle" idx="2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20"/>
          <p:cNvSpPr txBox="1"/>
          <p:nvPr/>
        </p:nvSpPr>
        <p:spPr>
          <a:xfrm>
            <a:off x="720000" y="3650850"/>
            <a:ext cx="32748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4061650"/>
            <a:ext cx="27294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76975" y="609038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 rot="-5400000">
            <a:off x="1489568" y="3113925"/>
            <a:ext cx="643914" cy="3623066"/>
            <a:chOff x="-7" y="0"/>
            <a:chExt cx="643914" cy="3623066"/>
          </a:xfrm>
        </p:grpSpPr>
        <p:sp>
          <p:nvSpPr>
            <p:cNvPr id="45" name="Google Shape;45;p5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5704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6675935" y="1128258"/>
            <a:ext cx="2468054" cy="4015243"/>
            <a:chOff x="6675935" y="1128258"/>
            <a:chExt cx="2468054" cy="4015243"/>
          </a:xfrm>
        </p:grpSpPr>
        <p:sp>
          <p:nvSpPr>
            <p:cNvPr id="58" name="Google Shape;58;p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17003" y="47582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6675935" y="46953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09060" y="49488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5"/>
          <p:cNvGrpSpPr/>
          <p:nvPr/>
        </p:nvGrpSpPr>
        <p:grpSpPr>
          <a:xfrm>
            <a:off x="8424000" y="4807625"/>
            <a:ext cx="425883" cy="216100"/>
            <a:chOff x="259675" y="4807625"/>
            <a:chExt cx="425883" cy="216100"/>
          </a:xfrm>
        </p:grpSpPr>
        <p:sp>
          <p:nvSpPr>
            <p:cNvPr id="74" name="Google Shape;74;p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5"/>
          <p:cNvGrpSpPr/>
          <p:nvPr/>
        </p:nvGrpSpPr>
        <p:grpSpPr>
          <a:xfrm rot="-5400000" flipH="1">
            <a:off x="-1086325" y="839075"/>
            <a:ext cx="2758303" cy="193976"/>
            <a:chOff x="-344350" y="4817800"/>
            <a:chExt cx="2758303" cy="193976"/>
          </a:xfrm>
        </p:grpSpPr>
        <p:sp>
          <p:nvSpPr>
            <p:cNvPr id="78" name="Google Shape;78;p5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"/>
          </p:nvPr>
        </p:nvSpPr>
        <p:spPr>
          <a:xfrm>
            <a:off x="1354413" y="280160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2"/>
          </p:nvPr>
        </p:nvSpPr>
        <p:spPr>
          <a:xfrm>
            <a:off x="1354425" y="327140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3"/>
          </p:nvPr>
        </p:nvSpPr>
        <p:spPr>
          <a:xfrm>
            <a:off x="5271088" y="280160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4"/>
          </p:nvPr>
        </p:nvSpPr>
        <p:spPr>
          <a:xfrm>
            <a:off x="5271100" y="327140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720000" y="1181100"/>
            <a:ext cx="2952600" cy="185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ubTitle" idx="1"/>
          </p:nvPr>
        </p:nvSpPr>
        <p:spPr>
          <a:xfrm>
            <a:off x="720000" y="3033613"/>
            <a:ext cx="2952600" cy="9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720000" y="1346100"/>
            <a:ext cx="2896200" cy="24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0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133" name="Google Shape;133;p10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0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45" name="Google Shape;145;p10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0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0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0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0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0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0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0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0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0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0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0"/>
          <p:cNvGrpSpPr/>
          <p:nvPr/>
        </p:nvGrpSpPr>
        <p:grpSpPr>
          <a:xfrm rot="10800000" flipH="1">
            <a:off x="294125" y="4824706"/>
            <a:ext cx="425883" cy="216100"/>
            <a:chOff x="259675" y="4807625"/>
            <a:chExt cx="425883" cy="216100"/>
          </a:xfrm>
        </p:grpSpPr>
        <p:sp>
          <p:nvSpPr>
            <p:cNvPr id="162" name="Google Shape;162;p1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10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166" name="Google Shape;166;p10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10"/>
          <p:cNvSpPr txBox="1">
            <a:spLocks noGrp="1"/>
          </p:cNvSpPr>
          <p:nvPr>
            <p:ph type="title"/>
          </p:nvPr>
        </p:nvSpPr>
        <p:spPr>
          <a:xfrm>
            <a:off x="1365900" y="445063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1"/>
          <p:cNvGrpSpPr/>
          <p:nvPr/>
        </p:nvGrpSpPr>
        <p:grpSpPr>
          <a:xfrm>
            <a:off x="8589197" y="11222"/>
            <a:ext cx="584466" cy="3946393"/>
            <a:chOff x="8559523" y="791447"/>
            <a:chExt cx="584466" cy="3946393"/>
          </a:xfrm>
        </p:grpSpPr>
        <p:sp>
          <p:nvSpPr>
            <p:cNvPr id="173" name="Google Shape;173;p11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11"/>
          <p:cNvGrpSpPr/>
          <p:nvPr/>
        </p:nvGrpSpPr>
        <p:grpSpPr>
          <a:xfrm flipH="1">
            <a:off x="-29671" y="1261388"/>
            <a:ext cx="1758614" cy="3882110"/>
            <a:chOff x="7444711" y="1171313"/>
            <a:chExt cx="1758614" cy="3882110"/>
          </a:xfrm>
        </p:grpSpPr>
        <p:sp>
          <p:nvSpPr>
            <p:cNvPr id="185" name="Google Shape;185;p11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-13250" y="110887"/>
            <a:ext cx="2758303" cy="193976"/>
            <a:chOff x="-344350" y="4817800"/>
            <a:chExt cx="2758303" cy="193976"/>
          </a:xfrm>
        </p:grpSpPr>
        <p:sp>
          <p:nvSpPr>
            <p:cNvPr id="202" name="Google Shape;202;p11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1"/>
          <p:cNvSpPr txBox="1">
            <a:spLocks noGrp="1"/>
          </p:cNvSpPr>
          <p:nvPr>
            <p:ph type="title" hasCustomPrompt="1"/>
          </p:nvPr>
        </p:nvSpPr>
        <p:spPr>
          <a:xfrm>
            <a:off x="1365900" y="1626688"/>
            <a:ext cx="6412200" cy="149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>
            <a:spLocks noGrp="1"/>
          </p:cNvSpPr>
          <p:nvPr>
            <p:ph type="subTitle" idx="1"/>
          </p:nvPr>
        </p:nvSpPr>
        <p:spPr>
          <a:xfrm>
            <a:off x="1365900" y="3123513"/>
            <a:ext cx="6412200" cy="39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iteshival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Hykc6-eID0?feature=oembed" TargetMode="External"/><Relationship Id="rId5" Type="http://schemas.openxmlformats.org/officeDocument/2006/relationships/hyperlink" Target="https://youtu.be/gHykc6-eID0" TargetMode="Externa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cratch.mit.edu/projects/619936959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-QuPKDAADE?feature=oembed" TargetMode="External"/><Relationship Id="rId5" Type="http://schemas.openxmlformats.org/officeDocument/2006/relationships/hyperlink" Target="https://youtu.be/R-QuPKDAADE" TargetMode="Externa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19939142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TVpjvPGrAE?feature=oembed" TargetMode="External"/><Relationship Id="rId5" Type="http://schemas.openxmlformats.org/officeDocument/2006/relationships/hyperlink" Target="https://youtu.be/lTVpjvPGrAE" TargetMode="Externa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0046947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3mlyBtZ6HU?feature=oembed" TargetMode="External"/><Relationship Id="rId5" Type="http://schemas.openxmlformats.org/officeDocument/2006/relationships/hyperlink" Target="https://youtu.be/k3mlyBtZ6HU" TargetMode="Externa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0343279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KXqfHr4Vfs?list=PLQtMgOvMtjrtyMSDhs6kp8ZmjsuitIoH0" TargetMode="External"/><Relationship Id="rId5" Type="http://schemas.openxmlformats.org/officeDocument/2006/relationships/hyperlink" Target="https://youtu.be/hKXqfHr4Vfs" TargetMode="External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scratch.mit.edu/projects/620793282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1052116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B--g5bAlS8?list=PLQtMgOvMtjrtyMSDhs6kp8ZmjsuitIoH0" TargetMode="External"/><Relationship Id="rId5" Type="http://schemas.openxmlformats.org/officeDocument/2006/relationships/hyperlink" Target="https://youtu.be/aB--g5bAlS8" TargetMode="External"/><Relationship Id="rId4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1056141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aCoAFweD_k?list=PLQtMgOvMtjrtyMSDhs6kp8ZmjsuitIoH0" TargetMode="External"/><Relationship Id="rId5" Type="http://schemas.openxmlformats.org/officeDocument/2006/relationships/hyperlink" Target="https://youtu.be/DaCoAFweD_k" TargetMode="External"/><Relationship Id="rId4" Type="http://schemas.openxmlformats.org/officeDocument/2006/relationships/image" Target="../media/image3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video" Target="https://www.youtube.com/embed/RMDPfjclIYc?list=PLDbO_kJ9ZtGjlbKkg7nwEpx8wgx4F7BIy" TargetMode="External"/><Relationship Id="rId5" Type="http://schemas.openxmlformats.org/officeDocument/2006/relationships/hyperlink" Target="https://youtu.be/RMDPfjclIYc" TargetMode="Externa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1188434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1189805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CDflCmb0z0?list=PLQtMgOvMtjrtyMSDhs6kp8ZmjsuitIoH0" TargetMode="External"/><Relationship Id="rId5" Type="http://schemas.openxmlformats.org/officeDocument/2006/relationships/hyperlink" Target="https://youtu.be/VCDflCmb0z0" TargetMode="External"/><Relationship Id="rId4" Type="http://schemas.openxmlformats.org/officeDocument/2006/relationships/image" Target="../media/image4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1244958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ULx04G7CTo?list=PLQtMgOvMtjrtyMSDhs6kp8ZmjsuitIoH0" TargetMode="External"/><Relationship Id="rId5" Type="http://schemas.openxmlformats.org/officeDocument/2006/relationships/hyperlink" Target="https://youtu.be/_ULx04G7CTo" TargetMode="External"/><Relationship Id="rId4" Type="http://schemas.openxmlformats.org/officeDocument/2006/relationships/image" Target="../media/image4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1247914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5fbSSxTBI4?list=PLQtMgOvMtjrtyMSDhs6kp8ZmjsuitIoH0" TargetMode="External"/><Relationship Id="rId5" Type="http://schemas.openxmlformats.org/officeDocument/2006/relationships/hyperlink" Target="https://youtu.be/v5fbSSxTBI4" TargetMode="External"/><Relationship Id="rId4" Type="http://schemas.openxmlformats.org/officeDocument/2006/relationships/image" Target="../media/image4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video" Target="https://www.youtube.com/embed/fga_QV1fGnU?list=PLDbO_kJ9ZtGjlbKkg7nwEpx8wgx4F7BIy" TargetMode="External"/><Relationship Id="rId6" Type="http://schemas.openxmlformats.org/officeDocument/2006/relationships/hyperlink" Target="https://youtu.be/fga_QV1fGnU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s://scratch.mit.edu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1410987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2.png"/><Relationship Id="rId5" Type="http://schemas.openxmlformats.org/officeDocument/2006/relationships/image" Target="../media/image17.png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1414084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NiHjm05jjA?list=PLQtMgOvMtjrtyMSDhs6kp8ZmjsuitIoH0" TargetMode="External"/><Relationship Id="rId5" Type="http://schemas.openxmlformats.org/officeDocument/2006/relationships/hyperlink" Target="https://youtu.be/iNiHjm05jjA" TargetMode="External"/><Relationship Id="rId4" Type="http://schemas.openxmlformats.org/officeDocument/2006/relationships/image" Target="../media/image56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2082312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qMd44Oi2l4?feature=oembed" TargetMode="External"/><Relationship Id="rId5" Type="http://schemas.openxmlformats.org/officeDocument/2006/relationships/hyperlink" Target="https://youtu.be/NqMd44Oi2l4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cratch.mit.edu/projects/619604763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USOkqi1VGM?feature=oembed" TargetMode="External"/><Relationship Id="rId5" Type="http://schemas.openxmlformats.org/officeDocument/2006/relationships/hyperlink" Target="https://youtu.be/gHykc6-eID0" TargetMode="Externa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1"/>
          <p:cNvSpPr txBox="1">
            <a:spLocks noGrp="1"/>
          </p:cNvSpPr>
          <p:nvPr>
            <p:ph type="ctrTitle"/>
          </p:nvPr>
        </p:nvSpPr>
        <p:spPr>
          <a:xfrm>
            <a:off x="507340" y="681873"/>
            <a:ext cx="4532484" cy="3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F85C5"/>
                </a:solidFill>
              </a:rPr>
              <a:t>Scratch Teaching</a:t>
            </a:r>
            <a:br>
              <a:rPr lang="en" sz="6000" dirty="0">
                <a:solidFill>
                  <a:srgbClr val="0F85C5"/>
                </a:solidFill>
              </a:rPr>
            </a:br>
            <a:r>
              <a:rPr lang="en" sz="6000" dirty="0">
                <a:solidFill>
                  <a:srgbClr val="FEA826"/>
                </a:solidFill>
              </a:rPr>
              <a:t>Plan For</a:t>
            </a:r>
            <a:br>
              <a:rPr lang="en" sz="6100" dirty="0">
                <a:solidFill>
                  <a:srgbClr val="FEA826"/>
                </a:solidFill>
              </a:rPr>
            </a:br>
            <a:r>
              <a:rPr lang="en" sz="6000" dirty="0">
                <a:solidFill>
                  <a:schemeClr val="dk2"/>
                </a:solidFill>
              </a:rPr>
              <a:t>Samatha</a:t>
            </a:r>
            <a:r>
              <a:rPr lang="en" sz="9000" dirty="0">
                <a:solidFill>
                  <a:schemeClr val="dk2"/>
                </a:solidFill>
              </a:rPr>
              <a:t> </a:t>
            </a:r>
            <a:endParaRPr sz="9000" dirty="0">
              <a:solidFill>
                <a:schemeClr val="dk2"/>
              </a:solidFill>
            </a:endParaRPr>
          </a:p>
        </p:txBody>
      </p:sp>
      <p:sp>
        <p:nvSpPr>
          <p:cNvPr id="510" name="Google Shape;510;p21"/>
          <p:cNvSpPr txBox="1">
            <a:spLocks noGrp="1"/>
          </p:cNvSpPr>
          <p:nvPr>
            <p:ph type="subTitle" idx="1"/>
          </p:nvPr>
        </p:nvSpPr>
        <p:spPr>
          <a:xfrm>
            <a:off x="3028326" y="4197766"/>
            <a:ext cx="2224158" cy="76514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Vanshika Mittal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Shivali Mittal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linkClick r:id="rId3"/>
              </a:rPr>
              <a:t>spellotype</a:t>
            </a:r>
            <a:r>
              <a:rPr lang="en" b="1" dirty="0">
                <a:latin typeface="Quicksand"/>
                <a:ea typeface="Quicksand"/>
                <a:cs typeface="Quicksand"/>
                <a:sym typeface="Quicksand"/>
                <a:hlinkClick r:id="rId3"/>
              </a:rPr>
              <a:t>@gmail.com</a:t>
            </a:r>
            <a:endParaRPr b="1" dirty="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11" name="Google Shape;5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209" y="681873"/>
            <a:ext cx="3492601" cy="377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4" name="Google Shape;824;p2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825" name="Google Shape;825;p28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E0132E6-D29B-44BB-BBB3-0FE834793A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81"/>
          <a:stretch/>
        </p:blipFill>
        <p:spPr>
          <a:xfrm>
            <a:off x="155918" y="671363"/>
            <a:ext cx="8440611" cy="39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5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6"/>
          <p:cNvSpPr txBox="1">
            <a:spLocks noGrp="1"/>
          </p:cNvSpPr>
          <p:nvPr>
            <p:ph type="title"/>
          </p:nvPr>
        </p:nvSpPr>
        <p:spPr>
          <a:xfrm>
            <a:off x="4572000" y="1117797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2</a:t>
            </a:r>
            <a:endParaRPr dirty="0"/>
          </a:p>
        </p:txBody>
      </p:sp>
      <p:sp>
        <p:nvSpPr>
          <p:cNvPr id="570" name="Google Shape;570;p26"/>
          <p:cNvSpPr txBox="1">
            <a:spLocks noGrp="1"/>
          </p:cNvSpPr>
          <p:nvPr>
            <p:ph type="subTitle" idx="1"/>
          </p:nvPr>
        </p:nvSpPr>
        <p:spPr>
          <a:xfrm>
            <a:off x="939800" y="2027331"/>
            <a:ext cx="7850409" cy="22077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Recreate the project as in “Activity 1”.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Give it a name and save it to your account.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You should be able to open the project from “My Stuff”.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Modify and verify that changes are saved.</a:t>
            </a:r>
          </a:p>
        </p:txBody>
      </p:sp>
      <p:sp>
        <p:nvSpPr>
          <p:cNvPr id="691" name="Google Shape;691;p26"/>
          <p:cNvSpPr/>
          <p:nvPr/>
        </p:nvSpPr>
        <p:spPr>
          <a:xfrm>
            <a:off x="4572000" y="496500"/>
            <a:ext cx="38469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93" name="Google Shape;693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25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858741" cy="218356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" sz="4000" dirty="0">
                <a:solidFill>
                  <a:schemeClr val="lt2"/>
                </a:solidFill>
              </a:rPr>
              <a:t>scratch coding </a:t>
            </a:r>
            <a:br>
              <a:rPr lang="en" sz="4000" dirty="0">
                <a:solidFill>
                  <a:schemeClr val="lt2"/>
                </a:solidFill>
              </a:rPr>
            </a:br>
            <a:r>
              <a:rPr lang="en" sz="4000" dirty="0">
                <a:solidFill>
                  <a:schemeClr val="lt2"/>
                </a:solidFill>
              </a:rPr>
              <a:t>blocks 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nline Media 2" title="The Scratch Coding Blocks (Basic)">
            <a:hlinkClick r:id="" action="ppaction://media"/>
            <a:extLst>
              <a:ext uri="{FF2B5EF4-FFF2-40B4-BE49-F238E27FC236}">
                <a16:creationId xmlns:a16="http://schemas.microsoft.com/office/drawing/2014/main" id="{CA396DB2-8DC3-4873-8783-D5DFF7B0D94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34799" y="1450848"/>
            <a:ext cx="3563112" cy="28912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97EAEC-8A6C-459B-B68A-BF5A7D1A79BB}"/>
              </a:ext>
            </a:extLst>
          </p:cNvPr>
          <p:cNvSpPr txBox="1"/>
          <p:nvPr/>
        </p:nvSpPr>
        <p:spPr>
          <a:xfrm>
            <a:off x="4726463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u="sng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https://youtu.be/gHykc6-eID0</a:t>
            </a:r>
            <a:endParaRPr lang="en-IN" sz="1800" u="sng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7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6"/>
          <p:cNvSpPr txBox="1">
            <a:spLocks noGrp="1"/>
          </p:cNvSpPr>
          <p:nvPr>
            <p:ph type="title"/>
          </p:nvPr>
        </p:nvSpPr>
        <p:spPr>
          <a:xfrm>
            <a:off x="4572000" y="1151664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3</a:t>
            </a:r>
            <a:endParaRPr dirty="0"/>
          </a:p>
        </p:txBody>
      </p:sp>
      <p:sp>
        <p:nvSpPr>
          <p:cNvPr id="570" name="Google Shape;570;p26"/>
          <p:cNvSpPr txBox="1">
            <a:spLocks noGrp="1"/>
          </p:cNvSpPr>
          <p:nvPr>
            <p:ph type="subTitle" idx="1"/>
          </p:nvPr>
        </p:nvSpPr>
        <p:spPr>
          <a:xfrm>
            <a:off x="3680331" y="2264400"/>
            <a:ext cx="5109878" cy="22077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Create a new Scratch project.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Add some blocks for the “cat sprite” such as those shown on the left.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Press the green flag and see what happens.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You can experiment with different values in “move block” and “wait block”</a:t>
            </a:r>
            <a:endParaRPr sz="1800" dirty="0"/>
          </a:p>
        </p:txBody>
      </p:sp>
      <p:sp>
        <p:nvSpPr>
          <p:cNvPr id="691" name="Google Shape;691;p26"/>
          <p:cNvSpPr/>
          <p:nvPr/>
        </p:nvSpPr>
        <p:spPr>
          <a:xfrm>
            <a:off x="4572000" y="496500"/>
            <a:ext cx="38469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93" name="Google Shape;693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0CCAA34-DAA9-4EE0-B080-1AC111390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92" y="1926537"/>
            <a:ext cx="2762407" cy="2750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B27E2A-5D68-4374-97E9-49197C77D862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https://scratch.mit.edu/projects/619936959/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738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451102"/>
            <a:ext cx="3858740" cy="254761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Deleting a Sprite, Adding a Sprite &amp; Adding a Backdrop</a:t>
            </a:r>
            <a:br>
              <a:rPr lang="en-US" sz="1600" b="0" i="0" dirty="0">
                <a:effectLst/>
                <a:latin typeface="Roboto" panose="02000000000000000000" pitchFamily="2" charset="0"/>
              </a:rPr>
            </a:b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nline Media 1" title="Scratch Basics - Episode 2: Deleting a Sprite, Adding a Sprite &amp; Adding a Backdrop">
            <a:hlinkClick r:id="" action="ppaction://media"/>
            <a:extLst>
              <a:ext uri="{FF2B5EF4-FFF2-40B4-BE49-F238E27FC236}">
                <a16:creationId xmlns:a16="http://schemas.microsoft.com/office/drawing/2014/main" id="{FCA6B681-8BD8-406B-A1E9-F77D62A5AF4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46991" y="1450478"/>
            <a:ext cx="3521770" cy="28947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E017DE-2CB6-49BB-9100-0249D1647CD2}"/>
              </a:ext>
            </a:extLst>
          </p:cNvPr>
          <p:cNvSpPr txBox="1"/>
          <p:nvPr/>
        </p:nvSpPr>
        <p:spPr>
          <a:xfrm>
            <a:off x="4726462" y="4513809"/>
            <a:ext cx="369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https://youtu.be/R-QuPKDAADE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6"/>
          <p:cNvSpPr txBox="1">
            <a:spLocks noGrp="1"/>
          </p:cNvSpPr>
          <p:nvPr>
            <p:ph type="title"/>
          </p:nvPr>
        </p:nvSpPr>
        <p:spPr>
          <a:xfrm>
            <a:off x="4572000" y="1151664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4</a:t>
            </a:r>
            <a:endParaRPr dirty="0"/>
          </a:p>
        </p:txBody>
      </p:sp>
      <p:sp>
        <p:nvSpPr>
          <p:cNvPr id="570" name="Google Shape;570;p26"/>
          <p:cNvSpPr txBox="1">
            <a:spLocks noGrp="1"/>
          </p:cNvSpPr>
          <p:nvPr>
            <p:ph type="subTitle" idx="1"/>
          </p:nvPr>
        </p:nvSpPr>
        <p:spPr>
          <a:xfrm>
            <a:off x="4368799" y="1993464"/>
            <a:ext cx="4421409" cy="247867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Create a new Scratch project.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Delete the “cat sprite” that comes by default.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C</a:t>
            </a:r>
            <a:r>
              <a:rPr lang="en" sz="1800" dirty="0"/>
              <a:t>reate an underwater world like the one shown on the left.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You can use “underwater” background.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Add a “fish sprite” and an “octopus sprite”.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Experiment and create more worlds.</a:t>
            </a:r>
          </a:p>
        </p:txBody>
      </p:sp>
      <p:sp>
        <p:nvSpPr>
          <p:cNvPr id="691" name="Google Shape;691;p26"/>
          <p:cNvSpPr/>
          <p:nvPr/>
        </p:nvSpPr>
        <p:spPr>
          <a:xfrm>
            <a:off x="4572000" y="496500"/>
            <a:ext cx="38469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93" name="Google Shape;693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DB27E2A-5D68-4374-97E9-49197C77D862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https://scratch.mit.edu/projects/619939142/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85A49-E472-4CD1-9C5F-1122CDC7B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78" y="1685658"/>
            <a:ext cx="3852025" cy="29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7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451103"/>
            <a:ext cx="3858740" cy="218356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make your Sprite say something</a:t>
            </a:r>
            <a:br>
              <a:rPr lang="en-US" sz="1600" b="0" i="0" dirty="0">
                <a:effectLst/>
                <a:latin typeface="Roboto" panose="02000000000000000000" pitchFamily="2" charset="0"/>
              </a:rPr>
            </a:b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nline Media 2" title="Scratch Basics - Episode 3: Make Your Sprite Say Something!">
            <a:hlinkClick r:id="" action="ppaction://media"/>
            <a:extLst>
              <a:ext uri="{FF2B5EF4-FFF2-40B4-BE49-F238E27FC236}">
                <a16:creationId xmlns:a16="http://schemas.microsoft.com/office/drawing/2014/main" id="{BB247934-AA0D-42E0-8938-98EDE0A7F4A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46991" y="1462756"/>
            <a:ext cx="3545014" cy="28721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9381A2-D872-4CF7-92DC-42693110419F}"/>
              </a:ext>
            </a:extLst>
          </p:cNvPr>
          <p:cNvSpPr txBox="1"/>
          <p:nvPr/>
        </p:nvSpPr>
        <p:spPr>
          <a:xfrm>
            <a:off x="4726463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https://youtu.be/lTVpjvPGrAE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46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6"/>
          <p:cNvSpPr txBox="1">
            <a:spLocks noGrp="1"/>
          </p:cNvSpPr>
          <p:nvPr>
            <p:ph type="title"/>
          </p:nvPr>
        </p:nvSpPr>
        <p:spPr>
          <a:xfrm>
            <a:off x="4572000" y="1151664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5</a:t>
            </a:r>
            <a:endParaRPr dirty="0"/>
          </a:p>
        </p:txBody>
      </p:sp>
      <p:sp>
        <p:nvSpPr>
          <p:cNvPr id="570" name="Google Shape;570;p26"/>
          <p:cNvSpPr txBox="1">
            <a:spLocks noGrp="1"/>
          </p:cNvSpPr>
          <p:nvPr>
            <p:ph type="subTitle" idx="1"/>
          </p:nvPr>
        </p:nvSpPr>
        <p:spPr>
          <a:xfrm>
            <a:off x="3883379" y="1993464"/>
            <a:ext cx="5110029" cy="247867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Create a new Scratch project.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Delete the “cat sprite” that comes by default.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Choose a “forest” backdrop and add “Bear sprite”.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Make the bear </a:t>
            </a:r>
            <a:r>
              <a:rPr lang="en" sz="1800" b="1" dirty="0"/>
              <a:t>say</a:t>
            </a:r>
            <a:r>
              <a:rPr lang="en" sz="1800" dirty="0"/>
              <a:t> “Grrrrrrrr” for 2 seconds.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Then use just the </a:t>
            </a:r>
            <a:r>
              <a:rPr lang="en" sz="1800" b="1" dirty="0"/>
              <a:t>say </a:t>
            </a:r>
            <a:r>
              <a:rPr lang="en" sz="1800" dirty="0"/>
              <a:t>block to make the bear say “Have you seen my honey?”</a:t>
            </a:r>
          </a:p>
        </p:txBody>
      </p:sp>
      <p:sp>
        <p:nvSpPr>
          <p:cNvPr id="691" name="Google Shape;691;p26"/>
          <p:cNvSpPr/>
          <p:nvPr/>
        </p:nvSpPr>
        <p:spPr>
          <a:xfrm>
            <a:off x="4572000" y="496500"/>
            <a:ext cx="38469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93" name="Google Shape;693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DB27E2A-5D68-4374-97E9-49197C77D862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https://scratch.mit.edu/projects/620046947/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A6EDF-DA8A-4A0C-BD24-E592BB948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92" y="1699802"/>
            <a:ext cx="2667372" cy="183858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5BB3384-9FC1-4D8D-AC2A-75F654B7D89C}"/>
              </a:ext>
            </a:extLst>
          </p:cNvPr>
          <p:cNvGrpSpPr/>
          <p:nvPr/>
        </p:nvGrpSpPr>
        <p:grpSpPr>
          <a:xfrm>
            <a:off x="150592" y="3668891"/>
            <a:ext cx="3653764" cy="523220"/>
            <a:chOff x="150592" y="3375377"/>
            <a:chExt cx="3653764" cy="5232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3220BC-6967-4D51-91A4-718DE21FE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592" y="3394044"/>
              <a:ext cx="526741" cy="41571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E59C1F-76F4-4B69-859B-B0164661CFD6}"/>
                </a:ext>
              </a:extLst>
            </p:cNvPr>
            <p:cNvSpPr txBox="1"/>
            <p:nvPr/>
          </p:nvSpPr>
          <p:spPr>
            <a:xfrm>
              <a:off x="756356" y="3375377"/>
              <a:ext cx="304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Quicksand" panose="020B0604020202020204" charset="0"/>
                </a:rPr>
                <a:t>The </a:t>
              </a:r>
              <a:r>
                <a:rPr lang="en-US" b="1" dirty="0">
                  <a:latin typeface="Quicksand" panose="020B0604020202020204" charset="0"/>
                </a:rPr>
                <a:t>say</a:t>
              </a:r>
              <a:r>
                <a:rPr lang="en-US" dirty="0">
                  <a:latin typeface="Quicksand" panose="020B0604020202020204" charset="0"/>
                </a:rPr>
                <a:t> block is used for a message that doesn’t go away.</a:t>
              </a:r>
              <a:endParaRPr lang="en-IN" dirty="0">
                <a:latin typeface="Quicksand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80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1601325"/>
            <a:ext cx="3858740" cy="30333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create a dialogue between two sprites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nline Media 1" title="Create a Program with Dialogue with Scratch 3.0">
            <a:hlinkClick r:id="" action="ppaction://media"/>
            <a:extLst>
              <a:ext uri="{FF2B5EF4-FFF2-40B4-BE49-F238E27FC236}">
                <a16:creationId xmlns:a16="http://schemas.microsoft.com/office/drawing/2014/main" id="{7F80FCDA-5909-476F-9D49-1458D277252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01834" y="1422400"/>
            <a:ext cx="3626654" cy="29351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A53DDE-7848-46D1-8A99-5448C8486C5D}"/>
              </a:ext>
            </a:extLst>
          </p:cNvPr>
          <p:cNvSpPr txBox="1"/>
          <p:nvPr/>
        </p:nvSpPr>
        <p:spPr>
          <a:xfrm>
            <a:off x="4707146" y="4570962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https://youtu.be/k3mlyBtZ6HU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21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6"/>
          <p:cNvSpPr txBox="1">
            <a:spLocks noGrp="1"/>
          </p:cNvSpPr>
          <p:nvPr>
            <p:ph type="title"/>
          </p:nvPr>
        </p:nvSpPr>
        <p:spPr>
          <a:xfrm>
            <a:off x="4572000" y="1151664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6</a:t>
            </a:r>
            <a:endParaRPr dirty="0"/>
          </a:p>
        </p:txBody>
      </p:sp>
      <p:sp>
        <p:nvSpPr>
          <p:cNvPr id="570" name="Google Shape;570;p26"/>
          <p:cNvSpPr txBox="1">
            <a:spLocks noGrp="1"/>
          </p:cNvSpPr>
          <p:nvPr>
            <p:ph type="subTitle" idx="1"/>
          </p:nvPr>
        </p:nvSpPr>
        <p:spPr>
          <a:xfrm>
            <a:off x="4368799" y="1993464"/>
            <a:ext cx="4775201" cy="247867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Create a new Scratch project.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Create a dialogue between two people Mary and John.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The flow of dialogue is explained on the left.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Use your creativity for the background and sprites.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You can increase time to 2 seconds if the conversation is very difficult to follow.</a:t>
            </a:r>
          </a:p>
        </p:txBody>
      </p:sp>
      <p:sp>
        <p:nvSpPr>
          <p:cNvPr id="691" name="Google Shape;691;p26"/>
          <p:cNvSpPr/>
          <p:nvPr/>
        </p:nvSpPr>
        <p:spPr>
          <a:xfrm>
            <a:off x="4572000" y="496500"/>
            <a:ext cx="38469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93" name="Google Shape;693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DB27E2A-5D68-4374-97E9-49197C77D862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https://scratch.mit.edu/projects/620343279/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220BC-6967-4D51-91A4-718DE21F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2" y="3762332"/>
            <a:ext cx="526741" cy="415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E59C1F-76F4-4B69-859B-B0164661CFD6}"/>
              </a:ext>
            </a:extLst>
          </p:cNvPr>
          <p:cNvSpPr txBox="1"/>
          <p:nvPr/>
        </p:nvSpPr>
        <p:spPr>
          <a:xfrm>
            <a:off x="756356" y="3725336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icksand" panose="020B0604020202020204" charset="0"/>
              </a:rPr>
              <a:t>A sprite once selected can be renamed in the  sprite pane.</a:t>
            </a:r>
            <a:endParaRPr lang="en-IN" dirty="0"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B83FDA-B7C8-40FE-812B-BAF36FAF5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93" y="1543984"/>
            <a:ext cx="3677163" cy="2019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5CEB22-58F0-41E0-84E0-1EECE4A6A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1" y="4300222"/>
            <a:ext cx="526741" cy="4157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814EB2-983A-4EE1-8B40-94029B59E441}"/>
              </a:ext>
            </a:extLst>
          </p:cNvPr>
          <p:cNvSpPr txBox="1"/>
          <p:nvPr/>
        </p:nvSpPr>
        <p:spPr>
          <a:xfrm>
            <a:off x="784577" y="4250273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icksand" panose="020B0604020202020204" charset="0"/>
              </a:rPr>
              <a:t>A sprite can be flipped horizontally to change it’s orientation..</a:t>
            </a:r>
            <a:endParaRPr lang="en-IN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8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0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0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Hello Scratch!!</a:t>
            </a:r>
            <a:endParaRPr dirty="0"/>
          </a:p>
        </p:txBody>
      </p:sp>
      <p:sp>
        <p:nvSpPr>
          <p:cNvPr id="872" name="Google Shape;872;p30"/>
          <p:cNvSpPr txBox="1">
            <a:spLocks noGrp="1"/>
          </p:cNvSpPr>
          <p:nvPr>
            <p:ph type="subTitle" idx="4294967295"/>
          </p:nvPr>
        </p:nvSpPr>
        <p:spPr>
          <a:xfrm flipH="1">
            <a:off x="4865510" y="1648047"/>
            <a:ext cx="3558499" cy="258513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 algn="just">
              <a:lnSpc>
                <a:spcPct val="100000"/>
              </a:lnSpc>
            </a:pPr>
            <a:r>
              <a:rPr lang="en-US" sz="1800" dirty="0"/>
              <a:t>We will learn problem solving and programming skills using Scratch.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sz="1800" dirty="0"/>
              <a:t>Scratch is a programming language that makes it easy to create your own interactive stories, animations, games, music, and art.</a:t>
            </a:r>
          </a:p>
        </p:txBody>
      </p:sp>
      <p:grpSp>
        <p:nvGrpSpPr>
          <p:cNvPr id="874" name="Google Shape;874;p3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875" name="Google Shape;875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8326E08-A5A2-4B33-81B1-5B19849D3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7649"/>
            <a:ext cx="4696480" cy="29055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1601325"/>
            <a:ext cx="3858740" cy="249654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adding a sound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nline Media 2" title="Scratch Basics - Episode 4: Adding a Sound">
            <a:hlinkClick r:id="" action="ppaction://media"/>
            <a:extLst>
              <a:ext uri="{FF2B5EF4-FFF2-40B4-BE49-F238E27FC236}">
                <a16:creationId xmlns:a16="http://schemas.microsoft.com/office/drawing/2014/main" id="{BF7C9196-FC7A-4B09-9649-C53DE84A06E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96178" y="1462756"/>
            <a:ext cx="3649674" cy="2917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0A15F8-4B50-4974-BB07-463DE52F2897}"/>
              </a:ext>
            </a:extLst>
          </p:cNvPr>
          <p:cNvSpPr txBox="1"/>
          <p:nvPr/>
        </p:nvSpPr>
        <p:spPr>
          <a:xfrm>
            <a:off x="4726463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https://youtu.be/hKXqfHr4Vfs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8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Press key to play drum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93174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5B4BE9E-D05E-485E-AEA6-199755F2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67" y="2427244"/>
            <a:ext cx="2855014" cy="2122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09816B-6FF5-417C-A03D-5F27FFA76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143" y="2401544"/>
            <a:ext cx="2520967" cy="2180969"/>
          </a:xfrm>
          <a:prstGeom prst="rect">
            <a:avLst/>
          </a:prstGeom>
        </p:spPr>
      </p:pic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1999" y="1066151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7.1</a:t>
            </a:r>
            <a:endParaRPr sz="5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6801" y="1066151"/>
            <a:ext cx="4897224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7.1  contd.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A0CD3A-1043-4E91-A753-D71441AFAC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9" r="-1721" b="5352"/>
          <a:stretch/>
        </p:blipFill>
        <p:spPr>
          <a:xfrm>
            <a:off x="1826474" y="2475647"/>
            <a:ext cx="4458322" cy="11628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https://scratch.mit.edu/projects/620793282/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122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 A Series of notes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93174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09816B-6FF5-417C-A03D-5F27FFA76D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733"/>
          <a:stretch/>
        </p:blipFill>
        <p:spPr>
          <a:xfrm>
            <a:off x="6002143" y="2401545"/>
            <a:ext cx="2520967" cy="965444"/>
          </a:xfrm>
          <a:prstGeom prst="rect">
            <a:avLst/>
          </a:prstGeom>
        </p:spPr>
      </p:pic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1999" y="1066151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7.2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65AB42-7128-4EFF-BE51-15D3D42DE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100" y="2420679"/>
            <a:ext cx="2937612" cy="2161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F46135-2DD2-4529-8ABA-A41BEC80A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143" y="3501596"/>
            <a:ext cx="2520967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79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1289" y="1066151"/>
            <a:ext cx="468273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7.2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https://scratch.mit.edu/projects/621052116/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F99CA-AFB4-497B-ADA6-A88211391C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3" t="6891" b="3895"/>
          <a:stretch/>
        </p:blipFill>
        <p:spPr>
          <a:xfrm>
            <a:off x="1746833" y="2411800"/>
            <a:ext cx="3239695" cy="21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55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269067"/>
            <a:ext cx="3858740" cy="18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Make your sprite fly around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nline Media 1" title="Scratch Basics - Episode 5: Make Your Sprite Fly Around">
            <a:hlinkClick r:id="" action="ppaction://media"/>
            <a:extLst>
              <a:ext uri="{FF2B5EF4-FFF2-40B4-BE49-F238E27FC236}">
                <a16:creationId xmlns:a16="http://schemas.microsoft.com/office/drawing/2014/main" id="{CC95A34E-8E23-45F9-9F00-03A9622144B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01835" y="1437456"/>
            <a:ext cx="3625269" cy="29087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D1F435-76FC-4771-BAE7-C93919037372}"/>
              </a:ext>
            </a:extLst>
          </p:cNvPr>
          <p:cNvSpPr txBox="1"/>
          <p:nvPr/>
        </p:nvSpPr>
        <p:spPr>
          <a:xfrm>
            <a:off x="4726463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https://youtu.be/aB--g5bAlS8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9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Press space key to glide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93174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1999" y="1066151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8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29245E-7129-4CC6-84CC-5BC10387C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599" y="2401544"/>
            <a:ext cx="2948142" cy="2180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5199AD-EE39-4AA7-8B64-0FA0255A6F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251" r="50000"/>
          <a:stretch/>
        </p:blipFill>
        <p:spPr>
          <a:xfrm>
            <a:off x="6014653" y="3455651"/>
            <a:ext cx="2438741" cy="1038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069F19B-ACBC-41A4-92FA-BFF40C0088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19818"/>
          <a:stretch/>
        </p:blipFill>
        <p:spPr>
          <a:xfrm>
            <a:off x="6014653" y="2401544"/>
            <a:ext cx="2438741" cy="10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36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6801" y="1066151"/>
            <a:ext cx="4897224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8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https://scratch.mit.edu/projects/621056141/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EC9147-3F01-439A-A39D-68926E18E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100" y="2376850"/>
            <a:ext cx="3048425" cy="1629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7DC1C1-D4A8-4558-9E62-E12DF6F71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042" y="2571750"/>
            <a:ext cx="526741" cy="4157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4B0960-7484-49D4-8FF2-7C70CF16BCF9}"/>
              </a:ext>
            </a:extLst>
          </p:cNvPr>
          <p:cNvSpPr txBox="1"/>
          <p:nvPr/>
        </p:nvSpPr>
        <p:spPr>
          <a:xfrm>
            <a:off x="5945517" y="2517996"/>
            <a:ext cx="29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icksand" panose="020B0604020202020204" charset="0"/>
              </a:rPr>
              <a:t>The “pop” sound” is built into the butterfly sprite.</a:t>
            </a:r>
            <a:endParaRPr lang="en-IN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04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269067"/>
            <a:ext cx="3748029" cy="18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gliding from one point to another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nline Media 2" title="Scratch Basics - Episode 6: Gliding From One Point to Another">
            <a:hlinkClick r:id="" action="ppaction://media"/>
            <a:extLst>
              <a:ext uri="{FF2B5EF4-FFF2-40B4-BE49-F238E27FC236}">
                <a16:creationId xmlns:a16="http://schemas.microsoft.com/office/drawing/2014/main" id="{1EF6D3A8-60DD-45F7-A06B-7935CA098AF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01835" y="1462756"/>
            <a:ext cx="3624935" cy="28608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C09CC7-2CD9-4219-BC3C-3347F51CDCA7}"/>
              </a:ext>
            </a:extLst>
          </p:cNvPr>
          <p:cNvSpPr txBox="1"/>
          <p:nvPr/>
        </p:nvSpPr>
        <p:spPr>
          <a:xfrm>
            <a:off x="4572000" y="4513809"/>
            <a:ext cx="385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https://youtu.be/DaCoAFweD_k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</a:t>
            </a:r>
            <a:r>
              <a:rPr lang="en" dirty="0"/>
              <a:t>lide from point to point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93174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1999" y="1066151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9.1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557E7-DA8E-4FA3-92AD-E1886AA46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889" y="2401674"/>
            <a:ext cx="2799088" cy="2092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5DF89-5609-4204-909D-5189C61E23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1"/>
          <a:stretch/>
        </p:blipFill>
        <p:spPr>
          <a:xfrm>
            <a:off x="6025265" y="2412834"/>
            <a:ext cx="2448400" cy="1038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72A45B-E81D-4A3D-B056-0CF50814DA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98" t="12226" b="11121"/>
          <a:stretch/>
        </p:blipFill>
        <p:spPr>
          <a:xfrm>
            <a:off x="6025266" y="3463082"/>
            <a:ext cx="2448400" cy="105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4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0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0"/>
          <p:cNvSpPr/>
          <p:nvPr/>
        </p:nvSpPr>
        <p:spPr>
          <a:xfrm>
            <a:off x="713260" y="1291188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0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Scratch</a:t>
            </a:r>
            <a:endParaRPr dirty="0"/>
          </a:p>
        </p:txBody>
      </p:sp>
      <p:sp>
        <p:nvSpPr>
          <p:cNvPr id="872" name="Google Shape;872;p30"/>
          <p:cNvSpPr txBox="1">
            <a:spLocks noGrp="1"/>
          </p:cNvSpPr>
          <p:nvPr>
            <p:ph type="subTitle" idx="4294967295"/>
          </p:nvPr>
        </p:nvSpPr>
        <p:spPr>
          <a:xfrm flipH="1">
            <a:off x="4941709" y="1569023"/>
            <a:ext cx="3858740" cy="26868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 algn="just">
              <a:lnSpc>
                <a:spcPct val="100000"/>
              </a:lnSpc>
            </a:pPr>
            <a:r>
              <a:rPr lang="en-US" sz="1800" b="1" dirty="0"/>
              <a:t>Scratch </a:t>
            </a:r>
            <a:r>
              <a:rPr lang="en-US" sz="1800" dirty="0"/>
              <a:t>is a free programming language developed by </a:t>
            </a:r>
            <a:r>
              <a:rPr lang="en-US" sz="1800" b="1" dirty="0"/>
              <a:t>MIT</a:t>
            </a:r>
            <a:r>
              <a:rPr lang="en-US" sz="1800" dirty="0"/>
              <a:t> that makes it easy to create interactive stories, animations, games, music, and art, and share your creations on the web. 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sz="1800" dirty="0"/>
              <a:t>Scratch can run from within a modern web browser or can be downloaded as an app.</a:t>
            </a:r>
          </a:p>
        </p:txBody>
      </p:sp>
      <p:grpSp>
        <p:nvGrpSpPr>
          <p:cNvPr id="874" name="Google Shape;874;p3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875" name="Google Shape;875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nline Media 1" title="Beginner Scratch Course (#1) | What is Scratch?">
            <a:hlinkClick r:id="" action="ppaction://media"/>
            <a:extLst>
              <a:ext uri="{FF2B5EF4-FFF2-40B4-BE49-F238E27FC236}">
                <a16:creationId xmlns:a16="http://schemas.microsoft.com/office/drawing/2014/main" id="{921AAA3A-D0EA-4263-9A00-C4A0FBBA253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61237" y="1460529"/>
            <a:ext cx="3572540" cy="27924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218F08-6FBF-4876-BA7A-77DEF34A2BF5}"/>
              </a:ext>
            </a:extLst>
          </p:cNvPr>
          <p:cNvSpPr txBox="1"/>
          <p:nvPr/>
        </p:nvSpPr>
        <p:spPr>
          <a:xfrm>
            <a:off x="764059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https://youtu.be/RMDPfjclIYc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9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6801" y="1066151"/>
            <a:ext cx="4897224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9.1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https://scratch.mit.edu/projects/621188434/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26505-94DD-499A-A134-02B0FF19F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100" y="2411522"/>
            <a:ext cx="4534533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79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686599" y="1943033"/>
            <a:ext cx="2799088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Keep G</a:t>
            </a:r>
            <a:r>
              <a:rPr lang="en" dirty="0"/>
              <a:t>liding randomly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93174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1999" y="1066151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9.2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5A0C7-F570-4C1D-8763-ECB181A36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265" y="2401544"/>
            <a:ext cx="2258935" cy="1076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1DDAF9-79C2-4667-A131-FB85AADDD8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12" r="5528" b="6328"/>
          <a:stretch/>
        </p:blipFill>
        <p:spPr>
          <a:xfrm>
            <a:off x="6025265" y="3491502"/>
            <a:ext cx="2258935" cy="1076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4669FC-79AA-481B-BCD3-9E47C1D6C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100" y="2401545"/>
            <a:ext cx="2921705" cy="219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86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6801" y="1066151"/>
            <a:ext cx="4897224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9.2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https://scratch.mit.edu/projects/621189805/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7BE2A-7326-4FA4-9C41-0D47CE8EA4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41"/>
          <a:stretch/>
        </p:blipFill>
        <p:spPr>
          <a:xfrm>
            <a:off x="1679100" y="2413703"/>
            <a:ext cx="4286848" cy="196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99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269067"/>
            <a:ext cx="3748029" cy="18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Make your sprite move left and right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nline Media 1" title="Scratch Basics Episode 7: Make Your Sprite Move Left &amp; Right">
            <a:hlinkClick r:id="" action="ppaction://media"/>
            <a:extLst>
              <a:ext uri="{FF2B5EF4-FFF2-40B4-BE49-F238E27FC236}">
                <a16:creationId xmlns:a16="http://schemas.microsoft.com/office/drawing/2014/main" id="{8A7B2435-66E7-4A36-91CF-6AB2E8A7F25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64683" y="1417600"/>
            <a:ext cx="3705126" cy="2917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4A679B-1C96-40FB-8F94-34C7A2591D49}"/>
              </a:ext>
            </a:extLst>
          </p:cNvPr>
          <p:cNvSpPr txBox="1"/>
          <p:nvPr/>
        </p:nvSpPr>
        <p:spPr>
          <a:xfrm>
            <a:off x="4726463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https://youtu.be/VCDflCmb0z0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3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736162" y="2078501"/>
            <a:ext cx="2745526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arrow keys to M</a:t>
            </a:r>
            <a:r>
              <a:rPr lang="en-IN" dirty="0"/>
              <a:t>ove left &amp; right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93174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1999" y="1066151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10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C1F97-66A7-4045-B5CF-67F647486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584" y="2616035"/>
            <a:ext cx="2985918" cy="22085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82B54A-CE31-47EA-8539-3AFBA9F90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976" y="2616035"/>
            <a:ext cx="2331000" cy="11320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4EAB6C-980F-4A4B-BB99-957C5927E4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84"/>
          <a:stretch/>
        </p:blipFill>
        <p:spPr>
          <a:xfrm>
            <a:off x="6010993" y="3748079"/>
            <a:ext cx="2321174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14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6801" y="1066151"/>
            <a:ext cx="4897224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10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https://scratch.mit.edu/projects/621244958/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C5E61F-8120-48EB-BBB9-CD69E8C355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92" b="5906"/>
          <a:stretch/>
        </p:blipFill>
        <p:spPr>
          <a:xfrm>
            <a:off x="1679100" y="2415923"/>
            <a:ext cx="4267796" cy="199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04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269067"/>
            <a:ext cx="3748029" cy="18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Make your sprite move UP and Down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nline Media 2" title="Scratch Basics - Episode 8: Moving Up and Down">
            <a:hlinkClick r:id="" action="ppaction://media"/>
            <a:extLst>
              <a:ext uri="{FF2B5EF4-FFF2-40B4-BE49-F238E27FC236}">
                <a16:creationId xmlns:a16="http://schemas.microsoft.com/office/drawing/2014/main" id="{2D3CDB5C-D292-4F9A-B78B-7A495DA9928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92725" y="1411770"/>
            <a:ext cx="3632481" cy="29796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105B8A-A7D4-44FD-B249-1C6CD986800E}"/>
              </a:ext>
            </a:extLst>
          </p:cNvPr>
          <p:cNvSpPr txBox="1"/>
          <p:nvPr/>
        </p:nvSpPr>
        <p:spPr>
          <a:xfrm>
            <a:off x="4726463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https://youtu.be/_ULx04G7CTo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5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736162" y="2078501"/>
            <a:ext cx="2745526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arrow keys to M</a:t>
            </a:r>
            <a:r>
              <a:rPr lang="en-IN" dirty="0" err="1"/>
              <a:t>ove</a:t>
            </a:r>
            <a:r>
              <a:rPr lang="en-IN" dirty="0"/>
              <a:t> up &amp; down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93174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1999" y="1066151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11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3A35B-31ED-4F06-99C3-62459C308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099" y="2595200"/>
            <a:ext cx="2745525" cy="2059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9BEA1B-0812-47B4-8809-C78DF4CBAB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44" t="10008" b="5031"/>
          <a:stretch/>
        </p:blipFill>
        <p:spPr>
          <a:xfrm>
            <a:off x="6025266" y="2606400"/>
            <a:ext cx="2125314" cy="1018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9D639D-221F-4FBD-9E64-820EDBC2F1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2" t="10670" r="51607"/>
          <a:stretch/>
        </p:blipFill>
        <p:spPr>
          <a:xfrm>
            <a:off x="6025265" y="3624772"/>
            <a:ext cx="2125314" cy="110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2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6801" y="1066151"/>
            <a:ext cx="4897224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11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https://scratch.mit.edu/projects/621247914/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19E14-8A53-442B-A1F1-61DD372B8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426" y="2447915"/>
            <a:ext cx="2848373" cy="2076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233EF7-D973-4AF5-A90F-FB69FB453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083" y="2718507"/>
            <a:ext cx="526741" cy="4157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BBAD75-D9B7-485C-BD59-76E033CB3846}"/>
              </a:ext>
            </a:extLst>
          </p:cNvPr>
          <p:cNvSpPr txBox="1"/>
          <p:nvPr/>
        </p:nvSpPr>
        <p:spPr>
          <a:xfrm>
            <a:off x="5595558" y="2664753"/>
            <a:ext cx="2964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icksand" panose="020B0604020202020204" charset="0"/>
              </a:rPr>
              <a:t>You can even use “green flag pressed event” and “go to x, y” block to set initial position of the hedgehog.</a:t>
            </a:r>
            <a:endParaRPr lang="en-IN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06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269067"/>
            <a:ext cx="3748029" cy="18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coding costume changes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nline Media 1" title="Scratch Basics Episode 9: Coding Costume Changes">
            <a:hlinkClick r:id="" action="ppaction://media"/>
            <a:extLst>
              <a:ext uri="{FF2B5EF4-FFF2-40B4-BE49-F238E27FC236}">
                <a16:creationId xmlns:a16="http://schemas.microsoft.com/office/drawing/2014/main" id="{5F1657A7-10A7-42E0-B1AA-A5519F58F02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24400" y="1462756"/>
            <a:ext cx="3584975" cy="28608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71EF47-DD05-4C47-B8AE-4EFDF2BCCC5D}"/>
              </a:ext>
            </a:extLst>
          </p:cNvPr>
          <p:cNvSpPr txBox="1"/>
          <p:nvPr/>
        </p:nvSpPr>
        <p:spPr>
          <a:xfrm>
            <a:off x="4726463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https://youtu.be/v5fbSSxTBI4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14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0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0"/>
          <p:cNvSpPr/>
          <p:nvPr/>
        </p:nvSpPr>
        <p:spPr>
          <a:xfrm>
            <a:off x="713260" y="1291188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0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 up Your Account</a:t>
            </a:r>
            <a:endParaRPr dirty="0"/>
          </a:p>
        </p:txBody>
      </p:sp>
      <p:sp>
        <p:nvSpPr>
          <p:cNvPr id="872" name="Google Shape;872;p30"/>
          <p:cNvSpPr txBox="1">
            <a:spLocks noGrp="1"/>
          </p:cNvSpPr>
          <p:nvPr>
            <p:ph type="subTitle" idx="4294967295"/>
          </p:nvPr>
        </p:nvSpPr>
        <p:spPr>
          <a:xfrm flipH="1">
            <a:off x="5043310" y="1648047"/>
            <a:ext cx="3380700" cy="22647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To create an account, visit the Scratch website at </a:t>
            </a:r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scratch.mit.edu</a:t>
            </a:r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/>
              <a:t>and click "</a:t>
            </a:r>
            <a:r>
              <a:rPr lang="en-US" sz="1800" b="1" dirty="0"/>
              <a:t>Join Scratch</a:t>
            </a:r>
            <a:r>
              <a:rPr lang="en-US" sz="1800" dirty="0"/>
              <a:t>" in the top right hand corner. Follow the video linked on the left.</a:t>
            </a:r>
          </a:p>
        </p:txBody>
      </p:sp>
      <p:grpSp>
        <p:nvGrpSpPr>
          <p:cNvPr id="874" name="Google Shape;874;p3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875" name="Google Shape;875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nline Media 2" title="Beginner Scratch Course (#2) | Set Up Your Account">
            <a:hlinkClick r:id="" action="ppaction://media"/>
            <a:extLst>
              <a:ext uri="{FF2B5EF4-FFF2-40B4-BE49-F238E27FC236}">
                <a16:creationId xmlns:a16="http://schemas.microsoft.com/office/drawing/2014/main" id="{7B37624F-90DB-4BAD-A6AD-0BD33C1BCC4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901901" y="1461971"/>
            <a:ext cx="3481457" cy="28069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7D81B1-BEA3-44E4-BF6C-34E0E63CB55F}"/>
              </a:ext>
            </a:extLst>
          </p:cNvPr>
          <p:cNvSpPr txBox="1"/>
          <p:nvPr/>
        </p:nvSpPr>
        <p:spPr>
          <a:xfrm>
            <a:off x="764059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https://youtu.be/fga_QV1fGnU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3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736162" y="2078501"/>
            <a:ext cx="2745526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Animate a sprite when you click it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93174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8" y="1066151"/>
            <a:ext cx="7703999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12.1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FA280A-1D44-4C29-9D75-05C2CD8FD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100" y="2613030"/>
            <a:ext cx="2853770" cy="2116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BB821C-78DE-49F0-8BBF-5D44A0D340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97" t="12243" b="9557"/>
          <a:stretch/>
        </p:blipFill>
        <p:spPr>
          <a:xfrm>
            <a:off x="6025265" y="2614904"/>
            <a:ext cx="1954905" cy="880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DF051B-02C2-4C67-9D5D-227E3E0768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144" r="51926" b="7746"/>
          <a:stretch/>
        </p:blipFill>
        <p:spPr>
          <a:xfrm>
            <a:off x="6027540" y="3495679"/>
            <a:ext cx="1952630" cy="8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49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1066151"/>
            <a:ext cx="7704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12.1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https://scratch.mit.edu/projects/621410987/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78786-E2C2-40E0-97A0-084D606D2B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16"/>
          <a:stretch/>
        </p:blipFill>
        <p:spPr>
          <a:xfrm>
            <a:off x="1704841" y="2424993"/>
            <a:ext cx="3610479" cy="20126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2C7D61-F3C2-42E8-984D-8D0F2252C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6022" y="2758170"/>
            <a:ext cx="526741" cy="4157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74CE15-EF2E-41A5-8E4A-76A63A8237A9}"/>
              </a:ext>
            </a:extLst>
          </p:cNvPr>
          <p:cNvSpPr txBox="1"/>
          <p:nvPr/>
        </p:nvSpPr>
        <p:spPr>
          <a:xfrm>
            <a:off x="6120497" y="2704416"/>
            <a:ext cx="2964360" cy="138499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Quicksand" panose="020B0604020202020204" charset="0"/>
              </a:rPr>
              <a:t>You can make it more interesting by adding sounds. Use </a:t>
            </a:r>
          </a:p>
          <a:p>
            <a:endParaRPr lang="en-US" dirty="0">
              <a:latin typeface="Quicksand" panose="020B0604020202020204" charset="0"/>
            </a:endParaRPr>
          </a:p>
          <a:p>
            <a:endParaRPr lang="en-US" dirty="0">
              <a:latin typeface="Quicksand" panose="020B0604020202020204" charset="0"/>
            </a:endParaRPr>
          </a:p>
          <a:p>
            <a:endParaRPr lang="en-IN" dirty="0">
              <a:latin typeface="Quicksand" panose="020B0604020202020204" charset="0"/>
            </a:endParaRPr>
          </a:p>
          <a:p>
            <a:r>
              <a:rPr lang="en-IN" dirty="0">
                <a:latin typeface="Quicksand" panose="020B0604020202020204" charset="0"/>
              </a:rPr>
              <a:t>before coding costume changes.</a:t>
            </a:r>
            <a:endParaRPr lang="en-US" dirty="0">
              <a:latin typeface="Quicksand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DF0FE-1002-454F-B553-A66FCD03D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7627" y="3197214"/>
            <a:ext cx="1600423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94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736162" y="2078501"/>
            <a:ext cx="2745526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IN" dirty="0"/>
              <a:t>ake an animated dance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20897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8" y="1066151"/>
            <a:ext cx="7703999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12.2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E8AF5-B802-4CA8-9E8E-AE4BEB70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617" y="2438109"/>
            <a:ext cx="2519005" cy="2314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FF7BE-2F29-41F3-9075-21815FB9CC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28" r="56667" b="42820"/>
          <a:stretch/>
        </p:blipFill>
        <p:spPr>
          <a:xfrm>
            <a:off x="5994454" y="2475647"/>
            <a:ext cx="2662591" cy="1232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D9D22-3A37-4A5B-BCBA-E2697BD31E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848" t="11716" r="5466" b="34255"/>
          <a:stretch/>
        </p:blipFill>
        <p:spPr>
          <a:xfrm>
            <a:off x="5994455" y="3707908"/>
            <a:ext cx="2662590" cy="11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04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1862795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73983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01129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1066151"/>
            <a:ext cx="7704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12.2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https://scratch.mit.edu/projects/621414084/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8BD63B-A80D-466C-8661-E7C3CB79F6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81"/>
          <a:stretch/>
        </p:blipFill>
        <p:spPr>
          <a:xfrm>
            <a:off x="1679100" y="2131483"/>
            <a:ext cx="5726411" cy="261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3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269067"/>
            <a:ext cx="3748029" cy="18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coding backdrop changes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nline Media 1" title="Scratch Basics Episode 10: Coding Backdrop Changes">
            <a:hlinkClick r:id="" action="ppaction://media"/>
            <a:extLst>
              <a:ext uri="{FF2B5EF4-FFF2-40B4-BE49-F238E27FC236}">
                <a16:creationId xmlns:a16="http://schemas.microsoft.com/office/drawing/2014/main" id="{EF8F4755-8370-4286-84AD-38968B6B3A0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01822" y="1462756"/>
            <a:ext cx="3604956" cy="28947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4539D1-B0FB-4B32-B066-8D13C47ABB18}"/>
              </a:ext>
            </a:extLst>
          </p:cNvPr>
          <p:cNvSpPr txBox="1"/>
          <p:nvPr/>
        </p:nvSpPr>
        <p:spPr>
          <a:xfrm>
            <a:off x="4726463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https://youtu.be/iNiHjm05jjA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6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1548631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231802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231802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736162" y="1561135"/>
            <a:ext cx="2745526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Change scenes by switching backdrops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1697131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414378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1537342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168584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681133"/>
            <a:ext cx="7704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13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D792A-253F-436E-A250-FD2C18EB5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162" y="2069137"/>
            <a:ext cx="1993627" cy="1532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7BC90D-4288-42B1-BFBA-4BD765FAB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161" y="3495445"/>
            <a:ext cx="1993627" cy="15100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EB038F-8927-4BC3-A681-160D39C06F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891" r="8379" b="11903"/>
          <a:stretch/>
        </p:blipFill>
        <p:spPr>
          <a:xfrm>
            <a:off x="6656001" y="3707824"/>
            <a:ext cx="1012755" cy="14449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A26000-ECB6-4F46-AF16-48FB7A99C1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272" t="1650" r="6262"/>
          <a:stretch/>
        </p:blipFill>
        <p:spPr>
          <a:xfrm>
            <a:off x="6040558" y="1848082"/>
            <a:ext cx="2243642" cy="188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96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1825369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85880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1973869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1066151"/>
            <a:ext cx="7704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13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https://scratch.mit.edu/projects/622082312/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2CF8D-737A-4BCD-89A5-5A6930869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100" y="2351659"/>
            <a:ext cx="4610743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28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4"/>
          <p:cNvSpPr/>
          <p:nvPr/>
        </p:nvSpPr>
        <p:spPr>
          <a:xfrm>
            <a:off x="714800" y="496500"/>
            <a:ext cx="7704000" cy="4155600"/>
          </a:xfrm>
          <a:prstGeom prst="roundRect">
            <a:avLst>
              <a:gd name="adj" fmla="val 1850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6" name="Google Shape;546;p2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47" name="Google Shape;547;p2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24"/>
          <p:cNvSpPr txBox="1">
            <a:spLocks noGrp="1"/>
          </p:cNvSpPr>
          <p:nvPr>
            <p:ph type="title" idx="2"/>
          </p:nvPr>
        </p:nvSpPr>
        <p:spPr>
          <a:xfrm>
            <a:off x="1638750" y="1309511"/>
            <a:ext cx="5866500" cy="45483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/>
                </a:solidFill>
              </a:rPr>
              <a:t>Make A chase game</a:t>
            </a:r>
            <a:endParaRPr sz="32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0FF08-0FFB-46FD-A79B-077E11730D8A}"/>
              </a:ext>
            </a:extLst>
          </p:cNvPr>
          <p:cNvSpPr txBox="1"/>
          <p:nvPr/>
        </p:nvSpPr>
        <p:spPr>
          <a:xfrm>
            <a:off x="1512711" y="466998"/>
            <a:ext cx="611923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5000" dirty="0">
                <a:solidFill>
                  <a:schemeClr val="dk2"/>
                </a:solidFill>
              </a:rPr>
              <a:t> </a:t>
            </a:r>
            <a:r>
              <a:rPr lang="en" sz="5000" dirty="0">
                <a:solidFill>
                  <a:schemeClr val="dk2"/>
                </a:solidFill>
                <a:latin typeface="Bebas Neue"/>
                <a:sym typeface="Bebas Neue"/>
              </a:rPr>
              <a:t>Project 1</a:t>
            </a:r>
            <a:endParaRPr lang="en-IN" sz="5000" dirty="0">
              <a:solidFill>
                <a:schemeClr val="dk2"/>
              </a:solidFill>
              <a:latin typeface="Bebas Neue"/>
              <a:sym typeface="Bebas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0D1BD-1821-4F6A-84A8-FC73BA710AC2}"/>
              </a:ext>
            </a:extLst>
          </p:cNvPr>
          <p:cNvSpPr txBox="1"/>
          <p:nvPr/>
        </p:nvSpPr>
        <p:spPr>
          <a:xfrm>
            <a:off x="1072444" y="2009424"/>
            <a:ext cx="70762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Quicksand" panose="020B0604020202020204" charset="0"/>
              </a:rPr>
              <a:t>Make a simple chase game where you chase a character for fun.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Quicksand" panose="020B0604020202020204" charset="0"/>
              </a:rPr>
              <a:t>Use document “</a:t>
            </a:r>
            <a:r>
              <a:rPr lang="en-US" sz="2000" b="1" dirty="0">
                <a:latin typeface="Quicksand" panose="020B0604020202020204" charset="0"/>
              </a:rPr>
              <a:t>Scratch-Basics-chaseGame.pdf</a:t>
            </a:r>
            <a:r>
              <a:rPr lang="en-US" sz="2000" dirty="0">
                <a:latin typeface="Quicksand" panose="020B0604020202020204" charset="0"/>
              </a:rPr>
              <a:t>” provided with this kit for reference.</a:t>
            </a:r>
            <a:endParaRPr lang="en-IN" sz="2000" dirty="0">
              <a:latin typeface="Quicksand" panose="020B060402020202020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4"/>
          <p:cNvSpPr/>
          <p:nvPr/>
        </p:nvSpPr>
        <p:spPr>
          <a:xfrm>
            <a:off x="714800" y="496500"/>
            <a:ext cx="7704000" cy="4155600"/>
          </a:xfrm>
          <a:prstGeom prst="roundRect">
            <a:avLst>
              <a:gd name="adj" fmla="val 1850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6" name="Google Shape;546;p2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47" name="Google Shape;547;p2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24"/>
          <p:cNvSpPr txBox="1">
            <a:spLocks noGrp="1"/>
          </p:cNvSpPr>
          <p:nvPr>
            <p:ph type="title" idx="2"/>
          </p:nvPr>
        </p:nvSpPr>
        <p:spPr>
          <a:xfrm>
            <a:off x="1638750" y="1309511"/>
            <a:ext cx="5866500" cy="45483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/>
                </a:solidFill>
              </a:rPr>
              <a:t>Animate a character</a:t>
            </a:r>
            <a:endParaRPr sz="32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0FF08-0FFB-46FD-A79B-077E11730D8A}"/>
              </a:ext>
            </a:extLst>
          </p:cNvPr>
          <p:cNvSpPr txBox="1"/>
          <p:nvPr/>
        </p:nvSpPr>
        <p:spPr>
          <a:xfrm>
            <a:off x="1512711" y="466998"/>
            <a:ext cx="611923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5000" dirty="0">
                <a:solidFill>
                  <a:schemeClr val="dk2"/>
                </a:solidFill>
              </a:rPr>
              <a:t> </a:t>
            </a:r>
            <a:r>
              <a:rPr lang="en" sz="5000" dirty="0">
                <a:solidFill>
                  <a:schemeClr val="dk2"/>
                </a:solidFill>
                <a:latin typeface="Bebas Neue"/>
                <a:sym typeface="Bebas Neue"/>
              </a:rPr>
              <a:t>Project 2</a:t>
            </a:r>
            <a:endParaRPr lang="en-IN" sz="5000" dirty="0">
              <a:solidFill>
                <a:schemeClr val="dk2"/>
              </a:solidFill>
              <a:latin typeface="Bebas Neue"/>
              <a:sym typeface="Bebas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0D1BD-1821-4F6A-84A8-FC73BA710AC2}"/>
              </a:ext>
            </a:extLst>
          </p:cNvPr>
          <p:cNvSpPr txBox="1"/>
          <p:nvPr/>
        </p:nvSpPr>
        <p:spPr>
          <a:xfrm>
            <a:off x="1072444" y="2009424"/>
            <a:ext cx="70762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Quicksand" panose="020B0604020202020204" charset="0"/>
              </a:rPr>
              <a:t>Make animated characters that can jump, switch poses, or glide.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Quicksand" panose="020B0604020202020204" charset="0"/>
              </a:rPr>
              <a:t>Use document “</a:t>
            </a:r>
            <a:r>
              <a:rPr lang="en-US" sz="2000" b="1" dirty="0">
                <a:latin typeface="Quicksand" panose="020B0604020202020204" charset="0"/>
              </a:rPr>
              <a:t>Scratch-Basics-animate.pdf</a:t>
            </a:r>
            <a:r>
              <a:rPr lang="en-US" sz="2000" dirty="0">
                <a:latin typeface="Quicksand" panose="020B0604020202020204" charset="0"/>
              </a:rPr>
              <a:t>” provided with this kit for reference.</a:t>
            </a:r>
            <a:endParaRPr lang="en-IN" sz="2000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236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4"/>
          <p:cNvSpPr/>
          <p:nvPr/>
        </p:nvSpPr>
        <p:spPr>
          <a:xfrm>
            <a:off x="714800" y="496500"/>
            <a:ext cx="7704000" cy="4155600"/>
          </a:xfrm>
          <a:prstGeom prst="roundRect">
            <a:avLst>
              <a:gd name="adj" fmla="val 1850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6" name="Google Shape;546;p2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47" name="Google Shape;547;p2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24"/>
          <p:cNvSpPr txBox="1">
            <a:spLocks noGrp="1"/>
          </p:cNvSpPr>
          <p:nvPr>
            <p:ph type="title" idx="2"/>
          </p:nvPr>
        </p:nvSpPr>
        <p:spPr>
          <a:xfrm>
            <a:off x="1638750" y="1309511"/>
            <a:ext cx="5866500" cy="45483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/>
                </a:solidFill>
              </a:rPr>
              <a:t>Animate a name</a:t>
            </a:r>
            <a:endParaRPr sz="32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0FF08-0FFB-46FD-A79B-077E11730D8A}"/>
              </a:ext>
            </a:extLst>
          </p:cNvPr>
          <p:cNvSpPr txBox="1"/>
          <p:nvPr/>
        </p:nvSpPr>
        <p:spPr>
          <a:xfrm>
            <a:off x="1512711" y="466998"/>
            <a:ext cx="611923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5000" dirty="0">
                <a:solidFill>
                  <a:schemeClr val="dk2"/>
                </a:solidFill>
              </a:rPr>
              <a:t> </a:t>
            </a:r>
            <a:r>
              <a:rPr lang="en" sz="5000" dirty="0">
                <a:solidFill>
                  <a:schemeClr val="dk2"/>
                </a:solidFill>
                <a:latin typeface="Bebas Neue"/>
                <a:sym typeface="Bebas Neue"/>
              </a:rPr>
              <a:t>Project 3</a:t>
            </a:r>
            <a:endParaRPr lang="en-IN" sz="5000" dirty="0">
              <a:solidFill>
                <a:schemeClr val="dk2"/>
              </a:solidFill>
              <a:latin typeface="Bebas Neue"/>
              <a:sym typeface="Bebas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0D1BD-1821-4F6A-84A8-FC73BA710AC2}"/>
              </a:ext>
            </a:extLst>
          </p:cNvPr>
          <p:cNvSpPr txBox="1"/>
          <p:nvPr/>
        </p:nvSpPr>
        <p:spPr>
          <a:xfrm>
            <a:off x="1072444" y="2009424"/>
            <a:ext cx="70762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Quicksand" panose="020B0604020202020204" charset="0"/>
              </a:rPr>
              <a:t>Animate the letters of your name, initials, or favorite word.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latin typeface="Quicksand" panose="020B0604020202020204" charset="0"/>
              </a:rPr>
              <a:t>Use </a:t>
            </a:r>
            <a:r>
              <a:rPr lang="en-US" sz="2000" dirty="0">
                <a:latin typeface="Quicksand" panose="020B0604020202020204" charset="0"/>
              </a:rPr>
              <a:t>document </a:t>
            </a:r>
            <a:r>
              <a:rPr lang="en-US" sz="2000">
                <a:latin typeface="Quicksand" panose="020B0604020202020204" charset="0"/>
              </a:rPr>
              <a:t>“</a:t>
            </a:r>
            <a:r>
              <a:rPr lang="en-US" sz="2000" b="1">
                <a:latin typeface="Quicksand" panose="020B0604020202020204" charset="0"/>
              </a:rPr>
              <a:t>Scratch-Basics-nameCards.</a:t>
            </a:r>
            <a:r>
              <a:rPr lang="en-US" sz="2000" b="1" dirty="0">
                <a:latin typeface="Quicksand" panose="020B0604020202020204" charset="0"/>
              </a:rPr>
              <a:t>pdf</a:t>
            </a:r>
            <a:r>
              <a:rPr lang="en-US" sz="2000" dirty="0">
                <a:latin typeface="Quicksand" panose="020B0604020202020204" charset="0"/>
              </a:rPr>
              <a:t>” provided with this kit for reference.</a:t>
            </a:r>
            <a:endParaRPr lang="en-IN" sz="2000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1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0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0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Getting Started</a:t>
            </a:r>
            <a:endParaRPr dirty="0"/>
          </a:p>
        </p:txBody>
      </p:sp>
      <p:sp>
        <p:nvSpPr>
          <p:cNvPr id="872" name="Google Shape;872;p30"/>
          <p:cNvSpPr txBox="1">
            <a:spLocks noGrp="1"/>
          </p:cNvSpPr>
          <p:nvPr>
            <p:ph type="subTitle" idx="4294967295"/>
          </p:nvPr>
        </p:nvSpPr>
        <p:spPr>
          <a:xfrm flipH="1">
            <a:off x="714799" y="2860311"/>
            <a:ext cx="7780614" cy="175282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 algn="just">
              <a:lnSpc>
                <a:spcPct val="100000"/>
              </a:lnSpc>
            </a:pPr>
            <a:r>
              <a:rPr lang="en-US" dirty="0"/>
              <a:t>Go to the Scratch website at </a:t>
            </a:r>
            <a:r>
              <a:rPr lang="en-US" dirty="0">
                <a:hlinkClick r:id="rId3"/>
              </a:rPr>
              <a:t>scratch.mit.edu</a:t>
            </a:r>
            <a:r>
              <a:rPr lang="en-US" dirty="0"/>
              <a:t>.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dirty="0"/>
              <a:t>Login to your account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dirty="0"/>
              <a:t>Click on Create tab at the top of the home page, and within seconds, you’ll be in the code builder where all the magic happens.</a:t>
            </a:r>
          </a:p>
        </p:txBody>
      </p:sp>
      <p:grpSp>
        <p:nvGrpSpPr>
          <p:cNvPr id="874" name="Google Shape;874;p3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875" name="Google Shape;875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884A7C6-ADBA-4513-89FC-9E33429DC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60" y="1186208"/>
            <a:ext cx="8059479" cy="170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2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" sz="4000" dirty="0">
                <a:solidFill>
                  <a:schemeClr val="lt2"/>
                </a:solidFill>
              </a:rPr>
              <a:t>Introduction to scratch working environment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Online Media 3" title="Scratch Basics - Episode 1: Introduction to the Scratch Working Environment">
            <a:hlinkClick r:id="" action="ppaction://media"/>
            <a:extLst>
              <a:ext uri="{FF2B5EF4-FFF2-40B4-BE49-F238E27FC236}">
                <a16:creationId xmlns:a16="http://schemas.microsoft.com/office/drawing/2014/main" id="{E37AEFA4-DEC1-4667-92F3-E79628B1022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33769" y="1438840"/>
            <a:ext cx="3534992" cy="29211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DF69F5-47EE-40FF-A9C7-337266799162}"/>
              </a:ext>
            </a:extLst>
          </p:cNvPr>
          <p:cNvSpPr txBox="1"/>
          <p:nvPr/>
        </p:nvSpPr>
        <p:spPr>
          <a:xfrm>
            <a:off x="4726463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https://youtu.be/NqMd44Oi2l4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4" name="Google Shape;824;p2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825" name="Google Shape;825;p28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28"/>
          <p:cNvSpPr txBox="1">
            <a:spLocks noGrp="1"/>
          </p:cNvSpPr>
          <p:nvPr>
            <p:ph type="title"/>
          </p:nvPr>
        </p:nvSpPr>
        <p:spPr>
          <a:xfrm>
            <a:off x="720000" y="-62484"/>
            <a:ext cx="6854902" cy="9178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</a:t>
            </a:r>
            <a:r>
              <a:rPr lang="en" dirty="0"/>
              <a:t>cratch </a:t>
            </a:r>
            <a:r>
              <a:rPr lang="en" dirty="0">
                <a:solidFill>
                  <a:schemeClr val="lt2"/>
                </a:solidFill>
              </a:rPr>
              <a:t>interface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36178F-1C2D-486E-9D2D-C8B4C2911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15" y="818749"/>
            <a:ext cx="6960543" cy="43053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6"/>
          <p:cNvSpPr txBox="1">
            <a:spLocks noGrp="1"/>
          </p:cNvSpPr>
          <p:nvPr>
            <p:ph type="title"/>
          </p:nvPr>
        </p:nvSpPr>
        <p:spPr>
          <a:xfrm>
            <a:off x="4572000" y="1151664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1</a:t>
            </a:r>
            <a:endParaRPr dirty="0"/>
          </a:p>
        </p:txBody>
      </p:sp>
      <p:sp>
        <p:nvSpPr>
          <p:cNvPr id="570" name="Google Shape;570;p26"/>
          <p:cNvSpPr txBox="1">
            <a:spLocks noGrp="1"/>
          </p:cNvSpPr>
          <p:nvPr>
            <p:ph type="subTitle" idx="1"/>
          </p:nvPr>
        </p:nvSpPr>
        <p:spPr>
          <a:xfrm>
            <a:off x="3680331" y="2083776"/>
            <a:ext cx="5109878" cy="22077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Create a new Scratch project.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Add some blocks for the “cat sprite” such as those shown on the left.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Press the green flag and see what happens.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You can experiment with different values in “move block” and “wait block”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800" dirty="0"/>
          </a:p>
        </p:txBody>
      </p:sp>
      <p:sp>
        <p:nvSpPr>
          <p:cNvPr id="691" name="Google Shape;691;p26"/>
          <p:cNvSpPr/>
          <p:nvPr/>
        </p:nvSpPr>
        <p:spPr>
          <a:xfrm>
            <a:off x="4572000" y="496500"/>
            <a:ext cx="38469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93" name="Google Shape;693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87F8985-FA1D-4C11-A3C3-4213053DD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5" y="2032906"/>
            <a:ext cx="3477110" cy="2152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18E216-9A79-4803-8EA2-B9C8C77F2EA4}"/>
              </a:ext>
            </a:extLst>
          </p:cNvPr>
          <p:cNvSpPr txBox="1"/>
          <p:nvPr/>
        </p:nvSpPr>
        <p:spPr>
          <a:xfrm>
            <a:off x="225778" y="4746282"/>
            <a:ext cx="866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https://scratch.mit.edu/projects/619604763/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858741" cy="218356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IN" sz="4000" dirty="0">
                <a:solidFill>
                  <a:schemeClr val="lt2"/>
                </a:solidFill>
              </a:rPr>
              <a:t>n</a:t>
            </a:r>
            <a:r>
              <a:rPr lang="en" sz="4000" dirty="0">
                <a:solidFill>
                  <a:schemeClr val="lt2"/>
                </a:solidFill>
              </a:rPr>
              <a:t>aming and saving scratch projects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nline Media 1" title="Naming &amp; Saving Scratch Projects and Managing 'My Stuff'">
            <a:hlinkClick r:id="" action="ppaction://media"/>
            <a:extLst>
              <a:ext uri="{FF2B5EF4-FFF2-40B4-BE49-F238E27FC236}">
                <a16:creationId xmlns:a16="http://schemas.microsoft.com/office/drawing/2014/main" id="{D4B8086A-174F-4A04-B6C2-CC5A1F997E2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67597" y="1463040"/>
            <a:ext cx="3644765" cy="28790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08353C-4A1D-41C4-929B-7FF77283E67D}"/>
              </a:ext>
            </a:extLst>
          </p:cNvPr>
          <p:cNvSpPr txBox="1"/>
          <p:nvPr/>
        </p:nvSpPr>
        <p:spPr>
          <a:xfrm>
            <a:off x="4726463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u="sng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https://youtu.be/2USOkqi1VGM</a:t>
            </a:r>
            <a:endParaRPr lang="en-IN" sz="1800" u="sng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7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EB548"/>
      </a:lt2>
      <a:accent1>
        <a:srgbClr val="F9CAD2"/>
      </a:accent1>
      <a:accent2>
        <a:srgbClr val="FEB326"/>
      </a:accent2>
      <a:accent3>
        <a:srgbClr val="0F85C5"/>
      </a:accent3>
      <a:accent4>
        <a:srgbClr val="011835"/>
      </a:accent4>
      <a:accent5>
        <a:srgbClr val="3A99D3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3883</TotalTime>
  <Words>1361</Words>
  <Application>Microsoft Office PowerPoint</Application>
  <PresentationFormat>On-screen Show (16:9)</PresentationFormat>
  <Paragraphs>229</Paragraphs>
  <Slides>49</Slides>
  <Notes>49</Notes>
  <HiddenSlides>0</HiddenSlides>
  <MMClips>15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Roboto</vt:lpstr>
      <vt:lpstr>Quicksand</vt:lpstr>
      <vt:lpstr>Bebas Neue</vt:lpstr>
      <vt:lpstr>Arial</vt:lpstr>
      <vt:lpstr>Wingdings</vt:lpstr>
      <vt:lpstr>International Programmers Day by Slidesgo</vt:lpstr>
      <vt:lpstr>Scratch Teaching Plan For Samatha </vt:lpstr>
      <vt:lpstr>Hello Scratch!!</vt:lpstr>
      <vt:lpstr>What is Scratch</vt:lpstr>
      <vt:lpstr>Set up Your Account</vt:lpstr>
      <vt:lpstr>Getting Started</vt:lpstr>
      <vt:lpstr>Lesson  Introduction to scratch working environment</vt:lpstr>
      <vt:lpstr>Scratch interface</vt:lpstr>
      <vt:lpstr>Activity 1</vt:lpstr>
      <vt:lpstr>Lesson  naming and saving scratch projects</vt:lpstr>
      <vt:lpstr>PowerPoint Presentation</vt:lpstr>
      <vt:lpstr>Activity 2</vt:lpstr>
      <vt:lpstr>Lesson  scratch coding  blocks </vt:lpstr>
      <vt:lpstr>Activity 3</vt:lpstr>
      <vt:lpstr>Lesson  Deleting a Sprite, Adding a Sprite &amp; Adding a Backdrop </vt:lpstr>
      <vt:lpstr>Activity 4</vt:lpstr>
      <vt:lpstr>Lesson  make your Sprite say something </vt:lpstr>
      <vt:lpstr>Activity 5</vt:lpstr>
      <vt:lpstr>Lesson  create a dialogue between two sprites</vt:lpstr>
      <vt:lpstr>Activity 6</vt:lpstr>
      <vt:lpstr>Lesson  adding a sound</vt:lpstr>
      <vt:lpstr> </vt:lpstr>
      <vt:lpstr> </vt:lpstr>
      <vt:lpstr> </vt:lpstr>
      <vt:lpstr> </vt:lpstr>
      <vt:lpstr>Lesson  Make your sprite fly around</vt:lpstr>
      <vt:lpstr> </vt:lpstr>
      <vt:lpstr> </vt:lpstr>
      <vt:lpstr>Lesson  gliding from one point to another</vt:lpstr>
      <vt:lpstr> </vt:lpstr>
      <vt:lpstr> </vt:lpstr>
      <vt:lpstr> </vt:lpstr>
      <vt:lpstr> </vt:lpstr>
      <vt:lpstr>Lesson  Make your sprite move left and right</vt:lpstr>
      <vt:lpstr> </vt:lpstr>
      <vt:lpstr> </vt:lpstr>
      <vt:lpstr>Lesson  Make your sprite move UP and Down</vt:lpstr>
      <vt:lpstr> </vt:lpstr>
      <vt:lpstr> </vt:lpstr>
      <vt:lpstr>Lesson  coding costume changes</vt:lpstr>
      <vt:lpstr> </vt:lpstr>
      <vt:lpstr> </vt:lpstr>
      <vt:lpstr> </vt:lpstr>
      <vt:lpstr> </vt:lpstr>
      <vt:lpstr>Lesson  coding backdrop changes</vt:lpstr>
      <vt:lpstr> </vt:lpstr>
      <vt:lpstr> </vt:lpstr>
      <vt:lpstr>Make A chase game</vt:lpstr>
      <vt:lpstr>Animate a character</vt:lpstr>
      <vt:lpstr>Animate a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Teaching Plan For Samatha </dc:title>
  <cp:lastModifiedBy>Vanshika Mittal</cp:lastModifiedBy>
  <cp:revision>59</cp:revision>
  <dcterms:modified xsi:type="dcterms:W3CDTF">2022-01-12T16:29:28Z</dcterms:modified>
</cp:coreProperties>
</file>