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notesSlides/notesSlide10.xml" ContentType="application/vnd.openxmlformats-officedocument.presentationml.notesSlide+xml"/>
  <Override PartName="/ppt/ink/ink11.xml" ContentType="application/inkml+xml"/>
  <Override PartName="/ppt/ink/ink12.xml" ContentType="application/inkml+xml"/>
  <Override PartName="/ppt/notesSlides/notesSlide11.xml" ContentType="application/vnd.openxmlformats-officedocument.presentationml.notesSlide+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notesSlides/notesSlide12.xml" ContentType="application/vnd.openxmlformats-officedocument.presentationml.notesSlide+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7" r:id="rId1"/>
  </p:sldMasterIdLst>
  <p:notesMasterIdLst>
    <p:notesMasterId r:id="rId41"/>
  </p:notesMasterIdLst>
  <p:sldIdLst>
    <p:sldId id="256" r:id="rId2"/>
    <p:sldId id="260" r:id="rId3"/>
    <p:sldId id="261" r:id="rId4"/>
    <p:sldId id="263" r:id="rId5"/>
    <p:sldId id="348" r:id="rId6"/>
    <p:sldId id="346" r:id="rId7"/>
    <p:sldId id="347" r:id="rId8"/>
    <p:sldId id="313" r:id="rId9"/>
    <p:sldId id="314" r:id="rId10"/>
    <p:sldId id="315" r:id="rId11"/>
    <p:sldId id="316" r:id="rId12"/>
    <p:sldId id="317" r:id="rId13"/>
    <p:sldId id="318" r:id="rId14"/>
    <p:sldId id="320" r:id="rId15"/>
    <p:sldId id="321" r:id="rId16"/>
    <p:sldId id="351" r:id="rId17"/>
    <p:sldId id="352" r:id="rId18"/>
    <p:sldId id="324" r:id="rId19"/>
    <p:sldId id="323" r:id="rId20"/>
    <p:sldId id="326" r:id="rId21"/>
    <p:sldId id="328" r:id="rId22"/>
    <p:sldId id="329" r:id="rId23"/>
    <p:sldId id="333" r:id="rId24"/>
    <p:sldId id="331" r:id="rId25"/>
    <p:sldId id="332" r:id="rId26"/>
    <p:sldId id="334" r:id="rId27"/>
    <p:sldId id="336" r:id="rId28"/>
    <p:sldId id="335" r:id="rId29"/>
    <p:sldId id="337" r:id="rId30"/>
    <p:sldId id="338" r:id="rId31"/>
    <p:sldId id="339" r:id="rId32"/>
    <p:sldId id="344" r:id="rId33"/>
    <p:sldId id="340" r:id="rId34"/>
    <p:sldId id="341" r:id="rId35"/>
    <p:sldId id="342" r:id="rId36"/>
    <p:sldId id="259" r:id="rId37"/>
    <p:sldId id="349" r:id="rId38"/>
    <p:sldId id="350" r:id="rId39"/>
    <p:sldId id="322" r:id="rId40"/>
  </p:sldIdLst>
  <p:sldSz cx="9144000" cy="5143500" type="screen16x9"/>
  <p:notesSz cx="6858000" cy="9144000"/>
  <p:embeddedFontLst>
    <p:embeddedFont>
      <p:font typeface="Bebas Neue" panose="020B0606020202050201" pitchFamily="34" charset="0"/>
      <p:regular r:id="rId42"/>
    </p:embeddedFont>
    <p:embeddedFont>
      <p:font typeface="Quicksand" panose="020B0604020202020204" charset="0"/>
      <p:regular r:id="rId43"/>
      <p:bold r:id="rId4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anshika Mittal" initials="VM" lastIdx="2" clrIdx="0">
    <p:extLst>
      <p:ext uri="{19B8F6BF-5375-455C-9EA6-DF929625EA0E}">
        <p15:presenceInfo xmlns:p15="http://schemas.microsoft.com/office/powerpoint/2012/main" userId="0dfc738bf3dd4c7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779" autoAdjust="0"/>
    <p:restoredTop sz="94291" autoAdjust="0"/>
  </p:normalViewPr>
  <p:slideViewPr>
    <p:cSldViewPr snapToGrid="0">
      <p:cViewPr varScale="1">
        <p:scale>
          <a:sx n="85" d="100"/>
          <a:sy n="85" d="100"/>
        </p:scale>
        <p:origin x="510" y="90"/>
      </p:cViewPr>
      <p:guideLst/>
    </p:cSldViewPr>
  </p:slideViewPr>
  <p:outlineViewPr>
    <p:cViewPr>
      <p:scale>
        <a:sx n="33" d="100"/>
        <a:sy n="33" d="100"/>
      </p:scale>
      <p:origin x="0" y="-2694"/>
    </p:cViewPr>
  </p:outlineViewPr>
  <p:notesTextViewPr>
    <p:cViewPr>
      <p:scale>
        <a:sx n="1" d="1"/>
        <a:sy n="1" d="1"/>
      </p:scale>
      <p:origin x="0" y="0"/>
    </p:cViewPr>
  </p:notesTextViewPr>
  <p:sorterViewPr>
    <p:cViewPr varScale="1">
      <p:scale>
        <a:sx n="100" d="100"/>
        <a:sy n="100" d="100"/>
      </p:scale>
      <p:origin x="0" y="-8160"/>
    </p:cViewPr>
  </p:sorterViewPr>
  <p:notesViewPr>
    <p:cSldViewPr snapToGrid="0">
      <p:cViewPr varScale="1">
        <p:scale>
          <a:sx n="53" d="100"/>
          <a:sy n="53" d="100"/>
        </p:scale>
        <p:origin x="2844" y="6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1.fntdata"/><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2.fntdata"/><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17T15:37:47.364"/>
    </inkml:context>
    <inkml:brush xml:id="br0">
      <inkml:brushProperty name="width" value="0.025" units="cm"/>
      <inkml:brushProperty name="height" value="0.025" units="cm"/>
      <inkml:brushProperty name="color" value="#E71224"/>
    </inkml:brush>
  </inkml:definitions>
  <inkml:trace contextRef="#ctx0" brushRef="#br0">1 13 24575,'0'-5'0,"0"-2"-8191</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17T15:37:57.208"/>
    </inkml:context>
    <inkml:brush xml:id="br0">
      <inkml:brushProperty name="width" value="0.025" units="cm"/>
      <inkml:brushProperty name="height" value="0.025" units="cm"/>
      <inkml:brushProperty name="color" value="#E71224"/>
    </inkml:brush>
  </inkml:definitions>
  <inkml:trace contextRef="#ctx0" brushRef="#br0">1 0 24575,'0'0'-8191</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17T15:37:56.733"/>
    </inkml:context>
    <inkml:brush xml:id="br0">
      <inkml:brushProperty name="width" value="0.025" units="cm"/>
      <inkml:brushProperty name="height" value="0.025" units="cm"/>
      <inkml:brushProperty name="color" value="#E71224"/>
    </inkml:brush>
  </inkml:definitions>
  <inkml:trace contextRef="#ctx0" brushRef="#br0">0 0 24575,'0'0'-8191</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17T15:37:57.208"/>
    </inkml:context>
    <inkml:brush xml:id="br0">
      <inkml:brushProperty name="width" value="0.025" units="cm"/>
      <inkml:brushProperty name="height" value="0.025" units="cm"/>
      <inkml:brushProperty name="color" value="#E71224"/>
    </inkml:brush>
  </inkml:definitions>
  <inkml:trace contextRef="#ctx0" brushRef="#br0">1 0 24575,'0'0'-8191</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17T15:37:47.364"/>
    </inkml:context>
    <inkml:brush xml:id="br0">
      <inkml:brushProperty name="width" value="0.025" units="cm"/>
      <inkml:brushProperty name="height" value="0.025" units="cm"/>
      <inkml:brushProperty name="color" value="#E71224"/>
    </inkml:brush>
  </inkml:definitions>
  <inkml:trace contextRef="#ctx0" brushRef="#br0">1 13 24575,'0'-5'0,"0"-2"-8191</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17T15:37:56.733"/>
    </inkml:context>
    <inkml:brush xml:id="br0">
      <inkml:brushProperty name="width" value="0.025" units="cm"/>
      <inkml:brushProperty name="height" value="0.025" units="cm"/>
      <inkml:brushProperty name="color" value="#E71224"/>
    </inkml:brush>
  </inkml:definitions>
  <inkml:trace contextRef="#ctx0" brushRef="#br0">0 0 24575,'0'0'-8191</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17T15:37:57.208"/>
    </inkml:context>
    <inkml:brush xml:id="br0">
      <inkml:brushProperty name="width" value="0.025" units="cm"/>
      <inkml:brushProperty name="height" value="0.025" units="cm"/>
      <inkml:brushProperty name="color" value="#E71224"/>
    </inkml:brush>
  </inkml:definitions>
  <inkml:trace contextRef="#ctx0" brushRef="#br0">1 0 24575,'0'0'-8191</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17T15:38:23.999"/>
    </inkml:context>
    <inkml:brush xml:id="br0">
      <inkml:brushProperty name="width" value="0.025" units="cm"/>
      <inkml:brushProperty name="height" value="0.025" units="cm"/>
      <inkml:brushProperty name="color" value="#E71224"/>
    </inkml:brush>
  </inkml:definitions>
  <inkml:trace contextRef="#ctx0" brushRef="#br0">0 0 24575,'0'0'-8191</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17T15:38:24.347"/>
    </inkml:context>
    <inkml:brush xml:id="br0">
      <inkml:brushProperty name="width" value="0.025" units="cm"/>
      <inkml:brushProperty name="height" value="0.025" units="cm"/>
      <inkml:brushProperty name="color" value="#E71224"/>
    </inkml:brush>
  </inkml:definitions>
  <inkml:trace contextRef="#ctx0" brushRef="#br0">0 0 24575,'0'0'-8191</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17T15:38:24.688"/>
    </inkml:context>
    <inkml:brush xml:id="br0">
      <inkml:brushProperty name="width" value="0.025" units="cm"/>
      <inkml:brushProperty name="height" value="0.025" units="cm"/>
      <inkml:brushProperty name="color" value="#E71224"/>
    </inkml:brush>
  </inkml:definitions>
  <inkml:trace contextRef="#ctx0" brushRef="#br0">0 0 24575,'0'0'-8191</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17T15:37:44.458"/>
    </inkml:context>
    <inkml:brush xml:id="br0">
      <inkml:brushProperty name="width" value="0.025" units="cm"/>
      <inkml:brushProperty name="height" value="0.025" units="cm"/>
      <inkml:brushProperty name="color" value="#E71224"/>
    </inkml:brush>
  </inkml:definitions>
  <inkml:trace contextRef="#ctx0" brushRef="#br0">1 1 24575,'0'0'-8191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17T15:37:56.733"/>
    </inkml:context>
    <inkml:brush xml:id="br0">
      <inkml:brushProperty name="width" value="0.025" units="cm"/>
      <inkml:brushProperty name="height" value="0.025" units="cm"/>
      <inkml:brushProperty name="color" value="#E71224"/>
    </inkml:brush>
  </inkml:definitions>
  <inkml:trace contextRef="#ctx0" brushRef="#br0">0 0 24575,'0'0'-8191</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17T15:37:45.176"/>
    </inkml:context>
    <inkml:brush xml:id="br0">
      <inkml:brushProperty name="width" value="0.025" units="cm"/>
      <inkml:brushProperty name="height" value="0.025" units="cm"/>
      <inkml:brushProperty name="color" value="#E71224"/>
    </inkml:brush>
  </inkml:definitions>
  <inkml:trace contextRef="#ctx0" brushRef="#br0">1 0 24575,'5'0'0,"3"0"-8191</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17T15:37:46.050"/>
    </inkml:context>
    <inkml:brush xml:id="br0">
      <inkml:brushProperty name="width" value="0.025" units="cm"/>
      <inkml:brushProperty name="height" value="0.025" units="cm"/>
      <inkml:brushProperty name="color" value="#E71224"/>
    </inkml:brush>
  </inkml:definitions>
  <inkml:trace contextRef="#ctx0" brushRef="#br0">0 0 24575,'0'0'-8191</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17T15:37:46.397"/>
    </inkml:context>
    <inkml:brush xml:id="br0">
      <inkml:brushProperty name="width" value="0.025" units="cm"/>
      <inkml:brushProperty name="height" value="0.025" units="cm"/>
      <inkml:brushProperty name="color" value="#E71224"/>
    </inkml:brush>
  </inkml:definitions>
  <inkml:trace contextRef="#ctx0" brushRef="#br0">0 0 24575,'0'0'-8191</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17T15:37:52.705"/>
    </inkml:context>
    <inkml:brush xml:id="br0">
      <inkml:brushProperty name="width" value="0.025" units="cm"/>
      <inkml:brushProperty name="height" value="0.025" units="cm"/>
      <inkml:brushProperty name="color" value="#E71224"/>
    </inkml:brush>
  </inkml:definitions>
  <inkml:trace contextRef="#ctx0" brushRef="#br0">0 0 24575,'0'0'-8191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17T15:37:57.208"/>
    </inkml:context>
    <inkml:brush xml:id="br0">
      <inkml:brushProperty name="width" value="0.025" units="cm"/>
      <inkml:brushProperty name="height" value="0.025" units="cm"/>
      <inkml:brushProperty name="color" value="#E71224"/>
    </inkml:brush>
  </inkml:definitions>
  <inkml:trace contextRef="#ctx0" brushRef="#br0">1 0 24575,'0'0'-8191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17T15:37:44.458"/>
    </inkml:context>
    <inkml:brush xml:id="br0">
      <inkml:brushProperty name="width" value="0.025" units="cm"/>
      <inkml:brushProperty name="height" value="0.025" units="cm"/>
      <inkml:brushProperty name="color" value="#E71224"/>
    </inkml:brush>
  </inkml:definitions>
  <inkml:trace contextRef="#ctx0" brushRef="#br0">1 1 24575,'0'0'-8191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17T15:37:45.176"/>
    </inkml:context>
    <inkml:brush xml:id="br0">
      <inkml:brushProperty name="width" value="0.025" units="cm"/>
      <inkml:brushProperty name="height" value="0.025" units="cm"/>
      <inkml:brushProperty name="color" value="#E71224"/>
    </inkml:brush>
  </inkml:definitions>
  <inkml:trace contextRef="#ctx0" brushRef="#br0">1 0 24575,'5'0'0,"3"0"-8191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17T15:37:46.050"/>
    </inkml:context>
    <inkml:brush xml:id="br0">
      <inkml:brushProperty name="width" value="0.025" units="cm"/>
      <inkml:brushProperty name="height" value="0.025" units="cm"/>
      <inkml:brushProperty name="color" value="#E71224"/>
    </inkml:brush>
  </inkml:definitions>
  <inkml:trace contextRef="#ctx0" brushRef="#br0">0 0 24575,'0'0'-8191</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17T15:37:46.397"/>
    </inkml:context>
    <inkml:brush xml:id="br0">
      <inkml:brushProperty name="width" value="0.025" units="cm"/>
      <inkml:brushProperty name="height" value="0.025" units="cm"/>
      <inkml:brushProperty name="color" value="#E71224"/>
    </inkml:brush>
  </inkml:definitions>
  <inkml:trace contextRef="#ctx0" brushRef="#br0">0 0 24575,'0'0'-8191</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17T15:37:52.705"/>
    </inkml:context>
    <inkml:brush xml:id="br0">
      <inkml:brushProperty name="width" value="0.025" units="cm"/>
      <inkml:brushProperty name="height" value="0.025" units="cm"/>
      <inkml:brushProperty name="color" value="#E71224"/>
    </inkml:brush>
  </inkml:definitions>
  <inkml:trace contextRef="#ctx0" brushRef="#br0">0 0 24575,'0'0'-8191</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17T15:37:56.733"/>
    </inkml:context>
    <inkml:brush xml:id="br0">
      <inkml:brushProperty name="width" value="0.025" units="cm"/>
      <inkml:brushProperty name="height" value="0.025" units="cm"/>
      <inkml:brushProperty name="color" value="#E71224"/>
    </inkml:brush>
  </inkml:definitions>
  <inkml:trace contextRef="#ctx0" brushRef="#br0">0 0 24575,'0'0'-8191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4"/>
        <p:cNvGrpSpPr/>
        <p:nvPr/>
      </p:nvGrpSpPr>
      <p:grpSpPr>
        <a:xfrm>
          <a:off x="0" y="0"/>
          <a:ext cx="0" cy="0"/>
          <a:chOff x="0" y="0"/>
          <a:chExt cx="0" cy="0"/>
        </a:xfrm>
      </p:grpSpPr>
      <p:sp>
        <p:nvSpPr>
          <p:cNvPr id="505" name="Google Shape;505;gaefed0262d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6" name="Google Shape;506;gaefed0262d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5"/>
        <p:cNvGrpSpPr/>
        <p:nvPr/>
      </p:nvGrpSpPr>
      <p:grpSpPr>
        <a:xfrm>
          <a:off x="0" y="0"/>
          <a:ext cx="0" cy="0"/>
          <a:chOff x="0" y="0"/>
          <a:chExt cx="0" cy="0"/>
        </a:xfrm>
      </p:grpSpPr>
      <p:sp>
        <p:nvSpPr>
          <p:cNvPr id="566" name="Google Shape;566;ga783214fbb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7" name="Google Shape;567;ga783214fbb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267243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5"/>
        <p:cNvGrpSpPr/>
        <p:nvPr/>
      </p:nvGrpSpPr>
      <p:grpSpPr>
        <a:xfrm>
          <a:off x="0" y="0"/>
          <a:ext cx="0" cy="0"/>
          <a:chOff x="0" y="0"/>
          <a:chExt cx="0" cy="0"/>
        </a:xfrm>
      </p:grpSpPr>
      <p:sp>
        <p:nvSpPr>
          <p:cNvPr id="566" name="Google Shape;566;ga783214fbb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7" name="Google Shape;567;ga783214fbb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714068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5"/>
        <p:cNvGrpSpPr/>
        <p:nvPr/>
      </p:nvGrpSpPr>
      <p:grpSpPr>
        <a:xfrm>
          <a:off x="0" y="0"/>
          <a:ext cx="0" cy="0"/>
          <a:chOff x="0" y="0"/>
          <a:chExt cx="0" cy="0"/>
        </a:xfrm>
      </p:grpSpPr>
      <p:sp>
        <p:nvSpPr>
          <p:cNvPr id="566" name="Google Shape;566;ga783214fbb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7" name="Google Shape;567;ga783214fbb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804733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5"/>
        <p:cNvGrpSpPr/>
        <p:nvPr/>
      </p:nvGrpSpPr>
      <p:grpSpPr>
        <a:xfrm>
          <a:off x="0" y="0"/>
          <a:ext cx="0" cy="0"/>
          <a:chOff x="0" y="0"/>
          <a:chExt cx="0" cy="0"/>
        </a:xfrm>
      </p:grpSpPr>
      <p:sp>
        <p:nvSpPr>
          <p:cNvPr id="566" name="Google Shape;566;ga783214fbb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7" name="Google Shape;567;ga783214fbb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545274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9"/>
        <p:cNvGrpSpPr/>
        <p:nvPr/>
      </p:nvGrpSpPr>
      <p:grpSpPr>
        <a:xfrm>
          <a:off x="0" y="0"/>
          <a:ext cx="0" cy="0"/>
          <a:chOff x="0" y="0"/>
          <a:chExt cx="0" cy="0"/>
        </a:xfrm>
      </p:grpSpPr>
      <p:sp>
        <p:nvSpPr>
          <p:cNvPr id="520" name="Google Shape;520;ga783214fbb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1" name="Google Shape;521;ga783214fbb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441025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9"/>
        <p:cNvGrpSpPr/>
        <p:nvPr/>
      </p:nvGrpSpPr>
      <p:grpSpPr>
        <a:xfrm>
          <a:off x="0" y="0"/>
          <a:ext cx="0" cy="0"/>
          <a:chOff x="0" y="0"/>
          <a:chExt cx="0" cy="0"/>
        </a:xfrm>
      </p:grpSpPr>
      <p:sp>
        <p:nvSpPr>
          <p:cNvPr id="520" name="Google Shape;520;ga783214fbb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1" name="Google Shape;521;ga783214fbb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7979505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9"/>
        <p:cNvGrpSpPr/>
        <p:nvPr/>
      </p:nvGrpSpPr>
      <p:grpSpPr>
        <a:xfrm>
          <a:off x="0" y="0"/>
          <a:ext cx="0" cy="0"/>
          <a:chOff x="0" y="0"/>
          <a:chExt cx="0" cy="0"/>
        </a:xfrm>
      </p:grpSpPr>
      <p:sp>
        <p:nvSpPr>
          <p:cNvPr id="520" name="Google Shape;520;ga783214fbb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1" name="Google Shape;521;ga783214fbb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511278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9"/>
        <p:cNvGrpSpPr/>
        <p:nvPr/>
      </p:nvGrpSpPr>
      <p:grpSpPr>
        <a:xfrm>
          <a:off x="0" y="0"/>
          <a:ext cx="0" cy="0"/>
          <a:chOff x="0" y="0"/>
          <a:chExt cx="0" cy="0"/>
        </a:xfrm>
      </p:grpSpPr>
      <p:sp>
        <p:nvSpPr>
          <p:cNvPr id="520" name="Google Shape;520;ga783214fbb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1" name="Google Shape;521;ga783214fbb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8663313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2"/>
        <p:cNvGrpSpPr/>
        <p:nvPr/>
      </p:nvGrpSpPr>
      <p:grpSpPr>
        <a:xfrm>
          <a:off x="0" y="0"/>
          <a:ext cx="0" cy="0"/>
          <a:chOff x="0" y="0"/>
          <a:chExt cx="0" cy="0"/>
        </a:xfrm>
      </p:grpSpPr>
      <p:sp>
        <p:nvSpPr>
          <p:cNvPr id="553" name="Google Shape;553;ga783214fbb_0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4" name="Google Shape;554;ga783214fbb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7867464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5"/>
        <p:cNvGrpSpPr/>
        <p:nvPr/>
      </p:nvGrpSpPr>
      <p:grpSpPr>
        <a:xfrm>
          <a:off x="0" y="0"/>
          <a:ext cx="0" cy="0"/>
          <a:chOff x="0" y="0"/>
          <a:chExt cx="0" cy="0"/>
        </a:xfrm>
      </p:grpSpPr>
      <p:sp>
        <p:nvSpPr>
          <p:cNvPr id="566" name="Google Shape;566;ga783214fbb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7" name="Google Shape;567;ga783214fbb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77249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2"/>
        <p:cNvGrpSpPr/>
        <p:nvPr/>
      </p:nvGrpSpPr>
      <p:grpSpPr>
        <a:xfrm>
          <a:off x="0" y="0"/>
          <a:ext cx="0" cy="0"/>
          <a:chOff x="0" y="0"/>
          <a:chExt cx="0" cy="0"/>
        </a:xfrm>
      </p:grpSpPr>
      <p:sp>
        <p:nvSpPr>
          <p:cNvPr id="553" name="Google Shape;553;ga783214fbb_0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4" name="Google Shape;554;ga783214fbb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9"/>
        <p:cNvGrpSpPr/>
        <p:nvPr/>
      </p:nvGrpSpPr>
      <p:grpSpPr>
        <a:xfrm>
          <a:off x="0" y="0"/>
          <a:ext cx="0" cy="0"/>
          <a:chOff x="0" y="0"/>
          <a:chExt cx="0" cy="0"/>
        </a:xfrm>
      </p:grpSpPr>
      <p:sp>
        <p:nvSpPr>
          <p:cNvPr id="520" name="Google Shape;520;ga783214fbb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1" name="Google Shape;521;ga783214fbb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9618969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9"/>
        <p:cNvGrpSpPr/>
        <p:nvPr/>
      </p:nvGrpSpPr>
      <p:grpSpPr>
        <a:xfrm>
          <a:off x="0" y="0"/>
          <a:ext cx="0" cy="0"/>
          <a:chOff x="0" y="0"/>
          <a:chExt cx="0" cy="0"/>
        </a:xfrm>
      </p:grpSpPr>
      <p:sp>
        <p:nvSpPr>
          <p:cNvPr id="520" name="Google Shape;520;ga783214fbb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1" name="Google Shape;521;ga783214fbb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390067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9"/>
        <p:cNvGrpSpPr/>
        <p:nvPr/>
      </p:nvGrpSpPr>
      <p:grpSpPr>
        <a:xfrm>
          <a:off x="0" y="0"/>
          <a:ext cx="0" cy="0"/>
          <a:chOff x="0" y="0"/>
          <a:chExt cx="0" cy="0"/>
        </a:xfrm>
      </p:grpSpPr>
      <p:sp>
        <p:nvSpPr>
          <p:cNvPr id="520" name="Google Shape;520;ga783214fbb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1" name="Google Shape;521;ga783214fbb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4181874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2"/>
        <p:cNvGrpSpPr/>
        <p:nvPr/>
      </p:nvGrpSpPr>
      <p:grpSpPr>
        <a:xfrm>
          <a:off x="0" y="0"/>
          <a:ext cx="0" cy="0"/>
          <a:chOff x="0" y="0"/>
          <a:chExt cx="0" cy="0"/>
        </a:xfrm>
      </p:grpSpPr>
      <p:sp>
        <p:nvSpPr>
          <p:cNvPr id="553" name="Google Shape;553;ga783214fbb_0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4" name="Google Shape;554;ga783214fbb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6756032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5"/>
        <p:cNvGrpSpPr/>
        <p:nvPr/>
      </p:nvGrpSpPr>
      <p:grpSpPr>
        <a:xfrm>
          <a:off x="0" y="0"/>
          <a:ext cx="0" cy="0"/>
          <a:chOff x="0" y="0"/>
          <a:chExt cx="0" cy="0"/>
        </a:xfrm>
      </p:grpSpPr>
      <p:sp>
        <p:nvSpPr>
          <p:cNvPr id="566" name="Google Shape;566;ga783214fbb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7" name="Google Shape;567;ga783214fbb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9936488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9"/>
        <p:cNvGrpSpPr/>
        <p:nvPr/>
      </p:nvGrpSpPr>
      <p:grpSpPr>
        <a:xfrm>
          <a:off x="0" y="0"/>
          <a:ext cx="0" cy="0"/>
          <a:chOff x="0" y="0"/>
          <a:chExt cx="0" cy="0"/>
        </a:xfrm>
      </p:grpSpPr>
      <p:sp>
        <p:nvSpPr>
          <p:cNvPr id="520" name="Google Shape;520;ga783214fbb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1" name="Google Shape;521;ga783214fbb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3692455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9"/>
        <p:cNvGrpSpPr/>
        <p:nvPr/>
      </p:nvGrpSpPr>
      <p:grpSpPr>
        <a:xfrm>
          <a:off x="0" y="0"/>
          <a:ext cx="0" cy="0"/>
          <a:chOff x="0" y="0"/>
          <a:chExt cx="0" cy="0"/>
        </a:xfrm>
      </p:grpSpPr>
      <p:sp>
        <p:nvSpPr>
          <p:cNvPr id="520" name="Google Shape;520;ga783214fbb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1" name="Google Shape;521;ga783214fbb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6991456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9"/>
        <p:cNvGrpSpPr/>
        <p:nvPr/>
      </p:nvGrpSpPr>
      <p:grpSpPr>
        <a:xfrm>
          <a:off x="0" y="0"/>
          <a:ext cx="0" cy="0"/>
          <a:chOff x="0" y="0"/>
          <a:chExt cx="0" cy="0"/>
        </a:xfrm>
      </p:grpSpPr>
      <p:sp>
        <p:nvSpPr>
          <p:cNvPr id="520" name="Google Shape;520;ga783214fbb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1" name="Google Shape;521;ga783214fbb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089686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9"/>
        <p:cNvGrpSpPr/>
        <p:nvPr/>
      </p:nvGrpSpPr>
      <p:grpSpPr>
        <a:xfrm>
          <a:off x="0" y="0"/>
          <a:ext cx="0" cy="0"/>
          <a:chOff x="0" y="0"/>
          <a:chExt cx="0" cy="0"/>
        </a:xfrm>
      </p:grpSpPr>
      <p:sp>
        <p:nvSpPr>
          <p:cNvPr id="520" name="Google Shape;520;ga783214fbb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1" name="Google Shape;521;ga783214fbb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9073415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5"/>
        <p:cNvGrpSpPr/>
        <p:nvPr/>
      </p:nvGrpSpPr>
      <p:grpSpPr>
        <a:xfrm>
          <a:off x="0" y="0"/>
          <a:ext cx="0" cy="0"/>
          <a:chOff x="0" y="0"/>
          <a:chExt cx="0" cy="0"/>
        </a:xfrm>
      </p:grpSpPr>
      <p:sp>
        <p:nvSpPr>
          <p:cNvPr id="566" name="Google Shape;566;ga783214fbb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7" name="Google Shape;567;ga783214fbb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710257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5"/>
        <p:cNvGrpSpPr/>
        <p:nvPr/>
      </p:nvGrpSpPr>
      <p:grpSpPr>
        <a:xfrm>
          <a:off x="0" y="0"/>
          <a:ext cx="0" cy="0"/>
          <a:chOff x="0" y="0"/>
          <a:chExt cx="0" cy="0"/>
        </a:xfrm>
      </p:grpSpPr>
      <p:sp>
        <p:nvSpPr>
          <p:cNvPr id="566" name="Google Shape;566;ga783214fbb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7" name="Google Shape;567;ga783214fbb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5"/>
        <p:cNvGrpSpPr/>
        <p:nvPr/>
      </p:nvGrpSpPr>
      <p:grpSpPr>
        <a:xfrm>
          <a:off x="0" y="0"/>
          <a:ext cx="0" cy="0"/>
          <a:chOff x="0" y="0"/>
          <a:chExt cx="0" cy="0"/>
        </a:xfrm>
      </p:grpSpPr>
      <p:sp>
        <p:nvSpPr>
          <p:cNvPr id="566" name="Google Shape;566;ga783214fbb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7" name="Google Shape;567;ga783214fbb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968195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9"/>
        <p:cNvGrpSpPr/>
        <p:nvPr/>
      </p:nvGrpSpPr>
      <p:grpSpPr>
        <a:xfrm>
          <a:off x="0" y="0"/>
          <a:ext cx="0" cy="0"/>
          <a:chOff x="0" y="0"/>
          <a:chExt cx="0" cy="0"/>
        </a:xfrm>
      </p:grpSpPr>
      <p:sp>
        <p:nvSpPr>
          <p:cNvPr id="520" name="Google Shape;520;ga783214fbb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1" name="Google Shape;521;ga783214fbb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2333884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9"/>
        <p:cNvGrpSpPr/>
        <p:nvPr/>
      </p:nvGrpSpPr>
      <p:grpSpPr>
        <a:xfrm>
          <a:off x="0" y="0"/>
          <a:ext cx="0" cy="0"/>
          <a:chOff x="0" y="0"/>
          <a:chExt cx="0" cy="0"/>
        </a:xfrm>
      </p:grpSpPr>
      <p:sp>
        <p:nvSpPr>
          <p:cNvPr id="520" name="Google Shape;520;ga783214fbb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1" name="Google Shape;521;ga783214fbb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280820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9"/>
        <p:cNvGrpSpPr/>
        <p:nvPr/>
      </p:nvGrpSpPr>
      <p:grpSpPr>
        <a:xfrm>
          <a:off x="0" y="0"/>
          <a:ext cx="0" cy="0"/>
          <a:chOff x="0" y="0"/>
          <a:chExt cx="0" cy="0"/>
        </a:xfrm>
      </p:grpSpPr>
      <p:sp>
        <p:nvSpPr>
          <p:cNvPr id="520" name="Google Shape;520;ga783214fbb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1" name="Google Shape;521;ga783214fbb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9400668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1"/>
        <p:cNvGrpSpPr/>
        <p:nvPr/>
      </p:nvGrpSpPr>
      <p:grpSpPr>
        <a:xfrm>
          <a:off x="0" y="0"/>
          <a:ext cx="0" cy="0"/>
          <a:chOff x="0" y="0"/>
          <a:chExt cx="0" cy="0"/>
        </a:xfrm>
      </p:grpSpPr>
      <p:sp>
        <p:nvSpPr>
          <p:cNvPr id="542" name="Google Shape;542;gaf55115641_0_20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3" name="Google Shape;543;gaf55115641_0_20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1"/>
        <p:cNvGrpSpPr/>
        <p:nvPr/>
      </p:nvGrpSpPr>
      <p:grpSpPr>
        <a:xfrm>
          <a:off x="0" y="0"/>
          <a:ext cx="0" cy="0"/>
          <a:chOff x="0" y="0"/>
          <a:chExt cx="0" cy="0"/>
        </a:xfrm>
      </p:grpSpPr>
      <p:sp>
        <p:nvSpPr>
          <p:cNvPr id="542" name="Google Shape;542;gaf55115641_0_20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3" name="Google Shape;543;gaf55115641_0_20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5591926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1"/>
        <p:cNvGrpSpPr/>
        <p:nvPr/>
      </p:nvGrpSpPr>
      <p:grpSpPr>
        <a:xfrm>
          <a:off x="0" y="0"/>
          <a:ext cx="0" cy="0"/>
          <a:chOff x="0" y="0"/>
          <a:chExt cx="0" cy="0"/>
        </a:xfrm>
      </p:grpSpPr>
      <p:sp>
        <p:nvSpPr>
          <p:cNvPr id="542" name="Google Shape;542;gaf55115641_0_20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3" name="Google Shape;543;gaf55115641_0_20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46298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0"/>
        <p:cNvGrpSpPr/>
        <p:nvPr/>
      </p:nvGrpSpPr>
      <p:grpSpPr>
        <a:xfrm>
          <a:off x="0" y="0"/>
          <a:ext cx="0" cy="0"/>
          <a:chOff x="0" y="0"/>
          <a:chExt cx="0" cy="0"/>
        </a:xfrm>
      </p:grpSpPr>
      <p:sp>
        <p:nvSpPr>
          <p:cNvPr id="781" name="Google Shape;781;ga5da0adefc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2" name="Google Shape;782;ga5da0adefc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0"/>
        <p:cNvGrpSpPr/>
        <p:nvPr/>
      </p:nvGrpSpPr>
      <p:grpSpPr>
        <a:xfrm>
          <a:off x="0" y="0"/>
          <a:ext cx="0" cy="0"/>
          <a:chOff x="0" y="0"/>
          <a:chExt cx="0" cy="0"/>
        </a:xfrm>
      </p:grpSpPr>
      <p:sp>
        <p:nvSpPr>
          <p:cNvPr id="781" name="Google Shape;781;ga5da0adefc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2" name="Google Shape;782;ga5da0adefc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87755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9"/>
        <p:cNvGrpSpPr/>
        <p:nvPr/>
      </p:nvGrpSpPr>
      <p:grpSpPr>
        <a:xfrm>
          <a:off x="0" y="0"/>
          <a:ext cx="0" cy="0"/>
          <a:chOff x="0" y="0"/>
          <a:chExt cx="0" cy="0"/>
        </a:xfrm>
      </p:grpSpPr>
      <p:sp>
        <p:nvSpPr>
          <p:cNvPr id="520" name="Google Shape;520;ga783214fbb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1" name="Google Shape;521;ga783214fbb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765523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9"/>
        <p:cNvGrpSpPr/>
        <p:nvPr/>
      </p:nvGrpSpPr>
      <p:grpSpPr>
        <a:xfrm>
          <a:off x="0" y="0"/>
          <a:ext cx="0" cy="0"/>
          <a:chOff x="0" y="0"/>
          <a:chExt cx="0" cy="0"/>
        </a:xfrm>
      </p:grpSpPr>
      <p:sp>
        <p:nvSpPr>
          <p:cNvPr id="520" name="Google Shape;520;ga783214fbb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1" name="Google Shape;521;ga783214fbb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147628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2"/>
        <p:cNvGrpSpPr/>
        <p:nvPr/>
      </p:nvGrpSpPr>
      <p:grpSpPr>
        <a:xfrm>
          <a:off x="0" y="0"/>
          <a:ext cx="0" cy="0"/>
          <a:chOff x="0" y="0"/>
          <a:chExt cx="0" cy="0"/>
        </a:xfrm>
      </p:grpSpPr>
      <p:sp>
        <p:nvSpPr>
          <p:cNvPr id="553" name="Google Shape;553;ga783214fbb_0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4" name="Google Shape;554;ga783214fbb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370030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5"/>
        <p:cNvGrpSpPr/>
        <p:nvPr/>
      </p:nvGrpSpPr>
      <p:grpSpPr>
        <a:xfrm>
          <a:off x="0" y="0"/>
          <a:ext cx="0" cy="0"/>
          <a:chOff x="0" y="0"/>
          <a:chExt cx="0" cy="0"/>
        </a:xfrm>
      </p:grpSpPr>
      <p:sp>
        <p:nvSpPr>
          <p:cNvPr id="566" name="Google Shape;566;ga783214fbb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7" name="Google Shape;567;ga783214fbb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017258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s://slack-redir.net/link?url=https%3A%2F%2Fwww.freepik.com%2F" TargetMode="Externa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20000" y="1436825"/>
            <a:ext cx="3852000" cy="1539900"/>
          </a:xfrm>
          <a:prstGeom prst="rect">
            <a:avLst/>
          </a:prstGeom>
        </p:spPr>
        <p:txBody>
          <a:bodyPr spcFirstLastPara="1" wrap="square" lIns="0" tIns="0" rIns="0" bIns="0" anchor="ctr" anchorCtr="0">
            <a:noAutofit/>
          </a:bodyPr>
          <a:lstStyle>
            <a:lvl1pPr lvl="0" algn="l">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2298925" y="3139950"/>
            <a:ext cx="1877700" cy="729900"/>
          </a:xfrm>
          <a:prstGeom prst="rect">
            <a:avLst/>
          </a:prstGeom>
        </p:spPr>
        <p:txBody>
          <a:bodyPr spcFirstLastPara="1" wrap="square" lIns="0" tIns="0" rIns="0" bIns="0" anchor="ctr" anchorCtr="0">
            <a:noAutofit/>
          </a:bodyPr>
          <a:lstStyle>
            <a:lvl1pPr lvl="0" algn="ctr">
              <a:lnSpc>
                <a:spcPct val="100000"/>
              </a:lnSpc>
              <a:spcBef>
                <a:spcPts val="0"/>
              </a:spcBef>
              <a:spcAft>
                <a:spcPts val="0"/>
              </a:spcAft>
              <a:buSzPts val="2800"/>
              <a:buNone/>
              <a:defRPr sz="15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209"/>
        <p:cNvGrpSpPr/>
        <p:nvPr/>
      </p:nvGrpSpPr>
      <p:grpSpPr>
        <a:xfrm>
          <a:off x="0" y="0"/>
          <a:ext cx="0" cy="0"/>
          <a:chOff x="0" y="0"/>
          <a:chExt cx="0" cy="0"/>
        </a:xfrm>
      </p:grpSpPr>
      <p:grpSp>
        <p:nvGrpSpPr>
          <p:cNvPr id="220" name="Google Shape;220;p13"/>
          <p:cNvGrpSpPr/>
          <p:nvPr/>
        </p:nvGrpSpPr>
        <p:grpSpPr>
          <a:xfrm>
            <a:off x="8431104" y="1818952"/>
            <a:ext cx="712884" cy="3324549"/>
            <a:chOff x="8431104" y="1818952"/>
            <a:chExt cx="712884" cy="3324549"/>
          </a:xfrm>
        </p:grpSpPr>
        <p:sp>
          <p:nvSpPr>
            <p:cNvPr id="221" name="Google Shape;221;p13"/>
            <p:cNvSpPr/>
            <p:nvPr/>
          </p:nvSpPr>
          <p:spPr>
            <a:xfrm>
              <a:off x="8559523" y="2735608"/>
              <a:ext cx="97568" cy="78286"/>
            </a:xfrm>
            <a:custGeom>
              <a:avLst/>
              <a:gdLst/>
              <a:ahLst/>
              <a:cxnLst/>
              <a:rect l="l" t="t" r="r" b="b"/>
              <a:pathLst>
                <a:path w="5389" h="4324" extrusionOk="0">
                  <a:moveTo>
                    <a:pt x="368" y="1"/>
                  </a:moveTo>
                  <a:cubicBezTo>
                    <a:pt x="276" y="1"/>
                    <a:pt x="184" y="40"/>
                    <a:pt x="126" y="113"/>
                  </a:cubicBezTo>
                  <a:cubicBezTo>
                    <a:pt x="0" y="263"/>
                    <a:pt x="25" y="464"/>
                    <a:pt x="176" y="564"/>
                  </a:cubicBezTo>
                  <a:lnTo>
                    <a:pt x="4837" y="4248"/>
                  </a:lnTo>
                  <a:cubicBezTo>
                    <a:pt x="4887" y="4298"/>
                    <a:pt x="4963" y="4324"/>
                    <a:pt x="5038" y="4324"/>
                  </a:cubicBezTo>
                  <a:cubicBezTo>
                    <a:pt x="5138" y="4324"/>
                    <a:pt x="5213" y="4273"/>
                    <a:pt x="5288" y="4198"/>
                  </a:cubicBezTo>
                  <a:cubicBezTo>
                    <a:pt x="5389" y="4073"/>
                    <a:pt x="5364" y="3872"/>
                    <a:pt x="5238" y="3772"/>
                  </a:cubicBezTo>
                  <a:lnTo>
                    <a:pt x="552" y="63"/>
                  </a:lnTo>
                  <a:cubicBezTo>
                    <a:pt x="499" y="21"/>
                    <a:pt x="434" y="1"/>
                    <a:pt x="3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3"/>
            <p:cNvSpPr/>
            <p:nvPr/>
          </p:nvSpPr>
          <p:spPr>
            <a:xfrm>
              <a:off x="8955190" y="4621461"/>
              <a:ext cx="36789" cy="116379"/>
            </a:xfrm>
            <a:custGeom>
              <a:avLst/>
              <a:gdLst/>
              <a:ahLst/>
              <a:cxnLst/>
              <a:rect l="l" t="t" r="r" b="b"/>
              <a:pathLst>
                <a:path w="2032" h="6428" extrusionOk="0">
                  <a:moveTo>
                    <a:pt x="347" y="0"/>
                  </a:moveTo>
                  <a:cubicBezTo>
                    <a:pt x="323" y="0"/>
                    <a:pt x="300" y="4"/>
                    <a:pt x="277" y="12"/>
                  </a:cubicBezTo>
                  <a:cubicBezTo>
                    <a:pt x="101" y="62"/>
                    <a:pt x="1" y="212"/>
                    <a:pt x="26" y="388"/>
                  </a:cubicBezTo>
                  <a:lnTo>
                    <a:pt x="1379" y="6202"/>
                  </a:lnTo>
                  <a:cubicBezTo>
                    <a:pt x="1430" y="6327"/>
                    <a:pt x="1555" y="6428"/>
                    <a:pt x="1680" y="6428"/>
                  </a:cubicBezTo>
                  <a:lnTo>
                    <a:pt x="1755" y="6428"/>
                  </a:lnTo>
                  <a:cubicBezTo>
                    <a:pt x="1931" y="6378"/>
                    <a:pt x="2031" y="6227"/>
                    <a:pt x="2006" y="6052"/>
                  </a:cubicBezTo>
                  <a:lnTo>
                    <a:pt x="653" y="237"/>
                  </a:lnTo>
                  <a:cubicBezTo>
                    <a:pt x="610" y="110"/>
                    <a:pt x="478" y="0"/>
                    <a:pt x="34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13"/>
            <p:cNvSpPr/>
            <p:nvPr/>
          </p:nvSpPr>
          <p:spPr>
            <a:xfrm>
              <a:off x="8623363" y="4301955"/>
              <a:ext cx="60380" cy="108087"/>
            </a:xfrm>
            <a:custGeom>
              <a:avLst/>
              <a:gdLst/>
              <a:ahLst/>
              <a:cxnLst/>
              <a:rect l="l" t="t" r="r" b="b"/>
              <a:pathLst>
                <a:path w="3335" h="5970" extrusionOk="0">
                  <a:moveTo>
                    <a:pt x="2985" y="0"/>
                  </a:moveTo>
                  <a:cubicBezTo>
                    <a:pt x="2871" y="0"/>
                    <a:pt x="2763" y="70"/>
                    <a:pt x="2708" y="180"/>
                  </a:cubicBezTo>
                  <a:lnTo>
                    <a:pt x="76" y="5519"/>
                  </a:lnTo>
                  <a:cubicBezTo>
                    <a:pt x="1" y="5669"/>
                    <a:pt x="51" y="5870"/>
                    <a:pt x="201" y="5945"/>
                  </a:cubicBezTo>
                  <a:cubicBezTo>
                    <a:pt x="252" y="5970"/>
                    <a:pt x="302" y="5970"/>
                    <a:pt x="352" y="5970"/>
                  </a:cubicBezTo>
                  <a:cubicBezTo>
                    <a:pt x="477" y="5970"/>
                    <a:pt x="577" y="5920"/>
                    <a:pt x="627" y="5794"/>
                  </a:cubicBezTo>
                  <a:lnTo>
                    <a:pt x="3259" y="456"/>
                  </a:lnTo>
                  <a:cubicBezTo>
                    <a:pt x="3334" y="306"/>
                    <a:pt x="3259" y="105"/>
                    <a:pt x="3109" y="30"/>
                  </a:cubicBezTo>
                  <a:cubicBezTo>
                    <a:pt x="3068" y="10"/>
                    <a:pt x="3026" y="0"/>
                    <a:pt x="298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13"/>
            <p:cNvSpPr/>
            <p:nvPr/>
          </p:nvSpPr>
          <p:spPr>
            <a:xfrm>
              <a:off x="9016004" y="2994926"/>
              <a:ext cx="59457" cy="59004"/>
            </a:xfrm>
            <a:custGeom>
              <a:avLst/>
              <a:gdLst/>
              <a:ahLst/>
              <a:cxnLst/>
              <a:rect l="l" t="t" r="r" b="b"/>
              <a:pathLst>
                <a:path w="3284" h="3259" extrusionOk="0">
                  <a:moveTo>
                    <a:pt x="1655" y="627"/>
                  </a:moveTo>
                  <a:cubicBezTo>
                    <a:pt x="2206" y="627"/>
                    <a:pt x="2657" y="1078"/>
                    <a:pt x="2657" y="1630"/>
                  </a:cubicBezTo>
                  <a:cubicBezTo>
                    <a:pt x="2657" y="2181"/>
                    <a:pt x="2206" y="2632"/>
                    <a:pt x="1655" y="2632"/>
                  </a:cubicBezTo>
                  <a:cubicBezTo>
                    <a:pt x="1078" y="2632"/>
                    <a:pt x="627" y="2181"/>
                    <a:pt x="627" y="1630"/>
                  </a:cubicBezTo>
                  <a:cubicBezTo>
                    <a:pt x="627" y="1078"/>
                    <a:pt x="1078" y="627"/>
                    <a:pt x="1655" y="627"/>
                  </a:cubicBezTo>
                  <a:close/>
                  <a:moveTo>
                    <a:pt x="1655" y="1"/>
                  </a:moveTo>
                  <a:cubicBezTo>
                    <a:pt x="752" y="1"/>
                    <a:pt x="0" y="727"/>
                    <a:pt x="0" y="1630"/>
                  </a:cubicBezTo>
                  <a:cubicBezTo>
                    <a:pt x="0" y="2532"/>
                    <a:pt x="752" y="3259"/>
                    <a:pt x="1655" y="3259"/>
                  </a:cubicBezTo>
                  <a:cubicBezTo>
                    <a:pt x="2557" y="3259"/>
                    <a:pt x="3284" y="2532"/>
                    <a:pt x="3284" y="1630"/>
                  </a:cubicBezTo>
                  <a:cubicBezTo>
                    <a:pt x="3284" y="727"/>
                    <a:pt x="2557" y="1"/>
                    <a:pt x="16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3"/>
            <p:cNvSpPr/>
            <p:nvPr/>
          </p:nvSpPr>
          <p:spPr>
            <a:xfrm>
              <a:off x="8809535" y="5000109"/>
              <a:ext cx="59475" cy="59457"/>
            </a:xfrm>
            <a:custGeom>
              <a:avLst/>
              <a:gdLst/>
              <a:ahLst/>
              <a:cxnLst/>
              <a:rect l="l" t="t" r="r" b="b"/>
              <a:pathLst>
                <a:path w="3285" h="3284" extrusionOk="0">
                  <a:moveTo>
                    <a:pt x="1655" y="627"/>
                  </a:moveTo>
                  <a:cubicBezTo>
                    <a:pt x="2206" y="627"/>
                    <a:pt x="2657" y="1103"/>
                    <a:pt x="2657" y="1654"/>
                  </a:cubicBezTo>
                  <a:cubicBezTo>
                    <a:pt x="2657" y="2206"/>
                    <a:pt x="2206" y="2657"/>
                    <a:pt x="1655" y="2657"/>
                  </a:cubicBezTo>
                  <a:cubicBezTo>
                    <a:pt x="1079" y="2657"/>
                    <a:pt x="627" y="2206"/>
                    <a:pt x="627" y="1654"/>
                  </a:cubicBezTo>
                  <a:cubicBezTo>
                    <a:pt x="627" y="1103"/>
                    <a:pt x="1079" y="627"/>
                    <a:pt x="1655" y="627"/>
                  </a:cubicBezTo>
                  <a:close/>
                  <a:moveTo>
                    <a:pt x="1655" y="0"/>
                  </a:moveTo>
                  <a:cubicBezTo>
                    <a:pt x="753" y="0"/>
                    <a:pt x="1" y="752"/>
                    <a:pt x="1" y="1654"/>
                  </a:cubicBezTo>
                  <a:cubicBezTo>
                    <a:pt x="1" y="2556"/>
                    <a:pt x="753" y="3283"/>
                    <a:pt x="1655" y="3283"/>
                  </a:cubicBezTo>
                  <a:cubicBezTo>
                    <a:pt x="2557" y="3283"/>
                    <a:pt x="3284" y="2556"/>
                    <a:pt x="3284" y="1654"/>
                  </a:cubicBezTo>
                  <a:cubicBezTo>
                    <a:pt x="3284" y="752"/>
                    <a:pt x="2557" y="0"/>
                    <a:pt x="16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3"/>
            <p:cNvSpPr/>
            <p:nvPr/>
          </p:nvSpPr>
          <p:spPr>
            <a:xfrm>
              <a:off x="9121267" y="3702904"/>
              <a:ext cx="22722" cy="22595"/>
            </a:xfrm>
            <a:custGeom>
              <a:avLst/>
              <a:gdLst/>
              <a:ahLst/>
              <a:cxnLst/>
              <a:rect l="l" t="t" r="r" b="b"/>
              <a:pathLst>
                <a:path w="1255" h="1248" extrusionOk="0">
                  <a:moveTo>
                    <a:pt x="615" y="1"/>
                  </a:moveTo>
                  <a:cubicBezTo>
                    <a:pt x="452" y="1"/>
                    <a:pt x="289" y="57"/>
                    <a:pt x="176" y="170"/>
                  </a:cubicBezTo>
                  <a:cubicBezTo>
                    <a:pt x="151" y="220"/>
                    <a:pt x="126" y="245"/>
                    <a:pt x="101" y="270"/>
                  </a:cubicBezTo>
                  <a:cubicBezTo>
                    <a:pt x="76" y="320"/>
                    <a:pt x="51" y="345"/>
                    <a:pt x="51" y="396"/>
                  </a:cubicBezTo>
                  <a:cubicBezTo>
                    <a:pt x="26" y="421"/>
                    <a:pt x="26" y="471"/>
                    <a:pt x="1" y="496"/>
                  </a:cubicBezTo>
                  <a:cubicBezTo>
                    <a:pt x="1" y="546"/>
                    <a:pt x="1" y="571"/>
                    <a:pt x="1" y="621"/>
                  </a:cubicBezTo>
                  <a:cubicBezTo>
                    <a:pt x="1" y="797"/>
                    <a:pt x="51" y="947"/>
                    <a:pt x="176" y="1072"/>
                  </a:cubicBezTo>
                  <a:cubicBezTo>
                    <a:pt x="302" y="1198"/>
                    <a:pt x="452" y="1248"/>
                    <a:pt x="628" y="1248"/>
                  </a:cubicBezTo>
                  <a:cubicBezTo>
                    <a:pt x="778" y="1248"/>
                    <a:pt x="953" y="1198"/>
                    <a:pt x="1054" y="1072"/>
                  </a:cubicBezTo>
                  <a:cubicBezTo>
                    <a:pt x="1179" y="947"/>
                    <a:pt x="1254" y="797"/>
                    <a:pt x="1254" y="621"/>
                  </a:cubicBezTo>
                  <a:cubicBezTo>
                    <a:pt x="1254" y="571"/>
                    <a:pt x="1254" y="546"/>
                    <a:pt x="1229" y="496"/>
                  </a:cubicBezTo>
                  <a:cubicBezTo>
                    <a:pt x="1229" y="471"/>
                    <a:pt x="1229" y="421"/>
                    <a:pt x="1204" y="396"/>
                  </a:cubicBezTo>
                  <a:cubicBezTo>
                    <a:pt x="1179" y="345"/>
                    <a:pt x="1154" y="320"/>
                    <a:pt x="1154" y="270"/>
                  </a:cubicBezTo>
                  <a:cubicBezTo>
                    <a:pt x="1129" y="245"/>
                    <a:pt x="1104" y="220"/>
                    <a:pt x="1054" y="170"/>
                  </a:cubicBezTo>
                  <a:cubicBezTo>
                    <a:pt x="941" y="57"/>
                    <a:pt x="778" y="1"/>
                    <a:pt x="6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3"/>
            <p:cNvSpPr/>
            <p:nvPr/>
          </p:nvSpPr>
          <p:spPr>
            <a:xfrm>
              <a:off x="8431104" y="5120924"/>
              <a:ext cx="22704" cy="22577"/>
            </a:xfrm>
            <a:custGeom>
              <a:avLst/>
              <a:gdLst/>
              <a:ahLst/>
              <a:cxnLst/>
              <a:rect l="l" t="t" r="r" b="b"/>
              <a:pathLst>
                <a:path w="1254" h="1247" extrusionOk="0">
                  <a:moveTo>
                    <a:pt x="615" y="0"/>
                  </a:moveTo>
                  <a:cubicBezTo>
                    <a:pt x="452" y="0"/>
                    <a:pt x="289" y="56"/>
                    <a:pt x="176" y="169"/>
                  </a:cubicBezTo>
                  <a:cubicBezTo>
                    <a:pt x="51" y="294"/>
                    <a:pt x="0" y="445"/>
                    <a:pt x="0" y="620"/>
                  </a:cubicBezTo>
                  <a:cubicBezTo>
                    <a:pt x="0" y="771"/>
                    <a:pt x="51" y="946"/>
                    <a:pt x="176" y="1071"/>
                  </a:cubicBezTo>
                  <a:cubicBezTo>
                    <a:pt x="301" y="1172"/>
                    <a:pt x="452" y="1247"/>
                    <a:pt x="627" y="1247"/>
                  </a:cubicBezTo>
                  <a:cubicBezTo>
                    <a:pt x="777" y="1247"/>
                    <a:pt x="928" y="1172"/>
                    <a:pt x="1053" y="1071"/>
                  </a:cubicBezTo>
                  <a:cubicBezTo>
                    <a:pt x="1178" y="946"/>
                    <a:pt x="1254" y="771"/>
                    <a:pt x="1254" y="620"/>
                  </a:cubicBezTo>
                  <a:cubicBezTo>
                    <a:pt x="1254" y="445"/>
                    <a:pt x="1178" y="294"/>
                    <a:pt x="1053" y="169"/>
                  </a:cubicBezTo>
                  <a:cubicBezTo>
                    <a:pt x="940" y="56"/>
                    <a:pt x="777" y="0"/>
                    <a:pt x="61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13"/>
            <p:cNvSpPr/>
            <p:nvPr/>
          </p:nvSpPr>
          <p:spPr>
            <a:xfrm>
              <a:off x="9034598" y="1818952"/>
              <a:ext cx="22722" cy="22993"/>
            </a:xfrm>
            <a:custGeom>
              <a:avLst/>
              <a:gdLst/>
              <a:ahLst/>
              <a:cxnLst/>
              <a:rect l="l" t="t" r="r" b="b"/>
              <a:pathLst>
                <a:path w="1255" h="1270" extrusionOk="0">
                  <a:moveTo>
                    <a:pt x="603" y="0"/>
                  </a:moveTo>
                  <a:cubicBezTo>
                    <a:pt x="446" y="0"/>
                    <a:pt x="295" y="72"/>
                    <a:pt x="176" y="191"/>
                  </a:cubicBezTo>
                  <a:cubicBezTo>
                    <a:pt x="151" y="216"/>
                    <a:pt x="126" y="241"/>
                    <a:pt x="101" y="292"/>
                  </a:cubicBezTo>
                  <a:cubicBezTo>
                    <a:pt x="76" y="317"/>
                    <a:pt x="51" y="342"/>
                    <a:pt x="51" y="392"/>
                  </a:cubicBezTo>
                  <a:cubicBezTo>
                    <a:pt x="26" y="417"/>
                    <a:pt x="1" y="467"/>
                    <a:pt x="1" y="517"/>
                  </a:cubicBezTo>
                  <a:cubicBezTo>
                    <a:pt x="1" y="542"/>
                    <a:pt x="1" y="592"/>
                    <a:pt x="1" y="642"/>
                  </a:cubicBezTo>
                  <a:cubicBezTo>
                    <a:pt x="1" y="793"/>
                    <a:pt x="51" y="968"/>
                    <a:pt x="176" y="1069"/>
                  </a:cubicBezTo>
                  <a:cubicBezTo>
                    <a:pt x="302" y="1194"/>
                    <a:pt x="452" y="1269"/>
                    <a:pt x="628" y="1269"/>
                  </a:cubicBezTo>
                  <a:cubicBezTo>
                    <a:pt x="653" y="1269"/>
                    <a:pt x="703" y="1244"/>
                    <a:pt x="728" y="1244"/>
                  </a:cubicBezTo>
                  <a:cubicBezTo>
                    <a:pt x="778" y="1244"/>
                    <a:pt x="828" y="1219"/>
                    <a:pt x="853" y="1219"/>
                  </a:cubicBezTo>
                  <a:cubicBezTo>
                    <a:pt x="903" y="1194"/>
                    <a:pt x="928" y="1169"/>
                    <a:pt x="953" y="1144"/>
                  </a:cubicBezTo>
                  <a:cubicBezTo>
                    <a:pt x="1003" y="1119"/>
                    <a:pt x="1029" y="1094"/>
                    <a:pt x="1054" y="1069"/>
                  </a:cubicBezTo>
                  <a:cubicBezTo>
                    <a:pt x="1179" y="968"/>
                    <a:pt x="1254" y="793"/>
                    <a:pt x="1254" y="642"/>
                  </a:cubicBezTo>
                  <a:cubicBezTo>
                    <a:pt x="1254" y="592"/>
                    <a:pt x="1229" y="542"/>
                    <a:pt x="1229" y="517"/>
                  </a:cubicBezTo>
                  <a:cubicBezTo>
                    <a:pt x="1229" y="467"/>
                    <a:pt x="1204" y="417"/>
                    <a:pt x="1204" y="392"/>
                  </a:cubicBezTo>
                  <a:cubicBezTo>
                    <a:pt x="1179" y="342"/>
                    <a:pt x="1154" y="317"/>
                    <a:pt x="1129" y="292"/>
                  </a:cubicBezTo>
                  <a:cubicBezTo>
                    <a:pt x="1104" y="241"/>
                    <a:pt x="1079" y="216"/>
                    <a:pt x="1054" y="191"/>
                  </a:cubicBezTo>
                  <a:cubicBezTo>
                    <a:pt x="1029" y="166"/>
                    <a:pt x="1003" y="141"/>
                    <a:pt x="953" y="116"/>
                  </a:cubicBezTo>
                  <a:cubicBezTo>
                    <a:pt x="928" y="91"/>
                    <a:pt x="903" y="66"/>
                    <a:pt x="853" y="41"/>
                  </a:cubicBezTo>
                  <a:cubicBezTo>
                    <a:pt x="828" y="41"/>
                    <a:pt x="778" y="16"/>
                    <a:pt x="728" y="16"/>
                  </a:cubicBezTo>
                  <a:cubicBezTo>
                    <a:pt x="686" y="5"/>
                    <a:pt x="644" y="0"/>
                    <a:pt x="6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13"/>
            <p:cNvSpPr/>
            <p:nvPr/>
          </p:nvSpPr>
          <p:spPr>
            <a:xfrm>
              <a:off x="8700096" y="3562403"/>
              <a:ext cx="55383" cy="54007"/>
            </a:xfrm>
            <a:custGeom>
              <a:avLst/>
              <a:gdLst/>
              <a:ahLst/>
              <a:cxnLst/>
              <a:rect l="l" t="t" r="r" b="b"/>
              <a:pathLst>
                <a:path w="3059" h="2983" extrusionOk="0">
                  <a:moveTo>
                    <a:pt x="2707" y="0"/>
                  </a:moveTo>
                  <a:cubicBezTo>
                    <a:pt x="2626" y="0"/>
                    <a:pt x="2544" y="25"/>
                    <a:pt x="2482" y="75"/>
                  </a:cubicBezTo>
                  <a:lnTo>
                    <a:pt x="126" y="2456"/>
                  </a:lnTo>
                  <a:cubicBezTo>
                    <a:pt x="0" y="2582"/>
                    <a:pt x="0" y="2782"/>
                    <a:pt x="126" y="2907"/>
                  </a:cubicBezTo>
                  <a:cubicBezTo>
                    <a:pt x="176" y="2958"/>
                    <a:pt x="251" y="2983"/>
                    <a:pt x="351" y="2983"/>
                  </a:cubicBezTo>
                  <a:cubicBezTo>
                    <a:pt x="427" y="2983"/>
                    <a:pt x="502" y="2958"/>
                    <a:pt x="552" y="2907"/>
                  </a:cubicBezTo>
                  <a:lnTo>
                    <a:pt x="2933" y="527"/>
                  </a:lnTo>
                  <a:cubicBezTo>
                    <a:pt x="3058" y="401"/>
                    <a:pt x="3058" y="201"/>
                    <a:pt x="2933" y="75"/>
                  </a:cubicBezTo>
                  <a:cubicBezTo>
                    <a:pt x="2870" y="25"/>
                    <a:pt x="2789" y="0"/>
                    <a:pt x="27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0" name="Google Shape;230;p13"/>
          <p:cNvGrpSpPr/>
          <p:nvPr/>
        </p:nvGrpSpPr>
        <p:grpSpPr>
          <a:xfrm>
            <a:off x="818699" y="4915675"/>
            <a:ext cx="616750" cy="78715"/>
            <a:chOff x="818699" y="4915675"/>
            <a:chExt cx="616750" cy="78715"/>
          </a:xfrm>
        </p:grpSpPr>
        <p:sp>
          <p:nvSpPr>
            <p:cNvPr id="231" name="Google Shape;231;p13"/>
            <p:cNvSpPr/>
            <p:nvPr/>
          </p:nvSpPr>
          <p:spPr>
            <a:xfrm flipH="1">
              <a:off x="1356776" y="4915675"/>
              <a:ext cx="78673" cy="78715"/>
            </a:xfrm>
            <a:custGeom>
              <a:avLst/>
              <a:gdLst/>
              <a:ahLst/>
              <a:cxnLst/>
              <a:rect l="l" t="t" r="r" b="b"/>
              <a:pathLst>
                <a:path w="1880" h="1881" extrusionOk="0">
                  <a:moveTo>
                    <a:pt x="0" y="0"/>
                  </a:moveTo>
                  <a:lnTo>
                    <a:pt x="0" y="1880"/>
                  </a:lnTo>
                  <a:lnTo>
                    <a:pt x="1880" y="1880"/>
                  </a:lnTo>
                  <a:lnTo>
                    <a:pt x="188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3"/>
            <p:cNvSpPr/>
            <p:nvPr/>
          </p:nvSpPr>
          <p:spPr>
            <a:xfrm flipH="1">
              <a:off x="1088282" y="4915675"/>
              <a:ext cx="77627" cy="78715"/>
            </a:xfrm>
            <a:custGeom>
              <a:avLst/>
              <a:gdLst/>
              <a:ahLst/>
              <a:cxnLst/>
              <a:rect l="l" t="t" r="r" b="b"/>
              <a:pathLst>
                <a:path w="1855" h="1881" extrusionOk="0">
                  <a:moveTo>
                    <a:pt x="0" y="0"/>
                  </a:moveTo>
                  <a:lnTo>
                    <a:pt x="0" y="1880"/>
                  </a:lnTo>
                  <a:lnTo>
                    <a:pt x="1855" y="1880"/>
                  </a:lnTo>
                  <a:lnTo>
                    <a:pt x="1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3"/>
            <p:cNvSpPr/>
            <p:nvPr/>
          </p:nvSpPr>
          <p:spPr>
            <a:xfrm flipH="1">
              <a:off x="818699" y="4915675"/>
              <a:ext cx="78715" cy="78715"/>
            </a:xfrm>
            <a:custGeom>
              <a:avLst/>
              <a:gdLst/>
              <a:ahLst/>
              <a:cxnLst/>
              <a:rect l="l" t="t" r="r" b="b"/>
              <a:pathLst>
                <a:path w="1881" h="1881" extrusionOk="0">
                  <a:moveTo>
                    <a:pt x="0" y="0"/>
                  </a:moveTo>
                  <a:lnTo>
                    <a:pt x="0" y="1880"/>
                  </a:lnTo>
                  <a:lnTo>
                    <a:pt x="1880" y="1880"/>
                  </a:lnTo>
                  <a:lnTo>
                    <a:pt x="188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4" name="Google Shape;234;p13"/>
          <p:cNvGrpSpPr/>
          <p:nvPr/>
        </p:nvGrpSpPr>
        <p:grpSpPr>
          <a:xfrm>
            <a:off x="259675" y="4807625"/>
            <a:ext cx="425883" cy="216100"/>
            <a:chOff x="259675" y="4807625"/>
            <a:chExt cx="425883" cy="216100"/>
          </a:xfrm>
        </p:grpSpPr>
        <p:sp>
          <p:nvSpPr>
            <p:cNvPr id="235" name="Google Shape;235;p13"/>
            <p:cNvSpPr/>
            <p:nvPr/>
          </p:nvSpPr>
          <p:spPr>
            <a:xfrm flipH="1">
              <a:off x="538673" y="4807625"/>
              <a:ext cx="146885" cy="216100"/>
            </a:xfrm>
            <a:custGeom>
              <a:avLst/>
              <a:gdLst/>
              <a:ahLst/>
              <a:cxnLst/>
              <a:rect l="l" t="t" r="r" b="b"/>
              <a:pathLst>
                <a:path w="3510" h="5164" extrusionOk="0">
                  <a:moveTo>
                    <a:pt x="2131" y="1"/>
                  </a:moveTo>
                  <a:lnTo>
                    <a:pt x="1" y="5164"/>
                  </a:lnTo>
                  <a:lnTo>
                    <a:pt x="1379" y="5164"/>
                  </a:lnTo>
                  <a:lnTo>
                    <a:pt x="350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3"/>
            <p:cNvSpPr/>
            <p:nvPr/>
          </p:nvSpPr>
          <p:spPr>
            <a:xfrm flipH="1">
              <a:off x="399195" y="4807625"/>
              <a:ext cx="145797" cy="216100"/>
            </a:xfrm>
            <a:custGeom>
              <a:avLst/>
              <a:gdLst/>
              <a:ahLst/>
              <a:cxnLst/>
              <a:rect l="l" t="t" r="r" b="b"/>
              <a:pathLst>
                <a:path w="3484" h="5164" extrusionOk="0">
                  <a:moveTo>
                    <a:pt x="2105" y="1"/>
                  </a:moveTo>
                  <a:lnTo>
                    <a:pt x="0" y="5164"/>
                  </a:lnTo>
                  <a:lnTo>
                    <a:pt x="1353" y="5164"/>
                  </a:lnTo>
                  <a:lnTo>
                    <a:pt x="348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3"/>
            <p:cNvSpPr/>
            <p:nvPr/>
          </p:nvSpPr>
          <p:spPr>
            <a:xfrm flipH="1">
              <a:off x="259675" y="4807625"/>
              <a:ext cx="145839" cy="216100"/>
            </a:xfrm>
            <a:custGeom>
              <a:avLst/>
              <a:gdLst/>
              <a:ahLst/>
              <a:cxnLst/>
              <a:rect l="l" t="t" r="r" b="b"/>
              <a:pathLst>
                <a:path w="3485" h="5164" extrusionOk="0">
                  <a:moveTo>
                    <a:pt x="2131" y="1"/>
                  </a:moveTo>
                  <a:lnTo>
                    <a:pt x="0" y="5164"/>
                  </a:lnTo>
                  <a:lnTo>
                    <a:pt x="1379" y="5164"/>
                  </a:lnTo>
                  <a:lnTo>
                    <a:pt x="348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8" name="Google Shape;238;p13"/>
          <p:cNvSpPr txBox="1">
            <a:spLocks noGrp="1"/>
          </p:cNvSpPr>
          <p:nvPr>
            <p:ph type="subTitle" idx="1"/>
          </p:nvPr>
        </p:nvSpPr>
        <p:spPr>
          <a:xfrm>
            <a:off x="1826474" y="3566590"/>
            <a:ext cx="2331000" cy="4698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2000"/>
              <a:buFont typeface="Bebas Neue"/>
              <a:buNone/>
              <a:defRPr sz="2200">
                <a:solidFill>
                  <a:schemeClr val="lt2"/>
                </a:solidFill>
                <a:latin typeface="Bebas Neue"/>
                <a:ea typeface="Bebas Neue"/>
                <a:cs typeface="Bebas Neue"/>
                <a:sym typeface="Bebas Neue"/>
              </a:defRPr>
            </a:lvl1pPr>
            <a:lvl2pPr lvl="1" rtl="0">
              <a:lnSpc>
                <a:spcPct val="100000"/>
              </a:lnSpc>
              <a:spcBef>
                <a:spcPts val="0"/>
              </a:spcBef>
              <a:spcAft>
                <a:spcPts val="0"/>
              </a:spcAft>
              <a:buSzPts val="2000"/>
              <a:buFont typeface="Bebas Neue"/>
              <a:buNone/>
              <a:defRPr sz="2000">
                <a:latin typeface="Bebas Neue"/>
                <a:ea typeface="Bebas Neue"/>
                <a:cs typeface="Bebas Neue"/>
                <a:sym typeface="Bebas Neue"/>
              </a:defRPr>
            </a:lvl2pPr>
            <a:lvl3pPr lvl="2" rtl="0">
              <a:lnSpc>
                <a:spcPct val="100000"/>
              </a:lnSpc>
              <a:spcBef>
                <a:spcPts val="0"/>
              </a:spcBef>
              <a:spcAft>
                <a:spcPts val="0"/>
              </a:spcAft>
              <a:buSzPts val="2000"/>
              <a:buFont typeface="Bebas Neue"/>
              <a:buNone/>
              <a:defRPr sz="2000">
                <a:latin typeface="Bebas Neue"/>
                <a:ea typeface="Bebas Neue"/>
                <a:cs typeface="Bebas Neue"/>
                <a:sym typeface="Bebas Neue"/>
              </a:defRPr>
            </a:lvl3pPr>
            <a:lvl4pPr lvl="3" rtl="0">
              <a:lnSpc>
                <a:spcPct val="100000"/>
              </a:lnSpc>
              <a:spcBef>
                <a:spcPts val="0"/>
              </a:spcBef>
              <a:spcAft>
                <a:spcPts val="0"/>
              </a:spcAft>
              <a:buSzPts val="2000"/>
              <a:buFont typeface="Bebas Neue"/>
              <a:buNone/>
              <a:defRPr sz="2000">
                <a:latin typeface="Bebas Neue"/>
                <a:ea typeface="Bebas Neue"/>
                <a:cs typeface="Bebas Neue"/>
                <a:sym typeface="Bebas Neue"/>
              </a:defRPr>
            </a:lvl4pPr>
            <a:lvl5pPr lvl="4" rtl="0">
              <a:lnSpc>
                <a:spcPct val="100000"/>
              </a:lnSpc>
              <a:spcBef>
                <a:spcPts val="0"/>
              </a:spcBef>
              <a:spcAft>
                <a:spcPts val="0"/>
              </a:spcAft>
              <a:buSzPts val="2000"/>
              <a:buFont typeface="Bebas Neue"/>
              <a:buNone/>
              <a:defRPr sz="2000">
                <a:latin typeface="Bebas Neue"/>
                <a:ea typeface="Bebas Neue"/>
                <a:cs typeface="Bebas Neue"/>
                <a:sym typeface="Bebas Neue"/>
              </a:defRPr>
            </a:lvl5pPr>
            <a:lvl6pPr lvl="5" rtl="0">
              <a:lnSpc>
                <a:spcPct val="100000"/>
              </a:lnSpc>
              <a:spcBef>
                <a:spcPts val="0"/>
              </a:spcBef>
              <a:spcAft>
                <a:spcPts val="0"/>
              </a:spcAft>
              <a:buSzPts val="2000"/>
              <a:buFont typeface="Bebas Neue"/>
              <a:buNone/>
              <a:defRPr sz="2000">
                <a:latin typeface="Bebas Neue"/>
                <a:ea typeface="Bebas Neue"/>
                <a:cs typeface="Bebas Neue"/>
                <a:sym typeface="Bebas Neue"/>
              </a:defRPr>
            </a:lvl6pPr>
            <a:lvl7pPr lvl="6" rtl="0">
              <a:lnSpc>
                <a:spcPct val="100000"/>
              </a:lnSpc>
              <a:spcBef>
                <a:spcPts val="0"/>
              </a:spcBef>
              <a:spcAft>
                <a:spcPts val="0"/>
              </a:spcAft>
              <a:buSzPts val="2000"/>
              <a:buFont typeface="Bebas Neue"/>
              <a:buNone/>
              <a:defRPr sz="2000">
                <a:latin typeface="Bebas Neue"/>
                <a:ea typeface="Bebas Neue"/>
                <a:cs typeface="Bebas Neue"/>
                <a:sym typeface="Bebas Neue"/>
              </a:defRPr>
            </a:lvl7pPr>
            <a:lvl8pPr lvl="7" rtl="0">
              <a:lnSpc>
                <a:spcPct val="100000"/>
              </a:lnSpc>
              <a:spcBef>
                <a:spcPts val="0"/>
              </a:spcBef>
              <a:spcAft>
                <a:spcPts val="0"/>
              </a:spcAft>
              <a:buSzPts val="2000"/>
              <a:buFont typeface="Bebas Neue"/>
              <a:buNone/>
              <a:defRPr sz="2000">
                <a:latin typeface="Bebas Neue"/>
                <a:ea typeface="Bebas Neue"/>
                <a:cs typeface="Bebas Neue"/>
                <a:sym typeface="Bebas Neue"/>
              </a:defRPr>
            </a:lvl8pPr>
            <a:lvl9pPr lvl="8" rtl="0">
              <a:lnSpc>
                <a:spcPct val="100000"/>
              </a:lnSpc>
              <a:spcBef>
                <a:spcPts val="0"/>
              </a:spcBef>
              <a:spcAft>
                <a:spcPts val="0"/>
              </a:spcAft>
              <a:buSzPts val="2000"/>
              <a:buFont typeface="Bebas Neue"/>
              <a:buNone/>
              <a:defRPr sz="2000">
                <a:latin typeface="Bebas Neue"/>
                <a:ea typeface="Bebas Neue"/>
                <a:cs typeface="Bebas Neue"/>
                <a:sym typeface="Bebas Neue"/>
              </a:defRPr>
            </a:lvl9pPr>
          </a:lstStyle>
          <a:p>
            <a:endParaRPr/>
          </a:p>
        </p:txBody>
      </p:sp>
      <p:sp>
        <p:nvSpPr>
          <p:cNvPr id="239" name="Google Shape;239;p13"/>
          <p:cNvSpPr txBox="1">
            <a:spLocks noGrp="1"/>
          </p:cNvSpPr>
          <p:nvPr>
            <p:ph type="subTitle" idx="2"/>
          </p:nvPr>
        </p:nvSpPr>
        <p:spPr>
          <a:xfrm>
            <a:off x="1826486" y="3971893"/>
            <a:ext cx="2331000" cy="5913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1600"/>
              <a:buNon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endParaRPr/>
          </a:p>
        </p:txBody>
      </p:sp>
      <p:sp>
        <p:nvSpPr>
          <p:cNvPr id="240" name="Google Shape;240;p13"/>
          <p:cNvSpPr txBox="1">
            <a:spLocks noGrp="1"/>
          </p:cNvSpPr>
          <p:nvPr>
            <p:ph type="title" hasCustomPrompt="1"/>
          </p:nvPr>
        </p:nvSpPr>
        <p:spPr>
          <a:xfrm>
            <a:off x="859800" y="3838052"/>
            <a:ext cx="539700" cy="469800"/>
          </a:xfrm>
          <a:prstGeom prst="rect">
            <a:avLst/>
          </a:prstGeom>
        </p:spPr>
        <p:txBody>
          <a:bodyPr spcFirstLastPara="1" wrap="square" lIns="0" tIns="0" rIns="0" bIns="0" anchor="ctr" anchorCtr="0">
            <a:noAutofit/>
          </a:bodyPr>
          <a:lstStyle>
            <a:lvl1pPr lvl="0" algn="ctr" rtl="0">
              <a:spcBef>
                <a:spcPts val="0"/>
              </a:spcBef>
              <a:spcAft>
                <a:spcPts val="0"/>
              </a:spcAft>
              <a:buSzPts val="3600"/>
              <a:buNone/>
              <a:defRPr>
                <a:solidFill>
                  <a:schemeClr val="dk2"/>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t>xx%</a:t>
            </a:r>
          </a:p>
        </p:txBody>
      </p:sp>
      <p:sp>
        <p:nvSpPr>
          <p:cNvPr id="241" name="Google Shape;241;p13"/>
          <p:cNvSpPr txBox="1">
            <a:spLocks noGrp="1"/>
          </p:cNvSpPr>
          <p:nvPr>
            <p:ph type="subTitle" idx="3"/>
          </p:nvPr>
        </p:nvSpPr>
        <p:spPr>
          <a:xfrm>
            <a:off x="6092999" y="3566590"/>
            <a:ext cx="2331000" cy="4698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2000"/>
              <a:buFont typeface="Bebas Neue"/>
              <a:buNone/>
              <a:defRPr sz="2200">
                <a:solidFill>
                  <a:schemeClr val="lt2"/>
                </a:solidFill>
                <a:latin typeface="Bebas Neue"/>
                <a:ea typeface="Bebas Neue"/>
                <a:cs typeface="Bebas Neue"/>
                <a:sym typeface="Bebas Neue"/>
              </a:defRPr>
            </a:lvl1pPr>
            <a:lvl2pPr lvl="1" rtl="0">
              <a:lnSpc>
                <a:spcPct val="100000"/>
              </a:lnSpc>
              <a:spcBef>
                <a:spcPts val="0"/>
              </a:spcBef>
              <a:spcAft>
                <a:spcPts val="0"/>
              </a:spcAft>
              <a:buSzPts val="2000"/>
              <a:buFont typeface="Bebas Neue"/>
              <a:buNone/>
              <a:defRPr sz="2000">
                <a:latin typeface="Bebas Neue"/>
                <a:ea typeface="Bebas Neue"/>
                <a:cs typeface="Bebas Neue"/>
                <a:sym typeface="Bebas Neue"/>
              </a:defRPr>
            </a:lvl2pPr>
            <a:lvl3pPr lvl="2" rtl="0">
              <a:lnSpc>
                <a:spcPct val="100000"/>
              </a:lnSpc>
              <a:spcBef>
                <a:spcPts val="0"/>
              </a:spcBef>
              <a:spcAft>
                <a:spcPts val="0"/>
              </a:spcAft>
              <a:buSzPts val="2000"/>
              <a:buFont typeface="Bebas Neue"/>
              <a:buNone/>
              <a:defRPr sz="2000">
                <a:latin typeface="Bebas Neue"/>
                <a:ea typeface="Bebas Neue"/>
                <a:cs typeface="Bebas Neue"/>
                <a:sym typeface="Bebas Neue"/>
              </a:defRPr>
            </a:lvl3pPr>
            <a:lvl4pPr lvl="3" rtl="0">
              <a:lnSpc>
                <a:spcPct val="100000"/>
              </a:lnSpc>
              <a:spcBef>
                <a:spcPts val="0"/>
              </a:spcBef>
              <a:spcAft>
                <a:spcPts val="0"/>
              </a:spcAft>
              <a:buSzPts val="2000"/>
              <a:buFont typeface="Bebas Neue"/>
              <a:buNone/>
              <a:defRPr sz="2000">
                <a:latin typeface="Bebas Neue"/>
                <a:ea typeface="Bebas Neue"/>
                <a:cs typeface="Bebas Neue"/>
                <a:sym typeface="Bebas Neue"/>
              </a:defRPr>
            </a:lvl4pPr>
            <a:lvl5pPr lvl="4" rtl="0">
              <a:lnSpc>
                <a:spcPct val="100000"/>
              </a:lnSpc>
              <a:spcBef>
                <a:spcPts val="0"/>
              </a:spcBef>
              <a:spcAft>
                <a:spcPts val="0"/>
              </a:spcAft>
              <a:buSzPts val="2000"/>
              <a:buFont typeface="Bebas Neue"/>
              <a:buNone/>
              <a:defRPr sz="2000">
                <a:latin typeface="Bebas Neue"/>
                <a:ea typeface="Bebas Neue"/>
                <a:cs typeface="Bebas Neue"/>
                <a:sym typeface="Bebas Neue"/>
              </a:defRPr>
            </a:lvl5pPr>
            <a:lvl6pPr lvl="5" rtl="0">
              <a:lnSpc>
                <a:spcPct val="100000"/>
              </a:lnSpc>
              <a:spcBef>
                <a:spcPts val="0"/>
              </a:spcBef>
              <a:spcAft>
                <a:spcPts val="0"/>
              </a:spcAft>
              <a:buSzPts val="2000"/>
              <a:buFont typeface="Bebas Neue"/>
              <a:buNone/>
              <a:defRPr sz="2000">
                <a:latin typeface="Bebas Neue"/>
                <a:ea typeface="Bebas Neue"/>
                <a:cs typeface="Bebas Neue"/>
                <a:sym typeface="Bebas Neue"/>
              </a:defRPr>
            </a:lvl6pPr>
            <a:lvl7pPr lvl="6" rtl="0">
              <a:lnSpc>
                <a:spcPct val="100000"/>
              </a:lnSpc>
              <a:spcBef>
                <a:spcPts val="0"/>
              </a:spcBef>
              <a:spcAft>
                <a:spcPts val="0"/>
              </a:spcAft>
              <a:buSzPts val="2000"/>
              <a:buFont typeface="Bebas Neue"/>
              <a:buNone/>
              <a:defRPr sz="2000">
                <a:latin typeface="Bebas Neue"/>
                <a:ea typeface="Bebas Neue"/>
                <a:cs typeface="Bebas Neue"/>
                <a:sym typeface="Bebas Neue"/>
              </a:defRPr>
            </a:lvl7pPr>
            <a:lvl8pPr lvl="7" rtl="0">
              <a:lnSpc>
                <a:spcPct val="100000"/>
              </a:lnSpc>
              <a:spcBef>
                <a:spcPts val="0"/>
              </a:spcBef>
              <a:spcAft>
                <a:spcPts val="0"/>
              </a:spcAft>
              <a:buSzPts val="2000"/>
              <a:buFont typeface="Bebas Neue"/>
              <a:buNone/>
              <a:defRPr sz="2000">
                <a:latin typeface="Bebas Neue"/>
                <a:ea typeface="Bebas Neue"/>
                <a:cs typeface="Bebas Neue"/>
                <a:sym typeface="Bebas Neue"/>
              </a:defRPr>
            </a:lvl8pPr>
            <a:lvl9pPr lvl="8" rtl="0">
              <a:lnSpc>
                <a:spcPct val="100000"/>
              </a:lnSpc>
              <a:spcBef>
                <a:spcPts val="0"/>
              </a:spcBef>
              <a:spcAft>
                <a:spcPts val="0"/>
              </a:spcAft>
              <a:buSzPts val="2000"/>
              <a:buFont typeface="Bebas Neue"/>
              <a:buNone/>
              <a:defRPr sz="2000">
                <a:latin typeface="Bebas Neue"/>
                <a:ea typeface="Bebas Neue"/>
                <a:cs typeface="Bebas Neue"/>
                <a:sym typeface="Bebas Neue"/>
              </a:defRPr>
            </a:lvl9pPr>
          </a:lstStyle>
          <a:p>
            <a:endParaRPr/>
          </a:p>
        </p:txBody>
      </p:sp>
      <p:sp>
        <p:nvSpPr>
          <p:cNvPr id="242" name="Google Shape;242;p13"/>
          <p:cNvSpPr txBox="1">
            <a:spLocks noGrp="1"/>
          </p:cNvSpPr>
          <p:nvPr>
            <p:ph type="subTitle" idx="4"/>
          </p:nvPr>
        </p:nvSpPr>
        <p:spPr>
          <a:xfrm>
            <a:off x="6093011" y="3971893"/>
            <a:ext cx="2331000" cy="5913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1600"/>
              <a:buNon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endParaRPr/>
          </a:p>
        </p:txBody>
      </p:sp>
      <p:sp>
        <p:nvSpPr>
          <p:cNvPr id="243" name="Google Shape;243;p13"/>
          <p:cNvSpPr txBox="1">
            <a:spLocks noGrp="1"/>
          </p:cNvSpPr>
          <p:nvPr>
            <p:ph type="title" idx="5" hasCustomPrompt="1"/>
          </p:nvPr>
        </p:nvSpPr>
        <p:spPr>
          <a:xfrm>
            <a:off x="5126400" y="3838051"/>
            <a:ext cx="539700" cy="469800"/>
          </a:xfrm>
          <a:prstGeom prst="rect">
            <a:avLst/>
          </a:prstGeom>
        </p:spPr>
        <p:txBody>
          <a:bodyPr spcFirstLastPara="1" wrap="square" lIns="0" tIns="0" rIns="0" bIns="0" anchor="ctr" anchorCtr="0">
            <a:noAutofit/>
          </a:bodyPr>
          <a:lstStyle>
            <a:lvl1pPr lvl="0" algn="ctr" rtl="0">
              <a:spcBef>
                <a:spcPts val="0"/>
              </a:spcBef>
              <a:spcAft>
                <a:spcPts val="0"/>
              </a:spcAft>
              <a:buSzPts val="3600"/>
              <a:buNone/>
              <a:defRPr>
                <a:solidFill>
                  <a:schemeClr val="dk2"/>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t>xx%</a:t>
            </a:r>
          </a:p>
        </p:txBody>
      </p:sp>
      <p:sp>
        <p:nvSpPr>
          <p:cNvPr id="244" name="Google Shape;244;p13"/>
          <p:cNvSpPr txBox="1">
            <a:spLocks noGrp="1"/>
          </p:cNvSpPr>
          <p:nvPr>
            <p:ph type="title" idx="6"/>
          </p:nvPr>
        </p:nvSpPr>
        <p:spPr>
          <a:xfrm>
            <a:off x="720000" y="445025"/>
            <a:ext cx="7704000" cy="572700"/>
          </a:xfrm>
          <a:prstGeom prst="rect">
            <a:avLst/>
          </a:prstGeom>
        </p:spPr>
        <p:txBody>
          <a:bodyPr spcFirstLastPara="1" wrap="square" lIns="0" tIns="0" rIns="0" bIns="0" anchor="ctr" anchorCtr="0">
            <a:noAutofit/>
          </a:bodyPr>
          <a:lstStyle>
            <a:lvl1pPr lvl="0" rtl="0">
              <a:spcBef>
                <a:spcPts val="0"/>
              </a:spcBef>
              <a:spcAft>
                <a:spcPts val="0"/>
              </a:spcAft>
              <a:buClr>
                <a:schemeClr val="dk2"/>
              </a:buClr>
              <a:buSzPts val="3600"/>
              <a:buNone/>
              <a:defRPr>
                <a:solidFill>
                  <a:schemeClr val="dk2"/>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45" name="Google Shape;245;p13"/>
          <p:cNvSpPr txBox="1">
            <a:spLocks noGrp="1"/>
          </p:cNvSpPr>
          <p:nvPr>
            <p:ph type="subTitle" idx="7"/>
          </p:nvPr>
        </p:nvSpPr>
        <p:spPr>
          <a:xfrm>
            <a:off x="1826474" y="1773711"/>
            <a:ext cx="2331000" cy="4698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2000"/>
              <a:buFont typeface="Bebas Neue"/>
              <a:buNone/>
              <a:defRPr sz="2200">
                <a:solidFill>
                  <a:schemeClr val="lt2"/>
                </a:solidFill>
                <a:latin typeface="Bebas Neue"/>
                <a:ea typeface="Bebas Neue"/>
                <a:cs typeface="Bebas Neue"/>
                <a:sym typeface="Bebas Neue"/>
              </a:defRPr>
            </a:lvl1pPr>
            <a:lvl2pPr lvl="1" rtl="0">
              <a:lnSpc>
                <a:spcPct val="100000"/>
              </a:lnSpc>
              <a:spcBef>
                <a:spcPts val="0"/>
              </a:spcBef>
              <a:spcAft>
                <a:spcPts val="0"/>
              </a:spcAft>
              <a:buSzPts val="2000"/>
              <a:buFont typeface="Bebas Neue"/>
              <a:buNone/>
              <a:defRPr sz="2000">
                <a:latin typeface="Bebas Neue"/>
                <a:ea typeface="Bebas Neue"/>
                <a:cs typeface="Bebas Neue"/>
                <a:sym typeface="Bebas Neue"/>
              </a:defRPr>
            </a:lvl2pPr>
            <a:lvl3pPr lvl="2" rtl="0">
              <a:lnSpc>
                <a:spcPct val="100000"/>
              </a:lnSpc>
              <a:spcBef>
                <a:spcPts val="0"/>
              </a:spcBef>
              <a:spcAft>
                <a:spcPts val="0"/>
              </a:spcAft>
              <a:buSzPts val="2000"/>
              <a:buFont typeface="Bebas Neue"/>
              <a:buNone/>
              <a:defRPr sz="2000">
                <a:latin typeface="Bebas Neue"/>
                <a:ea typeface="Bebas Neue"/>
                <a:cs typeface="Bebas Neue"/>
                <a:sym typeface="Bebas Neue"/>
              </a:defRPr>
            </a:lvl3pPr>
            <a:lvl4pPr lvl="3" rtl="0">
              <a:lnSpc>
                <a:spcPct val="100000"/>
              </a:lnSpc>
              <a:spcBef>
                <a:spcPts val="0"/>
              </a:spcBef>
              <a:spcAft>
                <a:spcPts val="0"/>
              </a:spcAft>
              <a:buSzPts val="2000"/>
              <a:buFont typeface="Bebas Neue"/>
              <a:buNone/>
              <a:defRPr sz="2000">
                <a:latin typeface="Bebas Neue"/>
                <a:ea typeface="Bebas Neue"/>
                <a:cs typeface="Bebas Neue"/>
                <a:sym typeface="Bebas Neue"/>
              </a:defRPr>
            </a:lvl4pPr>
            <a:lvl5pPr lvl="4" rtl="0">
              <a:lnSpc>
                <a:spcPct val="100000"/>
              </a:lnSpc>
              <a:spcBef>
                <a:spcPts val="0"/>
              </a:spcBef>
              <a:spcAft>
                <a:spcPts val="0"/>
              </a:spcAft>
              <a:buSzPts val="2000"/>
              <a:buFont typeface="Bebas Neue"/>
              <a:buNone/>
              <a:defRPr sz="2000">
                <a:latin typeface="Bebas Neue"/>
                <a:ea typeface="Bebas Neue"/>
                <a:cs typeface="Bebas Neue"/>
                <a:sym typeface="Bebas Neue"/>
              </a:defRPr>
            </a:lvl5pPr>
            <a:lvl6pPr lvl="5" rtl="0">
              <a:lnSpc>
                <a:spcPct val="100000"/>
              </a:lnSpc>
              <a:spcBef>
                <a:spcPts val="0"/>
              </a:spcBef>
              <a:spcAft>
                <a:spcPts val="0"/>
              </a:spcAft>
              <a:buSzPts val="2000"/>
              <a:buFont typeface="Bebas Neue"/>
              <a:buNone/>
              <a:defRPr sz="2000">
                <a:latin typeface="Bebas Neue"/>
                <a:ea typeface="Bebas Neue"/>
                <a:cs typeface="Bebas Neue"/>
                <a:sym typeface="Bebas Neue"/>
              </a:defRPr>
            </a:lvl6pPr>
            <a:lvl7pPr lvl="6" rtl="0">
              <a:lnSpc>
                <a:spcPct val="100000"/>
              </a:lnSpc>
              <a:spcBef>
                <a:spcPts val="0"/>
              </a:spcBef>
              <a:spcAft>
                <a:spcPts val="0"/>
              </a:spcAft>
              <a:buSzPts val="2000"/>
              <a:buFont typeface="Bebas Neue"/>
              <a:buNone/>
              <a:defRPr sz="2000">
                <a:latin typeface="Bebas Neue"/>
                <a:ea typeface="Bebas Neue"/>
                <a:cs typeface="Bebas Neue"/>
                <a:sym typeface="Bebas Neue"/>
              </a:defRPr>
            </a:lvl7pPr>
            <a:lvl8pPr lvl="7" rtl="0">
              <a:lnSpc>
                <a:spcPct val="100000"/>
              </a:lnSpc>
              <a:spcBef>
                <a:spcPts val="0"/>
              </a:spcBef>
              <a:spcAft>
                <a:spcPts val="0"/>
              </a:spcAft>
              <a:buSzPts val="2000"/>
              <a:buFont typeface="Bebas Neue"/>
              <a:buNone/>
              <a:defRPr sz="2000">
                <a:latin typeface="Bebas Neue"/>
                <a:ea typeface="Bebas Neue"/>
                <a:cs typeface="Bebas Neue"/>
                <a:sym typeface="Bebas Neue"/>
              </a:defRPr>
            </a:lvl8pPr>
            <a:lvl9pPr lvl="8" rtl="0">
              <a:lnSpc>
                <a:spcPct val="100000"/>
              </a:lnSpc>
              <a:spcBef>
                <a:spcPts val="0"/>
              </a:spcBef>
              <a:spcAft>
                <a:spcPts val="0"/>
              </a:spcAft>
              <a:buSzPts val="2000"/>
              <a:buFont typeface="Bebas Neue"/>
              <a:buNone/>
              <a:defRPr sz="2000">
                <a:latin typeface="Bebas Neue"/>
                <a:ea typeface="Bebas Neue"/>
                <a:cs typeface="Bebas Neue"/>
                <a:sym typeface="Bebas Neue"/>
              </a:defRPr>
            </a:lvl9pPr>
          </a:lstStyle>
          <a:p>
            <a:endParaRPr dirty="0"/>
          </a:p>
        </p:txBody>
      </p:sp>
      <p:sp>
        <p:nvSpPr>
          <p:cNvPr id="246" name="Google Shape;246;p13"/>
          <p:cNvSpPr txBox="1">
            <a:spLocks noGrp="1"/>
          </p:cNvSpPr>
          <p:nvPr>
            <p:ph type="subTitle" idx="8"/>
          </p:nvPr>
        </p:nvSpPr>
        <p:spPr>
          <a:xfrm>
            <a:off x="1826486" y="2179013"/>
            <a:ext cx="2331000" cy="5913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1600"/>
              <a:buNon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endParaRPr/>
          </a:p>
        </p:txBody>
      </p:sp>
      <p:sp>
        <p:nvSpPr>
          <p:cNvPr id="247" name="Google Shape;247;p13"/>
          <p:cNvSpPr txBox="1">
            <a:spLocks noGrp="1"/>
          </p:cNvSpPr>
          <p:nvPr>
            <p:ph type="title" idx="9" hasCustomPrompt="1"/>
          </p:nvPr>
        </p:nvSpPr>
        <p:spPr>
          <a:xfrm>
            <a:off x="859800" y="2045175"/>
            <a:ext cx="539700" cy="469800"/>
          </a:xfrm>
          <a:prstGeom prst="rect">
            <a:avLst/>
          </a:prstGeom>
        </p:spPr>
        <p:txBody>
          <a:bodyPr spcFirstLastPara="1" wrap="square" lIns="0" tIns="0" rIns="0" bIns="0" anchor="ctr" anchorCtr="0">
            <a:noAutofit/>
          </a:bodyPr>
          <a:lstStyle>
            <a:lvl1pPr lvl="0" algn="ctr" rtl="0">
              <a:spcBef>
                <a:spcPts val="0"/>
              </a:spcBef>
              <a:spcAft>
                <a:spcPts val="0"/>
              </a:spcAft>
              <a:buSzPts val="3600"/>
              <a:buNone/>
              <a:defRPr>
                <a:solidFill>
                  <a:schemeClr val="dk2"/>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rPr dirty="0"/>
              <a:t>xx%</a:t>
            </a:r>
          </a:p>
        </p:txBody>
      </p:sp>
      <p:sp>
        <p:nvSpPr>
          <p:cNvPr id="248" name="Google Shape;248;p13"/>
          <p:cNvSpPr txBox="1">
            <a:spLocks noGrp="1"/>
          </p:cNvSpPr>
          <p:nvPr>
            <p:ph type="subTitle" idx="13"/>
          </p:nvPr>
        </p:nvSpPr>
        <p:spPr>
          <a:xfrm>
            <a:off x="6092999" y="1773711"/>
            <a:ext cx="2331000" cy="4698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2000"/>
              <a:buFont typeface="Bebas Neue"/>
              <a:buNone/>
              <a:defRPr sz="2200">
                <a:solidFill>
                  <a:schemeClr val="lt2"/>
                </a:solidFill>
                <a:latin typeface="Bebas Neue"/>
                <a:ea typeface="Bebas Neue"/>
                <a:cs typeface="Bebas Neue"/>
                <a:sym typeface="Bebas Neue"/>
              </a:defRPr>
            </a:lvl1pPr>
            <a:lvl2pPr lvl="1" rtl="0">
              <a:lnSpc>
                <a:spcPct val="100000"/>
              </a:lnSpc>
              <a:spcBef>
                <a:spcPts val="0"/>
              </a:spcBef>
              <a:spcAft>
                <a:spcPts val="0"/>
              </a:spcAft>
              <a:buSzPts val="2000"/>
              <a:buFont typeface="Bebas Neue"/>
              <a:buNone/>
              <a:defRPr sz="2000">
                <a:latin typeface="Bebas Neue"/>
                <a:ea typeface="Bebas Neue"/>
                <a:cs typeface="Bebas Neue"/>
                <a:sym typeface="Bebas Neue"/>
              </a:defRPr>
            </a:lvl2pPr>
            <a:lvl3pPr lvl="2" rtl="0">
              <a:lnSpc>
                <a:spcPct val="100000"/>
              </a:lnSpc>
              <a:spcBef>
                <a:spcPts val="0"/>
              </a:spcBef>
              <a:spcAft>
                <a:spcPts val="0"/>
              </a:spcAft>
              <a:buSzPts val="2000"/>
              <a:buFont typeface="Bebas Neue"/>
              <a:buNone/>
              <a:defRPr sz="2000">
                <a:latin typeface="Bebas Neue"/>
                <a:ea typeface="Bebas Neue"/>
                <a:cs typeface="Bebas Neue"/>
                <a:sym typeface="Bebas Neue"/>
              </a:defRPr>
            </a:lvl3pPr>
            <a:lvl4pPr lvl="3" rtl="0">
              <a:lnSpc>
                <a:spcPct val="100000"/>
              </a:lnSpc>
              <a:spcBef>
                <a:spcPts val="0"/>
              </a:spcBef>
              <a:spcAft>
                <a:spcPts val="0"/>
              </a:spcAft>
              <a:buSzPts val="2000"/>
              <a:buFont typeface="Bebas Neue"/>
              <a:buNone/>
              <a:defRPr sz="2000">
                <a:latin typeface="Bebas Neue"/>
                <a:ea typeface="Bebas Neue"/>
                <a:cs typeface="Bebas Neue"/>
                <a:sym typeface="Bebas Neue"/>
              </a:defRPr>
            </a:lvl4pPr>
            <a:lvl5pPr lvl="4" rtl="0">
              <a:lnSpc>
                <a:spcPct val="100000"/>
              </a:lnSpc>
              <a:spcBef>
                <a:spcPts val="0"/>
              </a:spcBef>
              <a:spcAft>
                <a:spcPts val="0"/>
              </a:spcAft>
              <a:buSzPts val="2000"/>
              <a:buFont typeface="Bebas Neue"/>
              <a:buNone/>
              <a:defRPr sz="2000">
                <a:latin typeface="Bebas Neue"/>
                <a:ea typeface="Bebas Neue"/>
                <a:cs typeface="Bebas Neue"/>
                <a:sym typeface="Bebas Neue"/>
              </a:defRPr>
            </a:lvl5pPr>
            <a:lvl6pPr lvl="5" rtl="0">
              <a:lnSpc>
                <a:spcPct val="100000"/>
              </a:lnSpc>
              <a:spcBef>
                <a:spcPts val="0"/>
              </a:spcBef>
              <a:spcAft>
                <a:spcPts val="0"/>
              </a:spcAft>
              <a:buSzPts val="2000"/>
              <a:buFont typeface="Bebas Neue"/>
              <a:buNone/>
              <a:defRPr sz="2000">
                <a:latin typeface="Bebas Neue"/>
                <a:ea typeface="Bebas Neue"/>
                <a:cs typeface="Bebas Neue"/>
                <a:sym typeface="Bebas Neue"/>
              </a:defRPr>
            </a:lvl6pPr>
            <a:lvl7pPr lvl="6" rtl="0">
              <a:lnSpc>
                <a:spcPct val="100000"/>
              </a:lnSpc>
              <a:spcBef>
                <a:spcPts val="0"/>
              </a:spcBef>
              <a:spcAft>
                <a:spcPts val="0"/>
              </a:spcAft>
              <a:buSzPts val="2000"/>
              <a:buFont typeface="Bebas Neue"/>
              <a:buNone/>
              <a:defRPr sz="2000">
                <a:latin typeface="Bebas Neue"/>
                <a:ea typeface="Bebas Neue"/>
                <a:cs typeface="Bebas Neue"/>
                <a:sym typeface="Bebas Neue"/>
              </a:defRPr>
            </a:lvl7pPr>
            <a:lvl8pPr lvl="7" rtl="0">
              <a:lnSpc>
                <a:spcPct val="100000"/>
              </a:lnSpc>
              <a:spcBef>
                <a:spcPts val="0"/>
              </a:spcBef>
              <a:spcAft>
                <a:spcPts val="0"/>
              </a:spcAft>
              <a:buSzPts val="2000"/>
              <a:buFont typeface="Bebas Neue"/>
              <a:buNone/>
              <a:defRPr sz="2000">
                <a:latin typeface="Bebas Neue"/>
                <a:ea typeface="Bebas Neue"/>
                <a:cs typeface="Bebas Neue"/>
                <a:sym typeface="Bebas Neue"/>
              </a:defRPr>
            </a:lvl8pPr>
            <a:lvl9pPr lvl="8" rtl="0">
              <a:lnSpc>
                <a:spcPct val="100000"/>
              </a:lnSpc>
              <a:spcBef>
                <a:spcPts val="0"/>
              </a:spcBef>
              <a:spcAft>
                <a:spcPts val="0"/>
              </a:spcAft>
              <a:buSzPts val="2000"/>
              <a:buFont typeface="Bebas Neue"/>
              <a:buNone/>
              <a:defRPr sz="2000">
                <a:latin typeface="Bebas Neue"/>
                <a:ea typeface="Bebas Neue"/>
                <a:cs typeface="Bebas Neue"/>
                <a:sym typeface="Bebas Neue"/>
              </a:defRPr>
            </a:lvl9pPr>
          </a:lstStyle>
          <a:p>
            <a:endParaRPr/>
          </a:p>
        </p:txBody>
      </p:sp>
      <p:sp>
        <p:nvSpPr>
          <p:cNvPr id="249" name="Google Shape;249;p13"/>
          <p:cNvSpPr txBox="1">
            <a:spLocks noGrp="1"/>
          </p:cNvSpPr>
          <p:nvPr>
            <p:ph type="subTitle" idx="14"/>
          </p:nvPr>
        </p:nvSpPr>
        <p:spPr>
          <a:xfrm>
            <a:off x="6093011" y="2179013"/>
            <a:ext cx="2331000" cy="5913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1600"/>
              <a:buNon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endParaRPr/>
          </a:p>
        </p:txBody>
      </p:sp>
      <p:sp>
        <p:nvSpPr>
          <p:cNvPr id="250" name="Google Shape;250;p13"/>
          <p:cNvSpPr txBox="1">
            <a:spLocks noGrp="1"/>
          </p:cNvSpPr>
          <p:nvPr>
            <p:ph type="title" idx="15" hasCustomPrompt="1"/>
          </p:nvPr>
        </p:nvSpPr>
        <p:spPr>
          <a:xfrm>
            <a:off x="5126400" y="2045175"/>
            <a:ext cx="539700" cy="469800"/>
          </a:xfrm>
          <a:prstGeom prst="rect">
            <a:avLst/>
          </a:prstGeom>
        </p:spPr>
        <p:txBody>
          <a:bodyPr spcFirstLastPara="1" wrap="square" lIns="0" tIns="0" rIns="0" bIns="0" anchor="ctr" anchorCtr="0">
            <a:noAutofit/>
          </a:bodyPr>
          <a:lstStyle>
            <a:lvl1pPr lvl="0" algn="ctr" rtl="0">
              <a:spcBef>
                <a:spcPts val="0"/>
              </a:spcBef>
              <a:spcAft>
                <a:spcPts val="0"/>
              </a:spcAft>
              <a:buSzPts val="3600"/>
              <a:buNone/>
              <a:defRPr>
                <a:solidFill>
                  <a:schemeClr val="dk2"/>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t>xx%</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Quote">
  <p:cSld name="CUSTOM_6">
    <p:spTree>
      <p:nvGrpSpPr>
        <p:cNvPr id="1" name="Shape 251"/>
        <p:cNvGrpSpPr/>
        <p:nvPr/>
      </p:nvGrpSpPr>
      <p:grpSpPr>
        <a:xfrm>
          <a:off x="0" y="0"/>
          <a:ext cx="0" cy="0"/>
          <a:chOff x="0" y="0"/>
          <a:chExt cx="0" cy="0"/>
        </a:xfrm>
      </p:grpSpPr>
      <p:grpSp>
        <p:nvGrpSpPr>
          <p:cNvPr id="252" name="Google Shape;252;p14"/>
          <p:cNvGrpSpPr/>
          <p:nvPr/>
        </p:nvGrpSpPr>
        <p:grpSpPr>
          <a:xfrm flipH="1">
            <a:off x="6398900" y="4838400"/>
            <a:ext cx="2758303" cy="193976"/>
            <a:chOff x="-344350" y="4817800"/>
            <a:chExt cx="2758303" cy="193976"/>
          </a:xfrm>
        </p:grpSpPr>
        <p:sp>
          <p:nvSpPr>
            <p:cNvPr id="253" name="Google Shape;253;p14"/>
            <p:cNvSpPr/>
            <p:nvPr/>
          </p:nvSpPr>
          <p:spPr>
            <a:xfrm>
              <a:off x="1676492" y="4830170"/>
              <a:ext cx="92660" cy="91419"/>
            </a:xfrm>
            <a:custGeom>
              <a:avLst/>
              <a:gdLst/>
              <a:ahLst/>
              <a:cxnLst/>
              <a:rect l="l" t="t" r="r" b="b"/>
              <a:pathLst>
                <a:path w="1880" h="1855" extrusionOk="0">
                  <a:moveTo>
                    <a:pt x="0" y="0"/>
                  </a:moveTo>
                  <a:lnTo>
                    <a:pt x="0" y="1855"/>
                  </a:lnTo>
                  <a:lnTo>
                    <a:pt x="1880" y="1855"/>
                  </a:lnTo>
                  <a:lnTo>
                    <a:pt x="188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14"/>
            <p:cNvSpPr/>
            <p:nvPr/>
          </p:nvSpPr>
          <p:spPr>
            <a:xfrm>
              <a:off x="1993939" y="4830170"/>
              <a:ext cx="91428" cy="91419"/>
            </a:xfrm>
            <a:custGeom>
              <a:avLst/>
              <a:gdLst/>
              <a:ahLst/>
              <a:cxnLst/>
              <a:rect l="l" t="t" r="r" b="b"/>
              <a:pathLst>
                <a:path w="1855" h="1855" extrusionOk="0">
                  <a:moveTo>
                    <a:pt x="0" y="0"/>
                  </a:moveTo>
                  <a:lnTo>
                    <a:pt x="0" y="1855"/>
                  </a:lnTo>
                  <a:lnTo>
                    <a:pt x="1855" y="1855"/>
                  </a:lnTo>
                  <a:lnTo>
                    <a:pt x="185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14"/>
            <p:cNvSpPr/>
            <p:nvPr/>
          </p:nvSpPr>
          <p:spPr>
            <a:xfrm>
              <a:off x="2299014" y="4817800"/>
              <a:ext cx="114938" cy="114927"/>
            </a:xfrm>
            <a:custGeom>
              <a:avLst/>
              <a:gdLst/>
              <a:ahLst/>
              <a:cxnLst/>
              <a:rect l="l" t="t" r="r" b="b"/>
              <a:pathLst>
                <a:path w="2332" h="2332" extrusionOk="0">
                  <a:moveTo>
                    <a:pt x="1880" y="477"/>
                  </a:moveTo>
                  <a:lnTo>
                    <a:pt x="1880" y="1880"/>
                  </a:lnTo>
                  <a:lnTo>
                    <a:pt x="452" y="1880"/>
                  </a:lnTo>
                  <a:lnTo>
                    <a:pt x="452" y="477"/>
                  </a:lnTo>
                  <a:close/>
                  <a:moveTo>
                    <a:pt x="226" y="1"/>
                  </a:moveTo>
                  <a:cubicBezTo>
                    <a:pt x="101" y="1"/>
                    <a:pt x="1" y="126"/>
                    <a:pt x="1" y="251"/>
                  </a:cubicBezTo>
                  <a:lnTo>
                    <a:pt x="1" y="2106"/>
                  </a:lnTo>
                  <a:cubicBezTo>
                    <a:pt x="1" y="2231"/>
                    <a:pt x="101" y="2331"/>
                    <a:pt x="226" y="2331"/>
                  </a:cubicBezTo>
                  <a:lnTo>
                    <a:pt x="2106" y="2331"/>
                  </a:lnTo>
                  <a:cubicBezTo>
                    <a:pt x="2231" y="2331"/>
                    <a:pt x="2332" y="2231"/>
                    <a:pt x="2332" y="2106"/>
                  </a:cubicBezTo>
                  <a:lnTo>
                    <a:pt x="2332" y="251"/>
                  </a:lnTo>
                  <a:cubicBezTo>
                    <a:pt x="2332" y="126"/>
                    <a:pt x="2231" y="1"/>
                    <a:pt x="21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4"/>
            <p:cNvSpPr/>
            <p:nvPr/>
          </p:nvSpPr>
          <p:spPr>
            <a:xfrm>
              <a:off x="-344350" y="4864717"/>
              <a:ext cx="2033307" cy="147059"/>
            </a:xfrm>
            <a:custGeom>
              <a:avLst/>
              <a:gdLst/>
              <a:ahLst/>
              <a:cxnLst/>
              <a:rect l="l" t="t" r="r" b="b"/>
              <a:pathLst>
                <a:path w="41254" h="2984" extrusionOk="0">
                  <a:moveTo>
                    <a:pt x="31229" y="1"/>
                  </a:moveTo>
                  <a:cubicBezTo>
                    <a:pt x="31179" y="1"/>
                    <a:pt x="31103" y="26"/>
                    <a:pt x="31078" y="76"/>
                  </a:cubicBezTo>
                  <a:lnTo>
                    <a:pt x="28622" y="2507"/>
                  </a:lnTo>
                  <a:lnTo>
                    <a:pt x="226" y="2507"/>
                  </a:lnTo>
                  <a:cubicBezTo>
                    <a:pt x="101" y="2507"/>
                    <a:pt x="0" y="2633"/>
                    <a:pt x="0" y="2758"/>
                  </a:cubicBezTo>
                  <a:cubicBezTo>
                    <a:pt x="0" y="2883"/>
                    <a:pt x="101" y="2983"/>
                    <a:pt x="226" y="2983"/>
                  </a:cubicBezTo>
                  <a:lnTo>
                    <a:pt x="28722" y="2983"/>
                  </a:lnTo>
                  <a:cubicBezTo>
                    <a:pt x="28772" y="2983"/>
                    <a:pt x="28848" y="2958"/>
                    <a:pt x="28898" y="2908"/>
                  </a:cubicBezTo>
                  <a:lnTo>
                    <a:pt x="31329" y="477"/>
                  </a:lnTo>
                  <a:lnTo>
                    <a:pt x="41028" y="477"/>
                  </a:lnTo>
                  <a:cubicBezTo>
                    <a:pt x="41154" y="477"/>
                    <a:pt x="41254" y="352"/>
                    <a:pt x="41254" y="227"/>
                  </a:cubicBezTo>
                  <a:cubicBezTo>
                    <a:pt x="41254" y="101"/>
                    <a:pt x="41154" y="1"/>
                    <a:pt x="410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7" name="Google Shape;257;p14"/>
          <p:cNvGrpSpPr/>
          <p:nvPr/>
        </p:nvGrpSpPr>
        <p:grpSpPr>
          <a:xfrm rot="5400000">
            <a:off x="6554770" y="-1487956"/>
            <a:ext cx="1101268" cy="4077170"/>
            <a:chOff x="-7" y="0"/>
            <a:chExt cx="1101268" cy="4077170"/>
          </a:xfrm>
        </p:grpSpPr>
        <p:sp>
          <p:nvSpPr>
            <p:cNvPr id="258" name="Google Shape;258;p14"/>
            <p:cNvSpPr/>
            <p:nvPr/>
          </p:nvSpPr>
          <p:spPr>
            <a:xfrm>
              <a:off x="354318" y="368621"/>
              <a:ext cx="72619" cy="101243"/>
            </a:xfrm>
            <a:custGeom>
              <a:avLst/>
              <a:gdLst/>
              <a:ahLst/>
              <a:cxnLst/>
              <a:rect l="l" t="t" r="r" b="b"/>
              <a:pathLst>
                <a:path w="4011" h="5592" extrusionOk="0">
                  <a:moveTo>
                    <a:pt x="3663" y="1"/>
                  </a:moveTo>
                  <a:cubicBezTo>
                    <a:pt x="3555" y="1"/>
                    <a:pt x="3449" y="56"/>
                    <a:pt x="3384" y="153"/>
                  </a:cubicBezTo>
                  <a:lnTo>
                    <a:pt x="76" y="5090"/>
                  </a:lnTo>
                  <a:cubicBezTo>
                    <a:pt x="1" y="5241"/>
                    <a:pt x="26" y="5441"/>
                    <a:pt x="176" y="5542"/>
                  </a:cubicBezTo>
                  <a:cubicBezTo>
                    <a:pt x="226" y="5567"/>
                    <a:pt x="276" y="5592"/>
                    <a:pt x="351" y="5592"/>
                  </a:cubicBezTo>
                  <a:cubicBezTo>
                    <a:pt x="452" y="5592"/>
                    <a:pt x="552" y="5542"/>
                    <a:pt x="602" y="5441"/>
                  </a:cubicBezTo>
                  <a:lnTo>
                    <a:pt x="3910" y="504"/>
                  </a:lnTo>
                  <a:cubicBezTo>
                    <a:pt x="4011" y="354"/>
                    <a:pt x="3960" y="153"/>
                    <a:pt x="3835" y="53"/>
                  </a:cubicBezTo>
                  <a:cubicBezTo>
                    <a:pt x="3782" y="17"/>
                    <a:pt x="3722" y="1"/>
                    <a:pt x="36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14"/>
            <p:cNvSpPr/>
            <p:nvPr/>
          </p:nvSpPr>
          <p:spPr>
            <a:xfrm>
              <a:off x="216376" y="1467215"/>
              <a:ext cx="59909" cy="108630"/>
            </a:xfrm>
            <a:custGeom>
              <a:avLst/>
              <a:gdLst/>
              <a:ahLst/>
              <a:cxnLst/>
              <a:rect l="l" t="t" r="r" b="b"/>
              <a:pathLst>
                <a:path w="3309" h="6000" extrusionOk="0">
                  <a:moveTo>
                    <a:pt x="370" y="1"/>
                  </a:moveTo>
                  <a:cubicBezTo>
                    <a:pt x="321" y="1"/>
                    <a:pt x="271" y="12"/>
                    <a:pt x="226" y="35"/>
                  </a:cubicBezTo>
                  <a:cubicBezTo>
                    <a:pt x="76" y="110"/>
                    <a:pt x="0" y="285"/>
                    <a:pt x="76" y="461"/>
                  </a:cubicBezTo>
                  <a:lnTo>
                    <a:pt x="2682" y="5824"/>
                  </a:lnTo>
                  <a:cubicBezTo>
                    <a:pt x="2732" y="5924"/>
                    <a:pt x="2833" y="5999"/>
                    <a:pt x="2958" y="5999"/>
                  </a:cubicBezTo>
                  <a:cubicBezTo>
                    <a:pt x="3008" y="5999"/>
                    <a:pt x="3058" y="5974"/>
                    <a:pt x="3083" y="5974"/>
                  </a:cubicBezTo>
                  <a:cubicBezTo>
                    <a:pt x="3259" y="5874"/>
                    <a:pt x="3309" y="5699"/>
                    <a:pt x="3234" y="5548"/>
                  </a:cubicBezTo>
                  <a:lnTo>
                    <a:pt x="652" y="185"/>
                  </a:lnTo>
                  <a:cubicBezTo>
                    <a:pt x="599" y="62"/>
                    <a:pt x="485" y="1"/>
                    <a:pt x="3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14"/>
            <p:cNvSpPr/>
            <p:nvPr/>
          </p:nvSpPr>
          <p:spPr>
            <a:xfrm>
              <a:off x="111628" y="3180578"/>
              <a:ext cx="60362" cy="108177"/>
            </a:xfrm>
            <a:custGeom>
              <a:avLst/>
              <a:gdLst/>
              <a:ahLst/>
              <a:cxnLst/>
              <a:rect l="l" t="t" r="r" b="b"/>
              <a:pathLst>
                <a:path w="3334" h="5975" extrusionOk="0">
                  <a:moveTo>
                    <a:pt x="2984" y="1"/>
                  </a:moveTo>
                  <a:cubicBezTo>
                    <a:pt x="2870" y="1"/>
                    <a:pt x="2759" y="57"/>
                    <a:pt x="2707" y="160"/>
                  </a:cubicBezTo>
                  <a:lnTo>
                    <a:pt x="75" y="5524"/>
                  </a:lnTo>
                  <a:cubicBezTo>
                    <a:pt x="0" y="5674"/>
                    <a:pt x="75" y="5850"/>
                    <a:pt x="226" y="5925"/>
                  </a:cubicBezTo>
                  <a:cubicBezTo>
                    <a:pt x="276" y="5950"/>
                    <a:pt x="326" y="5975"/>
                    <a:pt x="351" y="5975"/>
                  </a:cubicBezTo>
                  <a:cubicBezTo>
                    <a:pt x="476" y="5975"/>
                    <a:pt x="577" y="5900"/>
                    <a:pt x="652" y="5800"/>
                  </a:cubicBezTo>
                  <a:lnTo>
                    <a:pt x="3258" y="436"/>
                  </a:lnTo>
                  <a:cubicBezTo>
                    <a:pt x="3333" y="286"/>
                    <a:pt x="3283" y="110"/>
                    <a:pt x="3133" y="35"/>
                  </a:cubicBezTo>
                  <a:cubicBezTo>
                    <a:pt x="3086" y="12"/>
                    <a:pt x="3035" y="1"/>
                    <a:pt x="29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4"/>
            <p:cNvSpPr/>
            <p:nvPr/>
          </p:nvSpPr>
          <p:spPr>
            <a:xfrm>
              <a:off x="65458" y="485866"/>
              <a:ext cx="59022" cy="59004"/>
            </a:xfrm>
            <a:custGeom>
              <a:avLst/>
              <a:gdLst/>
              <a:ahLst/>
              <a:cxnLst/>
              <a:rect l="l" t="t" r="r" b="b"/>
              <a:pathLst>
                <a:path w="3260" h="3259" extrusionOk="0">
                  <a:moveTo>
                    <a:pt x="1630" y="627"/>
                  </a:moveTo>
                  <a:cubicBezTo>
                    <a:pt x="2181" y="627"/>
                    <a:pt x="2632" y="1078"/>
                    <a:pt x="2632" y="1629"/>
                  </a:cubicBezTo>
                  <a:cubicBezTo>
                    <a:pt x="2632" y="2181"/>
                    <a:pt x="2181" y="2632"/>
                    <a:pt x="1630" y="2632"/>
                  </a:cubicBezTo>
                  <a:cubicBezTo>
                    <a:pt x="1079" y="2632"/>
                    <a:pt x="627" y="2181"/>
                    <a:pt x="627" y="1629"/>
                  </a:cubicBezTo>
                  <a:cubicBezTo>
                    <a:pt x="627" y="1078"/>
                    <a:pt x="1079" y="627"/>
                    <a:pt x="1630" y="627"/>
                  </a:cubicBezTo>
                  <a:close/>
                  <a:moveTo>
                    <a:pt x="1630" y="0"/>
                  </a:moveTo>
                  <a:cubicBezTo>
                    <a:pt x="728" y="0"/>
                    <a:pt x="1" y="727"/>
                    <a:pt x="1" y="1629"/>
                  </a:cubicBezTo>
                  <a:cubicBezTo>
                    <a:pt x="1" y="2531"/>
                    <a:pt x="728" y="3258"/>
                    <a:pt x="1630" y="3258"/>
                  </a:cubicBezTo>
                  <a:cubicBezTo>
                    <a:pt x="2532" y="3258"/>
                    <a:pt x="3259" y="2531"/>
                    <a:pt x="3259" y="1629"/>
                  </a:cubicBezTo>
                  <a:cubicBezTo>
                    <a:pt x="3259"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4"/>
            <p:cNvSpPr/>
            <p:nvPr/>
          </p:nvSpPr>
          <p:spPr>
            <a:xfrm>
              <a:off x="88472" y="2515527"/>
              <a:ext cx="59022" cy="59475"/>
            </a:xfrm>
            <a:custGeom>
              <a:avLst/>
              <a:gdLst/>
              <a:ahLst/>
              <a:cxnLst/>
              <a:rect l="l" t="t" r="r" b="b"/>
              <a:pathLst>
                <a:path w="3260" h="3285" extrusionOk="0">
                  <a:moveTo>
                    <a:pt x="1630" y="628"/>
                  </a:moveTo>
                  <a:cubicBezTo>
                    <a:pt x="2181" y="628"/>
                    <a:pt x="2632" y="1079"/>
                    <a:pt x="2632" y="1630"/>
                  </a:cubicBezTo>
                  <a:cubicBezTo>
                    <a:pt x="2632" y="2181"/>
                    <a:pt x="2181" y="2658"/>
                    <a:pt x="1630" y="2658"/>
                  </a:cubicBezTo>
                  <a:cubicBezTo>
                    <a:pt x="1079" y="2658"/>
                    <a:pt x="627" y="2181"/>
                    <a:pt x="627" y="1630"/>
                  </a:cubicBezTo>
                  <a:cubicBezTo>
                    <a:pt x="627" y="1079"/>
                    <a:pt x="1079" y="628"/>
                    <a:pt x="1630" y="628"/>
                  </a:cubicBezTo>
                  <a:close/>
                  <a:moveTo>
                    <a:pt x="1630" y="1"/>
                  </a:moveTo>
                  <a:cubicBezTo>
                    <a:pt x="728" y="1"/>
                    <a:pt x="1" y="728"/>
                    <a:pt x="1" y="1630"/>
                  </a:cubicBezTo>
                  <a:cubicBezTo>
                    <a:pt x="1" y="2532"/>
                    <a:pt x="728" y="3284"/>
                    <a:pt x="1630" y="3284"/>
                  </a:cubicBezTo>
                  <a:cubicBezTo>
                    <a:pt x="2532" y="3284"/>
                    <a:pt x="3259" y="2532"/>
                    <a:pt x="3259" y="1630"/>
                  </a:cubicBezTo>
                  <a:cubicBezTo>
                    <a:pt x="3259" y="728"/>
                    <a:pt x="2532" y="1"/>
                    <a:pt x="16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14"/>
            <p:cNvSpPr/>
            <p:nvPr/>
          </p:nvSpPr>
          <p:spPr>
            <a:xfrm>
              <a:off x="376818" y="3564044"/>
              <a:ext cx="59004" cy="59022"/>
            </a:xfrm>
            <a:custGeom>
              <a:avLst/>
              <a:gdLst/>
              <a:ahLst/>
              <a:cxnLst/>
              <a:rect l="l" t="t" r="r" b="b"/>
              <a:pathLst>
                <a:path w="3259" h="3260" extrusionOk="0">
                  <a:moveTo>
                    <a:pt x="1629" y="627"/>
                  </a:moveTo>
                  <a:cubicBezTo>
                    <a:pt x="2180" y="627"/>
                    <a:pt x="2632" y="1079"/>
                    <a:pt x="2632" y="1630"/>
                  </a:cubicBezTo>
                  <a:cubicBezTo>
                    <a:pt x="2632" y="2181"/>
                    <a:pt x="2180" y="2632"/>
                    <a:pt x="1629" y="2632"/>
                  </a:cubicBezTo>
                  <a:cubicBezTo>
                    <a:pt x="1078" y="2632"/>
                    <a:pt x="627" y="2181"/>
                    <a:pt x="627" y="1630"/>
                  </a:cubicBezTo>
                  <a:cubicBezTo>
                    <a:pt x="627" y="1079"/>
                    <a:pt x="1078" y="627"/>
                    <a:pt x="1629" y="627"/>
                  </a:cubicBezTo>
                  <a:close/>
                  <a:moveTo>
                    <a:pt x="1629" y="1"/>
                  </a:moveTo>
                  <a:cubicBezTo>
                    <a:pt x="727" y="1"/>
                    <a:pt x="0" y="728"/>
                    <a:pt x="0" y="1630"/>
                  </a:cubicBezTo>
                  <a:cubicBezTo>
                    <a:pt x="0" y="2532"/>
                    <a:pt x="727" y="3259"/>
                    <a:pt x="1629" y="3259"/>
                  </a:cubicBezTo>
                  <a:cubicBezTo>
                    <a:pt x="2531" y="3259"/>
                    <a:pt x="3258" y="2532"/>
                    <a:pt x="3258" y="1630"/>
                  </a:cubicBezTo>
                  <a:cubicBezTo>
                    <a:pt x="3258" y="728"/>
                    <a:pt x="2531" y="1"/>
                    <a:pt x="16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14"/>
            <p:cNvSpPr/>
            <p:nvPr/>
          </p:nvSpPr>
          <p:spPr>
            <a:xfrm>
              <a:off x="196921" y="2238919"/>
              <a:ext cx="22722" cy="22975"/>
            </a:xfrm>
            <a:custGeom>
              <a:avLst/>
              <a:gdLst/>
              <a:ahLst/>
              <a:cxnLst/>
              <a:rect l="l" t="t" r="r" b="b"/>
              <a:pathLst>
                <a:path w="1255" h="1269" extrusionOk="0">
                  <a:moveTo>
                    <a:pt x="625" y="0"/>
                  </a:moveTo>
                  <a:cubicBezTo>
                    <a:pt x="461" y="0"/>
                    <a:pt x="295" y="72"/>
                    <a:pt x="176" y="191"/>
                  </a:cubicBezTo>
                  <a:cubicBezTo>
                    <a:pt x="151" y="216"/>
                    <a:pt x="126" y="241"/>
                    <a:pt x="101" y="291"/>
                  </a:cubicBezTo>
                  <a:cubicBezTo>
                    <a:pt x="76" y="317"/>
                    <a:pt x="51" y="342"/>
                    <a:pt x="51" y="392"/>
                  </a:cubicBezTo>
                  <a:cubicBezTo>
                    <a:pt x="26" y="417"/>
                    <a:pt x="26" y="467"/>
                    <a:pt x="1" y="517"/>
                  </a:cubicBezTo>
                  <a:cubicBezTo>
                    <a:pt x="1" y="542"/>
                    <a:pt x="1" y="592"/>
                    <a:pt x="1" y="642"/>
                  </a:cubicBezTo>
                  <a:cubicBezTo>
                    <a:pt x="1" y="793"/>
                    <a:pt x="51" y="943"/>
                    <a:pt x="176" y="1068"/>
                  </a:cubicBezTo>
                  <a:cubicBezTo>
                    <a:pt x="302" y="1194"/>
                    <a:pt x="452" y="1269"/>
                    <a:pt x="627" y="1269"/>
                  </a:cubicBezTo>
                  <a:cubicBezTo>
                    <a:pt x="778" y="1269"/>
                    <a:pt x="953" y="1194"/>
                    <a:pt x="1054" y="1068"/>
                  </a:cubicBezTo>
                  <a:cubicBezTo>
                    <a:pt x="1179" y="943"/>
                    <a:pt x="1254" y="793"/>
                    <a:pt x="1254" y="642"/>
                  </a:cubicBezTo>
                  <a:cubicBezTo>
                    <a:pt x="1254" y="592"/>
                    <a:pt x="1254" y="542"/>
                    <a:pt x="1229" y="517"/>
                  </a:cubicBezTo>
                  <a:cubicBezTo>
                    <a:pt x="1229" y="467"/>
                    <a:pt x="1204" y="417"/>
                    <a:pt x="1204" y="392"/>
                  </a:cubicBezTo>
                  <a:cubicBezTo>
                    <a:pt x="1179" y="342"/>
                    <a:pt x="1154" y="317"/>
                    <a:pt x="1154" y="291"/>
                  </a:cubicBezTo>
                  <a:cubicBezTo>
                    <a:pt x="1129" y="241"/>
                    <a:pt x="1104" y="216"/>
                    <a:pt x="1054" y="191"/>
                  </a:cubicBezTo>
                  <a:cubicBezTo>
                    <a:pt x="1028" y="166"/>
                    <a:pt x="1003" y="141"/>
                    <a:pt x="978" y="116"/>
                  </a:cubicBezTo>
                  <a:cubicBezTo>
                    <a:pt x="928" y="91"/>
                    <a:pt x="903" y="66"/>
                    <a:pt x="853" y="41"/>
                  </a:cubicBezTo>
                  <a:cubicBezTo>
                    <a:pt x="828" y="41"/>
                    <a:pt x="778" y="16"/>
                    <a:pt x="753" y="16"/>
                  </a:cubicBezTo>
                  <a:cubicBezTo>
                    <a:pt x="711" y="5"/>
                    <a:pt x="668" y="0"/>
                    <a:pt x="6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4"/>
            <p:cNvSpPr/>
            <p:nvPr/>
          </p:nvSpPr>
          <p:spPr>
            <a:xfrm>
              <a:off x="603052" y="0"/>
              <a:ext cx="22704" cy="22595"/>
            </a:xfrm>
            <a:custGeom>
              <a:avLst/>
              <a:gdLst/>
              <a:ahLst/>
              <a:cxnLst/>
              <a:rect l="l" t="t" r="r" b="b"/>
              <a:pathLst>
                <a:path w="1254" h="1248" extrusionOk="0">
                  <a:moveTo>
                    <a:pt x="614" y="0"/>
                  </a:moveTo>
                  <a:cubicBezTo>
                    <a:pt x="451" y="0"/>
                    <a:pt x="288" y="57"/>
                    <a:pt x="176" y="169"/>
                  </a:cubicBezTo>
                  <a:cubicBezTo>
                    <a:pt x="150" y="194"/>
                    <a:pt x="125" y="219"/>
                    <a:pt x="100" y="270"/>
                  </a:cubicBezTo>
                  <a:cubicBezTo>
                    <a:pt x="75" y="295"/>
                    <a:pt x="50" y="320"/>
                    <a:pt x="50" y="370"/>
                  </a:cubicBezTo>
                  <a:cubicBezTo>
                    <a:pt x="25" y="395"/>
                    <a:pt x="0" y="445"/>
                    <a:pt x="0" y="495"/>
                  </a:cubicBezTo>
                  <a:cubicBezTo>
                    <a:pt x="0" y="520"/>
                    <a:pt x="0" y="570"/>
                    <a:pt x="0" y="620"/>
                  </a:cubicBezTo>
                  <a:cubicBezTo>
                    <a:pt x="0" y="771"/>
                    <a:pt x="50" y="946"/>
                    <a:pt x="176" y="1047"/>
                  </a:cubicBezTo>
                  <a:cubicBezTo>
                    <a:pt x="301" y="1172"/>
                    <a:pt x="451" y="1247"/>
                    <a:pt x="627" y="1247"/>
                  </a:cubicBezTo>
                  <a:cubicBezTo>
                    <a:pt x="777" y="1247"/>
                    <a:pt x="952" y="1172"/>
                    <a:pt x="1053" y="1047"/>
                  </a:cubicBezTo>
                  <a:cubicBezTo>
                    <a:pt x="1178" y="946"/>
                    <a:pt x="1253" y="771"/>
                    <a:pt x="1253" y="620"/>
                  </a:cubicBezTo>
                  <a:cubicBezTo>
                    <a:pt x="1253" y="570"/>
                    <a:pt x="1228" y="520"/>
                    <a:pt x="1228" y="495"/>
                  </a:cubicBezTo>
                  <a:cubicBezTo>
                    <a:pt x="1228" y="445"/>
                    <a:pt x="1203" y="395"/>
                    <a:pt x="1203" y="370"/>
                  </a:cubicBezTo>
                  <a:cubicBezTo>
                    <a:pt x="1178" y="320"/>
                    <a:pt x="1153" y="295"/>
                    <a:pt x="1128" y="270"/>
                  </a:cubicBezTo>
                  <a:cubicBezTo>
                    <a:pt x="1103" y="219"/>
                    <a:pt x="1078" y="194"/>
                    <a:pt x="1053" y="169"/>
                  </a:cubicBezTo>
                  <a:cubicBezTo>
                    <a:pt x="940" y="57"/>
                    <a:pt x="777" y="0"/>
                    <a:pt x="6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4"/>
            <p:cNvSpPr/>
            <p:nvPr/>
          </p:nvSpPr>
          <p:spPr>
            <a:xfrm>
              <a:off x="-7" y="1029179"/>
              <a:ext cx="22704" cy="22993"/>
            </a:xfrm>
            <a:custGeom>
              <a:avLst/>
              <a:gdLst/>
              <a:ahLst/>
              <a:cxnLst/>
              <a:rect l="l" t="t" r="r" b="b"/>
              <a:pathLst>
                <a:path w="1254" h="1270" extrusionOk="0">
                  <a:moveTo>
                    <a:pt x="615" y="1"/>
                  </a:moveTo>
                  <a:cubicBezTo>
                    <a:pt x="445" y="1"/>
                    <a:pt x="295" y="73"/>
                    <a:pt x="176" y="192"/>
                  </a:cubicBezTo>
                  <a:cubicBezTo>
                    <a:pt x="151" y="217"/>
                    <a:pt x="126" y="242"/>
                    <a:pt x="101" y="292"/>
                  </a:cubicBezTo>
                  <a:cubicBezTo>
                    <a:pt x="76" y="317"/>
                    <a:pt x="51" y="342"/>
                    <a:pt x="51" y="392"/>
                  </a:cubicBezTo>
                  <a:cubicBezTo>
                    <a:pt x="26" y="417"/>
                    <a:pt x="1" y="467"/>
                    <a:pt x="1" y="518"/>
                  </a:cubicBezTo>
                  <a:cubicBezTo>
                    <a:pt x="1" y="543"/>
                    <a:pt x="1" y="593"/>
                    <a:pt x="1" y="643"/>
                  </a:cubicBezTo>
                  <a:cubicBezTo>
                    <a:pt x="1" y="793"/>
                    <a:pt x="51" y="969"/>
                    <a:pt x="176" y="1069"/>
                  </a:cubicBezTo>
                  <a:cubicBezTo>
                    <a:pt x="301" y="1194"/>
                    <a:pt x="452" y="1269"/>
                    <a:pt x="627" y="1269"/>
                  </a:cubicBezTo>
                  <a:cubicBezTo>
                    <a:pt x="652" y="1269"/>
                    <a:pt x="702" y="1244"/>
                    <a:pt x="753" y="1244"/>
                  </a:cubicBezTo>
                  <a:cubicBezTo>
                    <a:pt x="778" y="1244"/>
                    <a:pt x="828" y="1219"/>
                    <a:pt x="853" y="1219"/>
                  </a:cubicBezTo>
                  <a:cubicBezTo>
                    <a:pt x="903" y="1194"/>
                    <a:pt x="928" y="1169"/>
                    <a:pt x="978" y="1144"/>
                  </a:cubicBezTo>
                  <a:cubicBezTo>
                    <a:pt x="1003" y="1119"/>
                    <a:pt x="1028" y="1094"/>
                    <a:pt x="1053" y="1069"/>
                  </a:cubicBezTo>
                  <a:cubicBezTo>
                    <a:pt x="1179" y="969"/>
                    <a:pt x="1254" y="793"/>
                    <a:pt x="1254" y="643"/>
                  </a:cubicBezTo>
                  <a:cubicBezTo>
                    <a:pt x="1254" y="593"/>
                    <a:pt x="1229" y="543"/>
                    <a:pt x="1229" y="518"/>
                  </a:cubicBezTo>
                  <a:cubicBezTo>
                    <a:pt x="1229" y="467"/>
                    <a:pt x="1204" y="417"/>
                    <a:pt x="1204" y="392"/>
                  </a:cubicBezTo>
                  <a:cubicBezTo>
                    <a:pt x="1179" y="342"/>
                    <a:pt x="1154" y="317"/>
                    <a:pt x="1128" y="292"/>
                  </a:cubicBezTo>
                  <a:cubicBezTo>
                    <a:pt x="1128" y="242"/>
                    <a:pt x="1078" y="217"/>
                    <a:pt x="1053" y="192"/>
                  </a:cubicBezTo>
                  <a:cubicBezTo>
                    <a:pt x="1028" y="167"/>
                    <a:pt x="1003" y="142"/>
                    <a:pt x="978" y="117"/>
                  </a:cubicBezTo>
                  <a:cubicBezTo>
                    <a:pt x="928" y="92"/>
                    <a:pt x="903" y="66"/>
                    <a:pt x="853" y="41"/>
                  </a:cubicBezTo>
                  <a:cubicBezTo>
                    <a:pt x="828" y="41"/>
                    <a:pt x="778" y="16"/>
                    <a:pt x="753" y="16"/>
                  </a:cubicBezTo>
                  <a:cubicBezTo>
                    <a:pt x="705" y="6"/>
                    <a:pt x="659" y="1"/>
                    <a:pt x="6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4"/>
            <p:cNvSpPr/>
            <p:nvPr/>
          </p:nvSpPr>
          <p:spPr>
            <a:xfrm>
              <a:off x="189446" y="4018166"/>
              <a:ext cx="59022" cy="59004"/>
            </a:xfrm>
            <a:custGeom>
              <a:avLst/>
              <a:gdLst/>
              <a:ahLst/>
              <a:cxnLst/>
              <a:rect l="l" t="t" r="r" b="b"/>
              <a:pathLst>
                <a:path w="3260" h="3259" extrusionOk="0">
                  <a:moveTo>
                    <a:pt x="1630" y="627"/>
                  </a:moveTo>
                  <a:cubicBezTo>
                    <a:pt x="2181" y="627"/>
                    <a:pt x="2632" y="1078"/>
                    <a:pt x="2632" y="1629"/>
                  </a:cubicBezTo>
                  <a:cubicBezTo>
                    <a:pt x="2632" y="2181"/>
                    <a:pt x="2181" y="2632"/>
                    <a:pt x="1630" y="2632"/>
                  </a:cubicBezTo>
                  <a:cubicBezTo>
                    <a:pt x="1079" y="2632"/>
                    <a:pt x="627" y="2181"/>
                    <a:pt x="627" y="1629"/>
                  </a:cubicBezTo>
                  <a:cubicBezTo>
                    <a:pt x="627" y="1078"/>
                    <a:pt x="1079" y="627"/>
                    <a:pt x="1630" y="627"/>
                  </a:cubicBezTo>
                  <a:close/>
                  <a:moveTo>
                    <a:pt x="1630" y="0"/>
                  </a:moveTo>
                  <a:cubicBezTo>
                    <a:pt x="728" y="0"/>
                    <a:pt x="1" y="727"/>
                    <a:pt x="1" y="1629"/>
                  </a:cubicBezTo>
                  <a:cubicBezTo>
                    <a:pt x="1" y="2531"/>
                    <a:pt x="728" y="3258"/>
                    <a:pt x="1630" y="3258"/>
                  </a:cubicBezTo>
                  <a:cubicBezTo>
                    <a:pt x="2532" y="3258"/>
                    <a:pt x="3259" y="2531"/>
                    <a:pt x="3259" y="1629"/>
                  </a:cubicBezTo>
                  <a:cubicBezTo>
                    <a:pt x="3259"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14"/>
            <p:cNvSpPr/>
            <p:nvPr/>
          </p:nvSpPr>
          <p:spPr>
            <a:xfrm>
              <a:off x="737284" y="341627"/>
              <a:ext cx="59022" cy="59475"/>
            </a:xfrm>
            <a:custGeom>
              <a:avLst/>
              <a:gdLst/>
              <a:ahLst/>
              <a:cxnLst/>
              <a:rect l="l" t="t" r="r" b="b"/>
              <a:pathLst>
                <a:path w="3260" h="3285" extrusionOk="0">
                  <a:moveTo>
                    <a:pt x="1630" y="628"/>
                  </a:moveTo>
                  <a:cubicBezTo>
                    <a:pt x="2181" y="628"/>
                    <a:pt x="2632" y="1079"/>
                    <a:pt x="2632" y="1630"/>
                  </a:cubicBezTo>
                  <a:cubicBezTo>
                    <a:pt x="2632" y="2181"/>
                    <a:pt x="2181" y="2658"/>
                    <a:pt x="1630" y="2658"/>
                  </a:cubicBezTo>
                  <a:cubicBezTo>
                    <a:pt x="1079" y="2658"/>
                    <a:pt x="627" y="2181"/>
                    <a:pt x="627" y="1630"/>
                  </a:cubicBezTo>
                  <a:cubicBezTo>
                    <a:pt x="627" y="1079"/>
                    <a:pt x="1079" y="628"/>
                    <a:pt x="1630" y="628"/>
                  </a:cubicBezTo>
                  <a:close/>
                  <a:moveTo>
                    <a:pt x="1630" y="1"/>
                  </a:moveTo>
                  <a:cubicBezTo>
                    <a:pt x="728" y="1"/>
                    <a:pt x="1" y="728"/>
                    <a:pt x="1" y="1630"/>
                  </a:cubicBezTo>
                  <a:cubicBezTo>
                    <a:pt x="1" y="2532"/>
                    <a:pt x="728" y="3284"/>
                    <a:pt x="1630" y="3284"/>
                  </a:cubicBezTo>
                  <a:cubicBezTo>
                    <a:pt x="2532" y="3284"/>
                    <a:pt x="3259" y="2532"/>
                    <a:pt x="3259" y="1630"/>
                  </a:cubicBezTo>
                  <a:cubicBezTo>
                    <a:pt x="3259" y="728"/>
                    <a:pt x="2532" y="1"/>
                    <a:pt x="16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14"/>
            <p:cNvSpPr/>
            <p:nvPr/>
          </p:nvSpPr>
          <p:spPr>
            <a:xfrm>
              <a:off x="1041351" y="146915"/>
              <a:ext cx="59909" cy="108630"/>
            </a:xfrm>
            <a:custGeom>
              <a:avLst/>
              <a:gdLst/>
              <a:ahLst/>
              <a:cxnLst/>
              <a:rect l="l" t="t" r="r" b="b"/>
              <a:pathLst>
                <a:path w="3309" h="6000" extrusionOk="0">
                  <a:moveTo>
                    <a:pt x="370" y="1"/>
                  </a:moveTo>
                  <a:cubicBezTo>
                    <a:pt x="321" y="1"/>
                    <a:pt x="271" y="12"/>
                    <a:pt x="226" y="35"/>
                  </a:cubicBezTo>
                  <a:cubicBezTo>
                    <a:pt x="76" y="110"/>
                    <a:pt x="0" y="285"/>
                    <a:pt x="76" y="461"/>
                  </a:cubicBezTo>
                  <a:lnTo>
                    <a:pt x="2682" y="5824"/>
                  </a:lnTo>
                  <a:cubicBezTo>
                    <a:pt x="2732" y="5924"/>
                    <a:pt x="2833" y="5999"/>
                    <a:pt x="2958" y="5999"/>
                  </a:cubicBezTo>
                  <a:cubicBezTo>
                    <a:pt x="3008" y="5999"/>
                    <a:pt x="3058" y="5974"/>
                    <a:pt x="3083" y="5974"/>
                  </a:cubicBezTo>
                  <a:cubicBezTo>
                    <a:pt x="3259" y="5874"/>
                    <a:pt x="3309" y="5699"/>
                    <a:pt x="3234" y="5548"/>
                  </a:cubicBezTo>
                  <a:lnTo>
                    <a:pt x="652" y="185"/>
                  </a:lnTo>
                  <a:cubicBezTo>
                    <a:pt x="599" y="62"/>
                    <a:pt x="485" y="1"/>
                    <a:pt x="3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0" name="Google Shape;270;p14"/>
          <p:cNvGrpSpPr/>
          <p:nvPr/>
        </p:nvGrpSpPr>
        <p:grpSpPr>
          <a:xfrm rot="10800000">
            <a:off x="714797" y="111636"/>
            <a:ext cx="425883" cy="216100"/>
            <a:chOff x="259675" y="4807625"/>
            <a:chExt cx="425883" cy="216100"/>
          </a:xfrm>
        </p:grpSpPr>
        <p:sp>
          <p:nvSpPr>
            <p:cNvPr id="271" name="Google Shape;271;p14"/>
            <p:cNvSpPr/>
            <p:nvPr/>
          </p:nvSpPr>
          <p:spPr>
            <a:xfrm flipH="1">
              <a:off x="538673" y="4807625"/>
              <a:ext cx="146885" cy="216100"/>
            </a:xfrm>
            <a:custGeom>
              <a:avLst/>
              <a:gdLst/>
              <a:ahLst/>
              <a:cxnLst/>
              <a:rect l="l" t="t" r="r" b="b"/>
              <a:pathLst>
                <a:path w="3510" h="5164" extrusionOk="0">
                  <a:moveTo>
                    <a:pt x="2131" y="1"/>
                  </a:moveTo>
                  <a:lnTo>
                    <a:pt x="1" y="5164"/>
                  </a:lnTo>
                  <a:lnTo>
                    <a:pt x="1379" y="5164"/>
                  </a:lnTo>
                  <a:lnTo>
                    <a:pt x="350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14"/>
            <p:cNvSpPr/>
            <p:nvPr/>
          </p:nvSpPr>
          <p:spPr>
            <a:xfrm flipH="1">
              <a:off x="399195" y="4807625"/>
              <a:ext cx="145797" cy="216100"/>
            </a:xfrm>
            <a:custGeom>
              <a:avLst/>
              <a:gdLst/>
              <a:ahLst/>
              <a:cxnLst/>
              <a:rect l="l" t="t" r="r" b="b"/>
              <a:pathLst>
                <a:path w="3484" h="5164" extrusionOk="0">
                  <a:moveTo>
                    <a:pt x="2105" y="1"/>
                  </a:moveTo>
                  <a:lnTo>
                    <a:pt x="0" y="5164"/>
                  </a:lnTo>
                  <a:lnTo>
                    <a:pt x="1353" y="5164"/>
                  </a:lnTo>
                  <a:lnTo>
                    <a:pt x="348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14"/>
            <p:cNvSpPr/>
            <p:nvPr/>
          </p:nvSpPr>
          <p:spPr>
            <a:xfrm flipH="1">
              <a:off x="259675" y="4807625"/>
              <a:ext cx="145839" cy="216100"/>
            </a:xfrm>
            <a:custGeom>
              <a:avLst/>
              <a:gdLst/>
              <a:ahLst/>
              <a:cxnLst/>
              <a:rect l="l" t="t" r="r" b="b"/>
              <a:pathLst>
                <a:path w="3485" h="5164" extrusionOk="0">
                  <a:moveTo>
                    <a:pt x="2131" y="1"/>
                  </a:moveTo>
                  <a:lnTo>
                    <a:pt x="0" y="5164"/>
                  </a:lnTo>
                  <a:lnTo>
                    <a:pt x="1379" y="5164"/>
                  </a:lnTo>
                  <a:lnTo>
                    <a:pt x="348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4" name="Google Shape;274;p14"/>
          <p:cNvGrpSpPr/>
          <p:nvPr/>
        </p:nvGrpSpPr>
        <p:grpSpPr>
          <a:xfrm>
            <a:off x="-8" y="1128260"/>
            <a:ext cx="2468054" cy="4015243"/>
            <a:chOff x="-8" y="1128260"/>
            <a:chExt cx="2468054" cy="4015243"/>
          </a:xfrm>
        </p:grpSpPr>
        <p:sp>
          <p:nvSpPr>
            <p:cNvPr id="275" name="Google Shape;275;p14"/>
            <p:cNvSpPr/>
            <p:nvPr/>
          </p:nvSpPr>
          <p:spPr>
            <a:xfrm flipH="1">
              <a:off x="486889" y="2735610"/>
              <a:ext cx="97568" cy="78286"/>
            </a:xfrm>
            <a:custGeom>
              <a:avLst/>
              <a:gdLst/>
              <a:ahLst/>
              <a:cxnLst/>
              <a:rect l="l" t="t" r="r" b="b"/>
              <a:pathLst>
                <a:path w="5389" h="4324" extrusionOk="0">
                  <a:moveTo>
                    <a:pt x="368" y="1"/>
                  </a:moveTo>
                  <a:cubicBezTo>
                    <a:pt x="276" y="1"/>
                    <a:pt x="184" y="40"/>
                    <a:pt x="126" y="113"/>
                  </a:cubicBezTo>
                  <a:cubicBezTo>
                    <a:pt x="0" y="263"/>
                    <a:pt x="25" y="464"/>
                    <a:pt x="176" y="564"/>
                  </a:cubicBezTo>
                  <a:lnTo>
                    <a:pt x="4837" y="4248"/>
                  </a:lnTo>
                  <a:cubicBezTo>
                    <a:pt x="4887" y="4298"/>
                    <a:pt x="4963" y="4324"/>
                    <a:pt x="5038" y="4324"/>
                  </a:cubicBezTo>
                  <a:cubicBezTo>
                    <a:pt x="5138" y="4324"/>
                    <a:pt x="5213" y="4273"/>
                    <a:pt x="5288" y="4198"/>
                  </a:cubicBezTo>
                  <a:cubicBezTo>
                    <a:pt x="5389" y="4073"/>
                    <a:pt x="5364" y="3872"/>
                    <a:pt x="5238" y="3772"/>
                  </a:cubicBezTo>
                  <a:lnTo>
                    <a:pt x="552" y="63"/>
                  </a:lnTo>
                  <a:cubicBezTo>
                    <a:pt x="499" y="21"/>
                    <a:pt x="434" y="1"/>
                    <a:pt x="3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14"/>
            <p:cNvSpPr/>
            <p:nvPr/>
          </p:nvSpPr>
          <p:spPr>
            <a:xfrm flipH="1">
              <a:off x="1829862" y="4758281"/>
              <a:ext cx="97115" cy="78159"/>
            </a:xfrm>
            <a:custGeom>
              <a:avLst/>
              <a:gdLst/>
              <a:ahLst/>
              <a:cxnLst/>
              <a:rect l="l" t="t" r="r" b="b"/>
              <a:pathLst>
                <a:path w="5364" h="4317" extrusionOk="0">
                  <a:moveTo>
                    <a:pt x="341" y="1"/>
                  </a:moveTo>
                  <a:cubicBezTo>
                    <a:pt x="247" y="1"/>
                    <a:pt x="157" y="46"/>
                    <a:pt x="100" y="131"/>
                  </a:cubicBezTo>
                  <a:cubicBezTo>
                    <a:pt x="0" y="256"/>
                    <a:pt x="25" y="457"/>
                    <a:pt x="151" y="557"/>
                  </a:cubicBezTo>
                  <a:lnTo>
                    <a:pt x="4812" y="4266"/>
                  </a:lnTo>
                  <a:cubicBezTo>
                    <a:pt x="4887" y="4317"/>
                    <a:pt x="4938" y="4317"/>
                    <a:pt x="5013" y="4317"/>
                  </a:cubicBezTo>
                  <a:cubicBezTo>
                    <a:pt x="5113" y="4317"/>
                    <a:pt x="5213" y="4292"/>
                    <a:pt x="5263" y="4216"/>
                  </a:cubicBezTo>
                  <a:cubicBezTo>
                    <a:pt x="5364" y="4066"/>
                    <a:pt x="5339" y="3865"/>
                    <a:pt x="5213" y="3765"/>
                  </a:cubicBezTo>
                  <a:lnTo>
                    <a:pt x="552" y="81"/>
                  </a:lnTo>
                  <a:cubicBezTo>
                    <a:pt x="487" y="27"/>
                    <a:pt x="412" y="1"/>
                    <a:pt x="3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14"/>
            <p:cNvSpPr/>
            <p:nvPr/>
          </p:nvSpPr>
          <p:spPr>
            <a:xfrm flipH="1">
              <a:off x="152001" y="4621463"/>
              <a:ext cx="36789" cy="116379"/>
            </a:xfrm>
            <a:custGeom>
              <a:avLst/>
              <a:gdLst/>
              <a:ahLst/>
              <a:cxnLst/>
              <a:rect l="l" t="t" r="r" b="b"/>
              <a:pathLst>
                <a:path w="2032" h="6428" extrusionOk="0">
                  <a:moveTo>
                    <a:pt x="347" y="0"/>
                  </a:moveTo>
                  <a:cubicBezTo>
                    <a:pt x="323" y="0"/>
                    <a:pt x="300" y="4"/>
                    <a:pt x="277" y="12"/>
                  </a:cubicBezTo>
                  <a:cubicBezTo>
                    <a:pt x="101" y="62"/>
                    <a:pt x="1" y="212"/>
                    <a:pt x="26" y="388"/>
                  </a:cubicBezTo>
                  <a:lnTo>
                    <a:pt x="1379" y="6202"/>
                  </a:lnTo>
                  <a:cubicBezTo>
                    <a:pt x="1430" y="6327"/>
                    <a:pt x="1555" y="6428"/>
                    <a:pt x="1680" y="6428"/>
                  </a:cubicBezTo>
                  <a:lnTo>
                    <a:pt x="1755" y="6428"/>
                  </a:lnTo>
                  <a:cubicBezTo>
                    <a:pt x="1931" y="6378"/>
                    <a:pt x="2031" y="6227"/>
                    <a:pt x="2006" y="6052"/>
                  </a:cubicBezTo>
                  <a:lnTo>
                    <a:pt x="653" y="237"/>
                  </a:lnTo>
                  <a:cubicBezTo>
                    <a:pt x="610" y="110"/>
                    <a:pt x="478" y="0"/>
                    <a:pt x="34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14"/>
            <p:cNvSpPr/>
            <p:nvPr/>
          </p:nvSpPr>
          <p:spPr>
            <a:xfrm flipH="1">
              <a:off x="460236" y="4301957"/>
              <a:ext cx="60380" cy="108087"/>
            </a:xfrm>
            <a:custGeom>
              <a:avLst/>
              <a:gdLst/>
              <a:ahLst/>
              <a:cxnLst/>
              <a:rect l="l" t="t" r="r" b="b"/>
              <a:pathLst>
                <a:path w="3335" h="5970" extrusionOk="0">
                  <a:moveTo>
                    <a:pt x="2985" y="0"/>
                  </a:moveTo>
                  <a:cubicBezTo>
                    <a:pt x="2871" y="0"/>
                    <a:pt x="2763" y="70"/>
                    <a:pt x="2708" y="180"/>
                  </a:cubicBezTo>
                  <a:lnTo>
                    <a:pt x="76" y="5519"/>
                  </a:lnTo>
                  <a:cubicBezTo>
                    <a:pt x="1" y="5669"/>
                    <a:pt x="51" y="5870"/>
                    <a:pt x="201" y="5945"/>
                  </a:cubicBezTo>
                  <a:cubicBezTo>
                    <a:pt x="252" y="5970"/>
                    <a:pt x="302" y="5970"/>
                    <a:pt x="352" y="5970"/>
                  </a:cubicBezTo>
                  <a:cubicBezTo>
                    <a:pt x="477" y="5970"/>
                    <a:pt x="577" y="5920"/>
                    <a:pt x="627" y="5794"/>
                  </a:cubicBezTo>
                  <a:lnTo>
                    <a:pt x="3259" y="456"/>
                  </a:lnTo>
                  <a:cubicBezTo>
                    <a:pt x="3334" y="306"/>
                    <a:pt x="3259" y="105"/>
                    <a:pt x="3109" y="30"/>
                  </a:cubicBezTo>
                  <a:cubicBezTo>
                    <a:pt x="3068" y="10"/>
                    <a:pt x="3026" y="0"/>
                    <a:pt x="298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14"/>
            <p:cNvSpPr/>
            <p:nvPr/>
          </p:nvSpPr>
          <p:spPr>
            <a:xfrm flipH="1">
              <a:off x="68519" y="2994928"/>
              <a:ext cx="59457" cy="59004"/>
            </a:xfrm>
            <a:custGeom>
              <a:avLst/>
              <a:gdLst/>
              <a:ahLst/>
              <a:cxnLst/>
              <a:rect l="l" t="t" r="r" b="b"/>
              <a:pathLst>
                <a:path w="3284" h="3259" extrusionOk="0">
                  <a:moveTo>
                    <a:pt x="1655" y="627"/>
                  </a:moveTo>
                  <a:cubicBezTo>
                    <a:pt x="2206" y="627"/>
                    <a:pt x="2657" y="1078"/>
                    <a:pt x="2657" y="1630"/>
                  </a:cubicBezTo>
                  <a:cubicBezTo>
                    <a:pt x="2657" y="2181"/>
                    <a:pt x="2206" y="2632"/>
                    <a:pt x="1655" y="2632"/>
                  </a:cubicBezTo>
                  <a:cubicBezTo>
                    <a:pt x="1078" y="2632"/>
                    <a:pt x="627" y="2181"/>
                    <a:pt x="627" y="1630"/>
                  </a:cubicBezTo>
                  <a:cubicBezTo>
                    <a:pt x="627" y="1078"/>
                    <a:pt x="1078" y="627"/>
                    <a:pt x="1655" y="627"/>
                  </a:cubicBezTo>
                  <a:close/>
                  <a:moveTo>
                    <a:pt x="1655" y="1"/>
                  </a:moveTo>
                  <a:cubicBezTo>
                    <a:pt x="752" y="1"/>
                    <a:pt x="0" y="727"/>
                    <a:pt x="0" y="1630"/>
                  </a:cubicBezTo>
                  <a:cubicBezTo>
                    <a:pt x="0" y="2532"/>
                    <a:pt x="752" y="3259"/>
                    <a:pt x="1655" y="3259"/>
                  </a:cubicBezTo>
                  <a:cubicBezTo>
                    <a:pt x="2557" y="3259"/>
                    <a:pt x="3284" y="2532"/>
                    <a:pt x="3284" y="1630"/>
                  </a:cubicBezTo>
                  <a:cubicBezTo>
                    <a:pt x="3284" y="727"/>
                    <a:pt x="2557" y="1"/>
                    <a:pt x="16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14"/>
            <p:cNvSpPr/>
            <p:nvPr/>
          </p:nvSpPr>
          <p:spPr>
            <a:xfrm flipH="1">
              <a:off x="2408570" y="4695311"/>
              <a:ext cx="59475" cy="59457"/>
            </a:xfrm>
            <a:custGeom>
              <a:avLst/>
              <a:gdLst/>
              <a:ahLst/>
              <a:cxnLst/>
              <a:rect l="l" t="t" r="r" b="b"/>
              <a:pathLst>
                <a:path w="3285" h="3284" extrusionOk="0">
                  <a:moveTo>
                    <a:pt x="1655" y="627"/>
                  </a:moveTo>
                  <a:cubicBezTo>
                    <a:pt x="2206" y="627"/>
                    <a:pt x="2657" y="1103"/>
                    <a:pt x="2657" y="1654"/>
                  </a:cubicBezTo>
                  <a:cubicBezTo>
                    <a:pt x="2657" y="2206"/>
                    <a:pt x="2206" y="2657"/>
                    <a:pt x="1655" y="2657"/>
                  </a:cubicBezTo>
                  <a:cubicBezTo>
                    <a:pt x="1079" y="2657"/>
                    <a:pt x="627" y="2206"/>
                    <a:pt x="627" y="1654"/>
                  </a:cubicBezTo>
                  <a:cubicBezTo>
                    <a:pt x="627" y="1103"/>
                    <a:pt x="1079" y="627"/>
                    <a:pt x="1655" y="627"/>
                  </a:cubicBezTo>
                  <a:close/>
                  <a:moveTo>
                    <a:pt x="1655" y="0"/>
                  </a:moveTo>
                  <a:cubicBezTo>
                    <a:pt x="753" y="0"/>
                    <a:pt x="1" y="752"/>
                    <a:pt x="1" y="1654"/>
                  </a:cubicBezTo>
                  <a:cubicBezTo>
                    <a:pt x="1" y="2556"/>
                    <a:pt x="753" y="3283"/>
                    <a:pt x="1655" y="3283"/>
                  </a:cubicBezTo>
                  <a:cubicBezTo>
                    <a:pt x="2557" y="3283"/>
                    <a:pt x="3284" y="2556"/>
                    <a:pt x="3284" y="1654"/>
                  </a:cubicBezTo>
                  <a:cubicBezTo>
                    <a:pt x="3284" y="752"/>
                    <a:pt x="2557" y="0"/>
                    <a:pt x="16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14"/>
            <p:cNvSpPr/>
            <p:nvPr/>
          </p:nvSpPr>
          <p:spPr>
            <a:xfrm flipH="1">
              <a:off x="347550" y="1964344"/>
              <a:ext cx="59457" cy="59004"/>
            </a:xfrm>
            <a:custGeom>
              <a:avLst/>
              <a:gdLst/>
              <a:ahLst/>
              <a:cxnLst/>
              <a:rect l="l" t="t" r="r" b="b"/>
              <a:pathLst>
                <a:path w="3284" h="3259" extrusionOk="0">
                  <a:moveTo>
                    <a:pt x="1630" y="627"/>
                  </a:moveTo>
                  <a:cubicBezTo>
                    <a:pt x="2206" y="627"/>
                    <a:pt x="2657" y="1078"/>
                    <a:pt x="2657" y="1629"/>
                  </a:cubicBezTo>
                  <a:cubicBezTo>
                    <a:pt x="2657" y="2181"/>
                    <a:pt x="2206" y="2632"/>
                    <a:pt x="1630" y="2632"/>
                  </a:cubicBezTo>
                  <a:cubicBezTo>
                    <a:pt x="1078" y="2632"/>
                    <a:pt x="627" y="2181"/>
                    <a:pt x="627" y="1629"/>
                  </a:cubicBezTo>
                  <a:cubicBezTo>
                    <a:pt x="627" y="1078"/>
                    <a:pt x="1078" y="627"/>
                    <a:pt x="1630" y="627"/>
                  </a:cubicBezTo>
                  <a:close/>
                  <a:moveTo>
                    <a:pt x="1630" y="0"/>
                  </a:moveTo>
                  <a:cubicBezTo>
                    <a:pt x="728" y="0"/>
                    <a:pt x="1" y="727"/>
                    <a:pt x="1" y="1629"/>
                  </a:cubicBezTo>
                  <a:cubicBezTo>
                    <a:pt x="1" y="2532"/>
                    <a:pt x="728" y="3258"/>
                    <a:pt x="1630" y="3258"/>
                  </a:cubicBezTo>
                  <a:cubicBezTo>
                    <a:pt x="2532" y="3258"/>
                    <a:pt x="3284" y="2532"/>
                    <a:pt x="3284" y="1629"/>
                  </a:cubicBezTo>
                  <a:cubicBezTo>
                    <a:pt x="3284"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14"/>
            <p:cNvSpPr/>
            <p:nvPr/>
          </p:nvSpPr>
          <p:spPr>
            <a:xfrm flipH="1">
              <a:off x="-8" y="3702906"/>
              <a:ext cx="22722" cy="22595"/>
            </a:xfrm>
            <a:custGeom>
              <a:avLst/>
              <a:gdLst/>
              <a:ahLst/>
              <a:cxnLst/>
              <a:rect l="l" t="t" r="r" b="b"/>
              <a:pathLst>
                <a:path w="1255" h="1248" extrusionOk="0">
                  <a:moveTo>
                    <a:pt x="615" y="1"/>
                  </a:moveTo>
                  <a:cubicBezTo>
                    <a:pt x="452" y="1"/>
                    <a:pt x="289" y="57"/>
                    <a:pt x="176" y="170"/>
                  </a:cubicBezTo>
                  <a:cubicBezTo>
                    <a:pt x="151" y="220"/>
                    <a:pt x="126" y="245"/>
                    <a:pt x="101" y="270"/>
                  </a:cubicBezTo>
                  <a:cubicBezTo>
                    <a:pt x="76" y="320"/>
                    <a:pt x="51" y="345"/>
                    <a:pt x="51" y="396"/>
                  </a:cubicBezTo>
                  <a:cubicBezTo>
                    <a:pt x="26" y="421"/>
                    <a:pt x="26" y="471"/>
                    <a:pt x="1" y="496"/>
                  </a:cubicBezTo>
                  <a:cubicBezTo>
                    <a:pt x="1" y="546"/>
                    <a:pt x="1" y="571"/>
                    <a:pt x="1" y="621"/>
                  </a:cubicBezTo>
                  <a:cubicBezTo>
                    <a:pt x="1" y="797"/>
                    <a:pt x="51" y="947"/>
                    <a:pt x="176" y="1072"/>
                  </a:cubicBezTo>
                  <a:cubicBezTo>
                    <a:pt x="302" y="1198"/>
                    <a:pt x="452" y="1248"/>
                    <a:pt x="628" y="1248"/>
                  </a:cubicBezTo>
                  <a:cubicBezTo>
                    <a:pt x="778" y="1248"/>
                    <a:pt x="953" y="1198"/>
                    <a:pt x="1054" y="1072"/>
                  </a:cubicBezTo>
                  <a:cubicBezTo>
                    <a:pt x="1179" y="947"/>
                    <a:pt x="1254" y="797"/>
                    <a:pt x="1254" y="621"/>
                  </a:cubicBezTo>
                  <a:cubicBezTo>
                    <a:pt x="1254" y="571"/>
                    <a:pt x="1254" y="546"/>
                    <a:pt x="1229" y="496"/>
                  </a:cubicBezTo>
                  <a:cubicBezTo>
                    <a:pt x="1229" y="471"/>
                    <a:pt x="1229" y="421"/>
                    <a:pt x="1204" y="396"/>
                  </a:cubicBezTo>
                  <a:cubicBezTo>
                    <a:pt x="1179" y="345"/>
                    <a:pt x="1154" y="320"/>
                    <a:pt x="1154" y="270"/>
                  </a:cubicBezTo>
                  <a:cubicBezTo>
                    <a:pt x="1129" y="245"/>
                    <a:pt x="1104" y="220"/>
                    <a:pt x="1054" y="170"/>
                  </a:cubicBezTo>
                  <a:cubicBezTo>
                    <a:pt x="941" y="57"/>
                    <a:pt x="778" y="1"/>
                    <a:pt x="6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14"/>
            <p:cNvSpPr/>
            <p:nvPr/>
          </p:nvSpPr>
          <p:spPr>
            <a:xfrm flipH="1">
              <a:off x="690172" y="5120926"/>
              <a:ext cx="22704" cy="22577"/>
            </a:xfrm>
            <a:custGeom>
              <a:avLst/>
              <a:gdLst/>
              <a:ahLst/>
              <a:cxnLst/>
              <a:rect l="l" t="t" r="r" b="b"/>
              <a:pathLst>
                <a:path w="1254" h="1247" extrusionOk="0">
                  <a:moveTo>
                    <a:pt x="615" y="0"/>
                  </a:moveTo>
                  <a:cubicBezTo>
                    <a:pt x="452" y="0"/>
                    <a:pt x="289" y="56"/>
                    <a:pt x="176" y="169"/>
                  </a:cubicBezTo>
                  <a:cubicBezTo>
                    <a:pt x="51" y="294"/>
                    <a:pt x="0" y="445"/>
                    <a:pt x="0" y="620"/>
                  </a:cubicBezTo>
                  <a:cubicBezTo>
                    <a:pt x="0" y="771"/>
                    <a:pt x="51" y="946"/>
                    <a:pt x="176" y="1071"/>
                  </a:cubicBezTo>
                  <a:cubicBezTo>
                    <a:pt x="301" y="1172"/>
                    <a:pt x="452" y="1247"/>
                    <a:pt x="627" y="1247"/>
                  </a:cubicBezTo>
                  <a:cubicBezTo>
                    <a:pt x="777" y="1247"/>
                    <a:pt x="928" y="1172"/>
                    <a:pt x="1053" y="1071"/>
                  </a:cubicBezTo>
                  <a:cubicBezTo>
                    <a:pt x="1178" y="946"/>
                    <a:pt x="1254" y="771"/>
                    <a:pt x="1254" y="620"/>
                  </a:cubicBezTo>
                  <a:cubicBezTo>
                    <a:pt x="1254" y="445"/>
                    <a:pt x="1178" y="294"/>
                    <a:pt x="1053" y="169"/>
                  </a:cubicBezTo>
                  <a:cubicBezTo>
                    <a:pt x="940" y="56"/>
                    <a:pt x="777" y="0"/>
                    <a:pt x="61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14"/>
            <p:cNvSpPr/>
            <p:nvPr/>
          </p:nvSpPr>
          <p:spPr>
            <a:xfrm flipH="1">
              <a:off x="86660" y="1818954"/>
              <a:ext cx="22722" cy="22993"/>
            </a:xfrm>
            <a:custGeom>
              <a:avLst/>
              <a:gdLst/>
              <a:ahLst/>
              <a:cxnLst/>
              <a:rect l="l" t="t" r="r" b="b"/>
              <a:pathLst>
                <a:path w="1255" h="1270" extrusionOk="0">
                  <a:moveTo>
                    <a:pt x="603" y="0"/>
                  </a:moveTo>
                  <a:cubicBezTo>
                    <a:pt x="446" y="0"/>
                    <a:pt x="295" y="72"/>
                    <a:pt x="176" y="191"/>
                  </a:cubicBezTo>
                  <a:cubicBezTo>
                    <a:pt x="151" y="216"/>
                    <a:pt x="126" y="241"/>
                    <a:pt x="101" y="292"/>
                  </a:cubicBezTo>
                  <a:cubicBezTo>
                    <a:pt x="76" y="317"/>
                    <a:pt x="51" y="342"/>
                    <a:pt x="51" y="392"/>
                  </a:cubicBezTo>
                  <a:cubicBezTo>
                    <a:pt x="26" y="417"/>
                    <a:pt x="1" y="467"/>
                    <a:pt x="1" y="517"/>
                  </a:cubicBezTo>
                  <a:cubicBezTo>
                    <a:pt x="1" y="542"/>
                    <a:pt x="1" y="592"/>
                    <a:pt x="1" y="642"/>
                  </a:cubicBezTo>
                  <a:cubicBezTo>
                    <a:pt x="1" y="793"/>
                    <a:pt x="51" y="968"/>
                    <a:pt x="176" y="1069"/>
                  </a:cubicBezTo>
                  <a:cubicBezTo>
                    <a:pt x="302" y="1194"/>
                    <a:pt x="452" y="1269"/>
                    <a:pt x="628" y="1269"/>
                  </a:cubicBezTo>
                  <a:cubicBezTo>
                    <a:pt x="653" y="1269"/>
                    <a:pt x="703" y="1244"/>
                    <a:pt x="728" y="1244"/>
                  </a:cubicBezTo>
                  <a:cubicBezTo>
                    <a:pt x="778" y="1244"/>
                    <a:pt x="828" y="1219"/>
                    <a:pt x="853" y="1219"/>
                  </a:cubicBezTo>
                  <a:cubicBezTo>
                    <a:pt x="903" y="1194"/>
                    <a:pt x="928" y="1169"/>
                    <a:pt x="953" y="1144"/>
                  </a:cubicBezTo>
                  <a:cubicBezTo>
                    <a:pt x="1003" y="1119"/>
                    <a:pt x="1029" y="1094"/>
                    <a:pt x="1054" y="1069"/>
                  </a:cubicBezTo>
                  <a:cubicBezTo>
                    <a:pt x="1179" y="968"/>
                    <a:pt x="1254" y="793"/>
                    <a:pt x="1254" y="642"/>
                  </a:cubicBezTo>
                  <a:cubicBezTo>
                    <a:pt x="1254" y="592"/>
                    <a:pt x="1229" y="542"/>
                    <a:pt x="1229" y="517"/>
                  </a:cubicBezTo>
                  <a:cubicBezTo>
                    <a:pt x="1229" y="467"/>
                    <a:pt x="1204" y="417"/>
                    <a:pt x="1204" y="392"/>
                  </a:cubicBezTo>
                  <a:cubicBezTo>
                    <a:pt x="1179" y="342"/>
                    <a:pt x="1154" y="317"/>
                    <a:pt x="1129" y="292"/>
                  </a:cubicBezTo>
                  <a:cubicBezTo>
                    <a:pt x="1104" y="241"/>
                    <a:pt x="1079" y="216"/>
                    <a:pt x="1054" y="191"/>
                  </a:cubicBezTo>
                  <a:cubicBezTo>
                    <a:pt x="1029" y="166"/>
                    <a:pt x="1003" y="141"/>
                    <a:pt x="953" y="116"/>
                  </a:cubicBezTo>
                  <a:cubicBezTo>
                    <a:pt x="928" y="91"/>
                    <a:pt x="903" y="66"/>
                    <a:pt x="853" y="41"/>
                  </a:cubicBezTo>
                  <a:cubicBezTo>
                    <a:pt x="828" y="41"/>
                    <a:pt x="778" y="16"/>
                    <a:pt x="728" y="16"/>
                  </a:cubicBezTo>
                  <a:cubicBezTo>
                    <a:pt x="686" y="5"/>
                    <a:pt x="644" y="0"/>
                    <a:pt x="6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14"/>
            <p:cNvSpPr/>
            <p:nvPr/>
          </p:nvSpPr>
          <p:spPr>
            <a:xfrm flipH="1">
              <a:off x="388501" y="3562405"/>
              <a:ext cx="55383" cy="54007"/>
            </a:xfrm>
            <a:custGeom>
              <a:avLst/>
              <a:gdLst/>
              <a:ahLst/>
              <a:cxnLst/>
              <a:rect l="l" t="t" r="r" b="b"/>
              <a:pathLst>
                <a:path w="3059" h="2983" extrusionOk="0">
                  <a:moveTo>
                    <a:pt x="2707" y="0"/>
                  </a:moveTo>
                  <a:cubicBezTo>
                    <a:pt x="2626" y="0"/>
                    <a:pt x="2544" y="25"/>
                    <a:pt x="2482" y="75"/>
                  </a:cubicBezTo>
                  <a:lnTo>
                    <a:pt x="126" y="2456"/>
                  </a:lnTo>
                  <a:cubicBezTo>
                    <a:pt x="0" y="2582"/>
                    <a:pt x="0" y="2782"/>
                    <a:pt x="126" y="2907"/>
                  </a:cubicBezTo>
                  <a:cubicBezTo>
                    <a:pt x="176" y="2958"/>
                    <a:pt x="251" y="2983"/>
                    <a:pt x="351" y="2983"/>
                  </a:cubicBezTo>
                  <a:cubicBezTo>
                    <a:pt x="427" y="2983"/>
                    <a:pt x="502" y="2958"/>
                    <a:pt x="552" y="2907"/>
                  </a:cubicBezTo>
                  <a:lnTo>
                    <a:pt x="2933" y="527"/>
                  </a:lnTo>
                  <a:cubicBezTo>
                    <a:pt x="3058" y="401"/>
                    <a:pt x="3058" y="201"/>
                    <a:pt x="2933" y="75"/>
                  </a:cubicBezTo>
                  <a:cubicBezTo>
                    <a:pt x="2870" y="25"/>
                    <a:pt x="2789" y="0"/>
                    <a:pt x="27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14"/>
            <p:cNvSpPr/>
            <p:nvPr/>
          </p:nvSpPr>
          <p:spPr>
            <a:xfrm flipH="1">
              <a:off x="505938" y="1382244"/>
              <a:ext cx="59457" cy="59004"/>
            </a:xfrm>
            <a:custGeom>
              <a:avLst/>
              <a:gdLst/>
              <a:ahLst/>
              <a:cxnLst/>
              <a:rect l="l" t="t" r="r" b="b"/>
              <a:pathLst>
                <a:path w="3284" h="3259" extrusionOk="0">
                  <a:moveTo>
                    <a:pt x="1630" y="627"/>
                  </a:moveTo>
                  <a:cubicBezTo>
                    <a:pt x="2206" y="627"/>
                    <a:pt x="2657" y="1078"/>
                    <a:pt x="2657" y="1629"/>
                  </a:cubicBezTo>
                  <a:cubicBezTo>
                    <a:pt x="2657" y="2181"/>
                    <a:pt x="2206" y="2632"/>
                    <a:pt x="1630" y="2632"/>
                  </a:cubicBezTo>
                  <a:cubicBezTo>
                    <a:pt x="1078" y="2632"/>
                    <a:pt x="627" y="2181"/>
                    <a:pt x="627" y="1629"/>
                  </a:cubicBezTo>
                  <a:cubicBezTo>
                    <a:pt x="627" y="1078"/>
                    <a:pt x="1078" y="627"/>
                    <a:pt x="1630" y="627"/>
                  </a:cubicBezTo>
                  <a:close/>
                  <a:moveTo>
                    <a:pt x="1630" y="0"/>
                  </a:moveTo>
                  <a:cubicBezTo>
                    <a:pt x="728" y="0"/>
                    <a:pt x="1" y="727"/>
                    <a:pt x="1" y="1629"/>
                  </a:cubicBezTo>
                  <a:cubicBezTo>
                    <a:pt x="1" y="2532"/>
                    <a:pt x="728" y="3258"/>
                    <a:pt x="1630" y="3258"/>
                  </a:cubicBezTo>
                  <a:cubicBezTo>
                    <a:pt x="2532" y="3258"/>
                    <a:pt x="3284" y="2532"/>
                    <a:pt x="3284" y="1629"/>
                  </a:cubicBezTo>
                  <a:cubicBezTo>
                    <a:pt x="3284"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14"/>
            <p:cNvSpPr/>
            <p:nvPr/>
          </p:nvSpPr>
          <p:spPr>
            <a:xfrm flipH="1">
              <a:off x="49477" y="1128260"/>
              <a:ext cx="97568" cy="78286"/>
            </a:xfrm>
            <a:custGeom>
              <a:avLst/>
              <a:gdLst/>
              <a:ahLst/>
              <a:cxnLst/>
              <a:rect l="l" t="t" r="r" b="b"/>
              <a:pathLst>
                <a:path w="5389" h="4324" extrusionOk="0">
                  <a:moveTo>
                    <a:pt x="368" y="1"/>
                  </a:moveTo>
                  <a:cubicBezTo>
                    <a:pt x="276" y="1"/>
                    <a:pt x="184" y="40"/>
                    <a:pt x="126" y="113"/>
                  </a:cubicBezTo>
                  <a:cubicBezTo>
                    <a:pt x="0" y="263"/>
                    <a:pt x="25" y="464"/>
                    <a:pt x="176" y="564"/>
                  </a:cubicBezTo>
                  <a:lnTo>
                    <a:pt x="4837" y="4248"/>
                  </a:lnTo>
                  <a:cubicBezTo>
                    <a:pt x="4887" y="4298"/>
                    <a:pt x="4963" y="4324"/>
                    <a:pt x="5038" y="4324"/>
                  </a:cubicBezTo>
                  <a:cubicBezTo>
                    <a:pt x="5138" y="4324"/>
                    <a:pt x="5213" y="4273"/>
                    <a:pt x="5288" y="4198"/>
                  </a:cubicBezTo>
                  <a:cubicBezTo>
                    <a:pt x="5389" y="4073"/>
                    <a:pt x="5364" y="3872"/>
                    <a:pt x="5238" y="3772"/>
                  </a:cubicBezTo>
                  <a:lnTo>
                    <a:pt x="552" y="63"/>
                  </a:lnTo>
                  <a:cubicBezTo>
                    <a:pt x="499" y="21"/>
                    <a:pt x="434" y="1"/>
                    <a:pt x="3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14"/>
            <p:cNvSpPr/>
            <p:nvPr/>
          </p:nvSpPr>
          <p:spPr>
            <a:xfrm flipH="1">
              <a:off x="2075445" y="4948849"/>
              <a:ext cx="59475" cy="59457"/>
            </a:xfrm>
            <a:custGeom>
              <a:avLst/>
              <a:gdLst/>
              <a:ahLst/>
              <a:cxnLst/>
              <a:rect l="l" t="t" r="r" b="b"/>
              <a:pathLst>
                <a:path w="3285" h="3284" extrusionOk="0">
                  <a:moveTo>
                    <a:pt x="1655" y="627"/>
                  </a:moveTo>
                  <a:cubicBezTo>
                    <a:pt x="2206" y="627"/>
                    <a:pt x="2657" y="1103"/>
                    <a:pt x="2657" y="1654"/>
                  </a:cubicBezTo>
                  <a:cubicBezTo>
                    <a:pt x="2657" y="2206"/>
                    <a:pt x="2206" y="2657"/>
                    <a:pt x="1655" y="2657"/>
                  </a:cubicBezTo>
                  <a:cubicBezTo>
                    <a:pt x="1079" y="2657"/>
                    <a:pt x="627" y="2206"/>
                    <a:pt x="627" y="1654"/>
                  </a:cubicBezTo>
                  <a:cubicBezTo>
                    <a:pt x="627" y="1103"/>
                    <a:pt x="1079" y="627"/>
                    <a:pt x="1655" y="627"/>
                  </a:cubicBezTo>
                  <a:close/>
                  <a:moveTo>
                    <a:pt x="1655" y="0"/>
                  </a:moveTo>
                  <a:cubicBezTo>
                    <a:pt x="753" y="0"/>
                    <a:pt x="1" y="752"/>
                    <a:pt x="1" y="1654"/>
                  </a:cubicBezTo>
                  <a:cubicBezTo>
                    <a:pt x="1" y="2556"/>
                    <a:pt x="753" y="3283"/>
                    <a:pt x="1655" y="3283"/>
                  </a:cubicBezTo>
                  <a:cubicBezTo>
                    <a:pt x="2557" y="3283"/>
                    <a:pt x="3284" y="2556"/>
                    <a:pt x="3284" y="1654"/>
                  </a:cubicBezTo>
                  <a:cubicBezTo>
                    <a:pt x="3284" y="752"/>
                    <a:pt x="2557" y="0"/>
                    <a:pt x="16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14"/>
            <p:cNvSpPr/>
            <p:nvPr/>
          </p:nvSpPr>
          <p:spPr>
            <a:xfrm flipH="1">
              <a:off x="1642092" y="5018544"/>
              <a:ext cx="22722" cy="22595"/>
            </a:xfrm>
            <a:custGeom>
              <a:avLst/>
              <a:gdLst/>
              <a:ahLst/>
              <a:cxnLst/>
              <a:rect l="l" t="t" r="r" b="b"/>
              <a:pathLst>
                <a:path w="1255" h="1248" extrusionOk="0">
                  <a:moveTo>
                    <a:pt x="615" y="1"/>
                  </a:moveTo>
                  <a:cubicBezTo>
                    <a:pt x="452" y="1"/>
                    <a:pt x="289" y="57"/>
                    <a:pt x="176" y="170"/>
                  </a:cubicBezTo>
                  <a:cubicBezTo>
                    <a:pt x="151" y="220"/>
                    <a:pt x="126" y="245"/>
                    <a:pt x="101" y="270"/>
                  </a:cubicBezTo>
                  <a:cubicBezTo>
                    <a:pt x="76" y="320"/>
                    <a:pt x="51" y="345"/>
                    <a:pt x="51" y="396"/>
                  </a:cubicBezTo>
                  <a:cubicBezTo>
                    <a:pt x="26" y="421"/>
                    <a:pt x="26" y="471"/>
                    <a:pt x="1" y="496"/>
                  </a:cubicBezTo>
                  <a:cubicBezTo>
                    <a:pt x="1" y="546"/>
                    <a:pt x="1" y="571"/>
                    <a:pt x="1" y="621"/>
                  </a:cubicBezTo>
                  <a:cubicBezTo>
                    <a:pt x="1" y="797"/>
                    <a:pt x="51" y="947"/>
                    <a:pt x="176" y="1072"/>
                  </a:cubicBezTo>
                  <a:cubicBezTo>
                    <a:pt x="302" y="1198"/>
                    <a:pt x="452" y="1248"/>
                    <a:pt x="628" y="1248"/>
                  </a:cubicBezTo>
                  <a:cubicBezTo>
                    <a:pt x="778" y="1248"/>
                    <a:pt x="953" y="1198"/>
                    <a:pt x="1054" y="1072"/>
                  </a:cubicBezTo>
                  <a:cubicBezTo>
                    <a:pt x="1179" y="947"/>
                    <a:pt x="1254" y="797"/>
                    <a:pt x="1254" y="621"/>
                  </a:cubicBezTo>
                  <a:cubicBezTo>
                    <a:pt x="1254" y="571"/>
                    <a:pt x="1254" y="546"/>
                    <a:pt x="1229" y="496"/>
                  </a:cubicBezTo>
                  <a:cubicBezTo>
                    <a:pt x="1229" y="471"/>
                    <a:pt x="1229" y="421"/>
                    <a:pt x="1204" y="396"/>
                  </a:cubicBezTo>
                  <a:cubicBezTo>
                    <a:pt x="1179" y="345"/>
                    <a:pt x="1154" y="320"/>
                    <a:pt x="1154" y="270"/>
                  </a:cubicBezTo>
                  <a:cubicBezTo>
                    <a:pt x="1129" y="245"/>
                    <a:pt x="1104" y="220"/>
                    <a:pt x="1054" y="170"/>
                  </a:cubicBezTo>
                  <a:cubicBezTo>
                    <a:pt x="941" y="57"/>
                    <a:pt x="778" y="1"/>
                    <a:pt x="6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14"/>
            <p:cNvSpPr/>
            <p:nvPr/>
          </p:nvSpPr>
          <p:spPr>
            <a:xfrm flipH="1">
              <a:off x="898006" y="4905891"/>
              <a:ext cx="59457" cy="59004"/>
            </a:xfrm>
            <a:custGeom>
              <a:avLst/>
              <a:gdLst/>
              <a:ahLst/>
              <a:cxnLst/>
              <a:rect l="l" t="t" r="r" b="b"/>
              <a:pathLst>
                <a:path w="3284" h="3259" extrusionOk="0">
                  <a:moveTo>
                    <a:pt x="1655" y="627"/>
                  </a:moveTo>
                  <a:cubicBezTo>
                    <a:pt x="2206" y="627"/>
                    <a:pt x="2657" y="1078"/>
                    <a:pt x="2657" y="1630"/>
                  </a:cubicBezTo>
                  <a:cubicBezTo>
                    <a:pt x="2657" y="2181"/>
                    <a:pt x="2206" y="2632"/>
                    <a:pt x="1655" y="2632"/>
                  </a:cubicBezTo>
                  <a:cubicBezTo>
                    <a:pt x="1078" y="2632"/>
                    <a:pt x="627" y="2181"/>
                    <a:pt x="627" y="1630"/>
                  </a:cubicBezTo>
                  <a:cubicBezTo>
                    <a:pt x="627" y="1078"/>
                    <a:pt x="1078" y="627"/>
                    <a:pt x="1655" y="627"/>
                  </a:cubicBezTo>
                  <a:close/>
                  <a:moveTo>
                    <a:pt x="1655" y="1"/>
                  </a:moveTo>
                  <a:cubicBezTo>
                    <a:pt x="752" y="1"/>
                    <a:pt x="0" y="727"/>
                    <a:pt x="0" y="1630"/>
                  </a:cubicBezTo>
                  <a:cubicBezTo>
                    <a:pt x="0" y="2532"/>
                    <a:pt x="752" y="3259"/>
                    <a:pt x="1655" y="3259"/>
                  </a:cubicBezTo>
                  <a:cubicBezTo>
                    <a:pt x="2557" y="3259"/>
                    <a:pt x="3284" y="2532"/>
                    <a:pt x="3284" y="1630"/>
                  </a:cubicBezTo>
                  <a:cubicBezTo>
                    <a:pt x="3284" y="727"/>
                    <a:pt x="2557" y="1"/>
                    <a:pt x="16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1" name="Google Shape;291;p14"/>
          <p:cNvSpPr txBox="1">
            <a:spLocks noGrp="1"/>
          </p:cNvSpPr>
          <p:nvPr>
            <p:ph type="title"/>
          </p:nvPr>
        </p:nvSpPr>
        <p:spPr>
          <a:xfrm>
            <a:off x="1638750" y="1745350"/>
            <a:ext cx="5866500" cy="1463400"/>
          </a:xfrm>
          <a:prstGeom prst="rect">
            <a:avLst/>
          </a:prstGeom>
        </p:spPr>
        <p:txBody>
          <a:bodyPr spcFirstLastPara="1" wrap="square" lIns="0" tIns="0" rIns="0" bIns="0" anchor="ctr" anchorCtr="0">
            <a:noAutofit/>
          </a:bodyPr>
          <a:lstStyle>
            <a:lvl1pPr lvl="0">
              <a:spcBef>
                <a:spcPts val="0"/>
              </a:spcBef>
              <a:spcAft>
                <a:spcPts val="0"/>
              </a:spcAft>
              <a:buSzPts val="2400"/>
              <a:buNone/>
              <a:defRPr sz="2400">
                <a:solidFill>
                  <a:schemeClr val="dk2"/>
                </a:solidFill>
                <a:latin typeface="Quicksand"/>
                <a:ea typeface="Quicksand"/>
                <a:cs typeface="Quicksand"/>
                <a:sym typeface="Quicksand"/>
              </a:defRPr>
            </a:lvl1pPr>
            <a:lvl2pPr lvl="1">
              <a:spcBef>
                <a:spcPts val="0"/>
              </a:spcBef>
              <a:spcAft>
                <a:spcPts val="0"/>
              </a:spcAft>
              <a:buSzPts val="2400"/>
              <a:buNone/>
              <a:defRPr sz="2400">
                <a:latin typeface="Quicksand"/>
                <a:ea typeface="Quicksand"/>
                <a:cs typeface="Quicksand"/>
                <a:sym typeface="Quicksand"/>
              </a:defRPr>
            </a:lvl2pPr>
            <a:lvl3pPr lvl="2">
              <a:spcBef>
                <a:spcPts val="0"/>
              </a:spcBef>
              <a:spcAft>
                <a:spcPts val="0"/>
              </a:spcAft>
              <a:buSzPts val="2400"/>
              <a:buNone/>
              <a:defRPr sz="2400">
                <a:latin typeface="Quicksand"/>
                <a:ea typeface="Quicksand"/>
                <a:cs typeface="Quicksand"/>
                <a:sym typeface="Quicksand"/>
              </a:defRPr>
            </a:lvl3pPr>
            <a:lvl4pPr lvl="3">
              <a:spcBef>
                <a:spcPts val="0"/>
              </a:spcBef>
              <a:spcAft>
                <a:spcPts val="0"/>
              </a:spcAft>
              <a:buSzPts val="2400"/>
              <a:buNone/>
              <a:defRPr sz="2400">
                <a:latin typeface="Quicksand"/>
                <a:ea typeface="Quicksand"/>
                <a:cs typeface="Quicksand"/>
                <a:sym typeface="Quicksand"/>
              </a:defRPr>
            </a:lvl4pPr>
            <a:lvl5pPr lvl="4">
              <a:spcBef>
                <a:spcPts val="0"/>
              </a:spcBef>
              <a:spcAft>
                <a:spcPts val="0"/>
              </a:spcAft>
              <a:buSzPts val="2400"/>
              <a:buNone/>
              <a:defRPr sz="2400">
                <a:latin typeface="Quicksand"/>
                <a:ea typeface="Quicksand"/>
                <a:cs typeface="Quicksand"/>
                <a:sym typeface="Quicksand"/>
              </a:defRPr>
            </a:lvl5pPr>
            <a:lvl6pPr lvl="5">
              <a:spcBef>
                <a:spcPts val="0"/>
              </a:spcBef>
              <a:spcAft>
                <a:spcPts val="0"/>
              </a:spcAft>
              <a:buSzPts val="2400"/>
              <a:buNone/>
              <a:defRPr sz="2400">
                <a:latin typeface="Quicksand"/>
                <a:ea typeface="Quicksand"/>
                <a:cs typeface="Quicksand"/>
                <a:sym typeface="Quicksand"/>
              </a:defRPr>
            </a:lvl6pPr>
            <a:lvl7pPr lvl="6">
              <a:spcBef>
                <a:spcPts val="0"/>
              </a:spcBef>
              <a:spcAft>
                <a:spcPts val="0"/>
              </a:spcAft>
              <a:buSzPts val="2400"/>
              <a:buNone/>
              <a:defRPr sz="2400">
                <a:latin typeface="Quicksand"/>
                <a:ea typeface="Quicksand"/>
                <a:cs typeface="Quicksand"/>
                <a:sym typeface="Quicksand"/>
              </a:defRPr>
            </a:lvl7pPr>
            <a:lvl8pPr lvl="7">
              <a:spcBef>
                <a:spcPts val="0"/>
              </a:spcBef>
              <a:spcAft>
                <a:spcPts val="0"/>
              </a:spcAft>
              <a:buSzPts val="2400"/>
              <a:buNone/>
              <a:defRPr sz="2400">
                <a:latin typeface="Quicksand"/>
                <a:ea typeface="Quicksand"/>
                <a:cs typeface="Quicksand"/>
                <a:sym typeface="Quicksand"/>
              </a:defRPr>
            </a:lvl8pPr>
            <a:lvl9pPr lvl="8">
              <a:spcBef>
                <a:spcPts val="0"/>
              </a:spcBef>
              <a:spcAft>
                <a:spcPts val="0"/>
              </a:spcAft>
              <a:buSzPts val="2400"/>
              <a:buNone/>
              <a:defRPr sz="2400">
                <a:latin typeface="Quicksand"/>
                <a:ea typeface="Quicksand"/>
                <a:cs typeface="Quicksand"/>
                <a:sym typeface="Quicksand"/>
              </a:defRPr>
            </a:lvl9pPr>
          </a:lstStyle>
          <a:p>
            <a:endParaRPr/>
          </a:p>
        </p:txBody>
      </p:sp>
      <p:sp>
        <p:nvSpPr>
          <p:cNvPr id="292" name="Google Shape;292;p14"/>
          <p:cNvSpPr txBox="1">
            <a:spLocks noGrp="1"/>
          </p:cNvSpPr>
          <p:nvPr>
            <p:ph type="title" idx="2"/>
          </p:nvPr>
        </p:nvSpPr>
        <p:spPr>
          <a:xfrm>
            <a:off x="1638750" y="3603775"/>
            <a:ext cx="5866500" cy="463500"/>
          </a:xfrm>
          <a:prstGeom prst="rect">
            <a:avLst/>
          </a:prstGeom>
        </p:spPr>
        <p:txBody>
          <a:bodyPr spcFirstLastPara="1" wrap="square" lIns="0" tIns="0" rIns="0" bIns="0" anchor="ctr" anchorCtr="0">
            <a:noAutofit/>
          </a:bodyPr>
          <a:lstStyle>
            <a:lvl1pPr lvl="0" rtl="0">
              <a:spcBef>
                <a:spcPts val="0"/>
              </a:spcBef>
              <a:spcAft>
                <a:spcPts val="0"/>
              </a:spcAft>
              <a:buSzPts val="1600"/>
              <a:buNone/>
              <a:defRPr sz="2400"/>
            </a:lvl1pPr>
            <a:lvl2pPr lvl="1" rtl="0">
              <a:spcBef>
                <a:spcPts val="0"/>
              </a:spcBef>
              <a:spcAft>
                <a:spcPts val="0"/>
              </a:spcAft>
              <a:buSzPts val="1600"/>
              <a:buFont typeface="Bebas Neue"/>
              <a:buNone/>
              <a:defRPr sz="1600">
                <a:latin typeface="Bebas Neue"/>
                <a:ea typeface="Bebas Neue"/>
                <a:cs typeface="Bebas Neue"/>
                <a:sym typeface="Bebas Neue"/>
              </a:defRPr>
            </a:lvl2pPr>
            <a:lvl3pPr lvl="2" rtl="0">
              <a:spcBef>
                <a:spcPts val="0"/>
              </a:spcBef>
              <a:spcAft>
                <a:spcPts val="0"/>
              </a:spcAft>
              <a:buSzPts val="1600"/>
              <a:buFont typeface="Bebas Neue"/>
              <a:buNone/>
              <a:defRPr sz="1600">
                <a:latin typeface="Bebas Neue"/>
                <a:ea typeface="Bebas Neue"/>
                <a:cs typeface="Bebas Neue"/>
                <a:sym typeface="Bebas Neue"/>
              </a:defRPr>
            </a:lvl3pPr>
            <a:lvl4pPr lvl="3" rtl="0">
              <a:spcBef>
                <a:spcPts val="0"/>
              </a:spcBef>
              <a:spcAft>
                <a:spcPts val="0"/>
              </a:spcAft>
              <a:buSzPts val="1600"/>
              <a:buFont typeface="Bebas Neue"/>
              <a:buNone/>
              <a:defRPr sz="1600">
                <a:latin typeface="Bebas Neue"/>
                <a:ea typeface="Bebas Neue"/>
                <a:cs typeface="Bebas Neue"/>
                <a:sym typeface="Bebas Neue"/>
              </a:defRPr>
            </a:lvl4pPr>
            <a:lvl5pPr lvl="4" rtl="0">
              <a:spcBef>
                <a:spcPts val="0"/>
              </a:spcBef>
              <a:spcAft>
                <a:spcPts val="0"/>
              </a:spcAft>
              <a:buSzPts val="1600"/>
              <a:buFont typeface="Bebas Neue"/>
              <a:buNone/>
              <a:defRPr sz="1600">
                <a:latin typeface="Bebas Neue"/>
                <a:ea typeface="Bebas Neue"/>
                <a:cs typeface="Bebas Neue"/>
                <a:sym typeface="Bebas Neue"/>
              </a:defRPr>
            </a:lvl5pPr>
            <a:lvl6pPr lvl="5" rtl="0">
              <a:spcBef>
                <a:spcPts val="0"/>
              </a:spcBef>
              <a:spcAft>
                <a:spcPts val="0"/>
              </a:spcAft>
              <a:buSzPts val="1600"/>
              <a:buFont typeface="Bebas Neue"/>
              <a:buNone/>
              <a:defRPr sz="1600">
                <a:latin typeface="Bebas Neue"/>
                <a:ea typeface="Bebas Neue"/>
                <a:cs typeface="Bebas Neue"/>
                <a:sym typeface="Bebas Neue"/>
              </a:defRPr>
            </a:lvl6pPr>
            <a:lvl7pPr lvl="6" rtl="0">
              <a:spcBef>
                <a:spcPts val="0"/>
              </a:spcBef>
              <a:spcAft>
                <a:spcPts val="0"/>
              </a:spcAft>
              <a:buSzPts val="1600"/>
              <a:buFont typeface="Bebas Neue"/>
              <a:buNone/>
              <a:defRPr sz="1600">
                <a:latin typeface="Bebas Neue"/>
                <a:ea typeface="Bebas Neue"/>
                <a:cs typeface="Bebas Neue"/>
                <a:sym typeface="Bebas Neue"/>
              </a:defRPr>
            </a:lvl7pPr>
            <a:lvl8pPr lvl="7" rtl="0">
              <a:spcBef>
                <a:spcPts val="0"/>
              </a:spcBef>
              <a:spcAft>
                <a:spcPts val="0"/>
              </a:spcAft>
              <a:buSzPts val="1600"/>
              <a:buFont typeface="Bebas Neue"/>
              <a:buNone/>
              <a:defRPr sz="1600">
                <a:latin typeface="Bebas Neue"/>
                <a:ea typeface="Bebas Neue"/>
                <a:cs typeface="Bebas Neue"/>
                <a:sym typeface="Bebas Neue"/>
              </a:defRPr>
            </a:lvl8pPr>
            <a:lvl9pPr lvl="8" rtl="0">
              <a:spcBef>
                <a:spcPts val="0"/>
              </a:spcBef>
              <a:spcAft>
                <a:spcPts val="0"/>
              </a:spcAft>
              <a:buSzPts val="1600"/>
              <a:buFont typeface="Bebas Neue"/>
              <a:buNone/>
              <a:defRPr sz="1600">
                <a:latin typeface="Bebas Neue"/>
                <a:ea typeface="Bebas Neue"/>
                <a:cs typeface="Bebas Neue"/>
                <a:sym typeface="Bebas Neu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hree columns">
  <p:cSld name="CUSTOM_1">
    <p:spTree>
      <p:nvGrpSpPr>
        <p:cNvPr id="1" name="Shape 293"/>
        <p:cNvGrpSpPr/>
        <p:nvPr/>
      </p:nvGrpSpPr>
      <p:grpSpPr>
        <a:xfrm>
          <a:off x="0" y="0"/>
          <a:ext cx="0" cy="0"/>
          <a:chOff x="0" y="0"/>
          <a:chExt cx="0" cy="0"/>
        </a:xfrm>
      </p:grpSpPr>
      <p:sp>
        <p:nvSpPr>
          <p:cNvPr id="294" name="Google Shape;294;p15"/>
          <p:cNvSpPr/>
          <p:nvPr/>
        </p:nvSpPr>
        <p:spPr>
          <a:xfrm>
            <a:off x="120450" y="4604825"/>
            <a:ext cx="834900" cy="95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15"/>
          <p:cNvSpPr/>
          <p:nvPr/>
        </p:nvSpPr>
        <p:spPr>
          <a:xfrm>
            <a:off x="120450" y="4778332"/>
            <a:ext cx="1199100" cy="95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6" name="Google Shape;296;p15"/>
          <p:cNvGrpSpPr/>
          <p:nvPr/>
        </p:nvGrpSpPr>
        <p:grpSpPr>
          <a:xfrm>
            <a:off x="-7" y="0"/>
            <a:ext cx="643914" cy="3623066"/>
            <a:chOff x="-7" y="0"/>
            <a:chExt cx="643914" cy="3623066"/>
          </a:xfrm>
        </p:grpSpPr>
        <p:sp>
          <p:nvSpPr>
            <p:cNvPr id="297" name="Google Shape;297;p15"/>
            <p:cNvSpPr/>
            <p:nvPr/>
          </p:nvSpPr>
          <p:spPr>
            <a:xfrm>
              <a:off x="201918" y="63821"/>
              <a:ext cx="72619" cy="101243"/>
            </a:xfrm>
            <a:custGeom>
              <a:avLst/>
              <a:gdLst/>
              <a:ahLst/>
              <a:cxnLst/>
              <a:rect l="l" t="t" r="r" b="b"/>
              <a:pathLst>
                <a:path w="4011" h="5592" extrusionOk="0">
                  <a:moveTo>
                    <a:pt x="3663" y="1"/>
                  </a:moveTo>
                  <a:cubicBezTo>
                    <a:pt x="3555" y="1"/>
                    <a:pt x="3449" y="56"/>
                    <a:pt x="3384" y="153"/>
                  </a:cubicBezTo>
                  <a:lnTo>
                    <a:pt x="76" y="5090"/>
                  </a:lnTo>
                  <a:cubicBezTo>
                    <a:pt x="1" y="5241"/>
                    <a:pt x="26" y="5441"/>
                    <a:pt x="176" y="5542"/>
                  </a:cubicBezTo>
                  <a:cubicBezTo>
                    <a:pt x="226" y="5567"/>
                    <a:pt x="276" y="5592"/>
                    <a:pt x="351" y="5592"/>
                  </a:cubicBezTo>
                  <a:cubicBezTo>
                    <a:pt x="452" y="5592"/>
                    <a:pt x="552" y="5542"/>
                    <a:pt x="602" y="5441"/>
                  </a:cubicBezTo>
                  <a:lnTo>
                    <a:pt x="3910" y="504"/>
                  </a:lnTo>
                  <a:cubicBezTo>
                    <a:pt x="4011" y="354"/>
                    <a:pt x="3960" y="153"/>
                    <a:pt x="3835" y="53"/>
                  </a:cubicBezTo>
                  <a:cubicBezTo>
                    <a:pt x="3782" y="17"/>
                    <a:pt x="3722" y="1"/>
                    <a:pt x="36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15"/>
            <p:cNvSpPr/>
            <p:nvPr/>
          </p:nvSpPr>
          <p:spPr>
            <a:xfrm>
              <a:off x="63976" y="1543415"/>
              <a:ext cx="59909" cy="108630"/>
            </a:xfrm>
            <a:custGeom>
              <a:avLst/>
              <a:gdLst/>
              <a:ahLst/>
              <a:cxnLst/>
              <a:rect l="l" t="t" r="r" b="b"/>
              <a:pathLst>
                <a:path w="3309" h="6000" extrusionOk="0">
                  <a:moveTo>
                    <a:pt x="370" y="1"/>
                  </a:moveTo>
                  <a:cubicBezTo>
                    <a:pt x="321" y="1"/>
                    <a:pt x="271" y="12"/>
                    <a:pt x="226" y="35"/>
                  </a:cubicBezTo>
                  <a:cubicBezTo>
                    <a:pt x="76" y="110"/>
                    <a:pt x="0" y="285"/>
                    <a:pt x="76" y="461"/>
                  </a:cubicBezTo>
                  <a:lnTo>
                    <a:pt x="2682" y="5824"/>
                  </a:lnTo>
                  <a:cubicBezTo>
                    <a:pt x="2732" y="5924"/>
                    <a:pt x="2833" y="5999"/>
                    <a:pt x="2958" y="5999"/>
                  </a:cubicBezTo>
                  <a:cubicBezTo>
                    <a:pt x="3008" y="5999"/>
                    <a:pt x="3058" y="5974"/>
                    <a:pt x="3083" y="5974"/>
                  </a:cubicBezTo>
                  <a:cubicBezTo>
                    <a:pt x="3259" y="5874"/>
                    <a:pt x="3309" y="5699"/>
                    <a:pt x="3234" y="5548"/>
                  </a:cubicBezTo>
                  <a:lnTo>
                    <a:pt x="652" y="185"/>
                  </a:lnTo>
                  <a:cubicBezTo>
                    <a:pt x="599" y="62"/>
                    <a:pt x="485" y="1"/>
                    <a:pt x="3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15"/>
            <p:cNvSpPr/>
            <p:nvPr/>
          </p:nvSpPr>
          <p:spPr>
            <a:xfrm>
              <a:off x="111628" y="3180578"/>
              <a:ext cx="60362" cy="108177"/>
            </a:xfrm>
            <a:custGeom>
              <a:avLst/>
              <a:gdLst/>
              <a:ahLst/>
              <a:cxnLst/>
              <a:rect l="l" t="t" r="r" b="b"/>
              <a:pathLst>
                <a:path w="3334" h="5975" extrusionOk="0">
                  <a:moveTo>
                    <a:pt x="2984" y="1"/>
                  </a:moveTo>
                  <a:cubicBezTo>
                    <a:pt x="2870" y="1"/>
                    <a:pt x="2759" y="57"/>
                    <a:pt x="2707" y="160"/>
                  </a:cubicBezTo>
                  <a:lnTo>
                    <a:pt x="75" y="5524"/>
                  </a:lnTo>
                  <a:cubicBezTo>
                    <a:pt x="0" y="5674"/>
                    <a:pt x="75" y="5850"/>
                    <a:pt x="226" y="5925"/>
                  </a:cubicBezTo>
                  <a:cubicBezTo>
                    <a:pt x="276" y="5950"/>
                    <a:pt x="326" y="5975"/>
                    <a:pt x="351" y="5975"/>
                  </a:cubicBezTo>
                  <a:cubicBezTo>
                    <a:pt x="476" y="5975"/>
                    <a:pt x="577" y="5900"/>
                    <a:pt x="652" y="5800"/>
                  </a:cubicBezTo>
                  <a:lnTo>
                    <a:pt x="3258" y="436"/>
                  </a:lnTo>
                  <a:cubicBezTo>
                    <a:pt x="3333" y="286"/>
                    <a:pt x="3283" y="110"/>
                    <a:pt x="3133" y="35"/>
                  </a:cubicBezTo>
                  <a:cubicBezTo>
                    <a:pt x="3086" y="12"/>
                    <a:pt x="3035" y="1"/>
                    <a:pt x="29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15"/>
            <p:cNvSpPr/>
            <p:nvPr/>
          </p:nvSpPr>
          <p:spPr>
            <a:xfrm>
              <a:off x="370258" y="485866"/>
              <a:ext cx="59022" cy="59004"/>
            </a:xfrm>
            <a:custGeom>
              <a:avLst/>
              <a:gdLst/>
              <a:ahLst/>
              <a:cxnLst/>
              <a:rect l="l" t="t" r="r" b="b"/>
              <a:pathLst>
                <a:path w="3260" h="3259" extrusionOk="0">
                  <a:moveTo>
                    <a:pt x="1630" y="627"/>
                  </a:moveTo>
                  <a:cubicBezTo>
                    <a:pt x="2181" y="627"/>
                    <a:pt x="2632" y="1078"/>
                    <a:pt x="2632" y="1629"/>
                  </a:cubicBezTo>
                  <a:cubicBezTo>
                    <a:pt x="2632" y="2181"/>
                    <a:pt x="2181" y="2632"/>
                    <a:pt x="1630" y="2632"/>
                  </a:cubicBezTo>
                  <a:cubicBezTo>
                    <a:pt x="1079" y="2632"/>
                    <a:pt x="627" y="2181"/>
                    <a:pt x="627" y="1629"/>
                  </a:cubicBezTo>
                  <a:cubicBezTo>
                    <a:pt x="627" y="1078"/>
                    <a:pt x="1079" y="627"/>
                    <a:pt x="1630" y="627"/>
                  </a:cubicBezTo>
                  <a:close/>
                  <a:moveTo>
                    <a:pt x="1630" y="0"/>
                  </a:moveTo>
                  <a:cubicBezTo>
                    <a:pt x="728" y="0"/>
                    <a:pt x="1" y="727"/>
                    <a:pt x="1" y="1629"/>
                  </a:cubicBezTo>
                  <a:cubicBezTo>
                    <a:pt x="1" y="2531"/>
                    <a:pt x="728" y="3258"/>
                    <a:pt x="1630" y="3258"/>
                  </a:cubicBezTo>
                  <a:cubicBezTo>
                    <a:pt x="2532" y="3258"/>
                    <a:pt x="3259" y="2531"/>
                    <a:pt x="3259" y="1629"/>
                  </a:cubicBezTo>
                  <a:cubicBezTo>
                    <a:pt x="3259"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15"/>
            <p:cNvSpPr/>
            <p:nvPr/>
          </p:nvSpPr>
          <p:spPr>
            <a:xfrm>
              <a:off x="88472" y="2515527"/>
              <a:ext cx="59022" cy="59475"/>
            </a:xfrm>
            <a:custGeom>
              <a:avLst/>
              <a:gdLst/>
              <a:ahLst/>
              <a:cxnLst/>
              <a:rect l="l" t="t" r="r" b="b"/>
              <a:pathLst>
                <a:path w="3260" h="3285" extrusionOk="0">
                  <a:moveTo>
                    <a:pt x="1630" y="628"/>
                  </a:moveTo>
                  <a:cubicBezTo>
                    <a:pt x="2181" y="628"/>
                    <a:pt x="2632" y="1079"/>
                    <a:pt x="2632" y="1630"/>
                  </a:cubicBezTo>
                  <a:cubicBezTo>
                    <a:pt x="2632" y="2181"/>
                    <a:pt x="2181" y="2658"/>
                    <a:pt x="1630" y="2658"/>
                  </a:cubicBezTo>
                  <a:cubicBezTo>
                    <a:pt x="1079" y="2658"/>
                    <a:pt x="627" y="2181"/>
                    <a:pt x="627" y="1630"/>
                  </a:cubicBezTo>
                  <a:cubicBezTo>
                    <a:pt x="627" y="1079"/>
                    <a:pt x="1079" y="628"/>
                    <a:pt x="1630" y="628"/>
                  </a:cubicBezTo>
                  <a:close/>
                  <a:moveTo>
                    <a:pt x="1630" y="1"/>
                  </a:moveTo>
                  <a:cubicBezTo>
                    <a:pt x="728" y="1"/>
                    <a:pt x="1" y="728"/>
                    <a:pt x="1" y="1630"/>
                  </a:cubicBezTo>
                  <a:cubicBezTo>
                    <a:pt x="1" y="2532"/>
                    <a:pt x="728" y="3284"/>
                    <a:pt x="1630" y="3284"/>
                  </a:cubicBezTo>
                  <a:cubicBezTo>
                    <a:pt x="2532" y="3284"/>
                    <a:pt x="3259" y="2532"/>
                    <a:pt x="3259" y="1630"/>
                  </a:cubicBezTo>
                  <a:cubicBezTo>
                    <a:pt x="3259" y="728"/>
                    <a:pt x="2532" y="1"/>
                    <a:pt x="16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15"/>
            <p:cNvSpPr/>
            <p:nvPr/>
          </p:nvSpPr>
          <p:spPr>
            <a:xfrm>
              <a:off x="376818" y="3564044"/>
              <a:ext cx="59004" cy="59022"/>
            </a:xfrm>
            <a:custGeom>
              <a:avLst/>
              <a:gdLst/>
              <a:ahLst/>
              <a:cxnLst/>
              <a:rect l="l" t="t" r="r" b="b"/>
              <a:pathLst>
                <a:path w="3259" h="3260" extrusionOk="0">
                  <a:moveTo>
                    <a:pt x="1629" y="627"/>
                  </a:moveTo>
                  <a:cubicBezTo>
                    <a:pt x="2180" y="627"/>
                    <a:pt x="2632" y="1079"/>
                    <a:pt x="2632" y="1630"/>
                  </a:cubicBezTo>
                  <a:cubicBezTo>
                    <a:pt x="2632" y="2181"/>
                    <a:pt x="2180" y="2632"/>
                    <a:pt x="1629" y="2632"/>
                  </a:cubicBezTo>
                  <a:cubicBezTo>
                    <a:pt x="1078" y="2632"/>
                    <a:pt x="627" y="2181"/>
                    <a:pt x="627" y="1630"/>
                  </a:cubicBezTo>
                  <a:cubicBezTo>
                    <a:pt x="627" y="1079"/>
                    <a:pt x="1078" y="627"/>
                    <a:pt x="1629" y="627"/>
                  </a:cubicBezTo>
                  <a:close/>
                  <a:moveTo>
                    <a:pt x="1629" y="1"/>
                  </a:moveTo>
                  <a:cubicBezTo>
                    <a:pt x="727" y="1"/>
                    <a:pt x="0" y="728"/>
                    <a:pt x="0" y="1630"/>
                  </a:cubicBezTo>
                  <a:cubicBezTo>
                    <a:pt x="0" y="2532"/>
                    <a:pt x="727" y="3259"/>
                    <a:pt x="1629" y="3259"/>
                  </a:cubicBezTo>
                  <a:cubicBezTo>
                    <a:pt x="2531" y="3259"/>
                    <a:pt x="3258" y="2532"/>
                    <a:pt x="3258" y="1630"/>
                  </a:cubicBezTo>
                  <a:cubicBezTo>
                    <a:pt x="3258" y="728"/>
                    <a:pt x="2531" y="1"/>
                    <a:pt x="16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15"/>
            <p:cNvSpPr/>
            <p:nvPr/>
          </p:nvSpPr>
          <p:spPr>
            <a:xfrm>
              <a:off x="196921" y="2238919"/>
              <a:ext cx="22722" cy="22975"/>
            </a:xfrm>
            <a:custGeom>
              <a:avLst/>
              <a:gdLst/>
              <a:ahLst/>
              <a:cxnLst/>
              <a:rect l="l" t="t" r="r" b="b"/>
              <a:pathLst>
                <a:path w="1255" h="1269" extrusionOk="0">
                  <a:moveTo>
                    <a:pt x="625" y="0"/>
                  </a:moveTo>
                  <a:cubicBezTo>
                    <a:pt x="461" y="0"/>
                    <a:pt x="295" y="72"/>
                    <a:pt x="176" y="191"/>
                  </a:cubicBezTo>
                  <a:cubicBezTo>
                    <a:pt x="151" y="216"/>
                    <a:pt x="126" y="241"/>
                    <a:pt x="101" y="291"/>
                  </a:cubicBezTo>
                  <a:cubicBezTo>
                    <a:pt x="76" y="317"/>
                    <a:pt x="51" y="342"/>
                    <a:pt x="51" y="392"/>
                  </a:cubicBezTo>
                  <a:cubicBezTo>
                    <a:pt x="26" y="417"/>
                    <a:pt x="26" y="467"/>
                    <a:pt x="1" y="517"/>
                  </a:cubicBezTo>
                  <a:cubicBezTo>
                    <a:pt x="1" y="542"/>
                    <a:pt x="1" y="592"/>
                    <a:pt x="1" y="642"/>
                  </a:cubicBezTo>
                  <a:cubicBezTo>
                    <a:pt x="1" y="793"/>
                    <a:pt x="51" y="943"/>
                    <a:pt x="176" y="1068"/>
                  </a:cubicBezTo>
                  <a:cubicBezTo>
                    <a:pt x="302" y="1194"/>
                    <a:pt x="452" y="1269"/>
                    <a:pt x="627" y="1269"/>
                  </a:cubicBezTo>
                  <a:cubicBezTo>
                    <a:pt x="778" y="1269"/>
                    <a:pt x="953" y="1194"/>
                    <a:pt x="1054" y="1068"/>
                  </a:cubicBezTo>
                  <a:cubicBezTo>
                    <a:pt x="1179" y="943"/>
                    <a:pt x="1254" y="793"/>
                    <a:pt x="1254" y="642"/>
                  </a:cubicBezTo>
                  <a:cubicBezTo>
                    <a:pt x="1254" y="592"/>
                    <a:pt x="1254" y="542"/>
                    <a:pt x="1229" y="517"/>
                  </a:cubicBezTo>
                  <a:cubicBezTo>
                    <a:pt x="1229" y="467"/>
                    <a:pt x="1204" y="417"/>
                    <a:pt x="1204" y="392"/>
                  </a:cubicBezTo>
                  <a:cubicBezTo>
                    <a:pt x="1179" y="342"/>
                    <a:pt x="1154" y="317"/>
                    <a:pt x="1154" y="291"/>
                  </a:cubicBezTo>
                  <a:cubicBezTo>
                    <a:pt x="1129" y="241"/>
                    <a:pt x="1104" y="216"/>
                    <a:pt x="1054" y="191"/>
                  </a:cubicBezTo>
                  <a:cubicBezTo>
                    <a:pt x="1028" y="166"/>
                    <a:pt x="1003" y="141"/>
                    <a:pt x="978" y="116"/>
                  </a:cubicBezTo>
                  <a:cubicBezTo>
                    <a:pt x="928" y="91"/>
                    <a:pt x="903" y="66"/>
                    <a:pt x="853" y="41"/>
                  </a:cubicBezTo>
                  <a:cubicBezTo>
                    <a:pt x="828" y="41"/>
                    <a:pt x="778" y="16"/>
                    <a:pt x="753" y="16"/>
                  </a:cubicBezTo>
                  <a:cubicBezTo>
                    <a:pt x="711" y="5"/>
                    <a:pt x="668" y="0"/>
                    <a:pt x="6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15"/>
            <p:cNvSpPr/>
            <p:nvPr/>
          </p:nvSpPr>
          <p:spPr>
            <a:xfrm>
              <a:off x="603052" y="0"/>
              <a:ext cx="22704" cy="22595"/>
            </a:xfrm>
            <a:custGeom>
              <a:avLst/>
              <a:gdLst/>
              <a:ahLst/>
              <a:cxnLst/>
              <a:rect l="l" t="t" r="r" b="b"/>
              <a:pathLst>
                <a:path w="1254" h="1248" extrusionOk="0">
                  <a:moveTo>
                    <a:pt x="614" y="0"/>
                  </a:moveTo>
                  <a:cubicBezTo>
                    <a:pt x="451" y="0"/>
                    <a:pt x="288" y="57"/>
                    <a:pt x="176" y="169"/>
                  </a:cubicBezTo>
                  <a:cubicBezTo>
                    <a:pt x="150" y="194"/>
                    <a:pt x="125" y="219"/>
                    <a:pt x="100" y="270"/>
                  </a:cubicBezTo>
                  <a:cubicBezTo>
                    <a:pt x="75" y="295"/>
                    <a:pt x="50" y="320"/>
                    <a:pt x="50" y="370"/>
                  </a:cubicBezTo>
                  <a:cubicBezTo>
                    <a:pt x="25" y="395"/>
                    <a:pt x="0" y="445"/>
                    <a:pt x="0" y="495"/>
                  </a:cubicBezTo>
                  <a:cubicBezTo>
                    <a:pt x="0" y="520"/>
                    <a:pt x="0" y="570"/>
                    <a:pt x="0" y="620"/>
                  </a:cubicBezTo>
                  <a:cubicBezTo>
                    <a:pt x="0" y="771"/>
                    <a:pt x="50" y="946"/>
                    <a:pt x="176" y="1047"/>
                  </a:cubicBezTo>
                  <a:cubicBezTo>
                    <a:pt x="301" y="1172"/>
                    <a:pt x="451" y="1247"/>
                    <a:pt x="627" y="1247"/>
                  </a:cubicBezTo>
                  <a:cubicBezTo>
                    <a:pt x="777" y="1247"/>
                    <a:pt x="952" y="1172"/>
                    <a:pt x="1053" y="1047"/>
                  </a:cubicBezTo>
                  <a:cubicBezTo>
                    <a:pt x="1178" y="946"/>
                    <a:pt x="1253" y="771"/>
                    <a:pt x="1253" y="620"/>
                  </a:cubicBezTo>
                  <a:cubicBezTo>
                    <a:pt x="1253" y="570"/>
                    <a:pt x="1228" y="520"/>
                    <a:pt x="1228" y="495"/>
                  </a:cubicBezTo>
                  <a:cubicBezTo>
                    <a:pt x="1228" y="445"/>
                    <a:pt x="1203" y="395"/>
                    <a:pt x="1203" y="370"/>
                  </a:cubicBezTo>
                  <a:cubicBezTo>
                    <a:pt x="1178" y="320"/>
                    <a:pt x="1153" y="295"/>
                    <a:pt x="1128" y="270"/>
                  </a:cubicBezTo>
                  <a:cubicBezTo>
                    <a:pt x="1103" y="219"/>
                    <a:pt x="1078" y="194"/>
                    <a:pt x="1053" y="169"/>
                  </a:cubicBezTo>
                  <a:cubicBezTo>
                    <a:pt x="940" y="57"/>
                    <a:pt x="777" y="0"/>
                    <a:pt x="6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15"/>
            <p:cNvSpPr/>
            <p:nvPr/>
          </p:nvSpPr>
          <p:spPr>
            <a:xfrm>
              <a:off x="-7" y="1029179"/>
              <a:ext cx="22704" cy="22993"/>
            </a:xfrm>
            <a:custGeom>
              <a:avLst/>
              <a:gdLst/>
              <a:ahLst/>
              <a:cxnLst/>
              <a:rect l="l" t="t" r="r" b="b"/>
              <a:pathLst>
                <a:path w="1254" h="1270" extrusionOk="0">
                  <a:moveTo>
                    <a:pt x="615" y="1"/>
                  </a:moveTo>
                  <a:cubicBezTo>
                    <a:pt x="445" y="1"/>
                    <a:pt x="295" y="73"/>
                    <a:pt x="176" y="192"/>
                  </a:cubicBezTo>
                  <a:cubicBezTo>
                    <a:pt x="151" y="217"/>
                    <a:pt x="126" y="242"/>
                    <a:pt x="101" y="292"/>
                  </a:cubicBezTo>
                  <a:cubicBezTo>
                    <a:pt x="76" y="317"/>
                    <a:pt x="51" y="342"/>
                    <a:pt x="51" y="392"/>
                  </a:cubicBezTo>
                  <a:cubicBezTo>
                    <a:pt x="26" y="417"/>
                    <a:pt x="1" y="467"/>
                    <a:pt x="1" y="518"/>
                  </a:cubicBezTo>
                  <a:cubicBezTo>
                    <a:pt x="1" y="543"/>
                    <a:pt x="1" y="593"/>
                    <a:pt x="1" y="643"/>
                  </a:cubicBezTo>
                  <a:cubicBezTo>
                    <a:pt x="1" y="793"/>
                    <a:pt x="51" y="969"/>
                    <a:pt x="176" y="1069"/>
                  </a:cubicBezTo>
                  <a:cubicBezTo>
                    <a:pt x="301" y="1194"/>
                    <a:pt x="452" y="1269"/>
                    <a:pt x="627" y="1269"/>
                  </a:cubicBezTo>
                  <a:cubicBezTo>
                    <a:pt x="652" y="1269"/>
                    <a:pt x="702" y="1244"/>
                    <a:pt x="753" y="1244"/>
                  </a:cubicBezTo>
                  <a:cubicBezTo>
                    <a:pt x="778" y="1244"/>
                    <a:pt x="828" y="1219"/>
                    <a:pt x="853" y="1219"/>
                  </a:cubicBezTo>
                  <a:cubicBezTo>
                    <a:pt x="903" y="1194"/>
                    <a:pt x="928" y="1169"/>
                    <a:pt x="978" y="1144"/>
                  </a:cubicBezTo>
                  <a:cubicBezTo>
                    <a:pt x="1003" y="1119"/>
                    <a:pt x="1028" y="1094"/>
                    <a:pt x="1053" y="1069"/>
                  </a:cubicBezTo>
                  <a:cubicBezTo>
                    <a:pt x="1179" y="969"/>
                    <a:pt x="1254" y="793"/>
                    <a:pt x="1254" y="643"/>
                  </a:cubicBezTo>
                  <a:cubicBezTo>
                    <a:pt x="1254" y="593"/>
                    <a:pt x="1229" y="543"/>
                    <a:pt x="1229" y="518"/>
                  </a:cubicBezTo>
                  <a:cubicBezTo>
                    <a:pt x="1229" y="467"/>
                    <a:pt x="1204" y="417"/>
                    <a:pt x="1204" y="392"/>
                  </a:cubicBezTo>
                  <a:cubicBezTo>
                    <a:pt x="1179" y="342"/>
                    <a:pt x="1154" y="317"/>
                    <a:pt x="1128" y="292"/>
                  </a:cubicBezTo>
                  <a:cubicBezTo>
                    <a:pt x="1128" y="242"/>
                    <a:pt x="1078" y="217"/>
                    <a:pt x="1053" y="192"/>
                  </a:cubicBezTo>
                  <a:cubicBezTo>
                    <a:pt x="1028" y="167"/>
                    <a:pt x="1003" y="142"/>
                    <a:pt x="978" y="117"/>
                  </a:cubicBezTo>
                  <a:cubicBezTo>
                    <a:pt x="928" y="92"/>
                    <a:pt x="903" y="66"/>
                    <a:pt x="853" y="41"/>
                  </a:cubicBezTo>
                  <a:cubicBezTo>
                    <a:pt x="828" y="41"/>
                    <a:pt x="778" y="16"/>
                    <a:pt x="753" y="16"/>
                  </a:cubicBezTo>
                  <a:cubicBezTo>
                    <a:pt x="705" y="6"/>
                    <a:pt x="659" y="1"/>
                    <a:pt x="6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15"/>
            <p:cNvSpPr/>
            <p:nvPr/>
          </p:nvSpPr>
          <p:spPr>
            <a:xfrm>
              <a:off x="341846" y="970166"/>
              <a:ext cx="59022" cy="59004"/>
            </a:xfrm>
            <a:custGeom>
              <a:avLst/>
              <a:gdLst/>
              <a:ahLst/>
              <a:cxnLst/>
              <a:rect l="l" t="t" r="r" b="b"/>
              <a:pathLst>
                <a:path w="3260" h="3259" extrusionOk="0">
                  <a:moveTo>
                    <a:pt x="1630" y="627"/>
                  </a:moveTo>
                  <a:cubicBezTo>
                    <a:pt x="2181" y="627"/>
                    <a:pt x="2632" y="1078"/>
                    <a:pt x="2632" y="1629"/>
                  </a:cubicBezTo>
                  <a:cubicBezTo>
                    <a:pt x="2632" y="2181"/>
                    <a:pt x="2181" y="2632"/>
                    <a:pt x="1630" y="2632"/>
                  </a:cubicBezTo>
                  <a:cubicBezTo>
                    <a:pt x="1079" y="2632"/>
                    <a:pt x="627" y="2181"/>
                    <a:pt x="627" y="1629"/>
                  </a:cubicBezTo>
                  <a:cubicBezTo>
                    <a:pt x="627" y="1078"/>
                    <a:pt x="1079" y="627"/>
                    <a:pt x="1630" y="627"/>
                  </a:cubicBezTo>
                  <a:close/>
                  <a:moveTo>
                    <a:pt x="1630" y="0"/>
                  </a:moveTo>
                  <a:cubicBezTo>
                    <a:pt x="728" y="0"/>
                    <a:pt x="1" y="727"/>
                    <a:pt x="1" y="1629"/>
                  </a:cubicBezTo>
                  <a:cubicBezTo>
                    <a:pt x="1" y="2531"/>
                    <a:pt x="728" y="3258"/>
                    <a:pt x="1630" y="3258"/>
                  </a:cubicBezTo>
                  <a:cubicBezTo>
                    <a:pt x="2532" y="3258"/>
                    <a:pt x="3259" y="2531"/>
                    <a:pt x="3259" y="1629"/>
                  </a:cubicBezTo>
                  <a:cubicBezTo>
                    <a:pt x="3259"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15"/>
            <p:cNvSpPr/>
            <p:nvPr/>
          </p:nvSpPr>
          <p:spPr>
            <a:xfrm>
              <a:off x="584884" y="2018027"/>
              <a:ext cx="59022" cy="59475"/>
            </a:xfrm>
            <a:custGeom>
              <a:avLst/>
              <a:gdLst/>
              <a:ahLst/>
              <a:cxnLst/>
              <a:rect l="l" t="t" r="r" b="b"/>
              <a:pathLst>
                <a:path w="3260" h="3285" extrusionOk="0">
                  <a:moveTo>
                    <a:pt x="1630" y="628"/>
                  </a:moveTo>
                  <a:cubicBezTo>
                    <a:pt x="2181" y="628"/>
                    <a:pt x="2632" y="1079"/>
                    <a:pt x="2632" y="1630"/>
                  </a:cubicBezTo>
                  <a:cubicBezTo>
                    <a:pt x="2632" y="2181"/>
                    <a:pt x="2181" y="2658"/>
                    <a:pt x="1630" y="2658"/>
                  </a:cubicBezTo>
                  <a:cubicBezTo>
                    <a:pt x="1079" y="2658"/>
                    <a:pt x="627" y="2181"/>
                    <a:pt x="627" y="1630"/>
                  </a:cubicBezTo>
                  <a:cubicBezTo>
                    <a:pt x="627" y="1079"/>
                    <a:pt x="1079" y="628"/>
                    <a:pt x="1630" y="628"/>
                  </a:cubicBezTo>
                  <a:close/>
                  <a:moveTo>
                    <a:pt x="1630" y="1"/>
                  </a:moveTo>
                  <a:cubicBezTo>
                    <a:pt x="728" y="1"/>
                    <a:pt x="1" y="728"/>
                    <a:pt x="1" y="1630"/>
                  </a:cubicBezTo>
                  <a:cubicBezTo>
                    <a:pt x="1" y="2532"/>
                    <a:pt x="728" y="3284"/>
                    <a:pt x="1630" y="3284"/>
                  </a:cubicBezTo>
                  <a:cubicBezTo>
                    <a:pt x="2532" y="3284"/>
                    <a:pt x="3259" y="2532"/>
                    <a:pt x="3259" y="1630"/>
                  </a:cubicBezTo>
                  <a:cubicBezTo>
                    <a:pt x="3259" y="728"/>
                    <a:pt x="2532" y="1"/>
                    <a:pt x="16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15"/>
            <p:cNvSpPr/>
            <p:nvPr/>
          </p:nvSpPr>
          <p:spPr>
            <a:xfrm>
              <a:off x="507951" y="2890115"/>
              <a:ext cx="59909" cy="108630"/>
            </a:xfrm>
            <a:custGeom>
              <a:avLst/>
              <a:gdLst/>
              <a:ahLst/>
              <a:cxnLst/>
              <a:rect l="l" t="t" r="r" b="b"/>
              <a:pathLst>
                <a:path w="3309" h="6000" extrusionOk="0">
                  <a:moveTo>
                    <a:pt x="370" y="1"/>
                  </a:moveTo>
                  <a:cubicBezTo>
                    <a:pt x="321" y="1"/>
                    <a:pt x="271" y="12"/>
                    <a:pt x="226" y="35"/>
                  </a:cubicBezTo>
                  <a:cubicBezTo>
                    <a:pt x="76" y="110"/>
                    <a:pt x="0" y="285"/>
                    <a:pt x="76" y="461"/>
                  </a:cubicBezTo>
                  <a:lnTo>
                    <a:pt x="2682" y="5824"/>
                  </a:lnTo>
                  <a:cubicBezTo>
                    <a:pt x="2732" y="5924"/>
                    <a:pt x="2833" y="5999"/>
                    <a:pt x="2958" y="5999"/>
                  </a:cubicBezTo>
                  <a:cubicBezTo>
                    <a:pt x="3008" y="5999"/>
                    <a:pt x="3058" y="5974"/>
                    <a:pt x="3083" y="5974"/>
                  </a:cubicBezTo>
                  <a:cubicBezTo>
                    <a:pt x="3259" y="5874"/>
                    <a:pt x="3309" y="5699"/>
                    <a:pt x="3234" y="5548"/>
                  </a:cubicBezTo>
                  <a:lnTo>
                    <a:pt x="652" y="185"/>
                  </a:lnTo>
                  <a:cubicBezTo>
                    <a:pt x="599" y="62"/>
                    <a:pt x="485" y="1"/>
                    <a:pt x="3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9" name="Google Shape;309;p15"/>
          <p:cNvGrpSpPr/>
          <p:nvPr/>
        </p:nvGrpSpPr>
        <p:grpSpPr>
          <a:xfrm>
            <a:off x="7479167" y="1128258"/>
            <a:ext cx="1664822" cy="4015243"/>
            <a:chOff x="7479167" y="1128258"/>
            <a:chExt cx="1664822" cy="4015243"/>
          </a:xfrm>
        </p:grpSpPr>
        <p:sp>
          <p:nvSpPr>
            <p:cNvPr id="310" name="Google Shape;310;p15"/>
            <p:cNvSpPr/>
            <p:nvPr/>
          </p:nvSpPr>
          <p:spPr>
            <a:xfrm>
              <a:off x="8559523" y="2735608"/>
              <a:ext cx="97568" cy="78286"/>
            </a:xfrm>
            <a:custGeom>
              <a:avLst/>
              <a:gdLst/>
              <a:ahLst/>
              <a:cxnLst/>
              <a:rect l="l" t="t" r="r" b="b"/>
              <a:pathLst>
                <a:path w="5389" h="4324" extrusionOk="0">
                  <a:moveTo>
                    <a:pt x="368" y="1"/>
                  </a:moveTo>
                  <a:cubicBezTo>
                    <a:pt x="276" y="1"/>
                    <a:pt x="184" y="40"/>
                    <a:pt x="126" y="113"/>
                  </a:cubicBezTo>
                  <a:cubicBezTo>
                    <a:pt x="0" y="263"/>
                    <a:pt x="25" y="464"/>
                    <a:pt x="176" y="564"/>
                  </a:cubicBezTo>
                  <a:lnTo>
                    <a:pt x="4837" y="4248"/>
                  </a:lnTo>
                  <a:cubicBezTo>
                    <a:pt x="4887" y="4298"/>
                    <a:pt x="4963" y="4324"/>
                    <a:pt x="5038" y="4324"/>
                  </a:cubicBezTo>
                  <a:cubicBezTo>
                    <a:pt x="5138" y="4324"/>
                    <a:pt x="5213" y="4273"/>
                    <a:pt x="5288" y="4198"/>
                  </a:cubicBezTo>
                  <a:cubicBezTo>
                    <a:pt x="5389" y="4073"/>
                    <a:pt x="5364" y="3872"/>
                    <a:pt x="5238" y="3772"/>
                  </a:cubicBezTo>
                  <a:lnTo>
                    <a:pt x="552" y="63"/>
                  </a:lnTo>
                  <a:cubicBezTo>
                    <a:pt x="499" y="21"/>
                    <a:pt x="434" y="1"/>
                    <a:pt x="3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15"/>
            <p:cNvSpPr/>
            <p:nvPr/>
          </p:nvSpPr>
          <p:spPr>
            <a:xfrm>
              <a:off x="8131403" y="4834478"/>
              <a:ext cx="97115" cy="78159"/>
            </a:xfrm>
            <a:custGeom>
              <a:avLst/>
              <a:gdLst/>
              <a:ahLst/>
              <a:cxnLst/>
              <a:rect l="l" t="t" r="r" b="b"/>
              <a:pathLst>
                <a:path w="5364" h="4317" extrusionOk="0">
                  <a:moveTo>
                    <a:pt x="341" y="1"/>
                  </a:moveTo>
                  <a:cubicBezTo>
                    <a:pt x="247" y="1"/>
                    <a:pt x="157" y="46"/>
                    <a:pt x="100" y="131"/>
                  </a:cubicBezTo>
                  <a:cubicBezTo>
                    <a:pt x="0" y="256"/>
                    <a:pt x="25" y="457"/>
                    <a:pt x="151" y="557"/>
                  </a:cubicBezTo>
                  <a:lnTo>
                    <a:pt x="4812" y="4266"/>
                  </a:lnTo>
                  <a:cubicBezTo>
                    <a:pt x="4887" y="4317"/>
                    <a:pt x="4938" y="4317"/>
                    <a:pt x="5013" y="4317"/>
                  </a:cubicBezTo>
                  <a:cubicBezTo>
                    <a:pt x="5113" y="4317"/>
                    <a:pt x="5213" y="4292"/>
                    <a:pt x="5263" y="4216"/>
                  </a:cubicBezTo>
                  <a:cubicBezTo>
                    <a:pt x="5364" y="4066"/>
                    <a:pt x="5339" y="3865"/>
                    <a:pt x="5213" y="3765"/>
                  </a:cubicBezTo>
                  <a:lnTo>
                    <a:pt x="552" y="81"/>
                  </a:lnTo>
                  <a:cubicBezTo>
                    <a:pt x="487" y="27"/>
                    <a:pt x="412" y="1"/>
                    <a:pt x="3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15"/>
            <p:cNvSpPr/>
            <p:nvPr/>
          </p:nvSpPr>
          <p:spPr>
            <a:xfrm>
              <a:off x="8955190" y="4621461"/>
              <a:ext cx="36789" cy="116379"/>
            </a:xfrm>
            <a:custGeom>
              <a:avLst/>
              <a:gdLst/>
              <a:ahLst/>
              <a:cxnLst/>
              <a:rect l="l" t="t" r="r" b="b"/>
              <a:pathLst>
                <a:path w="2032" h="6428" extrusionOk="0">
                  <a:moveTo>
                    <a:pt x="347" y="0"/>
                  </a:moveTo>
                  <a:cubicBezTo>
                    <a:pt x="323" y="0"/>
                    <a:pt x="300" y="4"/>
                    <a:pt x="277" y="12"/>
                  </a:cubicBezTo>
                  <a:cubicBezTo>
                    <a:pt x="101" y="62"/>
                    <a:pt x="1" y="212"/>
                    <a:pt x="26" y="388"/>
                  </a:cubicBezTo>
                  <a:lnTo>
                    <a:pt x="1379" y="6202"/>
                  </a:lnTo>
                  <a:cubicBezTo>
                    <a:pt x="1430" y="6327"/>
                    <a:pt x="1555" y="6428"/>
                    <a:pt x="1680" y="6428"/>
                  </a:cubicBezTo>
                  <a:lnTo>
                    <a:pt x="1755" y="6428"/>
                  </a:lnTo>
                  <a:cubicBezTo>
                    <a:pt x="1931" y="6378"/>
                    <a:pt x="2031" y="6227"/>
                    <a:pt x="2006" y="6052"/>
                  </a:cubicBezTo>
                  <a:lnTo>
                    <a:pt x="653" y="237"/>
                  </a:lnTo>
                  <a:cubicBezTo>
                    <a:pt x="610" y="110"/>
                    <a:pt x="478" y="0"/>
                    <a:pt x="34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15"/>
            <p:cNvSpPr/>
            <p:nvPr/>
          </p:nvSpPr>
          <p:spPr>
            <a:xfrm>
              <a:off x="8623363" y="4301955"/>
              <a:ext cx="60380" cy="108087"/>
            </a:xfrm>
            <a:custGeom>
              <a:avLst/>
              <a:gdLst/>
              <a:ahLst/>
              <a:cxnLst/>
              <a:rect l="l" t="t" r="r" b="b"/>
              <a:pathLst>
                <a:path w="3335" h="5970" extrusionOk="0">
                  <a:moveTo>
                    <a:pt x="2985" y="0"/>
                  </a:moveTo>
                  <a:cubicBezTo>
                    <a:pt x="2871" y="0"/>
                    <a:pt x="2763" y="70"/>
                    <a:pt x="2708" y="180"/>
                  </a:cubicBezTo>
                  <a:lnTo>
                    <a:pt x="76" y="5519"/>
                  </a:lnTo>
                  <a:cubicBezTo>
                    <a:pt x="1" y="5669"/>
                    <a:pt x="51" y="5870"/>
                    <a:pt x="201" y="5945"/>
                  </a:cubicBezTo>
                  <a:cubicBezTo>
                    <a:pt x="252" y="5970"/>
                    <a:pt x="302" y="5970"/>
                    <a:pt x="352" y="5970"/>
                  </a:cubicBezTo>
                  <a:cubicBezTo>
                    <a:pt x="477" y="5970"/>
                    <a:pt x="577" y="5920"/>
                    <a:pt x="627" y="5794"/>
                  </a:cubicBezTo>
                  <a:lnTo>
                    <a:pt x="3259" y="456"/>
                  </a:lnTo>
                  <a:cubicBezTo>
                    <a:pt x="3334" y="306"/>
                    <a:pt x="3259" y="105"/>
                    <a:pt x="3109" y="30"/>
                  </a:cubicBezTo>
                  <a:cubicBezTo>
                    <a:pt x="3068" y="10"/>
                    <a:pt x="3026" y="0"/>
                    <a:pt x="298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15"/>
            <p:cNvSpPr/>
            <p:nvPr/>
          </p:nvSpPr>
          <p:spPr>
            <a:xfrm>
              <a:off x="9016004" y="2994926"/>
              <a:ext cx="59457" cy="59004"/>
            </a:xfrm>
            <a:custGeom>
              <a:avLst/>
              <a:gdLst/>
              <a:ahLst/>
              <a:cxnLst/>
              <a:rect l="l" t="t" r="r" b="b"/>
              <a:pathLst>
                <a:path w="3284" h="3259" extrusionOk="0">
                  <a:moveTo>
                    <a:pt x="1655" y="627"/>
                  </a:moveTo>
                  <a:cubicBezTo>
                    <a:pt x="2206" y="627"/>
                    <a:pt x="2657" y="1078"/>
                    <a:pt x="2657" y="1630"/>
                  </a:cubicBezTo>
                  <a:cubicBezTo>
                    <a:pt x="2657" y="2181"/>
                    <a:pt x="2206" y="2632"/>
                    <a:pt x="1655" y="2632"/>
                  </a:cubicBezTo>
                  <a:cubicBezTo>
                    <a:pt x="1078" y="2632"/>
                    <a:pt x="627" y="2181"/>
                    <a:pt x="627" y="1630"/>
                  </a:cubicBezTo>
                  <a:cubicBezTo>
                    <a:pt x="627" y="1078"/>
                    <a:pt x="1078" y="627"/>
                    <a:pt x="1655" y="627"/>
                  </a:cubicBezTo>
                  <a:close/>
                  <a:moveTo>
                    <a:pt x="1655" y="1"/>
                  </a:moveTo>
                  <a:cubicBezTo>
                    <a:pt x="752" y="1"/>
                    <a:pt x="0" y="727"/>
                    <a:pt x="0" y="1630"/>
                  </a:cubicBezTo>
                  <a:cubicBezTo>
                    <a:pt x="0" y="2532"/>
                    <a:pt x="752" y="3259"/>
                    <a:pt x="1655" y="3259"/>
                  </a:cubicBezTo>
                  <a:cubicBezTo>
                    <a:pt x="2557" y="3259"/>
                    <a:pt x="3284" y="2532"/>
                    <a:pt x="3284" y="1630"/>
                  </a:cubicBezTo>
                  <a:cubicBezTo>
                    <a:pt x="3284" y="727"/>
                    <a:pt x="2557" y="1"/>
                    <a:pt x="16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15"/>
            <p:cNvSpPr/>
            <p:nvPr/>
          </p:nvSpPr>
          <p:spPr>
            <a:xfrm>
              <a:off x="8809535" y="5000109"/>
              <a:ext cx="59475" cy="59457"/>
            </a:xfrm>
            <a:custGeom>
              <a:avLst/>
              <a:gdLst/>
              <a:ahLst/>
              <a:cxnLst/>
              <a:rect l="l" t="t" r="r" b="b"/>
              <a:pathLst>
                <a:path w="3285" h="3284" extrusionOk="0">
                  <a:moveTo>
                    <a:pt x="1655" y="627"/>
                  </a:moveTo>
                  <a:cubicBezTo>
                    <a:pt x="2206" y="627"/>
                    <a:pt x="2657" y="1103"/>
                    <a:pt x="2657" y="1654"/>
                  </a:cubicBezTo>
                  <a:cubicBezTo>
                    <a:pt x="2657" y="2206"/>
                    <a:pt x="2206" y="2657"/>
                    <a:pt x="1655" y="2657"/>
                  </a:cubicBezTo>
                  <a:cubicBezTo>
                    <a:pt x="1079" y="2657"/>
                    <a:pt x="627" y="2206"/>
                    <a:pt x="627" y="1654"/>
                  </a:cubicBezTo>
                  <a:cubicBezTo>
                    <a:pt x="627" y="1103"/>
                    <a:pt x="1079" y="627"/>
                    <a:pt x="1655" y="627"/>
                  </a:cubicBezTo>
                  <a:close/>
                  <a:moveTo>
                    <a:pt x="1655" y="0"/>
                  </a:moveTo>
                  <a:cubicBezTo>
                    <a:pt x="753" y="0"/>
                    <a:pt x="1" y="752"/>
                    <a:pt x="1" y="1654"/>
                  </a:cubicBezTo>
                  <a:cubicBezTo>
                    <a:pt x="1" y="2556"/>
                    <a:pt x="753" y="3283"/>
                    <a:pt x="1655" y="3283"/>
                  </a:cubicBezTo>
                  <a:cubicBezTo>
                    <a:pt x="2557" y="3283"/>
                    <a:pt x="3284" y="2556"/>
                    <a:pt x="3284" y="1654"/>
                  </a:cubicBezTo>
                  <a:cubicBezTo>
                    <a:pt x="3284" y="752"/>
                    <a:pt x="2557" y="0"/>
                    <a:pt x="16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15"/>
            <p:cNvSpPr/>
            <p:nvPr/>
          </p:nvSpPr>
          <p:spPr>
            <a:xfrm>
              <a:off x="8736973" y="1964341"/>
              <a:ext cx="59457" cy="59004"/>
            </a:xfrm>
            <a:custGeom>
              <a:avLst/>
              <a:gdLst/>
              <a:ahLst/>
              <a:cxnLst/>
              <a:rect l="l" t="t" r="r" b="b"/>
              <a:pathLst>
                <a:path w="3284" h="3259" extrusionOk="0">
                  <a:moveTo>
                    <a:pt x="1630" y="627"/>
                  </a:moveTo>
                  <a:cubicBezTo>
                    <a:pt x="2206" y="627"/>
                    <a:pt x="2657" y="1078"/>
                    <a:pt x="2657" y="1629"/>
                  </a:cubicBezTo>
                  <a:cubicBezTo>
                    <a:pt x="2657" y="2181"/>
                    <a:pt x="2206" y="2632"/>
                    <a:pt x="1630" y="2632"/>
                  </a:cubicBezTo>
                  <a:cubicBezTo>
                    <a:pt x="1078" y="2632"/>
                    <a:pt x="627" y="2181"/>
                    <a:pt x="627" y="1629"/>
                  </a:cubicBezTo>
                  <a:cubicBezTo>
                    <a:pt x="627" y="1078"/>
                    <a:pt x="1078" y="627"/>
                    <a:pt x="1630" y="627"/>
                  </a:cubicBezTo>
                  <a:close/>
                  <a:moveTo>
                    <a:pt x="1630" y="0"/>
                  </a:moveTo>
                  <a:cubicBezTo>
                    <a:pt x="728" y="0"/>
                    <a:pt x="1" y="727"/>
                    <a:pt x="1" y="1629"/>
                  </a:cubicBezTo>
                  <a:cubicBezTo>
                    <a:pt x="1" y="2532"/>
                    <a:pt x="728" y="3258"/>
                    <a:pt x="1630" y="3258"/>
                  </a:cubicBezTo>
                  <a:cubicBezTo>
                    <a:pt x="2532" y="3258"/>
                    <a:pt x="3284" y="2532"/>
                    <a:pt x="3284" y="1629"/>
                  </a:cubicBezTo>
                  <a:cubicBezTo>
                    <a:pt x="3284"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15"/>
            <p:cNvSpPr/>
            <p:nvPr/>
          </p:nvSpPr>
          <p:spPr>
            <a:xfrm>
              <a:off x="9121267" y="3702904"/>
              <a:ext cx="22722" cy="22595"/>
            </a:xfrm>
            <a:custGeom>
              <a:avLst/>
              <a:gdLst/>
              <a:ahLst/>
              <a:cxnLst/>
              <a:rect l="l" t="t" r="r" b="b"/>
              <a:pathLst>
                <a:path w="1255" h="1248" extrusionOk="0">
                  <a:moveTo>
                    <a:pt x="615" y="1"/>
                  </a:moveTo>
                  <a:cubicBezTo>
                    <a:pt x="452" y="1"/>
                    <a:pt x="289" y="57"/>
                    <a:pt x="176" y="170"/>
                  </a:cubicBezTo>
                  <a:cubicBezTo>
                    <a:pt x="151" y="220"/>
                    <a:pt x="126" y="245"/>
                    <a:pt x="101" y="270"/>
                  </a:cubicBezTo>
                  <a:cubicBezTo>
                    <a:pt x="76" y="320"/>
                    <a:pt x="51" y="345"/>
                    <a:pt x="51" y="396"/>
                  </a:cubicBezTo>
                  <a:cubicBezTo>
                    <a:pt x="26" y="421"/>
                    <a:pt x="26" y="471"/>
                    <a:pt x="1" y="496"/>
                  </a:cubicBezTo>
                  <a:cubicBezTo>
                    <a:pt x="1" y="546"/>
                    <a:pt x="1" y="571"/>
                    <a:pt x="1" y="621"/>
                  </a:cubicBezTo>
                  <a:cubicBezTo>
                    <a:pt x="1" y="797"/>
                    <a:pt x="51" y="947"/>
                    <a:pt x="176" y="1072"/>
                  </a:cubicBezTo>
                  <a:cubicBezTo>
                    <a:pt x="302" y="1198"/>
                    <a:pt x="452" y="1248"/>
                    <a:pt x="628" y="1248"/>
                  </a:cubicBezTo>
                  <a:cubicBezTo>
                    <a:pt x="778" y="1248"/>
                    <a:pt x="953" y="1198"/>
                    <a:pt x="1054" y="1072"/>
                  </a:cubicBezTo>
                  <a:cubicBezTo>
                    <a:pt x="1179" y="947"/>
                    <a:pt x="1254" y="797"/>
                    <a:pt x="1254" y="621"/>
                  </a:cubicBezTo>
                  <a:cubicBezTo>
                    <a:pt x="1254" y="571"/>
                    <a:pt x="1254" y="546"/>
                    <a:pt x="1229" y="496"/>
                  </a:cubicBezTo>
                  <a:cubicBezTo>
                    <a:pt x="1229" y="471"/>
                    <a:pt x="1229" y="421"/>
                    <a:pt x="1204" y="396"/>
                  </a:cubicBezTo>
                  <a:cubicBezTo>
                    <a:pt x="1179" y="345"/>
                    <a:pt x="1154" y="320"/>
                    <a:pt x="1154" y="270"/>
                  </a:cubicBezTo>
                  <a:cubicBezTo>
                    <a:pt x="1129" y="245"/>
                    <a:pt x="1104" y="220"/>
                    <a:pt x="1054" y="170"/>
                  </a:cubicBezTo>
                  <a:cubicBezTo>
                    <a:pt x="941" y="57"/>
                    <a:pt x="778" y="1"/>
                    <a:pt x="6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15"/>
            <p:cNvSpPr/>
            <p:nvPr/>
          </p:nvSpPr>
          <p:spPr>
            <a:xfrm>
              <a:off x="8431104" y="5120924"/>
              <a:ext cx="22704" cy="22577"/>
            </a:xfrm>
            <a:custGeom>
              <a:avLst/>
              <a:gdLst/>
              <a:ahLst/>
              <a:cxnLst/>
              <a:rect l="l" t="t" r="r" b="b"/>
              <a:pathLst>
                <a:path w="1254" h="1247" extrusionOk="0">
                  <a:moveTo>
                    <a:pt x="615" y="0"/>
                  </a:moveTo>
                  <a:cubicBezTo>
                    <a:pt x="452" y="0"/>
                    <a:pt x="289" y="56"/>
                    <a:pt x="176" y="169"/>
                  </a:cubicBezTo>
                  <a:cubicBezTo>
                    <a:pt x="51" y="294"/>
                    <a:pt x="0" y="445"/>
                    <a:pt x="0" y="620"/>
                  </a:cubicBezTo>
                  <a:cubicBezTo>
                    <a:pt x="0" y="771"/>
                    <a:pt x="51" y="946"/>
                    <a:pt x="176" y="1071"/>
                  </a:cubicBezTo>
                  <a:cubicBezTo>
                    <a:pt x="301" y="1172"/>
                    <a:pt x="452" y="1247"/>
                    <a:pt x="627" y="1247"/>
                  </a:cubicBezTo>
                  <a:cubicBezTo>
                    <a:pt x="777" y="1247"/>
                    <a:pt x="928" y="1172"/>
                    <a:pt x="1053" y="1071"/>
                  </a:cubicBezTo>
                  <a:cubicBezTo>
                    <a:pt x="1178" y="946"/>
                    <a:pt x="1254" y="771"/>
                    <a:pt x="1254" y="620"/>
                  </a:cubicBezTo>
                  <a:cubicBezTo>
                    <a:pt x="1254" y="445"/>
                    <a:pt x="1178" y="294"/>
                    <a:pt x="1053" y="169"/>
                  </a:cubicBezTo>
                  <a:cubicBezTo>
                    <a:pt x="940" y="56"/>
                    <a:pt x="777" y="0"/>
                    <a:pt x="61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15"/>
            <p:cNvSpPr/>
            <p:nvPr/>
          </p:nvSpPr>
          <p:spPr>
            <a:xfrm>
              <a:off x="9034598" y="1818952"/>
              <a:ext cx="22722" cy="22993"/>
            </a:xfrm>
            <a:custGeom>
              <a:avLst/>
              <a:gdLst/>
              <a:ahLst/>
              <a:cxnLst/>
              <a:rect l="l" t="t" r="r" b="b"/>
              <a:pathLst>
                <a:path w="1255" h="1270" extrusionOk="0">
                  <a:moveTo>
                    <a:pt x="603" y="0"/>
                  </a:moveTo>
                  <a:cubicBezTo>
                    <a:pt x="446" y="0"/>
                    <a:pt x="295" y="72"/>
                    <a:pt x="176" y="191"/>
                  </a:cubicBezTo>
                  <a:cubicBezTo>
                    <a:pt x="151" y="216"/>
                    <a:pt x="126" y="241"/>
                    <a:pt x="101" y="292"/>
                  </a:cubicBezTo>
                  <a:cubicBezTo>
                    <a:pt x="76" y="317"/>
                    <a:pt x="51" y="342"/>
                    <a:pt x="51" y="392"/>
                  </a:cubicBezTo>
                  <a:cubicBezTo>
                    <a:pt x="26" y="417"/>
                    <a:pt x="1" y="467"/>
                    <a:pt x="1" y="517"/>
                  </a:cubicBezTo>
                  <a:cubicBezTo>
                    <a:pt x="1" y="542"/>
                    <a:pt x="1" y="592"/>
                    <a:pt x="1" y="642"/>
                  </a:cubicBezTo>
                  <a:cubicBezTo>
                    <a:pt x="1" y="793"/>
                    <a:pt x="51" y="968"/>
                    <a:pt x="176" y="1069"/>
                  </a:cubicBezTo>
                  <a:cubicBezTo>
                    <a:pt x="302" y="1194"/>
                    <a:pt x="452" y="1269"/>
                    <a:pt x="628" y="1269"/>
                  </a:cubicBezTo>
                  <a:cubicBezTo>
                    <a:pt x="653" y="1269"/>
                    <a:pt x="703" y="1244"/>
                    <a:pt x="728" y="1244"/>
                  </a:cubicBezTo>
                  <a:cubicBezTo>
                    <a:pt x="778" y="1244"/>
                    <a:pt x="828" y="1219"/>
                    <a:pt x="853" y="1219"/>
                  </a:cubicBezTo>
                  <a:cubicBezTo>
                    <a:pt x="903" y="1194"/>
                    <a:pt x="928" y="1169"/>
                    <a:pt x="953" y="1144"/>
                  </a:cubicBezTo>
                  <a:cubicBezTo>
                    <a:pt x="1003" y="1119"/>
                    <a:pt x="1029" y="1094"/>
                    <a:pt x="1054" y="1069"/>
                  </a:cubicBezTo>
                  <a:cubicBezTo>
                    <a:pt x="1179" y="968"/>
                    <a:pt x="1254" y="793"/>
                    <a:pt x="1254" y="642"/>
                  </a:cubicBezTo>
                  <a:cubicBezTo>
                    <a:pt x="1254" y="592"/>
                    <a:pt x="1229" y="542"/>
                    <a:pt x="1229" y="517"/>
                  </a:cubicBezTo>
                  <a:cubicBezTo>
                    <a:pt x="1229" y="467"/>
                    <a:pt x="1204" y="417"/>
                    <a:pt x="1204" y="392"/>
                  </a:cubicBezTo>
                  <a:cubicBezTo>
                    <a:pt x="1179" y="342"/>
                    <a:pt x="1154" y="317"/>
                    <a:pt x="1129" y="292"/>
                  </a:cubicBezTo>
                  <a:cubicBezTo>
                    <a:pt x="1104" y="241"/>
                    <a:pt x="1079" y="216"/>
                    <a:pt x="1054" y="191"/>
                  </a:cubicBezTo>
                  <a:cubicBezTo>
                    <a:pt x="1029" y="166"/>
                    <a:pt x="1003" y="141"/>
                    <a:pt x="953" y="116"/>
                  </a:cubicBezTo>
                  <a:cubicBezTo>
                    <a:pt x="928" y="91"/>
                    <a:pt x="903" y="66"/>
                    <a:pt x="853" y="41"/>
                  </a:cubicBezTo>
                  <a:cubicBezTo>
                    <a:pt x="828" y="41"/>
                    <a:pt x="778" y="16"/>
                    <a:pt x="728" y="16"/>
                  </a:cubicBezTo>
                  <a:cubicBezTo>
                    <a:pt x="686" y="5"/>
                    <a:pt x="644" y="0"/>
                    <a:pt x="6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15"/>
            <p:cNvSpPr/>
            <p:nvPr/>
          </p:nvSpPr>
          <p:spPr>
            <a:xfrm>
              <a:off x="8700096" y="3562403"/>
              <a:ext cx="55383" cy="54007"/>
            </a:xfrm>
            <a:custGeom>
              <a:avLst/>
              <a:gdLst/>
              <a:ahLst/>
              <a:cxnLst/>
              <a:rect l="l" t="t" r="r" b="b"/>
              <a:pathLst>
                <a:path w="3059" h="2983" extrusionOk="0">
                  <a:moveTo>
                    <a:pt x="2707" y="0"/>
                  </a:moveTo>
                  <a:cubicBezTo>
                    <a:pt x="2626" y="0"/>
                    <a:pt x="2544" y="25"/>
                    <a:pt x="2482" y="75"/>
                  </a:cubicBezTo>
                  <a:lnTo>
                    <a:pt x="126" y="2456"/>
                  </a:lnTo>
                  <a:cubicBezTo>
                    <a:pt x="0" y="2582"/>
                    <a:pt x="0" y="2782"/>
                    <a:pt x="126" y="2907"/>
                  </a:cubicBezTo>
                  <a:cubicBezTo>
                    <a:pt x="176" y="2958"/>
                    <a:pt x="251" y="2983"/>
                    <a:pt x="351" y="2983"/>
                  </a:cubicBezTo>
                  <a:cubicBezTo>
                    <a:pt x="427" y="2983"/>
                    <a:pt x="502" y="2958"/>
                    <a:pt x="552" y="2907"/>
                  </a:cubicBezTo>
                  <a:lnTo>
                    <a:pt x="2933" y="527"/>
                  </a:lnTo>
                  <a:cubicBezTo>
                    <a:pt x="3058" y="401"/>
                    <a:pt x="3058" y="201"/>
                    <a:pt x="2933" y="75"/>
                  </a:cubicBezTo>
                  <a:cubicBezTo>
                    <a:pt x="2870" y="25"/>
                    <a:pt x="2789" y="0"/>
                    <a:pt x="27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15"/>
            <p:cNvSpPr/>
            <p:nvPr/>
          </p:nvSpPr>
          <p:spPr>
            <a:xfrm>
              <a:off x="8578586" y="1382241"/>
              <a:ext cx="59457" cy="59004"/>
            </a:xfrm>
            <a:custGeom>
              <a:avLst/>
              <a:gdLst/>
              <a:ahLst/>
              <a:cxnLst/>
              <a:rect l="l" t="t" r="r" b="b"/>
              <a:pathLst>
                <a:path w="3284" h="3259" extrusionOk="0">
                  <a:moveTo>
                    <a:pt x="1630" y="627"/>
                  </a:moveTo>
                  <a:cubicBezTo>
                    <a:pt x="2206" y="627"/>
                    <a:pt x="2657" y="1078"/>
                    <a:pt x="2657" y="1629"/>
                  </a:cubicBezTo>
                  <a:cubicBezTo>
                    <a:pt x="2657" y="2181"/>
                    <a:pt x="2206" y="2632"/>
                    <a:pt x="1630" y="2632"/>
                  </a:cubicBezTo>
                  <a:cubicBezTo>
                    <a:pt x="1078" y="2632"/>
                    <a:pt x="627" y="2181"/>
                    <a:pt x="627" y="1629"/>
                  </a:cubicBezTo>
                  <a:cubicBezTo>
                    <a:pt x="627" y="1078"/>
                    <a:pt x="1078" y="627"/>
                    <a:pt x="1630" y="627"/>
                  </a:cubicBezTo>
                  <a:close/>
                  <a:moveTo>
                    <a:pt x="1630" y="0"/>
                  </a:moveTo>
                  <a:cubicBezTo>
                    <a:pt x="728" y="0"/>
                    <a:pt x="1" y="727"/>
                    <a:pt x="1" y="1629"/>
                  </a:cubicBezTo>
                  <a:cubicBezTo>
                    <a:pt x="1" y="2532"/>
                    <a:pt x="728" y="3258"/>
                    <a:pt x="1630" y="3258"/>
                  </a:cubicBezTo>
                  <a:cubicBezTo>
                    <a:pt x="2532" y="3258"/>
                    <a:pt x="3284" y="2532"/>
                    <a:pt x="3284" y="1629"/>
                  </a:cubicBezTo>
                  <a:cubicBezTo>
                    <a:pt x="3284"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15"/>
            <p:cNvSpPr/>
            <p:nvPr/>
          </p:nvSpPr>
          <p:spPr>
            <a:xfrm>
              <a:off x="8996935" y="1128258"/>
              <a:ext cx="97568" cy="78286"/>
            </a:xfrm>
            <a:custGeom>
              <a:avLst/>
              <a:gdLst/>
              <a:ahLst/>
              <a:cxnLst/>
              <a:rect l="l" t="t" r="r" b="b"/>
              <a:pathLst>
                <a:path w="5389" h="4324" extrusionOk="0">
                  <a:moveTo>
                    <a:pt x="368" y="1"/>
                  </a:moveTo>
                  <a:cubicBezTo>
                    <a:pt x="276" y="1"/>
                    <a:pt x="184" y="40"/>
                    <a:pt x="126" y="113"/>
                  </a:cubicBezTo>
                  <a:cubicBezTo>
                    <a:pt x="0" y="263"/>
                    <a:pt x="25" y="464"/>
                    <a:pt x="176" y="564"/>
                  </a:cubicBezTo>
                  <a:lnTo>
                    <a:pt x="4837" y="4248"/>
                  </a:lnTo>
                  <a:cubicBezTo>
                    <a:pt x="4887" y="4298"/>
                    <a:pt x="4963" y="4324"/>
                    <a:pt x="5038" y="4324"/>
                  </a:cubicBezTo>
                  <a:cubicBezTo>
                    <a:pt x="5138" y="4324"/>
                    <a:pt x="5213" y="4273"/>
                    <a:pt x="5288" y="4198"/>
                  </a:cubicBezTo>
                  <a:cubicBezTo>
                    <a:pt x="5389" y="4073"/>
                    <a:pt x="5364" y="3872"/>
                    <a:pt x="5238" y="3772"/>
                  </a:cubicBezTo>
                  <a:lnTo>
                    <a:pt x="552" y="63"/>
                  </a:lnTo>
                  <a:cubicBezTo>
                    <a:pt x="499" y="21"/>
                    <a:pt x="434" y="1"/>
                    <a:pt x="3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15"/>
            <p:cNvSpPr/>
            <p:nvPr/>
          </p:nvSpPr>
          <p:spPr>
            <a:xfrm>
              <a:off x="7771060" y="4796447"/>
              <a:ext cx="59475" cy="59457"/>
            </a:xfrm>
            <a:custGeom>
              <a:avLst/>
              <a:gdLst/>
              <a:ahLst/>
              <a:cxnLst/>
              <a:rect l="l" t="t" r="r" b="b"/>
              <a:pathLst>
                <a:path w="3285" h="3284" extrusionOk="0">
                  <a:moveTo>
                    <a:pt x="1655" y="627"/>
                  </a:moveTo>
                  <a:cubicBezTo>
                    <a:pt x="2206" y="627"/>
                    <a:pt x="2657" y="1103"/>
                    <a:pt x="2657" y="1654"/>
                  </a:cubicBezTo>
                  <a:cubicBezTo>
                    <a:pt x="2657" y="2206"/>
                    <a:pt x="2206" y="2657"/>
                    <a:pt x="1655" y="2657"/>
                  </a:cubicBezTo>
                  <a:cubicBezTo>
                    <a:pt x="1079" y="2657"/>
                    <a:pt x="627" y="2206"/>
                    <a:pt x="627" y="1654"/>
                  </a:cubicBezTo>
                  <a:cubicBezTo>
                    <a:pt x="627" y="1103"/>
                    <a:pt x="1079" y="627"/>
                    <a:pt x="1655" y="627"/>
                  </a:cubicBezTo>
                  <a:close/>
                  <a:moveTo>
                    <a:pt x="1655" y="0"/>
                  </a:moveTo>
                  <a:cubicBezTo>
                    <a:pt x="753" y="0"/>
                    <a:pt x="1" y="752"/>
                    <a:pt x="1" y="1654"/>
                  </a:cubicBezTo>
                  <a:cubicBezTo>
                    <a:pt x="1" y="2556"/>
                    <a:pt x="753" y="3283"/>
                    <a:pt x="1655" y="3283"/>
                  </a:cubicBezTo>
                  <a:cubicBezTo>
                    <a:pt x="2557" y="3283"/>
                    <a:pt x="3284" y="2556"/>
                    <a:pt x="3284" y="1654"/>
                  </a:cubicBezTo>
                  <a:cubicBezTo>
                    <a:pt x="3284" y="752"/>
                    <a:pt x="2557" y="0"/>
                    <a:pt x="16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15"/>
            <p:cNvSpPr/>
            <p:nvPr/>
          </p:nvSpPr>
          <p:spPr>
            <a:xfrm>
              <a:off x="7479167" y="5018542"/>
              <a:ext cx="22722" cy="22595"/>
            </a:xfrm>
            <a:custGeom>
              <a:avLst/>
              <a:gdLst/>
              <a:ahLst/>
              <a:cxnLst/>
              <a:rect l="l" t="t" r="r" b="b"/>
              <a:pathLst>
                <a:path w="1255" h="1248" extrusionOk="0">
                  <a:moveTo>
                    <a:pt x="615" y="1"/>
                  </a:moveTo>
                  <a:cubicBezTo>
                    <a:pt x="452" y="1"/>
                    <a:pt x="289" y="57"/>
                    <a:pt x="176" y="170"/>
                  </a:cubicBezTo>
                  <a:cubicBezTo>
                    <a:pt x="151" y="220"/>
                    <a:pt x="126" y="245"/>
                    <a:pt x="101" y="270"/>
                  </a:cubicBezTo>
                  <a:cubicBezTo>
                    <a:pt x="76" y="320"/>
                    <a:pt x="51" y="345"/>
                    <a:pt x="51" y="396"/>
                  </a:cubicBezTo>
                  <a:cubicBezTo>
                    <a:pt x="26" y="421"/>
                    <a:pt x="26" y="471"/>
                    <a:pt x="1" y="496"/>
                  </a:cubicBezTo>
                  <a:cubicBezTo>
                    <a:pt x="1" y="546"/>
                    <a:pt x="1" y="571"/>
                    <a:pt x="1" y="621"/>
                  </a:cubicBezTo>
                  <a:cubicBezTo>
                    <a:pt x="1" y="797"/>
                    <a:pt x="51" y="947"/>
                    <a:pt x="176" y="1072"/>
                  </a:cubicBezTo>
                  <a:cubicBezTo>
                    <a:pt x="302" y="1198"/>
                    <a:pt x="452" y="1248"/>
                    <a:pt x="628" y="1248"/>
                  </a:cubicBezTo>
                  <a:cubicBezTo>
                    <a:pt x="778" y="1248"/>
                    <a:pt x="953" y="1198"/>
                    <a:pt x="1054" y="1072"/>
                  </a:cubicBezTo>
                  <a:cubicBezTo>
                    <a:pt x="1179" y="947"/>
                    <a:pt x="1254" y="797"/>
                    <a:pt x="1254" y="621"/>
                  </a:cubicBezTo>
                  <a:cubicBezTo>
                    <a:pt x="1254" y="571"/>
                    <a:pt x="1254" y="546"/>
                    <a:pt x="1229" y="496"/>
                  </a:cubicBezTo>
                  <a:cubicBezTo>
                    <a:pt x="1229" y="471"/>
                    <a:pt x="1229" y="421"/>
                    <a:pt x="1204" y="396"/>
                  </a:cubicBezTo>
                  <a:cubicBezTo>
                    <a:pt x="1179" y="345"/>
                    <a:pt x="1154" y="320"/>
                    <a:pt x="1154" y="270"/>
                  </a:cubicBezTo>
                  <a:cubicBezTo>
                    <a:pt x="1129" y="245"/>
                    <a:pt x="1104" y="220"/>
                    <a:pt x="1054" y="170"/>
                  </a:cubicBezTo>
                  <a:cubicBezTo>
                    <a:pt x="941" y="57"/>
                    <a:pt x="778" y="1"/>
                    <a:pt x="6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5" name="Google Shape;325;p15"/>
          <p:cNvSpPr txBox="1">
            <a:spLocks noGrp="1"/>
          </p:cNvSpPr>
          <p:nvPr>
            <p:ph type="title"/>
          </p:nvPr>
        </p:nvSpPr>
        <p:spPr>
          <a:xfrm>
            <a:off x="1365900" y="445025"/>
            <a:ext cx="6412200" cy="572700"/>
          </a:xfrm>
          <a:prstGeom prst="rect">
            <a:avLst/>
          </a:prstGeom>
        </p:spPr>
        <p:txBody>
          <a:bodyPr spcFirstLastPara="1" wrap="square" lIns="0" tIns="0" rIns="0" bIns="0" anchor="ctr" anchorCtr="0">
            <a:noAutofit/>
          </a:bodyPr>
          <a:lstStyle>
            <a:lvl1pPr lvl="0" rtl="0">
              <a:spcBef>
                <a:spcPts val="0"/>
              </a:spcBef>
              <a:spcAft>
                <a:spcPts val="0"/>
              </a:spcAft>
              <a:buSzPts val="3600"/>
              <a:buNone/>
              <a:defRPr>
                <a:solidFill>
                  <a:schemeClr val="dk2"/>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26" name="Google Shape;326;p15"/>
          <p:cNvSpPr txBox="1">
            <a:spLocks noGrp="1"/>
          </p:cNvSpPr>
          <p:nvPr>
            <p:ph type="subTitle" idx="1"/>
          </p:nvPr>
        </p:nvSpPr>
        <p:spPr>
          <a:xfrm>
            <a:off x="720000" y="2801600"/>
            <a:ext cx="2130900" cy="4698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2000"/>
              <a:buFont typeface="Bebas Neue"/>
              <a:buNone/>
              <a:defRPr sz="2200">
                <a:solidFill>
                  <a:schemeClr val="lt2"/>
                </a:solidFill>
                <a:latin typeface="Bebas Neue"/>
                <a:ea typeface="Bebas Neue"/>
                <a:cs typeface="Bebas Neue"/>
                <a:sym typeface="Bebas Neue"/>
              </a:defRPr>
            </a:lvl1pPr>
            <a:lvl2pPr lvl="1" algn="ctr" rtl="0">
              <a:lnSpc>
                <a:spcPct val="100000"/>
              </a:lnSpc>
              <a:spcBef>
                <a:spcPts val="0"/>
              </a:spcBef>
              <a:spcAft>
                <a:spcPts val="0"/>
              </a:spcAft>
              <a:buSzPts val="2000"/>
              <a:buFont typeface="Bebas Neue"/>
              <a:buNone/>
              <a:defRPr sz="2000">
                <a:latin typeface="Bebas Neue"/>
                <a:ea typeface="Bebas Neue"/>
                <a:cs typeface="Bebas Neue"/>
                <a:sym typeface="Bebas Neue"/>
              </a:defRPr>
            </a:lvl2pPr>
            <a:lvl3pPr lvl="2" algn="ctr" rtl="0">
              <a:lnSpc>
                <a:spcPct val="100000"/>
              </a:lnSpc>
              <a:spcBef>
                <a:spcPts val="0"/>
              </a:spcBef>
              <a:spcAft>
                <a:spcPts val="0"/>
              </a:spcAft>
              <a:buSzPts val="2000"/>
              <a:buFont typeface="Bebas Neue"/>
              <a:buNone/>
              <a:defRPr sz="2000">
                <a:latin typeface="Bebas Neue"/>
                <a:ea typeface="Bebas Neue"/>
                <a:cs typeface="Bebas Neue"/>
                <a:sym typeface="Bebas Neue"/>
              </a:defRPr>
            </a:lvl3pPr>
            <a:lvl4pPr lvl="3" algn="ctr" rtl="0">
              <a:lnSpc>
                <a:spcPct val="100000"/>
              </a:lnSpc>
              <a:spcBef>
                <a:spcPts val="0"/>
              </a:spcBef>
              <a:spcAft>
                <a:spcPts val="0"/>
              </a:spcAft>
              <a:buSzPts val="2000"/>
              <a:buFont typeface="Bebas Neue"/>
              <a:buNone/>
              <a:defRPr sz="2000">
                <a:latin typeface="Bebas Neue"/>
                <a:ea typeface="Bebas Neue"/>
                <a:cs typeface="Bebas Neue"/>
                <a:sym typeface="Bebas Neue"/>
              </a:defRPr>
            </a:lvl4pPr>
            <a:lvl5pPr lvl="4" algn="ctr" rtl="0">
              <a:lnSpc>
                <a:spcPct val="100000"/>
              </a:lnSpc>
              <a:spcBef>
                <a:spcPts val="0"/>
              </a:spcBef>
              <a:spcAft>
                <a:spcPts val="0"/>
              </a:spcAft>
              <a:buSzPts val="2000"/>
              <a:buFont typeface="Bebas Neue"/>
              <a:buNone/>
              <a:defRPr sz="2000">
                <a:latin typeface="Bebas Neue"/>
                <a:ea typeface="Bebas Neue"/>
                <a:cs typeface="Bebas Neue"/>
                <a:sym typeface="Bebas Neue"/>
              </a:defRPr>
            </a:lvl5pPr>
            <a:lvl6pPr lvl="5" algn="ctr" rtl="0">
              <a:lnSpc>
                <a:spcPct val="100000"/>
              </a:lnSpc>
              <a:spcBef>
                <a:spcPts val="0"/>
              </a:spcBef>
              <a:spcAft>
                <a:spcPts val="0"/>
              </a:spcAft>
              <a:buSzPts val="2000"/>
              <a:buFont typeface="Bebas Neue"/>
              <a:buNone/>
              <a:defRPr sz="2000">
                <a:latin typeface="Bebas Neue"/>
                <a:ea typeface="Bebas Neue"/>
                <a:cs typeface="Bebas Neue"/>
                <a:sym typeface="Bebas Neue"/>
              </a:defRPr>
            </a:lvl6pPr>
            <a:lvl7pPr lvl="6" algn="ctr" rtl="0">
              <a:lnSpc>
                <a:spcPct val="100000"/>
              </a:lnSpc>
              <a:spcBef>
                <a:spcPts val="0"/>
              </a:spcBef>
              <a:spcAft>
                <a:spcPts val="0"/>
              </a:spcAft>
              <a:buSzPts val="2000"/>
              <a:buFont typeface="Bebas Neue"/>
              <a:buNone/>
              <a:defRPr sz="2000">
                <a:latin typeface="Bebas Neue"/>
                <a:ea typeface="Bebas Neue"/>
                <a:cs typeface="Bebas Neue"/>
                <a:sym typeface="Bebas Neue"/>
              </a:defRPr>
            </a:lvl7pPr>
            <a:lvl8pPr lvl="7" algn="ctr" rtl="0">
              <a:lnSpc>
                <a:spcPct val="100000"/>
              </a:lnSpc>
              <a:spcBef>
                <a:spcPts val="0"/>
              </a:spcBef>
              <a:spcAft>
                <a:spcPts val="0"/>
              </a:spcAft>
              <a:buSzPts val="2000"/>
              <a:buFont typeface="Bebas Neue"/>
              <a:buNone/>
              <a:defRPr sz="2000">
                <a:latin typeface="Bebas Neue"/>
                <a:ea typeface="Bebas Neue"/>
                <a:cs typeface="Bebas Neue"/>
                <a:sym typeface="Bebas Neue"/>
              </a:defRPr>
            </a:lvl8pPr>
            <a:lvl9pPr lvl="8" algn="ctr" rtl="0">
              <a:lnSpc>
                <a:spcPct val="100000"/>
              </a:lnSpc>
              <a:spcBef>
                <a:spcPts val="0"/>
              </a:spcBef>
              <a:spcAft>
                <a:spcPts val="0"/>
              </a:spcAft>
              <a:buSzPts val="2000"/>
              <a:buFont typeface="Bebas Neue"/>
              <a:buNone/>
              <a:defRPr sz="2000">
                <a:latin typeface="Bebas Neue"/>
                <a:ea typeface="Bebas Neue"/>
                <a:cs typeface="Bebas Neue"/>
                <a:sym typeface="Bebas Neue"/>
              </a:defRPr>
            </a:lvl9pPr>
          </a:lstStyle>
          <a:p>
            <a:endParaRPr/>
          </a:p>
        </p:txBody>
      </p:sp>
      <p:sp>
        <p:nvSpPr>
          <p:cNvPr id="327" name="Google Shape;327;p15"/>
          <p:cNvSpPr txBox="1">
            <a:spLocks noGrp="1"/>
          </p:cNvSpPr>
          <p:nvPr>
            <p:ph type="subTitle" idx="2"/>
          </p:nvPr>
        </p:nvSpPr>
        <p:spPr>
          <a:xfrm>
            <a:off x="720000" y="3271400"/>
            <a:ext cx="2130900" cy="8634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328" name="Google Shape;328;p15"/>
          <p:cNvSpPr txBox="1">
            <a:spLocks noGrp="1"/>
          </p:cNvSpPr>
          <p:nvPr>
            <p:ph type="subTitle" idx="3"/>
          </p:nvPr>
        </p:nvSpPr>
        <p:spPr>
          <a:xfrm>
            <a:off x="3506550" y="2801600"/>
            <a:ext cx="2130900" cy="4698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2000"/>
              <a:buFont typeface="Bebas Neue"/>
              <a:buNone/>
              <a:defRPr sz="2200">
                <a:solidFill>
                  <a:schemeClr val="lt2"/>
                </a:solidFill>
                <a:latin typeface="Bebas Neue"/>
                <a:ea typeface="Bebas Neue"/>
                <a:cs typeface="Bebas Neue"/>
                <a:sym typeface="Bebas Neue"/>
              </a:defRPr>
            </a:lvl1pPr>
            <a:lvl2pPr lvl="1" algn="ctr" rtl="0">
              <a:lnSpc>
                <a:spcPct val="100000"/>
              </a:lnSpc>
              <a:spcBef>
                <a:spcPts val="0"/>
              </a:spcBef>
              <a:spcAft>
                <a:spcPts val="0"/>
              </a:spcAft>
              <a:buSzPts val="2000"/>
              <a:buFont typeface="Bebas Neue"/>
              <a:buNone/>
              <a:defRPr sz="2000">
                <a:latin typeface="Bebas Neue"/>
                <a:ea typeface="Bebas Neue"/>
                <a:cs typeface="Bebas Neue"/>
                <a:sym typeface="Bebas Neue"/>
              </a:defRPr>
            </a:lvl2pPr>
            <a:lvl3pPr lvl="2" algn="ctr" rtl="0">
              <a:lnSpc>
                <a:spcPct val="100000"/>
              </a:lnSpc>
              <a:spcBef>
                <a:spcPts val="0"/>
              </a:spcBef>
              <a:spcAft>
                <a:spcPts val="0"/>
              </a:spcAft>
              <a:buSzPts val="2000"/>
              <a:buFont typeface="Bebas Neue"/>
              <a:buNone/>
              <a:defRPr sz="2000">
                <a:latin typeface="Bebas Neue"/>
                <a:ea typeface="Bebas Neue"/>
                <a:cs typeface="Bebas Neue"/>
                <a:sym typeface="Bebas Neue"/>
              </a:defRPr>
            </a:lvl3pPr>
            <a:lvl4pPr lvl="3" algn="ctr" rtl="0">
              <a:lnSpc>
                <a:spcPct val="100000"/>
              </a:lnSpc>
              <a:spcBef>
                <a:spcPts val="0"/>
              </a:spcBef>
              <a:spcAft>
                <a:spcPts val="0"/>
              </a:spcAft>
              <a:buSzPts val="2000"/>
              <a:buFont typeface="Bebas Neue"/>
              <a:buNone/>
              <a:defRPr sz="2000">
                <a:latin typeface="Bebas Neue"/>
                <a:ea typeface="Bebas Neue"/>
                <a:cs typeface="Bebas Neue"/>
                <a:sym typeface="Bebas Neue"/>
              </a:defRPr>
            </a:lvl4pPr>
            <a:lvl5pPr lvl="4" algn="ctr" rtl="0">
              <a:lnSpc>
                <a:spcPct val="100000"/>
              </a:lnSpc>
              <a:spcBef>
                <a:spcPts val="0"/>
              </a:spcBef>
              <a:spcAft>
                <a:spcPts val="0"/>
              </a:spcAft>
              <a:buSzPts val="2000"/>
              <a:buFont typeface="Bebas Neue"/>
              <a:buNone/>
              <a:defRPr sz="2000">
                <a:latin typeface="Bebas Neue"/>
                <a:ea typeface="Bebas Neue"/>
                <a:cs typeface="Bebas Neue"/>
                <a:sym typeface="Bebas Neue"/>
              </a:defRPr>
            </a:lvl5pPr>
            <a:lvl6pPr lvl="5" algn="ctr" rtl="0">
              <a:lnSpc>
                <a:spcPct val="100000"/>
              </a:lnSpc>
              <a:spcBef>
                <a:spcPts val="0"/>
              </a:spcBef>
              <a:spcAft>
                <a:spcPts val="0"/>
              </a:spcAft>
              <a:buSzPts val="2000"/>
              <a:buFont typeface="Bebas Neue"/>
              <a:buNone/>
              <a:defRPr sz="2000">
                <a:latin typeface="Bebas Neue"/>
                <a:ea typeface="Bebas Neue"/>
                <a:cs typeface="Bebas Neue"/>
                <a:sym typeface="Bebas Neue"/>
              </a:defRPr>
            </a:lvl6pPr>
            <a:lvl7pPr lvl="6" algn="ctr" rtl="0">
              <a:lnSpc>
                <a:spcPct val="100000"/>
              </a:lnSpc>
              <a:spcBef>
                <a:spcPts val="0"/>
              </a:spcBef>
              <a:spcAft>
                <a:spcPts val="0"/>
              </a:spcAft>
              <a:buSzPts val="2000"/>
              <a:buFont typeface="Bebas Neue"/>
              <a:buNone/>
              <a:defRPr sz="2000">
                <a:latin typeface="Bebas Neue"/>
                <a:ea typeface="Bebas Neue"/>
                <a:cs typeface="Bebas Neue"/>
                <a:sym typeface="Bebas Neue"/>
              </a:defRPr>
            </a:lvl7pPr>
            <a:lvl8pPr lvl="7" algn="ctr" rtl="0">
              <a:lnSpc>
                <a:spcPct val="100000"/>
              </a:lnSpc>
              <a:spcBef>
                <a:spcPts val="0"/>
              </a:spcBef>
              <a:spcAft>
                <a:spcPts val="0"/>
              </a:spcAft>
              <a:buSzPts val="2000"/>
              <a:buFont typeface="Bebas Neue"/>
              <a:buNone/>
              <a:defRPr sz="2000">
                <a:latin typeface="Bebas Neue"/>
                <a:ea typeface="Bebas Neue"/>
                <a:cs typeface="Bebas Neue"/>
                <a:sym typeface="Bebas Neue"/>
              </a:defRPr>
            </a:lvl8pPr>
            <a:lvl9pPr lvl="8" algn="ctr" rtl="0">
              <a:lnSpc>
                <a:spcPct val="100000"/>
              </a:lnSpc>
              <a:spcBef>
                <a:spcPts val="0"/>
              </a:spcBef>
              <a:spcAft>
                <a:spcPts val="0"/>
              </a:spcAft>
              <a:buSzPts val="2000"/>
              <a:buFont typeface="Bebas Neue"/>
              <a:buNone/>
              <a:defRPr sz="2000">
                <a:latin typeface="Bebas Neue"/>
                <a:ea typeface="Bebas Neue"/>
                <a:cs typeface="Bebas Neue"/>
                <a:sym typeface="Bebas Neue"/>
              </a:defRPr>
            </a:lvl9pPr>
          </a:lstStyle>
          <a:p>
            <a:endParaRPr/>
          </a:p>
        </p:txBody>
      </p:sp>
      <p:sp>
        <p:nvSpPr>
          <p:cNvPr id="329" name="Google Shape;329;p15"/>
          <p:cNvSpPr txBox="1">
            <a:spLocks noGrp="1"/>
          </p:cNvSpPr>
          <p:nvPr>
            <p:ph type="subTitle" idx="4"/>
          </p:nvPr>
        </p:nvSpPr>
        <p:spPr>
          <a:xfrm>
            <a:off x="3506550" y="3271400"/>
            <a:ext cx="2130900" cy="8634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330" name="Google Shape;330;p15"/>
          <p:cNvSpPr txBox="1">
            <a:spLocks noGrp="1"/>
          </p:cNvSpPr>
          <p:nvPr>
            <p:ph type="subTitle" idx="5"/>
          </p:nvPr>
        </p:nvSpPr>
        <p:spPr>
          <a:xfrm>
            <a:off x="6293100" y="2801600"/>
            <a:ext cx="2130900" cy="4698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2000"/>
              <a:buFont typeface="Bebas Neue"/>
              <a:buNone/>
              <a:defRPr sz="2200">
                <a:solidFill>
                  <a:schemeClr val="lt2"/>
                </a:solidFill>
                <a:latin typeface="Bebas Neue"/>
                <a:ea typeface="Bebas Neue"/>
                <a:cs typeface="Bebas Neue"/>
                <a:sym typeface="Bebas Neue"/>
              </a:defRPr>
            </a:lvl1pPr>
            <a:lvl2pPr lvl="1" algn="ctr" rtl="0">
              <a:lnSpc>
                <a:spcPct val="100000"/>
              </a:lnSpc>
              <a:spcBef>
                <a:spcPts val="0"/>
              </a:spcBef>
              <a:spcAft>
                <a:spcPts val="0"/>
              </a:spcAft>
              <a:buSzPts val="2000"/>
              <a:buFont typeface="Bebas Neue"/>
              <a:buNone/>
              <a:defRPr sz="2000">
                <a:latin typeface="Bebas Neue"/>
                <a:ea typeface="Bebas Neue"/>
                <a:cs typeface="Bebas Neue"/>
                <a:sym typeface="Bebas Neue"/>
              </a:defRPr>
            </a:lvl2pPr>
            <a:lvl3pPr lvl="2" algn="ctr" rtl="0">
              <a:lnSpc>
                <a:spcPct val="100000"/>
              </a:lnSpc>
              <a:spcBef>
                <a:spcPts val="0"/>
              </a:spcBef>
              <a:spcAft>
                <a:spcPts val="0"/>
              </a:spcAft>
              <a:buSzPts val="2000"/>
              <a:buFont typeface="Bebas Neue"/>
              <a:buNone/>
              <a:defRPr sz="2000">
                <a:latin typeface="Bebas Neue"/>
                <a:ea typeface="Bebas Neue"/>
                <a:cs typeface="Bebas Neue"/>
                <a:sym typeface="Bebas Neue"/>
              </a:defRPr>
            </a:lvl3pPr>
            <a:lvl4pPr lvl="3" algn="ctr" rtl="0">
              <a:lnSpc>
                <a:spcPct val="100000"/>
              </a:lnSpc>
              <a:spcBef>
                <a:spcPts val="0"/>
              </a:spcBef>
              <a:spcAft>
                <a:spcPts val="0"/>
              </a:spcAft>
              <a:buSzPts val="2000"/>
              <a:buFont typeface="Bebas Neue"/>
              <a:buNone/>
              <a:defRPr sz="2000">
                <a:latin typeface="Bebas Neue"/>
                <a:ea typeface="Bebas Neue"/>
                <a:cs typeface="Bebas Neue"/>
                <a:sym typeface="Bebas Neue"/>
              </a:defRPr>
            </a:lvl4pPr>
            <a:lvl5pPr lvl="4" algn="ctr" rtl="0">
              <a:lnSpc>
                <a:spcPct val="100000"/>
              </a:lnSpc>
              <a:spcBef>
                <a:spcPts val="0"/>
              </a:spcBef>
              <a:spcAft>
                <a:spcPts val="0"/>
              </a:spcAft>
              <a:buSzPts val="2000"/>
              <a:buFont typeface="Bebas Neue"/>
              <a:buNone/>
              <a:defRPr sz="2000">
                <a:latin typeface="Bebas Neue"/>
                <a:ea typeface="Bebas Neue"/>
                <a:cs typeface="Bebas Neue"/>
                <a:sym typeface="Bebas Neue"/>
              </a:defRPr>
            </a:lvl5pPr>
            <a:lvl6pPr lvl="5" algn="ctr" rtl="0">
              <a:lnSpc>
                <a:spcPct val="100000"/>
              </a:lnSpc>
              <a:spcBef>
                <a:spcPts val="0"/>
              </a:spcBef>
              <a:spcAft>
                <a:spcPts val="0"/>
              </a:spcAft>
              <a:buSzPts val="2000"/>
              <a:buFont typeface="Bebas Neue"/>
              <a:buNone/>
              <a:defRPr sz="2000">
                <a:latin typeface="Bebas Neue"/>
                <a:ea typeface="Bebas Neue"/>
                <a:cs typeface="Bebas Neue"/>
                <a:sym typeface="Bebas Neue"/>
              </a:defRPr>
            </a:lvl6pPr>
            <a:lvl7pPr lvl="6" algn="ctr" rtl="0">
              <a:lnSpc>
                <a:spcPct val="100000"/>
              </a:lnSpc>
              <a:spcBef>
                <a:spcPts val="0"/>
              </a:spcBef>
              <a:spcAft>
                <a:spcPts val="0"/>
              </a:spcAft>
              <a:buSzPts val="2000"/>
              <a:buFont typeface="Bebas Neue"/>
              <a:buNone/>
              <a:defRPr sz="2000">
                <a:latin typeface="Bebas Neue"/>
                <a:ea typeface="Bebas Neue"/>
                <a:cs typeface="Bebas Neue"/>
                <a:sym typeface="Bebas Neue"/>
              </a:defRPr>
            </a:lvl7pPr>
            <a:lvl8pPr lvl="7" algn="ctr" rtl="0">
              <a:lnSpc>
                <a:spcPct val="100000"/>
              </a:lnSpc>
              <a:spcBef>
                <a:spcPts val="0"/>
              </a:spcBef>
              <a:spcAft>
                <a:spcPts val="0"/>
              </a:spcAft>
              <a:buSzPts val="2000"/>
              <a:buFont typeface="Bebas Neue"/>
              <a:buNone/>
              <a:defRPr sz="2000">
                <a:latin typeface="Bebas Neue"/>
                <a:ea typeface="Bebas Neue"/>
                <a:cs typeface="Bebas Neue"/>
                <a:sym typeface="Bebas Neue"/>
              </a:defRPr>
            </a:lvl8pPr>
            <a:lvl9pPr lvl="8" algn="ctr" rtl="0">
              <a:lnSpc>
                <a:spcPct val="100000"/>
              </a:lnSpc>
              <a:spcBef>
                <a:spcPts val="0"/>
              </a:spcBef>
              <a:spcAft>
                <a:spcPts val="0"/>
              </a:spcAft>
              <a:buSzPts val="2000"/>
              <a:buFont typeface="Bebas Neue"/>
              <a:buNone/>
              <a:defRPr sz="2000">
                <a:latin typeface="Bebas Neue"/>
                <a:ea typeface="Bebas Neue"/>
                <a:cs typeface="Bebas Neue"/>
                <a:sym typeface="Bebas Neue"/>
              </a:defRPr>
            </a:lvl9pPr>
          </a:lstStyle>
          <a:p>
            <a:endParaRPr/>
          </a:p>
        </p:txBody>
      </p:sp>
      <p:sp>
        <p:nvSpPr>
          <p:cNvPr id="331" name="Google Shape;331;p15"/>
          <p:cNvSpPr txBox="1">
            <a:spLocks noGrp="1"/>
          </p:cNvSpPr>
          <p:nvPr>
            <p:ph type="subTitle" idx="6"/>
          </p:nvPr>
        </p:nvSpPr>
        <p:spPr>
          <a:xfrm>
            <a:off x="6293100" y="3271400"/>
            <a:ext cx="2130900" cy="8634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four columns">
  <p:cSld name="CUSTOM_2">
    <p:spTree>
      <p:nvGrpSpPr>
        <p:cNvPr id="1" name="Shape 332"/>
        <p:cNvGrpSpPr/>
        <p:nvPr/>
      </p:nvGrpSpPr>
      <p:grpSpPr>
        <a:xfrm>
          <a:off x="0" y="0"/>
          <a:ext cx="0" cy="0"/>
          <a:chOff x="0" y="0"/>
          <a:chExt cx="0" cy="0"/>
        </a:xfrm>
      </p:grpSpPr>
      <p:grpSp>
        <p:nvGrpSpPr>
          <p:cNvPr id="333" name="Google Shape;333;p16"/>
          <p:cNvGrpSpPr/>
          <p:nvPr/>
        </p:nvGrpSpPr>
        <p:grpSpPr>
          <a:xfrm flipH="1">
            <a:off x="-8" y="11222"/>
            <a:ext cx="584466" cy="3946393"/>
            <a:chOff x="8559523" y="791447"/>
            <a:chExt cx="584466" cy="3946393"/>
          </a:xfrm>
        </p:grpSpPr>
        <p:sp>
          <p:nvSpPr>
            <p:cNvPr id="334" name="Google Shape;334;p16"/>
            <p:cNvSpPr/>
            <p:nvPr/>
          </p:nvSpPr>
          <p:spPr>
            <a:xfrm>
              <a:off x="8559523" y="2735608"/>
              <a:ext cx="97568" cy="78286"/>
            </a:xfrm>
            <a:custGeom>
              <a:avLst/>
              <a:gdLst/>
              <a:ahLst/>
              <a:cxnLst/>
              <a:rect l="l" t="t" r="r" b="b"/>
              <a:pathLst>
                <a:path w="5389" h="4324" extrusionOk="0">
                  <a:moveTo>
                    <a:pt x="368" y="1"/>
                  </a:moveTo>
                  <a:cubicBezTo>
                    <a:pt x="276" y="1"/>
                    <a:pt x="184" y="40"/>
                    <a:pt x="126" y="113"/>
                  </a:cubicBezTo>
                  <a:cubicBezTo>
                    <a:pt x="0" y="263"/>
                    <a:pt x="25" y="464"/>
                    <a:pt x="176" y="564"/>
                  </a:cubicBezTo>
                  <a:lnTo>
                    <a:pt x="4837" y="4248"/>
                  </a:lnTo>
                  <a:cubicBezTo>
                    <a:pt x="4887" y="4298"/>
                    <a:pt x="4963" y="4324"/>
                    <a:pt x="5038" y="4324"/>
                  </a:cubicBezTo>
                  <a:cubicBezTo>
                    <a:pt x="5138" y="4324"/>
                    <a:pt x="5213" y="4273"/>
                    <a:pt x="5288" y="4198"/>
                  </a:cubicBezTo>
                  <a:cubicBezTo>
                    <a:pt x="5389" y="4073"/>
                    <a:pt x="5364" y="3872"/>
                    <a:pt x="5238" y="3772"/>
                  </a:cubicBezTo>
                  <a:lnTo>
                    <a:pt x="552" y="63"/>
                  </a:lnTo>
                  <a:cubicBezTo>
                    <a:pt x="499" y="21"/>
                    <a:pt x="434" y="1"/>
                    <a:pt x="3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16"/>
            <p:cNvSpPr/>
            <p:nvPr/>
          </p:nvSpPr>
          <p:spPr>
            <a:xfrm>
              <a:off x="8955190" y="4621461"/>
              <a:ext cx="36789" cy="116379"/>
            </a:xfrm>
            <a:custGeom>
              <a:avLst/>
              <a:gdLst/>
              <a:ahLst/>
              <a:cxnLst/>
              <a:rect l="l" t="t" r="r" b="b"/>
              <a:pathLst>
                <a:path w="2032" h="6428" extrusionOk="0">
                  <a:moveTo>
                    <a:pt x="347" y="0"/>
                  </a:moveTo>
                  <a:cubicBezTo>
                    <a:pt x="323" y="0"/>
                    <a:pt x="300" y="4"/>
                    <a:pt x="277" y="12"/>
                  </a:cubicBezTo>
                  <a:cubicBezTo>
                    <a:pt x="101" y="62"/>
                    <a:pt x="1" y="212"/>
                    <a:pt x="26" y="388"/>
                  </a:cubicBezTo>
                  <a:lnTo>
                    <a:pt x="1379" y="6202"/>
                  </a:lnTo>
                  <a:cubicBezTo>
                    <a:pt x="1430" y="6327"/>
                    <a:pt x="1555" y="6428"/>
                    <a:pt x="1680" y="6428"/>
                  </a:cubicBezTo>
                  <a:lnTo>
                    <a:pt x="1755" y="6428"/>
                  </a:lnTo>
                  <a:cubicBezTo>
                    <a:pt x="1931" y="6378"/>
                    <a:pt x="2031" y="6227"/>
                    <a:pt x="2006" y="6052"/>
                  </a:cubicBezTo>
                  <a:lnTo>
                    <a:pt x="653" y="237"/>
                  </a:lnTo>
                  <a:cubicBezTo>
                    <a:pt x="610" y="110"/>
                    <a:pt x="478" y="0"/>
                    <a:pt x="34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16"/>
            <p:cNvSpPr/>
            <p:nvPr/>
          </p:nvSpPr>
          <p:spPr>
            <a:xfrm>
              <a:off x="8623363" y="4301955"/>
              <a:ext cx="60380" cy="108087"/>
            </a:xfrm>
            <a:custGeom>
              <a:avLst/>
              <a:gdLst/>
              <a:ahLst/>
              <a:cxnLst/>
              <a:rect l="l" t="t" r="r" b="b"/>
              <a:pathLst>
                <a:path w="3335" h="5970" extrusionOk="0">
                  <a:moveTo>
                    <a:pt x="2985" y="0"/>
                  </a:moveTo>
                  <a:cubicBezTo>
                    <a:pt x="2871" y="0"/>
                    <a:pt x="2763" y="70"/>
                    <a:pt x="2708" y="180"/>
                  </a:cubicBezTo>
                  <a:lnTo>
                    <a:pt x="76" y="5519"/>
                  </a:lnTo>
                  <a:cubicBezTo>
                    <a:pt x="1" y="5669"/>
                    <a:pt x="51" y="5870"/>
                    <a:pt x="201" y="5945"/>
                  </a:cubicBezTo>
                  <a:cubicBezTo>
                    <a:pt x="252" y="5970"/>
                    <a:pt x="302" y="5970"/>
                    <a:pt x="352" y="5970"/>
                  </a:cubicBezTo>
                  <a:cubicBezTo>
                    <a:pt x="477" y="5970"/>
                    <a:pt x="577" y="5920"/>
                    <a:pt x="627" y="5794"/>
                  </a:cubicBezTo>
                  <a:lnTo>
                    <a:pt x="3259" y="456"/>
                  </a:lnTo>
                  <a:cubicBezTo>
                    <a:pt x="3334" y="306"/>
                    <a:pt x="3259" y="105"/>
                    <a:pt x="3109" y="30"/>
                  </a:cubicBezTo>
                  <a:cubicBezTo>
                    <a:pt x="3068" y="10"/>
                    <a:pt x="3026" y="0"/>
                    <a:pt x="298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16"/>
            <p:cNvSpPr/>
            <p:nvPr/>
          </p:nvSpPr>
          <p:spPr>
            <a:xfrm>
              <a:off x="9016004" y="2994926"/>
              <a:ext cx="59457" cy="59004"/>
            </a:xfrm>
            <a:custGeom>
              <a:avLst/>
              <a:gdLst/>
              <a:ahLst/>
              <a:cxnLst/>
              <a:rect l="l" t="t" r="r" b="b"/>
              <a:pathLst>
                <a:path w="3284" h="3259" extrusionOk="0">
                  <a:moveTo>
                    <a:pt x="1655" y="627"/>
                  </a:moveTo>
                  <a:cubicBezTo>
                    <a:pt x="2206" y="627"/>
                    <a:pt x="2657" y="1078"/>
                    <a:pt x="2657" y="1630"/>
                  </a:cubicBezTo>
                  <a:cubicBezTo>
                    <a:pt x="2657" y="2181"/>
                    <a:pt x="2206" y="2632"/>
                    <a:pt x="1655" y="2632"/>
                  </a:cubicBezTo>
                  <a:cubicBezTo>
                    <a:pt x="1078" y="2632"/>
                    <a:pt x="627" y="2181"/>
                    <a:pt x="627" y="1630"/>
                  </a:cubicBezTo>
                  <a:cubicBezTo>
                    <a:pt x="627" y="1078"/>
                    <a:pt x="1078" y="627"/>
                    <a:pt x="1655" y="627"/>
                  </a:cubicBezTo>
                  <a:close/>
                  <a:moveTo>
                    <a:pt x="1655" y="1"/>
                  </a:moveTo>
                  <a:cubicBezTo>
                    <a:pt x="752" y="1"/>
                    <a:pt x="0" y="727"/>
                    <a:pt x="0" y="1630"/>
                  </a:cubicBezTo>
                  <a:cubicBezTo>
                    <a:pt x="0" y="2532"/>
                    <a:pt x="752" y="3259"/>
                    <a:pt x="1655" y="3259"/>
                  </a:cubicBezTo>
                  <a:cubicBezTo>
                    <a:pt x="2557" y="3259"/>
                    <a:pt x="3284" y="2532"/>
                    <a:pt x="3284" y="1630"/>
                  </a:cubicBezTo>
                  <a:cubicBezTo>
                    <a:pt x="3284" y="727"/>
                    <a:pt x="2557" y="1"/>
                    <a:pt x="16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16"/>
            <p:cNvSpPr/>
            <p:nvPr/>
          </p:nvSpPr>
          <p:spPr>
            <a:xfrm>
              <a:off x="8736973" y="1964341"/>
              <a:ext cx="59457" cy="59004"/>
            </a:xfrm>
            <a:custGeom>
              <a:avLst/>
              <a:gdLst/>
              <a:ahLst/>
              <a:cxnLst/>
              <a:rect l="l" t="t" r="r" b="b"/>
              <a:pathLst>
                <a:path w="3284" h="3259" extrusionOk="0">
                  <a:moveTo>
                    <a:pt x="1630" y="627"/>
                  </a:moveTo>
                  <a:cubicBezTo>
                    <a:pt x="2206" y="627"/>
                    <a:pt x="2657" y="1078"/>
                    <a:pt x="2657" y="1629"/>
                  </a:cubicBezTo>
                  <a:cubicBezTo>
                    <a:pt x="2657" y="2181"/>
                    <a:pt x="2206" y="2632"/>
                    <a:pt x="1630" y="2632"/>
                  </a:cubicBezTo>
                  <a:cubicBezTo>
                    <a:pt x="1078" y="2632"/>
                    <a:pt x="627" y="2181"/>
                    <a:pt x="627" y="1629"/>
                  </a:cubicBezTo>
                  <a:cubicBezTo>
                    <a:pt x="627" y="1078"/>
                    <a:pt x="1078" y="627"/>
                    <a:pt x="1630" y="627"/>
                  </a:cubicBezTo>
                  <a:close/>
                  <a:moveTo>
                    <a:pt x="1630" y="0"/>
                  </a:moveTo>
                  <a:cubicBezTo>
                    <a:pt x="728" y="0"/>
                    <a:pt x="1" y="727"/>
                    <a:pt x="1" y="1629"/>
                  </a:cubicBezTo>
                  <a:cubicBezTo>
                    <a:pt x="1" y="2532"/>
                    <a:pt x="728" y="3258"/>
                    <a:pt x="1630" y="3258"/>
                  </a:cubicBezTo>
                  <a:cubicBezTo>
                    <a:pt x="2532" y="3258"/>
                    <a:pt x="3284" y="2532"/>
                    <a:pt x="3284" y="1629"/>
                  </a:cubicBezTo>
                  <a:cubicBezTo>
                    <a:pt x="3284"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16"/>
            <p:cNvSpPr/>
            <p:nvPr/>
          </p:nvSpPr>
          <p:spPr>
            <a:xfrm>
              <a:off x="9121267" y="3702904"/>
              <a:ext cx="22722" cy="22595"/>
            </a:xfrm>
            <a:custGeom>
              <a:avLst/>
              <a:gdLst/>
              <a:ahLst/>
              <a:cxnLst/>
              <a:rect l="l" t="t" r="r" b="b"/>
              <a:pathLst>
                <a:path w="1255" h="1248" extrusionOk="0">
                  <a:moveTo>
                    <a:pt x="615" y="1"/>
                  </a:moveTo>
                  <a:cubicBezTo>
                    <a:pt x="452" y="1"/>
                    <a:pt x="289" y="57"/>
                    <a:pt x="176" y="170"/>
                  </a:cubicBezTo>
                  <a:cubicBezTo>
                    <a:pt x="151" y="220"/>
                    <a:pt x="126" y="245"/>
                    <a:pt x="101" y="270"/>
                  </a:cubicBezTo>
                  <a:cubicBezTo>
                    <a:pt x="76" y="320"/>
                    <a:pt x="51" y="345"/>
                    <a:pt x="51" y="396"/>
                  </a:cubicBezTo>
                  <a:cubicBezTo>
                    <a:pt x="26" y="421"/>
                    <a:pt x="26" y="471"/>
                    <a:pt x="1" y="496"/>
                  </a:cubicBezTo>
                  <a:cubicBezTo>
                    <a:pt x="1" y="546"/>
                    <a:pt x="1" y="571"/>
                    <a:pt x="1" y="621"/>
                  </a:cubicBezTo>
                  <a:cubicBezTo>
                    <a:pt x="1" y="797"/>
                    <a:pt x="51" y="947"/>
                    <a:pt x="176" y="1072"/>
                  </a:cubicBezTo>
                  <a:cubicBezTo>
                    <a:pt x="302" y="1198"/>
                    <a:pt x="452" y="1248"/>
                    <a:pt x="628" y="1248"/>
                  </a:cubicBezTo>
                  <a:cubicBezTo>
                    <a:pt x="778" y="1248"/>
                    <a:pt x="953" y="1198"/>
                    <a:pt x="1054" y="1072"/>
                  </a:cubicBezTo>
                  <a:cubicBezTo>
                    <a:pt x="1179" y="947"/>
                    <a:pt x="1254" y="797"/>
                    <a:pt x="1254" y="621"/>
                  </a:cubicBezTo>
                  <a:cubicBezTo>
                    <a:pt x="1254" y="571"/>
                    <a:pt x="1254" y="546"/>
                    <a:pt x="1229" y="496"/>
                  </a:cubicBezTo>
                  <a:cubicBezTo>
                    <a:pt x="1229" y="471"/>
                    <a:pt x="1229" y="421"/>
                    <a:pt x="1204" y="396"/>
                  </a:cubicBezTo>
                  <a:cubicBezTo>
                    <a:pt x="1179" y="345"/>
                    <a:pt x="1154" y="320"/>
                    <a:pt x="1154" y="270"/>
                  </a:cubicBezTo>
                  <a:cubicBezTo>
                    <a:pt x="1129" y="245"/>
                    <a:pt x="1104" y="220"/>
                    <a:pt x="1054" y="170"/>
                  </a:cubicBezTo>
                  <a:cubicBezTo>
                    <a:pt x="941" y="57"/>
                    <a:pt x="778" y="1"/>
                    <a:pt x="6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16"/>
            <p:cNvSpPr/>
            <p:nvPr/>
          </p:nvSpPr>
          <p:spPr>
            <a:xfrm>
              <a:off x="9034598" y="1818952"/>
              <a:ext cx="22722" cy="22993"/>
            </a:xfrm>
            <a:custGeom>
              <a:avLst/>
              <a:gdLst/>
              <a:ahLst/>
              <a:cxnLst/>
              <a:rect l="l" t="t" r="r" b="b"/>
              <a:pathLst>
                <a:path w="1255" h="1270" extrusionOk="0">
                  <a:moveTo>
                    <a:pt x="603" y="0"/>
                  </a:moveTo>
                  <a:cubicBezTo>
                    <a:pt x="446" y="0"/>
                    <a:pt x="295" y="72"/>
                    <a:pt x="176" y="191"/>
                  </a:cubicBezTo>
                  <a:cubicBezTo>
                    <a:pt x="151" y="216"/>
                    <a:pt x="126" y="241"/>
                    <a:pt x="101" y="292"/>
                  </a:cubicBezTo>
                  <a:cubicBezTo>
                    <a:pt x="76" y="317"/>
                    <a:pt x="51" y="342"/>
                    <a:pt x="51" y="392"/>
                  </a:cubicBezTo>
                  <a:cubicBezTo>
                    <a:pt x="26" y="417"/>
                    <a:pt x="1" y="467"/>
                    <a:pt x="1" y="517"/>
                  </a:cubicBezTo>
                  <a:cubicBezTo>
                    <a:pt x="1" y="542"/>
                    <a:pt x="1" y="592"/>
                    <a:pt x="1" y="642"/>
                  </a:cubicBezTo>
                  <a:cubicBezTo>
                    <a:pt x="1" y="793"/>
                    <a:pt x="51" y="968"/>
                    <a:pt x="176" y="1069"/>
                  </a:cubicBezTo>
                  <a:cubicBezTo>
                    <a:pt x="302" y="1194"/>
                    <a:pt x="452" y="1269"/>
                    <a:pt x="628" y="1269"/>
                  </a:cubicBezTo>
                  <a:cubicBezTo>
                    <a:pt x="653" y="1269"/>
                    <a:pt x="703" y="1244"/>
                    <a:pt x="728" y="1244"/>
                  </a:cubicBezTo>
                  <a:cubicBezTo>
                    <a:pt x="778" y="1244"/>
                    <a:pt x="828" y="1219"/>
                    <a:pt x="853" y="1219"/>
                  </a:cubicBezTo>
                  <a:cubicBezTo>
                    <a:pt x="903" y="1194"/>
                    <a:pt x="928" y="1169"/>
                    <a:pt x="953" y="1144"/>
                  </a:cubicBezTo>
                  <a:cubicBezTo>
                    <a:pt x="1003" y="1119"/>
                    <a:pt x="1029" y="1094"/>
                    <a:pt x="1054" y="1069"/>
                  </a:cubicBezTo>
                  <a:cubicBezTo>
                    <a:pt x="1179" y="968"/>
                    <a:pt x="1254" y="793"/>
                    <a:pt x="1254" y="642"/>
                  </a:cubicBezTo>
                  <a:cubicBezTo>
                    <a:pt x="1254" y="592"/>
                    <a:pt x="1229" y="542"/>
                    <a:pt x="1229" y="517"/>
                  </a:cubicBezTo>
                  <a:cubicBezTo>
                    <a:pt x="1229" y="467"/>
                    <a:pt x="1204" y="417"/>
                    <a:pt x="1204" y="392"/>
                  </a:cubicBezTo>
                  <a:cubicBezTo>
                    <a:pt x="1179" y="342"/>
                    <a:pt x="1154" y="317"/>
                    <a:pt x="1129" y="292"/>
                  </a:cubicBezTo>
                  <a:cubicBezTo>
                    <a:pt x="1104" y="241"/>
                    <a:pt x="1079" y="216"/>
                    <a:pt x="1054" y="191"/>
                  </a:cubicBezTo>
                  <a:cubicBezTo>
                    <a:pt x="1029" y="166"/>
                    <a:pt x="1003" y="141"/>
                    <a:pt x="953" y="116"/>
                  </a:cubicBezTo>
                  <a:cubicBezTo>
                    <a:pt x="928" y="91"/>
                    <a:pt x="903" y="66"/>
                    <a:pt x="853" y="41"/>
                  </a:cubicBezTo>
                  <a:cubicBezTo>
                    <a:pt x="828" y="41"/>
                    <a:pt x="778" y="16"/>
                    <a:pt x="728" y="16"/>
                  </a:cubicBezTo>
                  <a:cubicBezTo>
                    <a:pt x="686" y="5"/>
                    <a:pt x="644" y="0"/>
                    <a:pt x="6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16"/>
            <p:cNvSpPr/>
            <p:nvPr/>
          </p:nvSpPr>
          <p:spPr>
            <a:xfrm>
              <a:off x="8700096" y="3562403"/>
              <a:ext cx="55383" cy="54007"/>
            </a:xfrm>
            <a:custGeom>
              <a:avLst/>
              <a:gdLst/>
              <a:ahLst/>
              <a:cxnLst/>
              <a:rect l="l" t="t" r="r" b="b"/>
              <a:pathLst>
                <a:path w="3059" h="2983" extrusionOk="0">
                  <a:moveTo>
                    <a:pt x="2707" y="0"/>
                  </a:moveTo>
                  <a:cubicBezTo>
                    <a:pt x="2626" y="0"/>
                    <a:pt x="2544" y="25"/>
                    <a:pt x="2482" y="75"/>
                  </a:cubicBezTo>
                  <a:lnTo>
                    <a:pt x="126" y="2456"/>
                  </a:lnTo>
                  <a:cubicBezTo>
                    <a:pt x="0" y="2582"/>
                    <a:pt x="0" y="2782"/>
                    <a:pt x="126" y="2907"/>
                  </a:cubicBezTo>
                  <a:cubicBezTo>
                    <a:pt x="176" y="2958"/>
                    <a:pt x="251" y="2983"/>
                    <a:pt x="351" y="2983"/>
                  </a:cubicBezTo>
                  <a:cubicBezTo>
                    <a:pt x="427" y="2983"/>
                    <a:pt x="502" y="2958"/>
                    <a:pt x="552" y="2907"/>
                  </a:cubicBezTo>
                  <a:lnTo>
                    <a:pt x="2933" y="527"/>
                  </a:lnTo>
                  <a:cubicBezTo>
                    <a:pt x="3058" y="401"/>
                    <a:pt x="3058" y="201"/>
                    <a:pt x="2933" y="75"/>
                  </a:cubicBezTo>
                  <a:cubicBezTo>
                    <a:pt x="2870" y="25"/>
                    <a:pt x="2789" y="0"/>
                    <a:pt x="27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16"/>
            <p:cNvSpPr/>
            <p:nvPr/>
          </p:nvSpPr>
          <p:spPr>
            <a:xfrm>
              <a:off x="8578586" y="1382241"/>
              <a:ext cx="59457" cy="59004"/>
            </a:xfrm>
            <a:custGeom>
              <a:avLst/>
              <a:gdLst/>
              <a:ahLst/>
              <a:cxnLst/>
              <a:rect l="l" t="t" r="r" b="b"/>
              <a:pathLst>
                <a:path w="3284" h="3259" extrusionOk="0">
                  <a:moveTo>
                    <a:pt x="1630" y="627"/>
                  </a:moveTo>
                  <a:cubicBezTo>
                    <a:pt x="2206" y="627"/>
                    <a:pt x="2657" y="1078"/>
                    <a:pt x="2657" y="1629"/>
                  </a:cubicBezTo>
                  <a:cubicBezTo>
                    <a:pt x="2657" y="2181"/>
                    <a:pt x="2206" y="2632"/>
                    <a:pt x="1630" y="2632"/>
                  </a:cubicBezTo>
                  <a:cubicBezTo>
                    <a:pt x="1078" y="2632"/>
                    <a:pt x="627" y="2181"/>
                    <a:pt x="627" y="1629"/>
                  </a:cubicBezTo>
                  <a:cubicBezTo>
                    <a:pt x="627" y="1078"/>
                    <a:pt x="1078" y="627"/>
                    <a:pt x="1630" y="627"/>
                  </a:cubicBezTo>
                  <a:close/>
                  <a:moveTo>
                    <a:pt x="1630" y="0"/>
                  </a:moveTo>
                  <a:cubicBezTo>
                    <a:pt x="728" y="0"/>
                    <a:pt x="1" y="727"/>
                    <a:pt x="1" y="1629"/>
                  </a:cubicBezTo>
                  <a:cubicBezTo>
                    <a:pt x="1" y="2532"/>
                    <a:pt x="728" y="3258"/>
                    <a:pt x="1630" y="3258"/>
                  </a:cubicBezTo>
                  <a:cubicBezTo>
                    <a:pt x="2532" y="3258"/>
                    <a:pt x="3284" y="2532"/>
                    <a:pt x="3284" y="1629"/>
                  </a:cubicBezTo>
                  <a:cubicBezTo>
                    <a:pt x="3284"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16"/>
            <p:cNvSpPr/>
            <p:nvPr/>
          </p:nvSpPr>
          <p:spPr>
            <a:xfrm>
              <a:off x="8996935" y="1128258"/>
              <a:ext cx="97568" cy="78286"/>
            </a:xfrm>
            <a:custGeom>
              <a:avLst/>
              <a:gdLst/>
              <a:ahLst/>
              <a:cxnLst/>
              <a:rect l="l" t="t" r="r" b="b"/>
              <a:pathLst>
                <a:path w="5389" h="4324" extrusionOk="0">
                  <a:moveTo>
                    <a:pt x="368" y="1"/>
                  </a:moveTo>
                  <a:cubicBezTo>
                    <a:pt x="276" y="1"/>
                    <a:pt x="184" y="40"/>
                    <a:pt x="126" y="113"/>
                  </a:cubicBezTo>
                  <a:cubicBezTo>
                    <a:pt x="0" y="263"/>
                    <a:pt x="25" y="464"/>
                    <a:pt x="176" y="564"/>
                  </a:cubicBezTo>
                  <a:lnTo>
                    <a:pt x="4837" y="4248"/>
                  </a:lnTo>
                  <a:cubicBezTo>
                    <a:pt x="4887" y="4298"/>
                    <a:pt x="4963" y="4324"/>
                    <a:pt x="5038" y="4324"/>
                  </a:cubicBezTo>
                  <a:cubicBezTo>
                    <a:pt x="5138" y="4324"/>
                    <a:pt x="5213" y="4273"/>
                    <a:pt x="5288" y="4198"/>
                  </a:cubicBezTo>
                  <a:cubicBezTo>
                    <a:pt x="5389" y="4073"/>
                    <a:pt x="5364" y="3872"/>
                    <a:pt x="5238" y="3772"/>
                  </a:cubicBezTo>
                  <a:lnTo>
                    <a:pt x="552" y="63"/>
                  </a:lnTo>
                  <a:cubicBezTo>
                    <a:pt x="499" y="21"/>
                    <a:pt x="434" y="1"/>
                    <a:pt x="3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16"/>
            <p:cNvSpPr/>
            <p:nvPr/>
          </p:nvSpPr>
          <p:spPr>
            <a:xfrm>
              <a:off x="8736972" y="791447"/>
              <a:ext cx="59475" cy="59457"/>
            </a:xfrm>
            <a:custGeom>
              <a:avLst/>
              <a:gdLst/>
              <a:ahLst/>
              <a:cxnLst/>
              <a:rect l="l" t="t" r="r" b="b"/>
              <a:pathLst>
                <a:path w="3285" h="3284" extrusionOk="0">
                  <a:moveTo>
                    <a:pt x="1655" y="627"/>
                  </a:moveTo>
                  <a:cubicBezTo>
                    <a:pt x="2206" y="627"/>
                    <a:pt x="2657" y="1103"/>
                    <a:pt x="2657" y="1654"/>
                  </a:cubicBezTo>
                  <a:cubicBezTo>
                    <a:pt x="2657" y="2206"/>
                    <a:pt x="2206" y="2657"/>
                    <a:pt x="1655" y="2657"/>
                  </a:cubicBezTo>
                  <a:cubicBezTo>
                    <a:pt x="1079" y="2657"/>
                    <a:pt x="627" y="2206"/>
                    <a:pt x="627" y="1654"/>
                  </a:cubicBezTo>
                  <a:cubicBezTo>
                    <a:pt x="627" y="1103"/>
                    <a:pt x="1079" y="627"/>
                    <a:pt x="1655" y="627"/>
                  </a:cubicBezTo>
                  <a:close/>
                  <a:moveTo>
                    <a:pt x="1655" y="0"/>
                  </a:moveTo>
                  <a:cubicBezTo>
                    <a:pt x="753" y="0"/>
                    <a:pt x="1" y="752"/>
                    <a:pt x="1" y="1654"/>
                  </a:cubicBezTo>
                  <a:cubicBezTo>
                    <a:pt x="1" y="2556"/>
                    <a:pt x="753" y="3283"/>
                    <a:pt x="1655" y="3283"/>
                  </a:cubicBezTo>
                  <a:cubicBezTo>
                    <a:pt x="2557" y="3283"/>
                    <a:pt x="3284" y="2556"/>
                    <a:pt x="3284" y="1654"/>
                  </a:cubicBezTo>
                  <a:cubicBezTo>
                    <a:pt x="3284" y="752"/>
                    <a:pt x="2557" y="0"/>
                    <a:pt x="16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5" name="Google Shape;345;p16"/>
          <p:cNvGrpSpPr/>
          <p:nvPr/>
        </p:nvGrpSpPr>
        <p:grpSpPr>
          <a:xfrm>
            <a:off x="818699" y="4915675"/>
            <a:ext cx="616750" cy="78715"/>
            <a:chOff x="818699" y="4915675"/>
            <a:chExt cx="616750" cy="78715"/>
          </a:xfrm>
        </p:grpSpPr>
        <p:sp>
          <p:nvSpPr>
            <p:cNvPr id="346" name="Google Shape;346;p16"/>
            <p:cNvSpPr/>
            <p:nvPr/>
          </p:nvSpPr>
          <p:spPr>
            <a:xfrm flipH="1">
              <a:off x="1356776" y="4915675"/>
              <a:ext cx="78673" cy="78715"/>
            </a:xfrm>
            <a:custGeom>
              <a:avLst/>
              <a:gdLst/>
              <a:ahLst/>
              <a:cxnLst/>
              <a:rect l="l" t="t" r="r" b="b"/>
              <a:pathLst>
                <a:path w="1880" h="1881" extrusionOk="0">
                  <a:moveTo>
                    <a:pt x="0" y="0"/>
                  </a:moveTo>
                  <a:lnTo>
                    <a:pt x="0" y="1880"/>
                  </a:lnTo>
                  <a:lnTo>
                    <a:pt x="1880" y="1880"/>
                  </a:lnTo>
                  <a:lnTo>
                    <a:pt x="188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16"/>
            <p:cNvSpPr/>
            <p:nvPr/>
          </p:nvSpPr>
          <p:spPr>
            <a:xfrm flipH="1">
              <a:off x="1088282" y="4915675"/>
              <a:ext cx="77627" cy="78715"/>
            </a:xfrm>
            <a:custGeom>
              <a:avLst/>
              <a:gdLst/>
              <a:ahLst/>
              <a:cxnLst/>
              <a:rect l="l" t="t" r="r" b="b"/>
              <a:pathLst>
                <a:path w="1855" h="1881" extrusionOk="0">
                  <a:moveTo>
                    <a:pt x="0" y="0"/>
                  </a:moveTo>
                  <a:lnTo>
                    <a:pt x="0" y="1880"/>
                  </a:lnTo>
                  <a:lnTo>
                    <a:pt x="1855" y="1880"/>
                  </a:lnTo>
                  <a:lnTo>
                    <a:pt x="1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16"/>
            <p:cNvSpPr/>
            <p:nvPr/>
          </p:nvSpPr>
          <p:spPr>
            <a:xfrm flipH="1">
              <a:off x="818699" y="4915675"/>
              <a:ext cx="78715" cy="78715"/>
            </a:xfrm>
            <a:custGeom>
              <a:avLst/>
              <a:gdLst/>
              <a:ahLst/>
              <a:cxnLst/>
              <a:rect l="l" t="t" r="r" b="b"/>
              <a:pathLst>
                <a:path w="1881" h="1881" extrusionOk="0">
                  <a:moveTo>
                    <a:pt x="0" y="0"/>
                  </a:moveTo>
                  <a:lnTo>
                    <a:pt x="0" y="1880"/>
                  </a:lnTo>
                  <a:lnTo>
                    <a:pt x="1880" y="1880"/>
                  </a:lnTo>
                  <a:lnTo>
                    <a:pt x="188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9" name="Google Shape;349;p16"/>
          <p:cNvGrpSpPr/>
          <p:nvPr/>
        </p:nvGrpSpPr>
        <p:grpSpPr>
          <a:xfrm>
            <a:off x="259675" y="4807625"/>
            <a:ext cx="425883" cy="216100"/>
            <a:chOff x="259675" y="4807625"/>
            <a:chExt cx="425883" cy="216100"/>
          </a:xfrm>
        </p:grpSpPr>
        <p:sp>
          <p:nvSpPr>
            <p:cNvPr id="350" name="Google Shape;350;p16"/>
            <p:cNvSpPr/>
            <p:nvPr/>
          </p:nvSpPr>
          <p:spPr>
            <a:xfrm flipH="1">
              <a:off x="538673" y="4807625"/>
              <a:ext cx="146885" cy="216100"/>
            </a:xfrm>
            <a:custGeom>
              <a:avLst/>
              <a:gdLst/>
              <a:ahLst/>
              <a:cxnLst/>
              <a:rect l="l" t="t" r="r" b="b"/>
              <a:pathLst>
                <a:path w="3510" h="5164" extrusionOk="0">
                  <a:moveTo>
                    <a:pt x="2131" y="1"/>
                  </a:moveTo>
                  <a:lnTo>
                    <a:pt x="1" y="5164"/>
                  </a:lnTo>
                  <a:lnTo>
                    <a:pt x="1379" y="5164"/>
                  </a:lnTo>
                  <a:lnTo>
                    <a:pt x="350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16"/>
            <p:cNvSpPr/>
            <p:nvPr/>
          </p:nvSpPr>
          <p:spPr>
            <a:xfrm flipH="1">
              <a:off x="399195" y="4807625"/>
              <a:ext cx="145797" cy="216100"/>
            </a:xfrm>
            <a:custGeom>
              <a:avLst/>
              <a:gdLst/>
              <a:ahLst/>
              <a:cxnLst/>
              <a:rect l="l" t="t" r="r" b="b"/>
              <a:pathLst>
                <a:path w="3484" h="5164" extrusionOk="0">
                  <a:moveTo>
                    <a:pt x="2105" y="1"/>
                  </a:moveTo>
                  <a:lnTo>
                    <a:pt x="0" y="5164"/>
                  </a:lnTo>
                  <a:lnTo>
                    <a:pt x="1353" y="5164"/>
                  </a:lnTo>
                  <a:lnTo>
                    <a:pt x="348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16"/>
            <p:cNvSpPr/>
            <p:nvPr/>
          </p:nvSpPr>
          <p:spPr>
            <a:xfrm flipH="1">
              <a:off x="259675" y="4807625"/>
              <a:ext cx="145839" cy="216100"/>
            </a:xfrm>
            <a:custGeom>
              <a:avLst/>
              <a:gdLst/>
              <a:ahLst/>
              <a:cxnLst/>
              <a:rect l="l" t="t" r="r" b="b"/>
              <a:pathLst>
                <a:path w="3485" h="5164" extrusionOk="0">
                  <a:moveTo>
                    <a:pt x="2131" y="1"/>
                  </a:moveTo>
                  <a:lnTo>
                    <a:pt x="0" y="5164"/>
                  </a:lnTo>
                  <a:lnTo>
                    <a:pt x="1379" y="5164"/>
                  </a:lnTo>
                  <a:lnTo>
                    <a:pt x="348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3" name="Google Shape;353;p16"/>
          <p:cNvGrpSpPr/>
          <p:nvPr/>
        </p:nvGrpSpPr>
        <p:grpSpPr>
          <a:xfrm>
            <a:off x="7444711" y="1171313"/>
            <a:ext cx="1758614" cy="3882110"/>
            <a:chOff x="7444711" y="1171313"/>
            <a:chExt cx="1758614" cy="3882110"/>
          </a:xfrm>
        </p:grpSpPr>
        <p:sp>
          <p:nvSpPr>
            <p:cNvPr id="354" name="Google Shape;354;p16"/>
            <p:cNvSpPr/>
            <p:nvPr/>
          </p:nvSpPr>
          <p:spPr>
            <a:xfrm rot="10800000" flipH="1">
              <a:off x="8761336" y="4629316"/>
              <a:ext cx="72619" cy="101243"/>
            </a:xfrm>
            <a:custGeom>
              <a:avLst/>
              <a:gdLst/>
              <a:ahLst/>
              <a:cxnLst/>
              <a:rect l="l" t="t" r="r" b="b"/>
              <a:pathLst>
                <a:path w="4011" h="5592" extrusionOk="0">
                  <a:moveTo>
                    <a:pt x="3663" y="1"/>
                  </a:moveTo>
                  <a:cubicBezTo>
                    <a:pt x="3555" y="1"/>
                    <a:pt x="3449" y="56"/>
                    <a:pt x="3384" y="153"/>
                  </a:cubicBezTo>
                  <a:lnTo>
                    <a:pt x="76" y="5090"/>
                  </a:lnTo>
                  <a:cubicBezTo>
                    <a:pt x="1" y="5241"/>
                    <a:pt x="26" y="5441"/>
                    <a:pt x="176" y="5542"/>
                  </a:cubicBezTo>
                  <a:cubicBezTo>
                    <a:pt x="226" y="5567"/>
                    <a:pt x="276" y="5592"/>
                    <a:pt x="351" y="5592"/>
                  </a:cubicBezTo>
                  <a:cubicBezTo>
                    <a:pt x="452" y="5592"/>
                    <a:pt x="552" y="5542"/>
                    <a:pt x="602" y="5441"/>
                  </a:cubicBezTo>
                  <a:lnTo>
                    <a:pt x="3910" y="504"/>
                  </a:lnTo>
                  <a:cubicBezTo>
                    <a:pt x="4011" y="354"/>
                    <a:pt x="3960" y="153"/>
                    <a:pt x="3835" y="53"/>
                  </a:cubicBezTo>
                  <a:cubicBezTo>
                    <a:pt x="3782" y="17"/>
                    <a:pt x="3722" y="1"/>
                    <a:pt x="36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16"/>
            <p:cNvSpPr/>
            <p:nvPr/>
          </p:nvSpPr>
          <p:spPr>
            <a:xfrm rot="10800000" flipH="1">
              <a:off x="8775794" y="3218534"/>
              <a:ext cx="59909" cy="108630"/>
            </a:xfrm>
            <a:custGeom>
              <a:avLst/>
              <a:gdLst/>
              <a:ahLst/>
              <a:cxnLst/>
              <a:rect l="l" t="t" r="r" b="b"/>
              <a:pathLst>
                <a:path w="3309" h="6000" extrusionOk="0">
                  <a:moveTo>
                    <a:pt x="370" y="1"/>
                  </a:moveTo>
                  <a:cubicBezTo>
                    <a:pt x="321" y="1"/>
                    <a:pt x="271" y="12"/>
                    <a:pt x="226" y="35"/>
                  </a:cubicBezTo>
                  <a:cubicBezTo>
                    <a:pt x="76" y="110"/>
                    <a:pt x="0" y="285"/>
                    <a:pt x="76" y="461"/>
                  </a:cubicBezTo>
                  <a:lnTo>
                    <a:pt x="2682" y="5824"/>
                  </a:lnTo>
                  <a:cubicBezTo>
                    <a:pt x="2732" y="5924"/>
                    <a:pt x="2833" y="5999"/>
                    <a:pt x="2958" y="5999"/>
                  </a:cubicBezTo>
                  <a:cubicBezTo>
                    <a:pt x="3008" y="5999"/>
                    <a:pt x="3058" y="5974"/>
                    <a:pt x="3083" y="5974"/>
                  </a:cubicBezTo>
                  <a:cubicBezTo>
                    <a:pt x="3259" y="5874"/>
                    <a:pt x="3309" y="5699"/>
                    <a:pt x="3234" y="5548"/>
                  </a:cubicBezTo>
                  <a:lnTo>
                    <a:pt x="652" y="185"/>
                  </a:lnTo>
                  <a:cubicBezTo>
                    <a:pt x="599" y="62"/>
                    <a:pt x="485" y="1"/>
                    <a:pt x="3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16"/>
            <p:cNvSpPr/>
            <p:nvPr/>
          </p:nvSpPr>
          <p:spPr>
            <a:xfrm rot="10800000" flipH="1">
              <a:off x="8671046" y="1505624"/>
              <a:ext cx="60362" cy="108177"/>
            </a:xfrm>
            <a:custGeom>
              <a:avLst/>
              <a:gdLst/>
              <a:ahLst/>
              <a:cxnLst/>
              <a:rect l="l" t="t" r="r" b="b"/>
              <a:pathLst>
                <a:path w="3334" h="5975" extrusionOk="0">
                  <a:moveTo>
                    <a:pt x="2984" y="1"/>
                  </a:moveTo>
                  <a:cubicBezTo>
                    <a:pt x="2870" y="1"/>
                    <a:pt x="2759" y="57"/>
                    <a:pt x="2707" y="160"/>
                  </a:cubicBezTo>
                  <a:lnTo>
                    <a:pt x="75" y="5524"/>
                  </a:lnTo>
                  <a:cubicBezTo>
                    <a:pt x="0" y="5674"/>
                    <a:pt x="75" y="5850"/>
                    <a:pt x="226" y="5925"/>
                  </a:cubicBezTo>
                  <a:cubicBezTo>
                    <a:pt x="276" y="5950"/>
                    <a:pt x="326" y="5975"/>
                    <a:pt x="351" y="5975"/>
                  </a:cubicBezTo>
                  <a:cubicBezTo>
                    <a:pt x="476" y="5975"/>
                    <a:pt x="577" y="5900"/>
                    <a:pt x="652" y="5800"/>
                  </a:cubicBezTo>
                  <a:lnTo>
                    <a:pt x="3258" y="436"/>
                  </a:lnTo>
                  <a:cubicBezTo>
                    <a:pt x="3333" y="286"/>
                    <a:pt x="3283" y="110"/>
                    <a:pt x="3133" y="35"/>
                  </a:cubicBezTo>
                  <a:cubicBezTo>
                    <a:pt x="3086" y="12"/>
                    <a:pt x="3035" y="1"/>
                    <a:pt x="29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16"/>
            <p:cNvSpPr/>
            <p:nvPr/>
          </p:nvSpPr>
          <p:spPr>
            <a:xfrm rot="10800000" flipH="1">
              <a:off x="8929676" y="4249509"/>
              <a:ext cx="59022" cy="59004"/>
            </a:xfrm>
            <a:custGeom>
              <a:avLst/>
              <a:gdLst/>
              <a:ahLst/>
              <a:cxnLst/>
              <a:rect l="l" t="t" r="r" b="b"/>
              <a:pathLst>
                <a:path w="3260" h="3259" extrusionOk="0">
                  <a:moveTo>
                    <a:pt x="1630" y="627"/>
                  </a:moveTo>
                  <a:cubicBezTo>
                    <a:pt x="2181" y="627"/>
                    <a:pt x="2632" y="1078"/>
                    <a:pt x="2632" y="1629"/>
                  </a:cubicBezTo>
                  <a:cubicBezTo>
                    <a:pt x="2632" y="2181"/>
                    <a:pt x="2181" y="2632"/>
                    <a:pt x="1630" y="2632"/>
                  </a:cubicBezTo>
                  <a:cubicBezTo>
                    <a:pt x="1079" y="2632"/>
                    <a:pt x="627" y="2181"/>
                    <a:pt x="627" y="1629"/>
                  </a:cubicBezTo>
                  <a:cubicBezTo>
                    <a:pt x="627" y="1078"/>
                    <a:pt x="1079" y="627"/>
                    <a:pt x="1630" y="627"/>
                  </a:cubicBezTo>
                  <a:close/>
                  <a:moveTo>
                    <a:pt x="1630" y="0"/>
                  </a:moveTo>
                  <a:cubicBezTo>
                    <a:pt x="728" y="0"/>
                    <a:pt x="1" y="727"/>
                    <a:pt x="1" y="1629"/>
                  </a:cubicBezTo>
                  <a:cubicBezTo>
                    <a:pt x="1" y="2531"/>
                    <a:pt x="728" y="3258"/>
                    <a:pt x="1630" y="3258"/>
                  </a:cubicBezTo>
                  <a:cubicBezTo>
                    <a:pt x="2532" y="3258"/>
                    <a:pt x="3259" y="2531"/>
                    <a:pt x="3259" y="1629"/>
                  </a:cubicBezTo>
                  <a:cubicBezTo>
                    <a:pt x="3259"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16"/>
            <p:cNvSpPr/>
            <p:nvPr/>
          </p:nvSpPr>
          <p:spPr>
            <a:xfrm rot="10800000" flipH="1">
              <a:off x="8647890" y="2219377"/>
              <a:ext cx="59022" cy="59475"/>
            </a:xfrm>
            <a:custGeom>
              <a:avLst/>
              <a:gdLst/>
              <a:ahLst/>
              <a:cxnLst/>
              <a:rect l="l" t="t" r="r" b="b"/>
              <a:pathLst>
                <a:path w="3260" h="3285" extrusionOk="0">
                  <a:moveTo>
                    <a:pt x="1630" y="628"/>
                  </a:moveTo>
                  <a:cubicBezTo>
                    <a:pt x="2181" y="628"/>
                    <a:pt x="2632" y="1079"/>
                    <a:pt x="2632" y="1630"/>
                  </a:cubicBezTo>
                  <a:cubicBezTo>
                    <a:pt x="2632" y="2181"/>
                    <a:pt x="2181" y="2658"/>
                    <a:pt x="1630" y="2658"/>
                  </a:cubicBezTo>
                  <a:cubicBezTo>
                    <a:pt x="1079" y="2658"/>
                    <a:pt x="627" y="2181"/>
                    <a:pt x="627" y="1630"/>
                  </a:cubicBezTo>
                  <a:cubicBezTo>
                    <a:pt x="627" y="1079"/>
                    <a:pt x="1079" y="628"/>
                    <a:pt x="1630" y="628"/>
                  </a:cubicBezTo>
                  <a:close/>
                  <a:moveTo>
                    <a:pt x="1630" y="1"/>
                  </a:moveTo>
                  <a:cubicBezTo>
                    <a:pt x="728" y="1"/>
                    <a:pt x="1" y="728"/>
                    <a:pt x="1" y="1630"/>
                  </a:cubicBezTo>
                  <a:cubicBezTo>
                    <a:pt x="1" y="2532"/>
                    <a:pt x="728" y="3284"/>
                    <a:pt x="1630" y="3284"/>
                  </a:cubicBezTo>
                  <a:cubicBezTo>
                    <a:pt x="2532" y="3284"/>
                    <a:pt x="3259" y="2532"/>
                    <a:pt x="3259" y="1630"/>
                  </a:cubicBezTo>
                  <a:cubicBezTo>
                    <a:pt x="3259" y="728"/>
                    <a:pt x="2532" y="1"/>
                    <a:pt x="16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16"/>
            <p:cNvSpPr/>
            <p:nvPr/>
          </p:nvSpPr>
          <p:spPr>
            <a:xfrm rot="10800000" flipH="1">
              <a:off x="8936236" y="1171313"/>
              <a:ext cx="59004" cy="59022"/>
            </a:xfrm>
            <a:custGeom>
              <a:avLst/>
              <a:gdLst/>
              <a:ahLst/>
              <a:cxnLst/>
              <a:rect l="l" t="t" r="r" b="b"/>
              <a:pathLst>
                <a:path w="3259" h="3260" extrusionOk="0">
                  <a:moveTo>
                    <a:pt x="1629" y="627"/>
                  </a:moveTo>
                  <a:cubicBezTo>
                    <a:pt x="2180" y="627"/>
                    <a:pt x="2632" y="1079"/>
                    <a:pt x="2632" y="1630"/>
                  </a:cubicBezTo>
                  <a:cubicBezTo>
                    <a:pt x="2632" y="2181"/>
                    <a:pt x="2180" y="2632"/>
                    <a:pt x="1629" y="2632"/>
                  </a:cubicBezTo>
                  <a:cubicBezTo>
                    <a:pt x="1078" y="2632"/>
                    <a:pt x="627" y="2181"/>
                    <a:pt x="627" y="1630"/>
                  </a:cubicBezTo>
                  <a:cubicBezTo>
                    <a:pt x="627" y="1079"/>
                    <a:pt x="1078" y="627"/>
                    <a:pt x="1629" y="627"/>
                  </a:cubicBezTo>
                  <a:close/>
                  <a:moveTo>
                    <a:pt x="1629" y="1"/>
                  </a:moveTo>
                  <a:cubicBezTo>
                    <a:pt x="727" y="1"/>
                    <a:pt x="0" y="728"/>
                    <a:pt x="0" y="1630"/>
                  </a:cubicBezTo>
                  <a:cubicBezTo>
                    <a:pt x="0" y="2532"/>
                    <a:pt x="727" y="3259"/>
                    <a:pt x="1629" y="3259"/>
                  </a:cubicBezTo>
                  <a:cubicBezTo>
                    <a:pt x="2531" y="3259"/>
                    <a:pt x="3258" y="2532"/>
                    <a:pt x="3258" y="1630"/>
                  </a:cubicBezTo>
                  <a:cubicBezTo>
                    <a:pt x="3258" y="728"/>
                    <a:pt x="2531" y="1"/>
                    <a:pt x="16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16"/>
            <p:cNvSpPr/>
            <p:nvPr/>
          </p:nvSpPr>
          <p:spPr>
            <a:xfrm rot="10800000" flipH="1">
              <a:off x="8756339" y="2532485"/>
              <a:ext cx="22722" cy="22975"/>
            </a:xfrm>
            <a:custGeom>
              <a:avLst/>
              <a:gdLst/>
              <a:ahLst/>
              <a:cxnLst/>
              <a:rect l="l" t="t" r="r" b="b"/>
              <a:pathLst>
                <a:path w="1255" h="1269" extrusionOk="0">
                  <a:moveTo>
                    <a:pt x="625" y="0"/>
                  </a:moveTo>
                  <a:cubicBezTo>
                    <a:pt x="461" y="0"/>
                    <a:pt x="295" y="72"/>
                    <a:pt x="176" y="191"/>
                  </a:cubicBezTo>
                  <a:cubicBezTo>
                    <a:pt x="151" y="216"/>
                    <a:pt x="126" y="241"/>
                    <a:pt x="101" y="291"/>
                  </a:cubicBezTo>
                  <a:cubicBezTo>
                    <a:pt x="76" y="317"/>
                    <a:pt x="51" y="342"/>
                    <a:pt x="51" y="392"/>
                  </a:cubicBezTo>
                  <a:cubicBezTo>
                    <a:pt x="26" y="417"/>
                    <a:pt x="26" y="467"/>
                    <a:pt x="1" y="517"/>
                  </a:cubicBezTo>
                  <a:cubicBezTo>
                    <a:pt x="1" y="542"/>
                    <a:pt x="1" y="592"/>
                    <a:pt x="1" y="642"/>
                  </a:cubicBezTo>
                  <a:cubicBezTo>
                    <a:pt x="1" y="793"/>
                    <a:pt x="51" y="943"/>
                    <a:pt x="176" y="1068"/>
                  </a:cubicBezTo>
                  <a:cubicBezTo>
                    <a:pt x="302" y="1194"/>
                    <a:pt x="452" y="1269"/>
                    <a:pt x="627" y="1269"/>
                  </a:cubicBezTo>
                  <a:cubicBezTo>
                    <a:pt x="778" y="1269"/>
                    <a:pt x="953" y="1194"/>
                    <a:pt x="1054" y="1068"/>
                  </a:cubicBezTo>
                  <a:cubicBezTo>
                    <a:pt x="1179" y="943"/>
                    <a:pt x="1254" y="793"/>
                    <a:pt x="1254" y="642"/>
                  </a:cubicBezTo>
                  <a:cubicBezTo>
                    <a:pt x="1254" y="592"/>
                    <a:pt x="1254" y="542"/>
                    <a:pt x="1229" y="517"/>
                  </a:cubicBezTo>
                  <a:cubicBezTo>
                    <a:pt x="1229" y="467"/>
                    <a:pt x="1204" y="417"/>
                    <a:pt x="1204" y="392"/>
                  </a:cubicBezTo>
                  <a:cubicBezTo>
                    <a:pt x="1179" y="342"/>
                    <a:pt x="1154" y="317"/>
                    <a:pt x="1154" y="291"/>
                  </a:cubicBezTo>
                  <a:cubicBezTo>
                    <a:pt x="1129" y="241"/>
                    <a:pt x="1104" y="216"/>
                    <a:pt x="1054" y="191"/>
                  </a:cubicBezTo>
                  <a:cubicBezTo>
                    <a:pt x="1028" y="166"/>
                    <a:pt x="1003" y="141"/>
                    <a:pt x="978" y="116"/>
                  </a:cubicBezTo>
                  <a:cubicBezTo>
                    <a:pt x="928" y="91"/>
                    <a:pt x="903" y="66"/>
                    <a:pt x="853" y="41"/>
                  </a:cubicBezTo>
                  <a:cubicBezTo>
                    <a:pt x="828" y="41"/>
                    <a:pt x="778" y="16"/>
                    <a:pt x="753" y="16"/>
                  </a:cubicBezTo>
                  <a:cubicBezTo>
                    <a:pt x="711" y="5"/>
                    <a:pt x="668" y="0"/>
                    <a:pt x="6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16"/>
            <p:cNvSpPr/>
            <p:nvPr/>
          </p:nvSpPr>
          <p:spPr>
            <a:xfrm rot="10800000" flipH="1">
              <a:off x="9162470" y="4771784"/>
              <a:ext cx="22704" cy="22595"/>
            </a:xfrm>
            <a:custGeom>
              <a:avLst/>
              <a:gdLst/>
              <a:ahLst/>
              <a:cxnLst/>
              <a:rect l="l" t="t" r="r" b="b"/>
              <a:pathLst>
                <a:path w="1254" h="1248" extrusionOk="0">
                  <a:moveTo>
                    <a:pt x="614" y="0"/>
                  </a:moveTo>
                  <a:cubicBezTo>
                    <a:pt x="451" y="0"/>
                    <a:pt x="288" y="57"/>
                    <a:pt x="176" y="169"/>
                  </a:cubicBezTo>
                  <a:cubicBezTo>
                    <a:pt x="150" y="194"/>
                    <a:pt x="125" y="219"/>
                    <a:pt x="100" y="270"/>
                  </a:cubicBezTo>
                  <a:cubicBezTo>
                    <a:pt x="75" y="295"/>
                    <a:pt x="50" y="320"/>
                    <a:pt x="50" y="370"/>
                  </a:cubicBezTo>
                  <a:cubicBezTo>
                    <a:pt x="25" y="395"/>
                    <a:pt x="0" y="445"/>
                    <a:pt x="0" y="495"/>
                  </a:cubicBezTo>
                  <a:cubicBezTo>
                    <a:pt x="0" y="520"/>
                    <a:pt x="0" y="570"/>
                    <a:pt x="0" y="620"/>
                  </a:cubicBezTo>
                  <a:cubicBezTo>
                    <a:pt x="0" y="771"/>
                    <a:pt x="50" y="946"/>
                    <a:pt x="176" y="1047"/>
                  </a:cubicBezTo>
                  <a:cubicBezTo>
                    <a:pt x="301" y="1172"/>
                    <a:pt x="451" y="1247"/>
                    <a:pt x="627" y="1247"/>
                  </a:cubicBezTo>
                  <a:cubicBezTo>
                    <a:pt x="777" y="1247"/>
                    <a:pt x="952" y="1172"/>
                    <a:pt x="1053" y="1047"/>
                  </a:cubicBezTo>
                  <a:cubicBezTo>
                    <a:pt x="1178" y="946"/>
                    <a:pt x="1253" y="771"/>
                    <a:pt x="1253" y="620"/>
                  </a:cubicBezTo>
                  <a:cubicBezTo>
                    <a:pt x="1253" y="570"/>
                    <a:pt x="1228" y="520"/>
                    <a:pt x="1228" y="495"/>
                  </a:cubicBezTo>
                  <a:cubicBezTo>
                    <a:pt x="1228" y="445"/>
                    <a:pt x="1203" y="395"/>
                    <a:pt x="1203" y="370"/>
                  </a:cubicBezTo>
                  <a:cubicBezTo>
                    <a:pt x="1178" y="320"/>
                    <a:pt x="1153" y="295"/>
                    <a:pt x="1128" y="270"/>
                  </a:cubicBezTo>
                  <a:cubicBezTo>
                    <a:pt x="1103" y="219"/>
                    <a:pt x="1078" y="194"/>
                    <a:pt x="1053" y="169"/>
                  </a:cubicBezTo>
                  <a:cubicBezTo>
                    <a:pt x="940" y="57"/>
                    <a:pt x="777" y="0"/>
                    <a:pt x="6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16"/>
            <p:cNvSpPr/>
            <p:nvPr/>
          </p:nvSpPr>
          <p:spPr>
            <a:xfrm rot="10800000" flipH="1">
              <a:off x="8559411" y="3742207"/>
              <a:ext cx="22704" cy="22993"/>
            </a:xfrm>
            <a:custGeom>
              <a:avLst/>
              <a:gdLst/>
              <a:ahLst/>
              <a:cxnLst/>
              <a:rect l="l" t="t" r="r" b="b"/>
              <a:pathLst>
                <a:path w="1254" h="1270" extrusionOk="0">
                  <a:moveTo>
                    <a:pt x="615" y="1"/>
                  </a:moveTo>
                  <a:cubicBezTo>
                    <a:pt x="445" y="1"/>
                    <a:pt x="295" y="73"/>
                    <a:pt x="176" y="192"/>
                  </a:cubicBezTo>
                  <a:cubicBezTo>
                    <a:pt x="151" y="217"/>
                    <a:pt x="126" y="242"/>
                    <a:pt x="101" y="292"/>
                  </a:cubicBezTo>
                  <a:cubicBezTo>
                    <a:pt x="76" y="317"/>
                    <a:pt x="51" y="342"/>
                    <a:pt x="51" y="392"/>
                  </a:cubicBezTo>
                  <a:cubicBezTo>
                    <a:pt x="26" y="417"/>
                    <a:pt x="1" y="467"/>
                    <a:pt x="1" y="518"/>
                  </a:cubicBezTo>
                  <a:cubicBezTo>
                    <a:pt x="1" y="543"/>
                    <a:pt x="1" y="593"/>
                    <a:pt x="1" y="643"/>
                  </a:cubicBezTo>
                  <a:cubicBezTo>
                    <a:pt x="1" y="793"/>
                    <a:pt x="51" y="969"/>
                    <a:pt x="176" y="1069"/>
                  </a:cubicBezTo>
                  <a:cubicBezTo>
                    <a:pt x="301" y="1194"/>
                    <a:pt x="452" y="1269"/>
                    <a:pt x="627" y="1269"/>
                  </a:cubicBezTo>
                  <a:cubicBezTo>
                    <a:pt x="652" y="1269"/>
                    <a:pt x="702" y="1244"/>
                    <a:pt x="753" y="1244"/>
                  </a:cubicBezTo>
                  <a:cubicBezTo>
                    <a:pt x="778" y="1244"/>
                    <a:pt x="828" y="1219"/>
                    <a:pt x="853" y="1219"/>
                  </a:cubicBezTo>
                  <a:cubicBezTo>
                    <a:pt x="903" y="1194"/>
                    <a:pt x="928" y="1169"/>
                    <a:pt x="978" y="1144"/>
                  </a:cubicBezTo>
                  <a:cubicBezTo>
                    <a:pt x="1003" y="1119"/>
                    <a:pt x="1028" y="1094"/>
                    <a:pt x="1053" y="1069"/>
                  </a:cubicBezTo>
                  <a:cubicBezTo>
                    <a:pt x="1179" y="969"/>
                    <a:pt x="1254" y="793"/>
                    <a:pt x="1254" y="643"/>
                  </a:cubicBezTo>
                  <a:cubicBezTo>
                    <a:pt x="1254" y="593"/>
                    <a:pt x="1229" y="543"/>
                    <a:pt x="1229" y="518"/>
                  </a:cubicBezTo>
                  <a:cubicBezTo>
                    <a:pt x="1229" y="467"/>
                    <a:pt x="1204" y="417"/>
                    <a:pt x="1204" y="392"/>
                  </a:cubicBezTo>
                  <a:cubicBezTo>
                    <a:pt x="1179" y="342"/>
                    <a:pt x="1154" y="317"/>
                    <a:pt x="1128" y="292"/>
                  </a:cubicBezTo>
                  <a:cubicBezTo>
                    <a:pt x="1128" y="242"/>
                    <a:pt x="1078" y="217"/>
                    <a:pt x="1053" y="192"/>
                  </a:cubicBezTo>
                  <a:cubicBezTo>
                    <a:pt x="1028" y="167"/>
                    <a:pt x="1003" y="142"/>
                    <a:pt x="978" y="117"/>
                  </a:cubicBezTo>
                  <a:cubicBezTo>
                    <a:pt x="928" y="92"/>
                    <a:pt x="903" y="66"/>
                    <a:pt x="853" y="41"/>
                  </a:cubicBezTo>
                  <a:cubicBezTo>
                    <a:pt x="828" y="41"/>
                    <a:pt x="778" y="16"/>
                    <a:pt x="753" y="16"/>
                  </a:cubicBezTo>
                  <a:cubicBezTo>
                    <a:pt x="705" y="6"/>
                    <a:pt x="659" y="1"/>
                    <a:pt x="6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16"/>
            <p:cNvSpPr/>
            <p:nvPr/>
          </p:nvSpPr>
          <p:spPr>
            <a:xfrm rot="10800000" flipH="1">
              <a:off x="9129864" y="3765209"/>
              <a:ext cx="59022" cy="59004"/>
            </a:xfrm>
            <a:custGeom>
              <a:avLst/>
              <a:gdLst/>
              <a:ahLst/>
              <a:cxnLst/>
              <a:rect l="l" t="t" r="r" b="b"/>
              <a:pathLst>
                <a:path w="3260" h="3259" extrusionOk="0">
                  <a:moveTo>
                    <a:pt x="1630" y="627"/>
                  </a:moveTo>
                  <a:cubicBezTo>
                    <a:pt x="2181" y="627"/>
                    <a:pt x="2632" y="1078"/>
                    <a:pt x="2632" y="1629"/>
                  </a:cubicBezTo>
                  <a:cubicBezTo>
                    <a:pt x="2632" y="2181"/>
                    <a:pt x="2181" y="2632"/>
                    <a:pt x="1630" y="2632"/>
                  </a:cubicBezTo>
                  <a:cubicBezTo>
                    <a:pt x="1079" y="2632"/>
                    <a:pt x="627" y="2181"/>
                    <a:pt x="627" y="1629"/>
                  </a:cubicBezTo>
                  <a:cubicBezTo>
                    <a:pt x="627" y="1078"/>
                    <a:pt x="1079" y="627"/>
                    <a:pt x="1630" y="627"/>
                  </a:cubicBezTo>
                  <a:close/>
                  <a:moveTo>
                    <a:pt x="1630" y="0"/>
                  </a:moveTo>
                  <a:cubicBezTo>
                    <a:pt x="728" y="0"/>
                    <a:pt x="1" y="727"/>
                    <a:pt x="1" y="1629"/>
                  </a:cubicBezTo>
                  <a:cubicBezTo>
                    <a:pt x="1" y="2531"/>
                    <a:pt x="728" y="3258"/>
                    <a:pt x="1630" y="3258"/>
                  </a:cubicBezTo>
                  <a:cubicBezTo>
                    <a:pt x="2532" y="3258"/>
                    <a:pt x="3259" y="2531"/>
                    <a:pt x="3259" y="1629"/>
                  </a:cubicBezTo>
                  <a:cubicBezTo>
                    <a:pt x="3259"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16"/>
            <p:cNvSpPr/>
            <p:nvPr/>
          </p:nvSpPr>
          <p:spPr>
            <a:xfrm rot="10800000" flipH="1">
              <a:off x="9144303" y="2716877"/>
              <a:ext cx="59022" cy="59475"/>
            </a:xfrm>
            <a:custGeom>
              <a:avLst/>
              <a:gdLst/>
              <a:ahLst/>
              <a:cxnLst/>
              <a:rect l="l" t="t" r="r" b="b"/>
              <a:pathLst>
                <a:path w="3260" h="3285" extrusionOk="0">
                  <a:moveTo>
                    <a:pt x="1630" y="628"/>
                  </a:moveTo>
                  <a:cubicBezTo>
                    <a:pt x="2181" y="628"/>
                    <a:pt x="2632" y="1079"/>
                    <a:pt x="2632" y="1630"/>
                  </a:cubicBezTo>
                  <a:cubicBezTo>
                    <a:pt x="2632" y="2181"/>
                    <a:pt x="2181" y="2658"/>
                    <a:pt x="1630" y="2658"/>
                  </a:cubicBezTo>
                  <a:cubicBezTo>
                    <a:pt x="1079" y="2658"/>
                    <a:pt x="627" y="2181"/>
                    <a:pt x="627" y="1630"/>
                  </a:cubicBezTo>
                  <a:cubicBezTo>
                    <a:pt x="627" y="1079"/>
                    <a:pt x="1079" y="628"/>
                    <a:pt x="1630" y="628"/>
                  </a:cubicBezTo>
                  <a:close/>
                  <a:moveTo>
                    <a:pt x="1630" y="1"/>
                  </a:moveTo>
                  <a:cubicBezTo>
                    <a:pt x="728" y="1"/>
                    <a:pt x="1" y="728"/>
                    <a:pt x="1" y="1630"/>
                  </a:cubicBezTo>
                  <a:cubicBezTo>
                    <a:pt x="1" y="2532"/>
                    <a:pt x="728" y="3284"/>
                    <a:pt x="1630" y="3284"/>
                  </a:cubicBezTo>
                  <a:cubicBezTo>
                    <a:pt x="2532" y="3284"/>
                    <a:pt x="3259" y="2532"/>
                    <a:pt x="3259" y="1630"/>
                  </a:cubicBezTo>
                  <a:cubicBezTo>
                    <a:pt x="3259" y="728"/>
                    <a:pt x="2532" y="1"/>
                    <a:pt x="16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16"/>
            <p:cNvSpPr/>
            <p:nvPr/>
          </p:nvSpPr>
          <p:spPr>
            <a:xfrm rot="10800000" flipH="1">
              <a:off x="9067369" y="1795634"/>
              <a:ext cx="59909" cy="108630"/>
            </a:xfrm>
            <a:custGeom>
              <a:avLst/>
              <a:gdLst/>
              <a:ahLst/>
              <a:cxnLst/>
              <a:rect l="l" t="t" r="r" b="b"/>
              <a:pathLst>
                <a:path w="3309" h="6000" extrusionOk="0">
                  <a:moveTo>
                    <a:pt x="370" y="1"/>
                  </a:moveTo>
                  <a:cubicBezTo>
                    <a:pt x="321" y="1"/>
                    <a:pt x="271" y="12"/>
                    <a:pt x="226" y="35"/>
                  </a:cubicBezTo>
                  <a:cubicBezTo>
                    <a:pt x="76" y="110"/>
                    <a:pt x="0" y="285"/>
                    <a:pt x="76" y="461"/>
                  </a:cubicBezTo>
                  <a:lnTo>
                    <a:pt x="2682" y="5824"/>
                  </a:lnTo>
                  <a:cubicBezTo>
                    <a:pt x="2732" y="5924"/>
                    <a:pt x="2833" y="5999"/>
                    <a:pt x="2958" y="5999"/>
                  </a:cubicBezTo>
                  <a:cubicBezTo>
                    <a:pt x="3008" y="5999"/>
                    <a:pt x="3058" y="5974"/>
                    <a:pt x="3083" y="5974"/>
                  </a:cubicBezTo>
                  <a:cubicBezTo>
                    <a:pt x="3259" y="5874"/>
                    <a:pt x="3309" y="5699"/>
                    <a:pt x="3234" y="5548"/>
                  </a:cubicBezTo>
                  <a:lnTo>
                    <a:pt x="652" y="185"/>
                  </a:lnTo>
                  <a:cubicBezTo>
                    <a:pt x="599" y="62"/>
                    <a:pt x="485" y="1"/>
                    <a:pt x="3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16"/>
            <p:cNvSpPr/>
            <p:nvPr/>
          </p:nvSpPr>
          <p:spPr>
            <a:xfrm rot="10800000" flipH="1">
              <a:off x="8152594" y="4794384"/>
              <a:ext cx="59909" cy="108630"/>
            </a:xfrm>
            <a:custGeom>
              <a:avLst/>
              <a:gdLst/>
              <a:ahLst/>
              <a:cxnLst/>
              <a:rect l="l" t="t" r="r" b="b"/>
              <a:pathLst>
                <a:path w="3309" h="6000" extrusionOk="0">
                  <a:moveTo>
                    <a:pt x="370" y="1"/>
                  </a:moveTo>
                  <a:cubicBezTo>
                    <a:pt x="321" y="1"/>
                    <a:pt x="271" y="12"/>
                    <a:pt x="226" y="35"/>
                  </a:cubicBezTo>
                  <a:cubicBezTo>
                    <a:pt x="76" y="110"/>
                    <a:pt x="0" y="285"/>
                    <a:pt x="76" y="461"/>
                  </a:cubicBezTo>
                  <a:lnTo>
                    <a:pt x="2682" y="5824"/>
                  </a:lnTo>
                  <a:cubicBezTo>
                    <a:pt x="2732" y="5924"/>
                    <a:pt x="2833" y="5999"/>
                    <a:pt x="2958" y="5999"/>
                  </a:cubicBezTo>
                  <a:cubicBezTo>
                    <a:pt x="3008" y="5999"/>
                    <a:pt x="3058" y="5974"/>
                    <a:pt x="3083" y="5974"/>
                  </a:cubicBezTo>
                  <a:cubicBezTo>
                    <a:pt x="3259" y="5874"/>
                    <a:pt x="3309" y="5699"/>
                    <a:pt x="3234" y="5548"/>
                  </a:cubicBezTo>
                  <a:lnTo>
                    <a:pt x="652" y="185"/>
                  </a:lnTo>
                  <a:cubicBezTo>
                    <a:pt x="599" y="62"/>
                    <a:pt x="485" y="1"/>
                    <a:pt x="3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16"/>
            <p:cNvSpPr/>
            <p:nvPr/>
          </p:nvSpPr>
          <p:spPr>
            <a:xfrm rot="10800000" flipH="1">
              <a:off x="8582114" y="4994409"/>
              <a:ext cx="59022" cy="59004"/>
            </a:xfrm>
            <a:custGeom>
              <a:avLst/>
              <a:gdLst/>
              <a:ahLst/>
              <a:cxnLst/>
              <a:rect l="l" t="t" r="r" b="b"/>
              <a:pathLst>
                <a:path w="3260" h="3259" extrusionOk="0">
                  <a:moveTo>
                    <a:pt x="1630" y="627"/>
                  </a:moveTo>
                  <a:cubicBezTo>
                    <a:pt x="2181" y="627"/>
                    <a:pt x="2632" y="1078"/>
                    <a:pt x="2632" y="1629"/>
                  </a:cubicBezTo>
                  <a:cubicBezTo>
                    <a:pt x="2632" y="2181"/>
                    <a:pt x="2181" y="2632"/>
                    <a:pt x="1630" y="2632"/>
                  </a:cubicBezTo>
                  <a:cubicBezTo>
                    <a:pt x="1079" y="2632"/>
                    <a:pt x="627" y="2181"/>
                    <a:pt x="627" y="1629"/>
                  </a:cubicBezTo>
                  <a:cubicBezTo>
                    <a:pt x="627" y="1078"/>
                    <a:pt x="1079" y="627"/>
                    <a:pt x="1630" y="627"/>
                  </a:cubicBezTo>
                  <a:close/>
                  <a:moveTo>
                    <a:pt x="1630" y="0"/>
                  </a:moveTo>
                  <a:cubicBezTo>
                    <a:pt x="728" y="0"/>
                    <a:pt x="1" y="727"/>
                    <a:pt x="1" y="1629"/>
                  </a:cubicBezTo>
                  <a:cubicBezTo>
                    <a:pt x="1" y="2531"/>
                    <a:pt x="728" y="3258"/>
                    <a:pt x="1630" y="3258"/>
                  </a:cubicBezTo>
                  <a:cubicBezTo>
                    <a:pt x="2532" y="3258"/>
                    <a:pt x="3259" y="2531"/>
                    <a:pt x="3259" y="1629"/>
                  </a:cubicBezTo>
                  <a:cubicBezTo>
                    <a:pt x="3259"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16"/>
            <p:cNvSpPr/>
            <p:nvPr/>
          </p:nvSpPr>
          <p:spPr>
            <a:xfrm rot="10800000" flipH="1">
              <a:off x="7572936" y="4994400"/>
              <a:ext cx="59004" cy="59022"/>
            </a:xfrm>
            <a:custGeom>
              <a:avLst/>
              <a:gdLst/>
              <a:ahLst/>
              <a:cxnLst/>
              <a:rect l="l" t="t" r="r" b="b"/>
              <a:pathLst>
                <a:path w="3259" h="3260" extrusionOk="0">
                  <a:moveTo>
                    <a:pt x="1629" y="627"/>
                  </a:moveTo>
                  <a:cubicBezTo>
                    <a:pt x="2180" y="627"/>
                    <a:pt x="2632" y="1079"/>
                    <a:pt x="2632" y="1630"/>
                  </a:cubicBezTo>
                  <a:cubicBezTo>
                    <a:pt x="2632" y="2181"/>
                    <a:pt x="2180" y="2632"/>
                    <a:pt x="1629" y="2632"/>
                  </a:cubicBezTo>
                  <a:cubicBezTo>
                    <a:pt x="1078" y="2632"/>
                    <a:pt x="627" y="2181"/>
                    <a:pt x="627" y="1630"/>
                  </a:cubicBezTo>
                  <a:cubicBezTo>
                    <a:pt x="627" y="1079"/>
                    <a:pt x="1078" y="627"/>
                    <a:pt x="1629" y="627"/>
                  </a:cubicBezTo>
                  <a:close/>
                  <a:moveTo>
                    <a:pt x="1629" y="1"/>
                  </a:moveTo>
                  <a:cubicBezTo>
                    <a:pt x="727" y="1"/>
                    <a:pt x="0" y="728"/>
                    <a:pt x="0" y="1630"/>
                  </a:cubicBezTo>
                  <a:cubicBezTo>
                    <a:pt x="0" y="2532"/>
                    <a:pt x="727" y="3259"/>
                    <a:pt x="1629" y="3259"/>
                  </a:cubicBezTo>
                  <a:cubicBezTo>
                    <a:pt x="2531" y="3259"/>
                    <a:pt x="3258" y="2532"/>
                    <a:pt x="3258" y="1630"/>
                  </a:cubicBezTo>
                  <a:cubicBezTo>
                    <a:pt x="3258" y="728"/>
                    <a:pt x="2531" y="1"/>
                    <a:pt x="16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16"/>
            <p:cNvSpPr/>
            <p:nvPr/>
          </p:nvSpPr>
          <p:spPr>
            <a:xfrm rot="10800000" flipH="1">
              <a:off x="7444711" y="4743982"/>
              <a:ext cx="22704" cy="22993"/>
            </a:xfrm>
            <a:custGeom>
              <a:avLst/>
              <a:gdLst/>
              <a:ahLst/>
              <a:cxnLst/>
              <a:rect l="l" t="t" r="r" b="b"/>
              <a:pathLst>
                <a:path w="1254" h="1270" extrusionOk="0">
                  <a:moveTo>
                    <a:pt x="615" y="1"/>
                  </a:moveTo>
                  <a:cubicBezTo>
                    <a:pt x="445" y="1"/>
                    <a:pt x="295" y="73"/>
                    <a:pt x="176" y="192"/>
                  </a:cubicBezTo>
                  <a:cubicBezTo>
                    <a:pt x="151" y="217"/>
                    <a:pt x="126" y="242"/>
                    <a:pt x="101" y="292"/>
                  </a:cubicBezTo>
                  <a:cubicBezTo>
                    <a:pt x="76" y="317"/>
                    <a:pt x="51" y="342"/>
                    <a:pt x="51" y="392"/>
                  </a:cubicBezTo>
                  <a:cubicBezTo>
                    <a:pt x="26" y="417"/>
                    <a:pt x="1" y="467"/>
                    <a:pt x="1" y="518"/>
                  </a:cubicBezTo>
                  <a:cubicBezTo>
                    <a:pt x="1" y="543"/>
                    <a:pt x="1" y="593"/>
                    <a:pt x="1" y="643"/>
                  </a:cubicBezTo>
                  <a:cubicBezTo>
                    <a:pt x="1" y="793"/>
                    <a:pt x="51" y="969"/>
                    <a:pt x="176" y="1069"/>
                  </a:cubicBezTo>
                  <a:cubicBezTo>
                    <a:pt x="301" y="1194"/>
                    <a:pt x="452" y="1269"/>
                    <a:pt x="627" y="1269"/>
                  </a:cubicBezTo>
                  <a:cubicBezTo>
                    <a:pt x="652" y="1269"/>
                    <a:pt x="702" y="1244"/>
                    <a:pt x="753" y="1244"/>
                  </a:cubicBezTo>
                  <a:cubicBezTo>
                    <a:pt x="778" y="1244"/>
                    <a:pt x="828" y="1219"/>
                    <a:pt x="853" y="1219"/>
                  </a:cubicBezTo>
                  <a:cubicBezTo>
                    <a:pt x="903" y="1194"/>
                    <a:pt x="928" y="1169"/>
                    <a:pt x="978" y="1144"/>
                  </a:cubicBezTo>
                  <a:cubicBezTo>
                    <a:pt x="1003" y="1119"/>
                    <a:pt x="1028" y="1094"/>
                    <a:pt x="1053" y="1069"/>
                  </a:cubicBezTo>
                  <a:cubicBezTo>
                    <a:pt x="1179" y="969"/>
                    <a:pt x="1254" y="793"/>
                    <a:pt x="1254" y="643"/>
                  </a:cubicBezTo>
                  <a:cubicBezTo>
                    <a:pt x="1254" y="593"/>
                    <a:pt x="1229" y="543"/>
                    <a:pt x="1229" y="518"/>
                  </a:cubicBezTo>
                  <a:cubicBezTo>
                    <a:pt x="1229" y="467"/>
                    <a:pt x="1204" y="417"/>
                    <a:pt x="1204" y="392"/>
                  </a:cubicBezTo>
                  <a:cubicBezTo>
                    <a:pt x="1179" y="342"/>
                    <a:pt x="1154" y="317"/>
                    <a:pt x="1128" y="292"/>
                  </a:cubicBezTo>
                  <a:cubicBezTo>
                    <a:pt x="1128" y="242"/>
                    <a:pt x="1078" y="217"/>
                    <a:pt x="1053" y="192"/>
                  </a:cubicBezTo>
                  <a:cubicBezTo>
                    <a:pt x="1028" y="167"/>
                    <a:pt x="1003" y="142"/>
                    <a:pt x="978" y="117"/>
                  </a:cubicBezTo>
                  <a:cubicBezTo>
                    <a:pt x="928" y="92"/>
                    <a:pt x="903" y="66"/>
                    <a:pt x="853" y="41"/>
                  </a:cubicBezTo>
                  <a:cubicBezTo>
                    <a:pt x="828" y="41"/>
                    <a:pt x="778" y="16"/>
                    <a:pt x="753" y="16"/>
                  </a:cubicBezTo>
                  <a:cubicBezTo>
                    <a:pt x="705" y="6"/>
                    <a:pt x="659" y="1"/>
                    <a:pt x="6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0" name="Google Shape;370;p16"/>
          <p:cNvSpPr txBox="1">
            <a:spLocks noGrp="1"/>
          </p:cNvSpPr>
          <p:nvPr>
            <p:ph type="subTitle" idx="1"/>
          </p:nvPr>
        </p:nvSpPr>
        <p:spPr>
          <a:xfrm>
            <a:off x="1826474" y="3542405"/>
            <a:ext cx="2331000" cy="4698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Clr>
                <a:schemeClr val="lt2"/>
              </a:buClr>
              <a:buSzPts val="2000"/>
              <a:buFont typeface="Bebas Neue"/>
              <a:buNone/>
              <a:defRPr sz="2200">
                <a:solidFill>
                  <a:schemeClr val="lt2"/>
                </a:solidFill>
                <a:latin typeface="Bebas Neue"/>
                <a:ea typeface="Bebas Neue"/>
                <a:cs typeface="Bebas Neue"/>
                <a:sym typeface="Bebas Neue"/>
              </a:defRPr>
            </a:lvl1pPr>
            <a:lvl2pPr lvl="1"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2pPr>
            <a:lvl3pPr lvl="2"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3pPr>
            <a:lvl4pPr lvl="3"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4pPr>
            <a:lvl5pPr lvl="4"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5pPr>
            <a:lvl6pPr lvl="5"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6pPr>
            <a:lvl7pPr lvl="6"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7pPr>
            <a:lvl8pPr lvl="7"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8pPr>
            <a:lvl9pPr lvl="8"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9pPr>
          </a:lstStyle>
          <a:p>
            <a:endParaRPr/>
          </a:p>
        </p:txBody>
      </p:sp>
      <p:sp>
        <p:nvSpPr>
          <p:cNvPr id="371" name="Google Shape;371;p16"/>
          <p:cNvSpPr txBox="1">
            <a:spLocks noGrp="1"/>
          </p:cNvSpPr>
          <p:nvPr>
            <p:ph type="subTitle" idx="2"/>
          </p:nvPr>
        </p:nvSpPr>
        <p:spPr>
          <a:xfrm>
            <a:off x="1826486" y="4012203"/>
            <a:ext cx="2331000" cy="5913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1600"/>
              <a:buNon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endParaRPr/>
          </a:p>
        </p:txBody>
      </p:sp>
      <p:sp>
        <p:nvSpPr>
          <p:cNvPr id="372" name="Google Shape;372;p16"/>
          <p:cNvSpPr txBox="1">
            <a:spLocks noGrp="1"/>
          </p:cNvSpPr>
          <p:nvPr>
            <p:ph type="title"/>
          </p:nvPr>
        </p:nvSpPr>
        <p:spPr>
          <a:xfrm>
            <a:off x="1365900" y="445025"/>
            <a:ext cx="6412200" cy="572700"/>
          </a:xfrm>
          <a:prstGeom prst="rect">
            <a:avLst/>
          </a:prstGeom>
        </p:spPr>
        <p:txBody>
          <a:bodyPr spcFirstLastPara="1" wrap="square" lIns="0" tIns="0" rIns="0" bIns="0" anchor="ctr" anchorCtr="0">
            <a:noAutofit/>
          </a:bodyPr>
          <a:lstStyle>
            <a:lvl1pPr lvl="0" rtl="0">
              <a:spcBef>
                <a:spcPts val="0"/>
              </a:spcBef>
              <a:spcAft>
                <a:spcPts val="0"/>
              </a:spcAft>
              <a:buClr>
                <a:schemeClr val="dk2"/>
              </a:buClr>
              <a:buSzPts val="3600"/>
              <a:buNone/>
              <a:defRPr>
                <a:solidFill>
                  <a:schemeClr val="dk2"/>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73" name="Google Shape;373;p16"/>
          <p:cNvSpPr txBox="1">
            <a:spLocks noGrp="1"/>
          </p:cNvSpPr>
          <p:nvPr>
            <p:ph type="subTitle" idx="3"/>
          </p:nvPr>
        </p:nvSpPr>
        <p:spPr>
          <a:xfrm>
            <a:off x="6092999" y="3542405"/>
            <a:ext cx="2331000" cy="4698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Clr>
                <a:schemeClr val="lt2"/>
              </a:buClr>
              <a:buSzPts val="2000"/>
              <a:buFont typeface="Bebas Neue"/>
              <a:buNone/>
              <a:defRPr sz="2200">
                <a:solidFill>
                  <a:schemeClr val="lt2"/>
                </a:solidFill>
                <a:latin typeface="Bebas Neue"/>
                <a:ea typeface="Bebas Neue"/>
                <a:cs typeface="Bebas Neue"/>
                <a:sym typeface="Bebas Neue"/>
              </a:defRPr>
            </a:lvl1pPr>
            <a:lvl2pPr lvl="1"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2pPr>
            <a:lvl3pPr lvl="2"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3pPr>
            <a:lvl4pPr lvl="3"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4pPr>
            <a:lvl5pPr lvl="4"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5pPr>
            <a:lvl6pPr lvl="5"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6pPr>
            <a:lvl7pPr lvl="6"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7pPr>
            <a:lvl8pPr lvl="7"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8pPr>
            <a:lvl9pPr lvl="8"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9pPr>
          </a:lstStyle>
          <a:p>
            <a:endParaRPr/>
          </a:p>
        </p:txBody>
      </p:sp>
      <p:sp>
        <p:nvSpPr>
          <p:cNvPr id="374" name="Google Shape;374;p16"/>
          <p:cNvSpPr txBox="1">
            <a:spLocks noGrp="1"/>
          </p:cNvSpPr>
          <p:nvPr>
            <p:ph type="subTitle" idx="4"/>
          </p:nvPr>
        </p:nvSpPr>
        <p:spPr>
          <a:xfrm>
            <a:off x="6093011" y="4012203"/>
            <a:ext cx="2331000" cy="5913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1600"/>
              <a:buNon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endParaRPr/>
          </a:p>
        </p:txBody>
      </p:sp>
      <p:sp>
        <p:nvSpPr>
          <p:cNvPr id="375" name="Google Shape;375;p16"/>
          <p:cNvSpPr txBox="1">
            <a:spLocks noGrp="1"/>
          </p:cNvSpPr>
          <p:nvPr>
            <p:ph type="subTitle" idx="5"/>
          </p:nvPr>
        </p:nvSpPr>
        <p:spPr>
          <a:xfrm>
            <a:off x="1826474" y="1749525"/>
            <a:ext cx="2331000" cy="4698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Clr>
                <a:schemeClr val="lt2"/>
              </a:buClr>
              <a:buSzPts val="2000"/>
              <a:buFont typeface="Bebas Neue"/>
              <a:buNone/>
              <a:defRPr sz="2200">
                <a:solidFill>
                  <a:schemeClr val="lt2"/>
                </a:solidFill>
                <a:latin typeface="Bebas Neue"/>
                <a:ea typeface="Bebas Neue"/>
                <a:cs typeface="Bebas Neue"/>
                <a:sym typeface="Bebas Neue"/>
              </a:defRPr>
            </a:lvl1pPr>
            <a:lvl2pPr lvl="1"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2pPr>
            <a:lvl3pPr lvl="2"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3pPr>
            <a:lvl4pPr lvl="3"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4pPr>
            <a:lvl5pPr lvl="4"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5pPr>
            <a:lvl6pPr lvl="5"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6pPr>
            <a:lvl7pPr lvl="6"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7pPr>
            <a:lvl8pPr lvl="7"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8pPr>
            <a:lvl9pPr lvl="8"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9pPr>
          </a:lstStyle>
          <a:p>
            <a:endParaRPr/>
          </a:p>
        </p:txBody>
      </p:sp>
      <p:sp>
        <p:nvSpPr>
          <p:cNvPr id="376" name="Google Shape;376;p16"/>
          <p:cNvSpPr txBox="1">
            <a:spLocks noGrp="1"/>
          </p:cNvSpPr>
          <p:nvPr>
            <p:ph type="subTitle" idx="6"/>
          </p:nvPr>
        </p:nvSpPr>
        <p:spPr>
          <a:xfrm>
            <a:off x="1826486" y="2219323"/>
            <a:ext cx="2331000" cy="5913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1600"/>
              <a:buNon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endParaRPr/>
          </a:p>
        </p:txBody>
      </p:sp>
      <p:sp>
        <p:nvSpPr>
          <p:cNvPr id="377" name="Google Shape;377;p16"/>
          <p:cNvSpPr txBox="1">
            <a:spLocks noGrp="1"/>
          </p:cNvSpPr>
          <p:nvPr>
            <p:ph type="subTitle" idx="7"/>
          </p:nvPr>
        </p:nvSpPr>
        <p:spPr>
          <a:xfrm>
            <a:off x="6092999" y="1749525"/>
            <a:ext cx="2331000" cy="4698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Clr>
                <a:schemeClr val="lt2"/>
              </a:buClr>
              <a:buSzPts val="2000"/>
              <a:buFont typeface="Bebas Neue"/>
              <a:buNone/>
              <a:defRPr sz="2200">
                <a:solidFill>
                  <a:schemeClr val="lt2"/>
                </a:solidFill>
                <a:latin typeface="Bebas Neue"/>
                <a:ea typeface="Bebas Neue"/>
                <a:cs typeface="Bebas Neue"/>
                <a:sym typeface="Bebas Neue"/>
              </a:defRPr>
            </a:lvl1pPr>
            <a:lvl2pPr lvl="1"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2pPr>
            <a:lvl3pPr lvl="2"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3pPr>
            <a:lvl4pPr lvl="3"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4pPr>
            <a:lvl5pPr lvl="4"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5pPr>
            <a:lvl6pPr lvl="5"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6pPr>
            <a:lvl7pPr lvl="6"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7pPr>
            <a:lvl8pPr lvl="7"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8pPr>
            <a:lvl9pPr lvl="8"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9pPr>
          </a:lstStyle>
          <a:p>
            <a:endParaRPr/>
          </a:p>
        </p:txBody>
      </p:sp>
      <p:sp>
        <p:nvSpPr>
          <p:cNvPr id="378" name="Google Shape;378;p16"/>
          <p:cNvSpPr txBox="1">
            <a:spLocks noGrp="1"/>
          </p:cNvSpPr>
          <p:nvPr>
            <p:ph type="subTitle" idx="8"/>
          </p:nvPr>
        </p:nvSpPr>
        <p:spPr>
          <a:xfrm>
            <a:off x="6093011" y="2219323"/>
            <a:ext cx="2331000" cy="5913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1600"/>
              <a:buNon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six columns">
  <p:cSld name="CUSTOM_3">
    <p:spTree>
      <p:nvGrpSpPr>
        <p:cNvPr id="1" name="Shape 379"/>
        <p:cNvGrpSpPr/>
        <p:nvPr/>
      </p:nvGrpSpPr>
      <p:grpSpPr>
        <a:xfrm>
          <a:off x="0" y="0"/>
          <a:ext cx="0" cy="0"/>
          <a:chOff x="0" y="0"/>
          <a:chExt cx="0" cy="0"/>
        </a:xfrm>
      </p:grpSpPr>
      <p:grpSp>
        <p:nvGrpSpPr>
          <p:cNvPr id="380" name="Google Shape;380;p17"/>
          <p:cNvGrpSpPr/>
          <p:nvPr/>
        </p:nvGrpSpPr>
        <p:grpSpPr>
          <a:xfrm flipH="1">
            <a:off x="8559523" y="1128258"/>
            <a:ext cx="584466" cy="3281784"/>
            <a:chOff x="8559523" y="1128258"/>
            <a:chExt cx="584466" cy="3281784"/>
          </a:xfrm>
        </p:grpSpPr>
        <p:sp>
          <p:nvSpPr>
            <p:cNvPr id="381" name="Google Shape;381;p17"/>
            <p:cNvSpPr/>
            <p:nvPr/>
          </p:nvSpPr>
          <p:spPr>
            <a:xfrm>
              <a:off x="8559523" y="2735608"/>
              <a:ext cx="97568" cy="78286"/>
            </a:xfrm>
            <a:custGeom>
              <a:avLst/>
              <a:gdLst/>
              <a:ahLst/>
              <a:cxnLst/>
              <a:rect l="l" t="t" r="r" b="b"/>
              <a:pathLst>
                <a:path w="5389" h="4324" extrusionOk="0">
                  <a:moveTo>
                    <a:pt x="368" y="1"/>
                  </a:moveTo>
                  <a:cubicBezTo>
                    <a:pt x="276" y="1"/>
                    <a:pt x="184" y="40"/>
                    <a:pt x="126" y="113"/>
                  </a:cubicBezTo>
                  <a:cubicBezTo>
                    <a:pt x="0" y="263"/>
                    <a:pt x="25" y="464"/>
                    <a:pt x="176" y="564"/>
                  </a:cubicBezTo>
                  <a:lnTo>
                    <a:pt x="4837" y="4248"/>
                  </a:lnTo>
                  <a:cubicBezTo>
                    <a:pt x="4887" y="4298"/>
                    <a:pt x="4963" y="4324"/>
                    <a:pt x="5038" y="4324"/>
                  </a:cubicBezTo>
                  <a:cubicBezTo>
                    <a:pt x="5138" y="4324"/>
                    <a:pt x="5213" y="4273"/>
                    <a:pt x="5288" y="4198"/>
                  </a:cubicBezTo>
                  <a:cubicBezTo>
                    <a:pt x="5389" y="4073"/>
                    <a:pt x="5364" y="3872"/>
                    <a:pt x="5238" y="3772"/>
                  </a:cubicBezTo>
                  <a:lnTo>
                    <a:pt x="552" y="63"/>
                  </a:lnTo>
                  <a:cubicBezTo>
                    <a:pt x="499" y="21"/>
                    <a:pt x="434" y="1"/>
                    <a:pt x="3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17"/>
            <p:cNvSpPr/>
            <p:nvPr/>
          </p:nvSpPr>
          <p:spPr>
            <a:xfrm>
              <a:off x="8623363" y="4301955"/>
              <a:ext cx="60380" cy="108087"/>
            </a:xfrm>
            <a:custGeom>
              <a:avLst/>
              <a:gdLst/>
              <a:ahLst/>
              <a:cxnLst/>
              <a:rect l="l" t="t" r="r" b="b"/>
              <a:pathLst>
                <a:path w="3335" h="5970" extrusionOk="0">
                  <a:moveTo>
                    <a:pt x="2985" y="0"/>
                  </a:moveTo>
                  <a:cubicBezTo>
                    <a:pt x="2871" y="0"/>
                    <a:pt x="2763" y="70"/>
                    <a:pt x="2708" y="180"/>
                  </a:cubicBezTo>
                  <a:lnTo>
                    <a:pt x="76" y="5519"/>
                  </a:lnTo>
                  <a:cubicBezTo>
                    <a:pt x="1" y="5669"/>
                    <a:pt x="51" y="5870"/>
                    <a:pt x="201" y="5945"/>
                  </a:cubicBezTo>
                  <a:cubicBezTo>
                    <a:pt x="252" y="5970"/>
                    <a:pt x="302" y="5970"/>
                    <a:pt x="352" y="5970"/>
                  </a:cubicBezTo>
                  <a:cubicBezTo>
                    <a:pt x="477" y="5970"/>
                    <a:pt x="577" y="5920"/>
                    <a:pt x="627" y="5794"/>
                  </a:cubicBezTo>
                  <a:lnTo>
                    <a:pt x="3259" y="456"/>
                  </a:lnTo>
                  <a:cubicBezTo>
                    <a:pt x="3334" y="306"/>
                    <a:pt x="3259" y="105"/>
                    <a:pt x="3109" y="30"/>
                  </a:cubicBezTo>
                  <a:cubicBezTo>
                    <a:pt x="3068" y="10"/>
                    <a:pt x="3026" y="0"/>
                    <a:pt x="298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17"/>
            <p:cNvSpPr/>
            <p:nvPr/>
          </p:nvSpPr>
          <p:spPr>
            <a:xfrm>
              <a:off x="9016004" y="2994926"/>
              <a:ext cx="59457" cy="59004"/>
            </a:xfrm>
            <a:custGeom>
              <a:avLst/>
              <a:gdLst/>
              <a:ahLst/>
              <a:cxnLst/>
              <a:rect l="l" t="t" r="r" b="b"/>
              <a:pathLst>
                <a:path w="3284" h="3259" extrusionOk="0">
                  <a:moveTo>
                    <a:pt x="1655" y="627"/>
                  </a:moveTo>
                  <a:cubicBezTo>
                    <a:pt x="2206" y="627"/>
                    <a:pt x="2657" y="1078"/>
                    <a:pt x="2657" y="1630"/>
                  </a:cubicBezTo>
                  <a:cubicBezTo>
                    <a:pt x="2657" y="2181"/>
                    <a:pt x="2206" y="2632"/>
                    <a:pt x="1655" y="2632"/>
                  </a:cubicBezTo>
                  <a:cubicBezTo>
                    <a:pt x="1078" y="2632"/>
                    <a:pt x="627" y="2181"/>
                    <a:pt x="627" y="1630"/>
                  </a:cubicBezTo>
                  <a:cubicBezTo>
                    <a:pt x="627" y="1078"/>
                    <a:pt x="1078" y="627"/>
                    <a:pt x="1655" y="627"/>
                  </a:cubicBezTo>
                  <a:close/>
                  <a:moveTo>
                    <a:pt x="1655" y="1"/>
                  </a:moveTo>
                  <a:cubicBezTo>
                    <a:pt x="752" y="1"/>
                    <a:pt x="0" y="727"/>
                    <a:pt x="0" y="1630"/>
                  </a:cubicBezTo>
                  <a:cubicBezTo>
                    <a:pt x="0" y="2532"/>
                    <a:pt x="752" y="3259"/>
                    <a:pt x="1655" y="3259"/>
                  </a:cubicBezTo>
                  <a:cubicBezTo>
                    <a:pt x="2557" y="3259"/>
                    <a:pt x="3284" y="2532"/>
                    <a:pt x="3284" y="1630"/>
                  </a:cubicBezTo>
                  <a:cubicBezTo>
                    <a:pt x="3284" y="727"/>
                    <a:pt x="2557" y="1"/>
                    <a:pt x="16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17"/>
            <p:cNvSpPr/>
            <p:nvPr/>
          </p:nvSpPr>
          <p:spPr>
            <a:xfrm>
              <a:off x="8736973" y="1964341"/>
              <a:ext cx="59457" cy="59004"/>
            </a:xfrm>
            <a:custGeom>
              <a:avLst/>
              <a:gdLst/>
              <a:ahLst/>
              <a:cxnLst/>
              <a:rect l="l" t="t" r="r" b="b"/>
              <a:pathLst>
                <a:path w="3284" h="3259" extrusionOk="0">
                  <a:moveTo>
                    <a:pt x="1630" y="627"/>
                  </a:moveTo>
                  <a:cubicBezTo>
                    <a:pt x="2206" y="627"/>
                    <a:pt x="2657" y="1078"/>
                    <a:pt x="2657" y="1629"/>
                  </a:cubicBezTo>
                  <a:cubicBezTo>
                    <a:pt x="2657" y="2181"/>
                    <a:pt x="2206" y="2632"/>
                    <a:pt x="1630" y="2632"/>
                  </a:cubicBezTo>
                  <a:cubicBezTo>
                    <a:pt x="1078" y="2632"/>
                    <a:pt x="627" y="2181"/>
                    <a:pt x="627" y="1629"/>
                  </a:cubicBezTo>
                  <a:cubicBezTo>
                    <a:pt x="627" y="1078"/>
                    <a:pt x="1078" y="627"/>
                    <a:pt x="1630" y="627"/>
                  </a:cubicBezTo>
                  <a:close/>
                  <a:moveTo>
                    <a:pt x="1630" y="0"/>
                  </a:moveTo>
                  <a:cubicBezTo>
                    <a:pt x="728" y="0"/>
                    <a:pt x="1" y="727"/>
                    <a:pt x="1" y="1629"/>
                  </a:cubicBezTo>
                  <a:cubicBezTo>
                    <a:pt x="1" y="2532"/>
                    <a:pt x="728" y="3258"/>
                    <a:pt x="1630" y="3258"/>
                  </a:cubicBezTo>
                  <a:cubicBezTo>
                    <a:pt x="2532" y="3258"/>
                    <a:pt x="3284" y="2532"/>
                    <a:pt x="3284" y="1629"/>
                  </a:cubicBezTo>
                  <a:cubicBezTo>
                    <a:pt x="3284"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17"/>
            <p:cNvSpPr/>
            <p:nvPr/>
          </p:nvSpPr>
          <p:spPr>
            <a:xfrm>
              <a:off x="9121267" y="3702904"/>
              <a:ext cx="22722" cy="22595"/>
            </a:xfrm>
            <a:custGeom>
              <a:avLst/>
              <a:gdLst/>
              <a:ahLst/>
              <a:cxnLst/>
              <a:rect l="l" t="t" r="r" b="b"/>
              <a:pathLst>
                <a:path w="1255" h="1248" extrusionOk="0">
                  <a:moveTo>
                    <a:pt x="615" y="1"/>
                  </a:moveTo>
                  <a:cubicBezTo>
                    <a:pt x="452" y="1"/>
                    <a:pt x="289" y="57"/>
                    <a:pt x="176" y="170"/>
                  </a:cubicBezTo>
                  <a:cubicBezTo>
                    <a:pt x="151" y="220"/>
                    <a:pt x="126" y="245"/>
                    <a:pt x="101" y="270"/>
                  </a:cubicBezTo>
                  <a:cubicBezTo>
                    <a:pt x="76" y="320"/>
                    <a:pt x="51" y="345"/>
                    <a:pt x="51" y="396"/>
                  </a:cubicBezTo>
                  <a:cubicBezTo>
                    <a:pt x="26" y="421"/>
                    <a:pt x="26" y="471"/>
                    <a:pt x="1" y="496"/>
                  </a:cubicBezTo>
                  <a:cubicBezTo>
                    <a:pt x="1" y="546"/>
                    <a:pt x="1" y="571"/>
                    <a:pt x="1" y="621"/>
                  </a:cubicBezTo>
                  <a:cubicBezTo>
                    <a:pt x="1" y="797"/>
                    <a:pt x="51" y="947"/>
                    <a:pt x="176" y="1072"/>
                  </a:cubicBezTo>
                  <a:cubicBezTo>
                    <a:pt x="302" y="1198"/>
                    <a:pt x="452" y="1248"/>
                    <a:pt x="628" y="1248"/>
                  </a:cubicBezTo>
                  <a:cubicBezTo>
                    <a:pt x="778" y="1248"/>
                    <a:pt x="953" y="1198"/>
                    <a:pt x="1054" y="1072"/>
                  </a:cubicBezTo>
                  <a:cubicBezTo>
                    <a:pt x="1179" y="947"/>
                    <a:pt x="1254" y="797"/>
                    <a:pt x="1254" y="621"/>
                  </a:cubicBezTo>
                  <a:cubicBezTo>
                    <a:pt x="1254" y="571"/>
                    <a:pt x="1254" y="546"/>
                    <a:pt x="1229" y="496"/>
                  </a:cubicBezTo>
                  <a:cubicBezTo>
                    <a:pt x="1229" y="471"/>
                    <a:pt x="1229" y="421"/>
                    <a:pt x="1204" y="396"/>
                  </a:cubicBezTo>
                  <a:cubicBezTo>
                    <a:pt x="1179" y="345"/>
                    <a:pt x="1154" y="320"/>
                    <a:pt x="1154" y="270"/>
                  </a:cubicBezTo>
                  <a:cubicBezTo>
                    <a:pt x="1129" y="245"/>
                    <a:pt x="1104" y="220"/>
                    <a:pt x="1054" y="170"/>
                  </a:cubicBezTo>
                  <a:cubicBezTo>
                    <a:pt x="941" y="57"/>
                    <a:pt x="778" y="1"/>
                    <a:pt x="6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17"/>
            <p:cNvSpPr/>
            <p:nvPr/>
          </p:nvSpPr>
          <p:spPr>
            <a:xfrm>
              <a:off x="9034598" y="1818952"/>
              <a:ext cx="22722" cy="22993"/>
            </a:xfrm>
            <a:custGeom>
              <a:avLst/>
              <a:gdLst/>
              <a:ahLst/>
              <a:cxnLst/>
              <a:rect l="l" t="t" r="r" b="b"/>
              <a:pathLst>
                <a:path w="1255" h="1270" extrusionOk="0">
                  <a:moveTo>
                    <a:pt x="603" y="0"/>
                  </a:moveTo>
                  <a:cubicBezTo>
                    <a:pt x="446" y="0"/>
                    <a:pt x="295" y="72"/>
                    <a:pt x="176" y="191"/>
                  </a:cubicBezTo>
                  <a:cubicBezTo>
                    <a:pt x="151" y="216"/>
                    <a:pt x="126" y="241"/>
                    <a:pt x="101" y="292"/>
                  </a:cubicBezTo>
                  <a:cubicBezTo>
                    <a:pt x="76" y="317"/>
                    <a:pt x="51" y="342"/>
                    <a:pt x="51" y="392"/>
                  </a:cubicBezTo>
                  <a:cubicBezTo>
                    <a:pt x="26" y="417"/>
                    <a:pt x="1" y="467"/>
                    <a:pt x="1" y="517"/>
                  </a:cubicBezTo>
                  <a:cubicBezTo>
                    <a:pt x="1" y="542"/>
                    <a:pt x="1" y="592"/>
                    <a:pt x="1" y="642"/>
                  </a:cubicBezTo>
                  <a:cubicBezTo>
                    <a:pt x="1" y="793"/>
                    <a:pt x="51" y="968"/>
                    <a:pt x="176" y="1069"/>
                  </a:cubicBezTo>
                  <a:cubicBezTo>
                    <a:pt x="302" y="1194"/>
                    <a:pt x="452" y="1269"/>
                    <a:pt x="628" y="1269"/>
                  </a:cubicBezTo>
                  <a:cubicBezTo>
                    <a:pt x="653" y="1269"/>
                    <a:pt x="703" y="1244"/>
                    <a:pt x="728" y="1244"/>
                  </a:cubicBezTo>
                  <a:cubicBezTo>
                    <a:pt x="778" y="1244"/>
                    <a:pt x="828" y="1219"/>
                    <a:pt x="853" y="1219"/>
                  </a:cubicBezTo>
                  <a:cubicBezTo>
                    <a:pt x="903" y="1194"/>
                    <a:pt x="928" y="1169"/>
                    <a:pt x="953" y="1144"/>
                  </a:cubicBezTo>
                  <a:cubicBezTo>
                    <a:pt x="1003" y="1119"/>
                    <a:pt x="1029" y="1094"/>
                    <a:pt x="1054" y="1069"/>
                  </a:cubicBezTo>
                  <a:cubicBezTo>
                    <a:pt x="1179" y="968"/>
                    <a:pt x="1254" y="793"/>
                    <a:pt x="1254" y="642"/>
                  </a:cubicBezTo>
                  <a:cubicBezTo>
                    <a:pt x="1254" y="592"/>
                    <a:pt x="1229" y="542"/>
                    <a:pt x="1229" y="517"/>
                  </a:cubicBezTo>
                  <a:cubicBezTo>
                    <a:pt x="1229" y="467"/>
                    <a:pt x="1204" y="417"/>
                    <a:pt x="1204" y="392"/>
                  </a:cubicBezTo>
                  <a:cubicBezTo>
                    <a:pt x="1179" y="342"/>
                    <a:pt x="1154" y="317"/>
                    <a:pt x="1129" y="292"/>
                  </a:cubicBezTo>
                  <a:cubicBezTo>
                    <a:pt x="1104" y="241"/>
                    <a:pt x="1079" y="216"/>
                    <a:pt x="1054" y="191"/>
                  </a:cubicBezTo>
                  <a:cubicBezTo>
                    <a:pt x="1029" y="166"/>
                    <a:pt x="1003" y="141"/>
                    <a:pt x="953" y="116"/>
                  </a:cubicBezTo>
                  <a:cubicBezTo>
                    <a:pt x="928" y="91"/>
                    <a:pt x="903" y="66"/>
                    <a:pt x="853" y="41"/>
                  </a:cubicBezTo>
                  <a:cubicBezTo>
                    <a:pt x="828" y="41"/>
                    <a:pt x="778" y="16"/>
                    <a:pt x="728" y="16"/>
                  </a:cubicBezTo>
                  <a:cubicBezTo>
                    <a:pt x="686" y="5"/>
                    <a:pt x="644" y="0"/>
                    <a:pt x="6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17"/>
            <p:cNvSpPr/>
            <p:nvPr/>
          </p:nvSpPr>
          <p:spPr>
            <a:xfrm>
              <a:off x="8700096" y="3562403"/>
              <a:ext cx="55383" cy="54007"/>
            </a:xfrm>
            <a:custGeom>
              <a:avLst/>
              <a:gdLst/>
              <a:ahLst/>
              <a:cxnLst/>
              <a:rect l="l" t="t" r="r" b="b"/>
              <a:pathLst>
                <a:path w="3059" h="2983" extrusionOk="0">
                  <a:moveTo>
                    <a:pt x="2707" y="0"/>
                  </a:moveTo>
                  <a:cubicBezTo>
                    <a:pt x="2626" y="0"/>
                    <a:pt x="2544" y="25"/>
                    <a:pt x="2482" y="75"/>
                  </a:cubicBezTo>
                  <a:lnTo>
                    <a:pt x="126" y="2456"/>
                  </a:lnTo>
                  <a:cubicBezTo>
                    <a:pt x="0" y="2582"/>
                    <a:pt x="0" y="2782"/>
                    <a:pt x="126" y="2907"/>
                  </a:cubicBezTo>
                  <a:cubicBezTo>
                    <a:pt x="176" y="2958"/>
                    <a:pt x="251" y="2983"/>
                    <a:pt x="351" y="2983"/>
                  </a:cubicBezTo>
                  <a:cubicBezTo>
                    <a:pt x="427" y="2983"/>
                    <a:pt x="502" y="2958"/>
                    <a:pt x="552" y="2907"/>
                  </a:cubicBezTo>
                  <a:lnTo>
                    <a:pt x="2933" y="527"/>
                  </a:lnTo>
                  <a:cubicBezTo>
                    <a:pt x="3058" y="401"/>
                    <a:pt x="3058" y="201"/>
                    <a:pt x="2933" y="75"/>
                  </a:cubicBezTo>
                  <a:cubicBezTo>
                    <a:pt x="2870" y="25"/>
                    <a:pt x="2789" y="0"/>
                    <a:pt x="27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17"/>
            <p:cNvSpPr/>
            <p:nvPr/>
          </p:nvSpPr>
          <p:spPr>
            <a:xfrm>
              <a:off x="8578586" y="1382241"/>
              <a:ext cx="59457" cy="59004"/>
            </a:xfrm>
            <a:custGeom>
              <a:avLst/>
              <a:gdLst/>
              <a:ahLst/>
              <a:cxnLst/>
              <a:rect l="l" t="t" r="r" b="b"/>
              <a:pathLst>
                <a:path w="3284" h="3259" extrusionOk="0">
                  <a:moveTo>
                    <a:pt x="1630" y="627"/>
                  </a:moveTo>
                  <a:cubicBezTo>
                    <a:pt x="2206" y="627"/>
                    <a:pt x="2657" y="1078"/>
                    <a:pt x="2657" y="1629"/>
                  </a:cubicBezTo>
                  <a:cubicBezTo>
                    <a:pt x="2657" y="2181"/>
                    <a:pt x="2206" y="2632"/>
                    <a:pt x="1630" y="2632"/>
                  </a:cubicBezTo>
                  <a:cubicBezTo>
                    <a:pt x="1078" y="2632"/>
                    <a:pt x="627" y="2181"/>
                    <a:pt x="627" y="1629"/>
                  </a:cubicBezTo>
                  <a:cubicBezTo>
                    <a:pt x="627" y="1078"/>
                    <a:pt x="1078" y="627"/>
                    <a:pt x="1630" y="627"/>
                  </a:cubicBezTo>
                  <a:close/>
                  <a:moveTo>
                    <a:pt x="1630" y="0"/>
                  </a:moveTo>
                  <a:cubicBezTo>
                    <a:pt x="728" y="0"/>
                    <a:pt x="1" y="727"/>
                    <a:pt x="1" y="1629"/>
                  </a:cubicBezTo>
                  <a:cubicBezTo>
                    <a:pt x="1" y="2532"/>
                    <a:pt x="728" y="3258"/>
                    <a:pt x="1630" y="3258"/>
                  </a:cubicBezTo>
                  <a:cubicBezTo>
                    <a:pt x="2532" y="3258"/>
                    <a:pt x="3284" y="2532"/>
                    <a:pt x="3284" y="1629"/>
                  </a:cubicBezTo>
                  <a:cubicBezTo>
                    <a:pt x="3284"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17"/>
            <p:cNvSpPr/>
            <p:nvPr/>
          </p:nvSpPr>
          <p:spPr>
            <a:xfrm>
              <a:off x="8996935" y="1128258"/>
              <a:ext cx="97568" cy="78286"/>
            </a:xfrm>
            <a:custGeom>
              <a:avLst/>
              <a:gdLst/>
              <a:ahLst/>
              <a:cxnLst/>
              <a:rect l="l" t="t" r="r" b="b"/>
              <a:pathLst>
                <a:path w="5389" h="4324" extrusionOk="0">
                  <a:moveTo>
                    <a:pt x="368" y="1"/>
                  </a:moveTo>
                  <a:cubicBezTo>
                    <a:pt x="276" y="1"/>
                    <a:pt x="184" y="40"/>
                    <a:pt x="126" y="113"/>
                  </a:cubicBezTo>
                  <a:cubicBezTo>
                    <a:pt x="0" y="263"/>
                    <a:pt x="25" y="464"/>
                    <a:pt x="176" y="564"/>
                  </a:cubicBezTo>
                  <a:lnTo>
                    <a:pt x="4837" y="4248"/>
                  </a:lnTo>
                  <a:cubicBezTo>
                    <a:pt x="4887" y="4298"/>
                    <a:pt x="4963" y="4324"/>
                    <a:pt x="5038" y="4324"/>
                  </a:cubicBezTo>
                  <a:cubicBezTo>
                    <a:pt x="5138" y="4324"/>
                    <a:pt x="5213" y="4273"/>
                    <a:pt x="5288" y="4198"/>
                  </a:cubicBezTo>
                  <a:cubicBezTo>
                    <a:pt x="5389" y="4073"/>
                    <a:pt x="5364" y="3872"/>
                    <a:pt x="5238" y="3772"/>
                  </a:cubicBezTo>
                  <a:lnTo>
                    <a:pt x="552" y="63"/>
                  </a:lnTo>
                  <a:cubicBezTo>
                    <a:pt x="499" y="21"/>
                    <a:pt x="434" y="1"/>
                    <a:pt x="3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0" name="Google Shape;390;p17"/>
          <p:cNvGrpSpPr/>
          <p:nvPr/>
        </p:nvGrpSpPr>
        <p:grpSpPr>
          <a:xfrm>
            <a:off x="-7" y="0"/>
            <a:ext cx="1295404" cy="3623066"/>
            <a:chOff x="-7" y="0"/>
            <a:chExt cx="1295404" cy="3623066"/>
          </a:xfrm>
        </p:grpSpPr>
        <p:grpSp>
          <p:nvGrpSpPr>
            <p:cNvPr id="391" name="Google Shape;391;p17"/>
            <p:cNvGrpSpPr/>
            <p:nvPr/>
          </p:nvGrpSpPr>
          <p:grpSpPr>
            <a:xfrm>
              <a:off x="-7" y="0"/>
              <a:ext cx="643914" cy="3623066"/>
              <a:chOff x="-7" y="0"/>
              <a:chExt cx="643914" cy="3623066"/>
            </a:xfrm>
          </p:grpSpPr>
          <p:sp>
            <p:nvSpPr>
              <p:cNvPr id="392" name="Google Shape;392;p17"/>
              <p:cNvSpPr/>
              <p:nvPr/>
            </p:nvSpPr>
            <p:spPr>
              <a:xfrm>
                <a:off x="201918" y="63821"/>
                <a:ext cx="72619" cy="101243"/>
              </a:xfrm>
              <a:custGeom>
                <a:avLst/>
                <a:gdLst/>
                <a:ahLst/>
                <a:cxnLst/>
                <a:rect l="l" t="t" r="r" b="b"/>
                <a:pathLst>
                  <a:path w="4011" h="5592" extrusionOk="0">
                    <a:moveTo>
                      <a:pt x="3663" y="1"/>
                    </a:moveTo>
                    <a:cubicBezTo>
                      <a:pt x="3555" y="1"/>
                      <a:pt x="3449" y="56"/>
                      <a:pt x="3384" y="153"/>
                    </a:cubicBezTo>
                    <a:lnTo>
                      <a:pt x="76" y="5090"/>
                    </a:lnTo>
                    <a:cubicBezTo>
                      <a:pt x="1" y="5241"/>
                      <a:pt x="26" y="5441"/>
                      <a:pt x="176" y="5542"/>
                    </a:cubicBezTo>
                    <a:cubicBezTo>
                      <a:pt x="226" y="5567"/>
                      <a:pt x="276" y="5592"/>
                      <a:pt x="351" y="5592"/>
                    </a:cubicBezTo>
                    <a:cubicBezTo>
                      <a:pt x="452" y="5592"/>
                      <a:pt x="552" y="5542"/>
                      <a:pt x="602" y="5441"/>
                    </a:cubicBezTo>
                    <a:lnTo>
                      <a:pt x="3910" y="504"/>
                    </a:lnTo>
                    <a:cubicBezTo>
                      <a:pt x="4011" y="354"/>
                      <a:pt x="3960" y="153"/>
                      <a:pt x="3835" y="53"/>
                    </a:cubicBezTo>
                    <a:cubicBezTo>
                      <a:pt x="3782" y="17"/>
                      <a:pt x="3722" y="1"/>
                      <a:pt x="36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17"/>
              <p:cNvSpPr/>
              <p:nvPr/>
            </p:nvSpPr>
            <p:spPr>
              <a:xfrm>
                <a:off x="63976" y="1543415"/>
                <a:ext cx="59909" cy="108630"/>
              </a:xfrm>
              <a:custGeom>
                <a:avLst/>
                <a:gdLst/>
                <a:ahLst/>
                <a:cxnLst/>
                <a:rect l="l" t="t" r="r" b="b"/>
                <a:pathLst>
                  <a:path w="3309" h="6000" extrusionOk="0">
                    <a:moveTo>
                      <a:pt x="370" y="1"/>
                    </a:moveTo>
                    <a:cubicBezTo>
                      <a:pt x="321" y="1"/>
                      <a:pt x="271" y="12"/>
                      <a:pt x="226" y="35"/>
                    </a:cubicBezTo>
                    <a:cubicBezTo>
                      <a:pt x="76" y="110"/>
                      <a:pt x="0" y="285"/>
                      <a:pt x="76" y="461"/>
                    </a:cubicBezTo>
                    <a:lnTo>
                      <a:pt x="2682" y="5824"/>
                    </a:lnTo>
                    <a:cubicBezTo>
                      <a:pt x="2732" y="5924"/>
                      <a:pt x="2833" y="5999"/>
                      <a:pt x="2958" y="5999"/>
                    </a:cubicBezTo>
                    <a:cubicBezTo>
                      <a:pt x="3008" y="5999"/>
                      <a:pt x="3058" y="5974"/>
                      <a:pt x="3083" y="5974"/>
                    </a:cubicBezTo>
                    <a:cubicBezTo>
                      <a:pt x="3259" y="5874"/>
                      <a:pt x="3309" y="5699"/>
                      <a:pt x="3234" y="5548"/>
                    </a:cubicBezTo>
                    <a:lnTo>
                      <a:pt x="652" y="185"/>
                    </a:lnTo>
                    <a:cubicBezTo>
                      <a:pt x="599" y="62"/>
                      <a:pt x="485" y="1"/>
                      <a:pt x="3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17"/>
              <p:cNvSpPr/>
              <p:nvPr/>
            </p:nvSpPr>
            <p:spPr>
              <a:xfrm>
                <a:off x="111628" y="3180578"/>
                <a:ext cx="60362" cy="108177"/>
              </a:xfrm>
              <a:custGeom>
                <a:avLst/>
                <a:gdLst/>
                <a:ahLst/>
                <a:cxnLst/>
                <a:rect l="l" t="t" r="r" b="b"/>
                <a:pathLst>
                  <a:path w="3334" h="5975" extrusionOk="0">
                    <a:moveTo>
                      <a:pt x="2984" y="1"/>
                    </a:moveTo>
                    <a:cubicBezTo>
                      <a:pt x="2870" y="1"/>
                      <a:pt x="2759" y="57"/>
                      <a:pt x="2707" y="160"/>
                    </a:cubicBezTo>
                    <a:lnTo>
                      <a:pt x="75" y="5524"/>
                    </a:lnTo>
                    <a:cubicBezTo>
                      <a:pt x="0" y="5674"/>
                      <a:pt x="75" y="5850"/>
                      <a:pt x="226" y="5925"/>
                    </a:cubicBezTo>
                    <a:cubicBezTo>
                      <a:pt x="276" y="5950"/>
                      <a:pt x="326" y="5975"/>
                      <a:pt x="351" y="5975"/>
                    </a:cubicBezTo>
                    <a:cubicBezTo>
                      <a:pt x="476" y="5975"/>
                      <a:pt x="577" y="5900"/>
                      <a:pt x="652" y="5800"/>
                    </a:cubicBezTo>
                    <a:lnTo>
                      <a:pt x="3258" y="436"/>
                    </a:lnTo>
                    <a:cubicBezTo>
                      <a:pt x="3333" y="286"/>
                      <a:pt x="3283" y="110"/>
                      <a:pt x="3133" y="35"/>
                    </a:cubicBezTo>
                    <a:cubicBezTo>
                      <a:pt x="3086" y="12"/>
                      <a:pt x="3035" y="1"/>
                      <a:pt x="29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17"/>
              <p:cNvSpPr/>
              <p:nvPr/>
            </p:nvSpPr>
            <p:spPr>
              <a:xfrm>
                <a:off x="370258" y="485866"/>
                <a:ext cx="59022" cy="59004"/>
              </a:xfrm>
              <a:custGeom>
                <a:avLst/>
                <a:gdLst/>
                <a:ahLst/>
                <a:cxnLst/>
                <a:rect l="l" t="t" r="r" b="b"/>
                <a:pathLst>
                  <a:path w="3260" h="3259" extrusionOk="0">
                    <a:moveTo>
                      <a:pt x="1630" y="627"/>
                    </a:moveTo>
                    <a:cubicBezTo>
                      <a:pt x="2181" y="627"/>
                      <a:pt x="2632" y="1078"/>
                      <a:pt x="2632" y="1629"/>
                    </a:cubicBezTo>
                    <a:cubicBezTo>
                      <a:pt x="2632" y="2181"/>
                      <a:pt x="2181" y="2632"/>
                      <a:pt x="1630" y="2632"/>
                    </a:cubicBezTo>
                    <a:cubicBezTo>
                      <a:pt x="1079" y="2632"/>
                      <a:pt x="627" y="2181"/>
                      <a:pt x="627" y="1629"/>
                    </a:cubicBezTo>
                    <a:cubicBezTo>
                      <a:pt x="627" y="1078"/>
                      <a:pt x="1079" y="627"/>
                      <a:pt x="1630" y="627"/>
                    </a:cubicBezTo>
                    <a:close/>
                    <a:moveTo>
                      <a:pt x="1630" y="0"/>
                    </a:moveTo>
                    <a:cubicBezTo>
                      <a:pt x="728" y="0"/>
                      <a:pt x="1" y="727"/>
                      <a:pt x="1" y="1629"/>
                    </a:cubicBezTo>
                    <a:cubicBezTo>
                      <a:pt x="1" y="2531"/>
                      <a:pt x="728" y="3258"/>
                      <a:pt x="1630" y="3258"/>
                    </a:cubicBezTo>
                    <a:cubicBezTo>
                      <a:pt x="2532" y="3258"/>
                      <a:pt x="3259" y="2531"/>
                      <a:pt x="3259" y="1629"/>
                    </a:cubicBezTo>
                    <a:cubicBezTo>
                      <a:pt x="3259"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17"/>
              <p:cNvSpPr/>
              <p:nvPr/>
            </p:nvSpPr>
            <p:spPr>
              <a:xfrm>
                <a:off x="88472" y="2515527"/>
                <a:ext cx="59022" cy="59475"/>
              </a:xfrm>
              <a:custGeom>
                <a:avLst/>
                <a:gdLst/>
                <a:ahLst/>
                <a:cxnLst/>
                <a:rect l="l" t="t" r="r" b="b"/>
                <a:pathLst>
                  <a:path w="3260" h="3285" extrusionOk="0">
                    <a:moveTo>
                      <a:pt x="1630" y="628"/>
                    </a:moveTo>
                    <a:cubicBezTo>
                      <a:pt x="2181" y="628"/>
                      <a:pt x="2632" y="1079"/>
                      <a:pt x="2632" y="1630"/>
                    </a:cubicBezTo>
                    <a:cubicBezTo>
                      <a:pt x="2632" y="2181"/>
                      <a:pt x="2181" y="2658"/>
                      <a:pt x="1630" y="2658"/>
                    </a:cubicBezTo>
                    <a:cubicBezTo>
                      <a:pt x="1079" y="2658"/>
                      <a:pt x="627" y="2181"/>
                      <a:pt x="627" y="1630"/>
                    </a:cubicBezTo>
                    <a:cubicBezTo>
                      <a:pt x="627" y="1079"/>
                      <a:pt x="1079" y="628"/>
                      <a:pt x="1630" y="628"/>
                    </a:cubicBezTo>
                    <a:close/>
                    <a:moveTo>
                      <a:pt x="1630" y="1"/>
                    </a:moveTo>
                    <a:cubicBezTo>
                      <a:pt x="728" y="1"/>
                      <a:pt x="1" y="728"/>
                      <a:pt x="1" y="1630"/>
                    </a:cubicBezTo>
                    <a:cubicBezTo>
                      <a:pt x="1" y="2532"/>
                      <a:pt x="728" y="3284"/>
                      <a:pt x="1630" y="3284"/>
                    </a:cubicBezTo>
                    <a:cubicBezTo>
                      <a:pt x="2532" y="3284"/>
                      <a:pt x="3259" y="2532"/>
                      <a:pt x="3259" y="1630"/>
                    </a:cubicBezTo>
                    <a:cubicBezTo>
                      <a:pt x="3259" y="728"/>
                      <a:pt x="2532" y="1"/>
                      <a:pt x="16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17"/>
              <p:cNvSpPr/>
              <p:nvPr/>
            </p:nvSpPr>
            <p:spPr>
              <a:xfrm>
                <a:off x="376818" y="3564044"/>
                <a:ext cx="59004" cy="59022"/>
              </a:xfrm>
              <a:custGeom>
                <a:avLst/>
                <a:gdLst/>
                <a:ahLst/>
                <a:cxnLst/>
                <a:rect l="l" t="t" r="r" b="b"/>
                <a:pathLst>
                  <a:path w="3259" h="3260" extrusionOk="0">
                    <a:moveTo>
                      <a:pt x="1629" y="627"/>
                    </a:moveTo>
                    <a:cubicBezTo>
                      <a:pt x="2180" y="627"/>
                      <a:pt x="2632" y="1079"/>
                      <a:pt x="2632" y="1630"/>
                    </a:cubicBezTo>
                    <a:cubicBezTo>
                      <a:pt x="2632" y="2181"/>
                      <a:pt x="2180" y="2632"/>
                      <a:pt x="1629" y="2632"/>
                    </a:cubicBezTo>
                    <a:cubicBezTo>
                      <a:pt x="1078" y="2632"/>
                      <a:pt x="627" y="2181"/>
                      <a:pt x="627" y="1630"/>
                    </a:cubicBezTo>
                    <a:cubicBezTo>
                      <a:pt x="627" y="1079"/>
                      <a:pt x="1078" y="627"/>
                      <a:pt x="1629" y="627"/>
                    </a:cubicBezTo>
                    <a:close/>
                    <a:moveTo>
                      <a:pt x="1629" y="1"/>
                    </a:moveTo>
                    <a:cubicBezTo>
                      <a:pt x="727" y="1"/>
                      <a:pt x="0" y="728"/>
                      <a:pt x="0" y="1630"/>
                    </a:cubicBezTo>
                    <a:cubicBezTo>
                      <a:pt x="0" y="2532"/>
                      <a:pt x="727" y="3259"/>
                      <a:pt x="1629" y="3259"/>
                    </a:cubicBezTo>
                    <a:cubicBezTo>
                      <a:pt x="2531" y="3259"/>
                      <a:pt x="3258" y="2532"/>
                      <a:pt x="3258" y="1630"/>
                    </a:cubicBezTo>
                    <a:cubicBezTo>
                      <a:pt x="3258" y="728"/>
                      <a:pt x="2531" y="1"/>
                      <a:pt x="16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17"/>
              <p:cNvSpPr/>
              <p:nvPr/>
            </p:nvSpPr>
            <p:spPr>
              <a:xfrm>
                <a:off x="196921" y="2238919"/>
                <a:ext cx="22722" cy="22975"/>
              </a:xfrm>
              <a:custGeom>
                <a:avLst/>
                <a:gdLst/>
                <a:ahLst/>
                <a:cxnLst/>
                <a:rect l="l" t="t" r="r" b="b"/>
                <a:pathLst>
                  <a:path w="1255" h="1269" extrusionOk="0">
                    <a:moveTo>
                      <a:pt x="625" y="0"/>
                    </a:moveTo>
                    <a:cubicBezTo>
                      <a:pt x="461" y="0"/>
                      <a:pt x="295" y="72"/>
                      <a:pt x="176" y="191"/>
                    </a:cubicBezTo>
                    <a:cubicBezTo>
                      <a:pt x="151" y="216"/>
                      <a:pt x="126" y="241"/>
                      <a:pt x="101" y="291"/>
                    </a:cubicBezTo>
                    <a:cubicBezTo>
                      <a:pt x="76" y="317"/>
                      <a:pt x="51" y="342"/>
                      <a:pt x="51" y="392"/>
                    </a:cubicBezTo>
                    <a:cubicBezTo>
                      <a:pt x="26" y="417"/>
                      <a:pt x="26" y="467"/>
                      <a:pt x="1" y="517"/>
                    </a:cubicBezTo>
                    <a:cubicBezTo>
                      <a:pt x="1" y="542"/>
                      <a:pt x="1" y="592"/>
                      <a:pt x="1" y="642"/>
                    </a:cubicBezTo>
                    <a:cubicBezTo>
                      <a:pt x="1" y="793"/>
                      <a:pt x="51" y="943"/>
                      <a:pt x="176" y="1068"/>
                    </a:cubicBezTo>
                    <a:cubicBezTo>
                      <a:pt x="302" y="1194"/>
                      <a:pt x="452" y="1269"/>
                      <a:pt x="627" y="1269"/>
                    </a:cubicBezTo>
                    <a:cubicBezTo>
                      <a:pt x="778" y="1269"/>
                      <a:pt x="953" y="1194"/>
                      <a:pt x="1054" y="1068"/>
                    </a:cubicBezTo>
                    <a:cubicBezTo>
                      <a:pt x="1179" y="943"/>
                      <a:pt x="1254" y="793"/>
                      <a:pt x="1254" y="642"/>
                    </a:cubicBezTo>
                    <a:cubicBezTo>
                      <a:pt x="1254" y="592"/>
                      <a:pt x="1254" y="542"/>
                      <a:pt x="1229" y="517"/>
                    </a:cubicBezTo>
                    <a:cubicBezTo>
                      <a:pt x="1229" y="467"/>
                      <a:pt x="1204" y="417"/>
                      <a:pt x="1204" y="392"/>
                    </a:cubicBezTo>
                    <a:cubicBezTo>
                      <a:pt x="1179" y="342"/>
                      <a:pt x="1154" y="317"/>
                      <a:pt x="1154" y="291"/>
                    </a:cubicBezTo>
                    <a:cubicBezTo>
                      <a:pt x="1129" y="241"/>
                      <a:pt x="1104" y="216"/>
                      <a:pt x="1054" y="191"/>
                    </a:cubicBezTo>
                    <a:cubicBezTo>
                      <a:pt x="1028" y="166"/>
                      <a:pt x="1003" y="141"/>
                      <a:pt x="978" y="116"/>
                    </a:cubicBezTo>
                    <a:cubicBezTo>
                      <a:pt x="928" y="91"/>
                      <a:pt x="903" y="66"/>
                      <a:pt x="853" y="41"/>
                    </a:cubicBezTo>
                    <a:cubicBezTo>
                      <a:pt x="828" y="41"/>
                      <a:pt x="778" y="16"/>
                      <a:pt x="753" y="16"/>
                    </a:cubicBezTo>
                    <a:cubicBezTo>
                      <a:pt x="711" y="5"/>
                      <a:pt x="668" y="0"/>
                      <a:pt x="6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17"/>
              <p:cNvSpPr/>
              <p:nvPr/>
            </p:nvSpPr>
            <p:spPr>
              <a:xfrm>
                <a:off x="603052" y="0"/>
                <a:ext cx="22704" cy="22595"/>
              </a:xfrm>
              <a:custGeom>
                <a:avLst/>
                <a:gdLst/>
                <a:ahLst/>
                <a:cxnLst/>
                <a:rect l="l" t="t" r="r" b="b"/>
                <a:pathLst>
                  <a:path w="1254" h="1248" extrusionOk="0">
                    <a:moveTo>
                      <a:pt x="614" y="0"/>
                    </a:moveTo>
                    <a:cubicBezTo>
                      <a:pt x="451" y="0"/>
                      <a:pt x="288" y="57"/>
                      <a:pt x="176" y="169"/>
                    </a:cubicBezTo>
                    <a:cubicBezTo>
                      <a:pt x="150" y="194"/>
                      <a:pt x="125" y="219"/>
                      <a:pt x="100" y="270"/>
                    </a:cubicBezTo>
                    <a:cubicBezTo>
                      <a:pt x="75" y="295"/>
                      <a:pt x="50" y="320"/>
                      <a:pt x="50" y="370"/>
                    </a:cubicBezTo>
                    <a:cubicBezTo>
                      <a:pt x="25" y="395"/>
                      <a:pt x="0" y="445"/>
                      <a:pt x="0" y="495"/>
                    </a:cubicBezTo>
                    <a:cubicBezTo>
                      <a:pt x="0" y="520"/>
                      <a:pt x="0" y="570"/>
                      <a:pt x="0" y="620"/>
                    </a:cubicBezTo>
                    <a:cubicBezTo>
                      <a:pt x="0" y="771"/>
                      <a:pt x="50" y="946"/>
                      <a:pt x="176" y="1047"/>
                    </a:cubicBezTo>
                    <a:cubicBezTo>
                      <a:pt x="301" y="1172"/>
                      <a:pt x="451" y="1247"/>
                      <a:pt x="627" y="1247"/>
                    </a:cubicBezTo>
                    <a:cubicBezTo>
                      <a:pt x="777" y="1247"/>
                      <a:pt x="952" y="1172"/>
                      <a:pt x="1053" y="1047"/>
                    </a:cubicBezTo>
                    <a:cubicBezTo>
                      <a:pt x="1178" y="946"/>
                      <a:pt x="1253" y="771"/>
                      <a:pt x="1253" y="620"/>
                    </a:cubicBezTo>
                    <a:cubicBezTo>
                      <a:pt x="1253" y="570"/>
                      <a:pt x="1228" y="520"/>
                      <a:pt x="1228" y="495"/>
                    </a:cubicBezTo>
                    <a:cubicBezTo>
                      <a:pt x="1228" y="445"/>
                      <a:pt x="1203" y="395"/>
                      <a:pt x="1203" y="370"/>
                    </a:cubicBezTo>
                    <a:cubicBezTo>
                      <a:pt x="1178" y="320"/>
                      <a:pt x="1153" y="295"/>
                      <a:pt x="1128" y="270"/>
                    </a:cubicBezTo>
                    <a:cubicBezTo>
                      <a:pt x="1103" y="219"/>
                      <a:pt x="1078" y="194"/>
                      <a:pt x="1053" y="169"/>
                    </a:cubicBezTo>
                    <a:cubicBezTo>
                      <a:pt x="940" y="57"/>
                      <a:pt x="777" y="0"/>
                      <a:pt x="6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17"/>
              <p:cNvSpPr/>
              <p:nvPr/>
            </p:nvSpPr>
            <p:spPr>
              <a:xfrm>
                <a:off x="-7" y="1029179"/>
                <a:ext cx="22704" cy="22993"/>
              </a:xfrm>
              <a:custGeom>
                <a:avLst/>
                <a:gdLst/>
                <a:ahLst/>
                <a:cxnLst/>
                <a:rect l="l" t="t" r="r" b="b"/>
                <a:pathLst>
                  <a:path w="1254" h="1270" extrusionOk="0">
                    <a:moveTo>
                      <a:pt x="615" y="1"/>
                    </a:moveTo>
                    <a:cubicBezTo>
                      <a:pt x="445" y="1"/>
                      <a:pt x="295" y="73"/>
                      <a:pt x="176" y="192"/>
                    </a:cubicBezTo>
                    <a:cubicBezTo>
                      <a:pt x="151" y="217"/>
                      <a:pt x="126" y="242"/>
                      <a:pt x="101" y="292"/>
                    </a:cubicBezTo>
                    <a:cubicBezTo>
                      <a:pt x="76" y="317"/>
                      <a:pt x="51" y="342"/>
                      <a:pt x="51" y="392"/>
                    </a:cubicBezTo>
                    <a:cubicBezTo>
                      <a:pt x="26" y="417"/>
                      <a:pt x="1" y="467"/>
                      <a:pt x="1" y="518"/>
                    </a:cubicBezTo>
                    <a:cubicBezTo>
                      <a:pt x="1" y="543"/>
                      <a:pt x="1" y="593"/>
                      <a:pt x="1" y="643"/>
                    </a:cubicBezTo>
                    <a:cubicBezTo>
                      <a:pt x="1" y="793"/>
                      <a:pt x="51" y="969"/>
                      <a:pt x="176" y="1069"/>
                    </a:cubicBezTo>
                    <a:cubicBezTo>
                      <a:pt x="301" y="1194"/>
                      <a:pt x="452" y="1269"/>
                      <a:pt x="627" y="1269"/>
                    </a:cubicBezTo>
                    <a:cubicBezTo>
                      <a:pt x="652" y="1269"/>
                      <a:pt x="702" y="1244"/>
                      <a:pt x="753" y="1244"/>
                    </a:cubicBezTo>
                    <a:cubicBezTo>
                      <a:pt x="778" y="1244"/>
                      <a:pt x="828" y="1219"/>
                      <a:pt x="853" y="1219"/>
                    </a:cubicBezTo>
                    <a:cubicBezTo>
                      <a:pt x="903" y="1194"/>
                      <a:pt x="928" y="1169"/>
                      <a:pt x="978" y="1144"/>
                    </a:cubicBezTo>
                    <a:cubicBezTo>
                      <a:pt x="1003" y="1119"/>
                      <a:pt x="1028" y="1094"/>
                      <a:pt x="1053" y="1069"/>
                    </a:cubicBezTo>
                    <a:cubicBezTo>
                      <a:pt x="1179" y="969"/>
                      <a:pt x="1254" y="793"/>
                      <a:pt x="1254" y="643"/>
                    </a:cubicBezTo>
                    <a:cubicBezTo>
                      <a:pt x="1254" y="593"/>
                      <a:pt x="1229" y="543"/>
                      <a:pt x="1229" y="518"/>
                    </a:cubicBezTo>
                    <a:cubicBezTo>
                      <a:pt x="1229" y="467"/>
                      <a:pt x="1204" y="417"/>
                      <a:pt x="1204" y="392"/>
                    </a:cubicBezTo>
                    <a:cubicBezTo>
                      <a:pt x="1179" y="342"/>
                      <a:pt x="1154" y="317"/>
                      <a:pt x="1128" y="292"/>
                    </a:cubicBezTo>
                    <a:cubicBezTo>
                      <a:pt x="1128" y="242"/>
                      <a:pt x="1078" y="217"/>
                      <a:pt x="1053" y="192"/>
                    </a:cubicBezTo>
                    <a:cubicBezTo>
                      <a:pt x="1028" y="167"/>
                      <a:pt x="1003" y="142"/>
                      <a:pt x="978" y="117"/>
                    </a:cubicBezTo>
                    <a:cubicBezTo>
                      <a:pt x="928" y="92"/>
                      <a:pt x="903" y="66"/>
                      <a:pt x="853" y="41"/>
                    </a:cubicBezTo>
                    <a:cubicBezTo>
                      <a:pt x="828" y="41"/>
                      <a:pt x="778" y="16"/>
                      <a:pt x="753" y="16"/>
                    </a:cubicBezTo>
                    <a:cubicBezTo>
                      <a:pt x="705" y="6"/>
                      <a:pt x="659" y="1"/>
                      <a:pt x="6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17"/>
              <p:cNvSpPr/>
              <p:nvPr/>
            </p:nvSpPr>
            <p:spPr>
              <a:xfrm>
                <a:off x="341846" y="970166"/>
                <a:ext cx="59022" cy="59004"/>
              </a:xfrm>
              <a:custGeom>
                <a:avLst/>
                <a:gdLst/>
                <a:ahLst/>
                <a:cxnLst/>
                <a:rect l="l" t="t" r="r" b="b"/>
                <a:pathLst>
                  <a:path w="3260" h="3259" extrusionOk="0">
                    <a:moveTo>
                      <a:pt x="1630" y="627"/>
                    </a:moveTo>
                    <a:cubicBezTo>
                      <a:pt x="2181" y="627"/>
                      <a:pt x="2632" y="1078"/>
                      <a:pt x="2632" y="1629"/>
                    </a:cubicBezTo>
                    <a:cubicBezTo>
                      <a:pt x="2632" y="2181"/>
                      <a:pt x="2181" y="2632"/>
                      <a:pt x="1630" y="2632"/>
                    </a:cubicBezTo>
                    <a:cubicBezTo>
                      <a:pt x="1079" y="2632"/>
                      <a:pt x="627" y="2181"/>
                      <a:pt x="627" y="1629"/>
                    </a:cubicBezTo>
                    <a:cubicBezTo>
                      <a:pt x="627" y="1078"/>
                      <a:pt x="1079" y="627"/>
                      <a:pt x="1630" y="627"/>
                    </a:cubicBezTo>
                    <a:close/>
                    <a:moveTo>
                      <a:pt x="1630" y="0"/>
                    </a:moveTo>
                    <a:cubicBezTo>
                      <a:pt x="728" y="0"/>
                      <a:pt x="1" y="727"/>
                      <a:pt x="1" y="1629"/>
                    </a:cubicBezTo>
                    <a:cubicBezTo>
                      <a:pt x="1" y="2531"/>
                      <a:pt x="728" y="3258"/>
                      <a:pt x="1630" y="3258"/>
                    </a:cubicBezTo>
                    <a:cubicBezTo>
                      <a:pt x="2532" y="3258"/>
                      <a:pt x="3259" y="2531"/>
                      <a:pt x="3259" y="1629"/>
                    </a:cubicBezTo>
                    <a:cubicBezTo>
                      <a:pt x="3259"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17"/>
              <p:cNvSpPr/>
              <p:nvPr/>
            </p:nvSpPr>
            <p:spPr>
              <a:xfrm>
                <a:off x="584884" y="2018027"/>
                <a:ext cx="59022" cy="59475"/>
              </a:xfrm>
              <a:custGeom>
                <a:avLst/>
                <a:gdLst/>
                <a:ahLst/>
                <a:cxnLst/>
                <a:rect l="l" t="t" r="r" b="b"/>
                <a:pathLst>
                  <a:path w="3260" h="3285" extrusionOk="0">
                    <a:moveTo>
                      <a:pt x="1630" y="628"/>
                    </a:moveTo>
                    <a:cubicBezTo>
                      <a:pt x="2181" y="628"/>
                      <a:pt x="2632" y="1079"/>
                      <a:pt x="2632" y="1630"/>
                    </a:cubicBezTo>
                    <a:cubicBezTo>
                      <a:pt x="2632" y="2181"/>
                      <a:pt x="2181" y="2658"/>
                      <a:pt x="1630" y="2658"/>
                    </a:cubicBezTo>
                    <a:cubicBezTo>
                      <a:pt x="1079" y="2658"/>
                      <a:pt x="627" y="2181"/>
                      <a:pt x="627" y="1630"/>
                    </a:cubicBezTo>
                    <a:cubicBezTo>
                      <a:pt x="627" y="1079"/>
                      <a:pt x="1079" y="628"/>
                      <a:pt x="1630" y="628"/>
                    </a:cubicBezTo>
                    <a:close/>
                    <a:moveTo>
                      <a:pt x="1630" y="1"/>
                    </a:moveTo>
                    <a:cubicBezTo>
                      <a:pt x="728" y="1"/>
                      <a:pt x="1" y="728"/>
                      <a:pt x="1" y="1630"/>
                    </a:cubicBezTo>
                    <a:cubicBezTo>
                      <a:pt x="1" y="2532"/>
                      <a:pt x="728" y="3284"/>
                      <a:pt x="1630" y="3284"/>
                    </a:cubicBezTo>
                    <a:cubicBezTo>
                      <a:pt x="2532" y="3284"/>
                      <a:pt x="3259" y="2532"/>
                      <a:pt x="3259" y="1630"/>
                    </a:cubicBezTo>
                    <a:cubicBezTo>
                      <a:pt x="3259" y="728"/>
                      <a:pt x="2532" y="1"/>
                      <a:pt x="16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17"/>
              <p:cNvSpPr/>
              <p:nvPr/>
            </p:nvSpPr>
            <p:spPr>
              <a:xfrm>
                <a:off x="507951" y="2890115"/>
                <a:ext cx="59909" cy="108630"/>
              </a:xfrm>
              <a:custGeom>
                <a:avLst/>
                <a:gdLst/>
                <a:ahLst/>
                <a:cxnLst/>
                <a:rect l="l" t="t" r="r" b="b"/>
                <a:pathLst>
                  <a:path w="3309" h="6000" extrusionOk="0">
                    <a:moveTo>
                      <a:pt x="370" y="1"/>
                    </a:moveTo>
                    <a:cubicBezTo>
                      <a:pt x="321" y="1"/>
                      <a:pt x="271" y="12"/>
                      <a:pt x="226" y="35"/>
                    </a:cubicBezTo>
                    <a:cubicBezTo>
                      <a:pt x="76" y="110"/>
                      <a:pt x="0" y="285"/>
                      <a:pt x="76" y="461"/>
                    </a:cubicBezTo>
                    <a:lnTo>
                      <a:pt x="2682" y="5824"/>
                    </a:lnTo>
                    <a:cubicBezTo>
                      <a:pt x="2732" y="5924"/>
                      <a:pt x="2833" y="5999"/>
                      <a:pt x="2958" y="5999"/>
                    </a:cubicBezTo>
                    <a:cubicBezTo>
                      <a:pt x="3008" y="5999"/>
                      <a:pt x="3058" y="5974"/>
                      <a:pt x="3083" y="5974"/>
                    </a:cubicBezTo>
                    <a:cubicBezTo>
                      <a:pt x="3259" y="5874"/>
                      <a:pt x="3309" y="5699"/>
                      <a:pt x="3234" y="5548"/>
                    </a:cubicBezTo>
                    <a:lnTo>
                      <a:pt x="652" y="185"/>
                    </a:lnTo>
                    <a:cubicBezTo>
                      <a:pt x="599" y="62"/>
                      <a:pt x="485" y="1"/>
                      <a:pt x="3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4" name="Google Shape;404;p17"/>
            <p:cNvSpPr/>
            <p:nvPr/>
          </p:nvSpPr>
          <p:spPr>
            <a:xfrm>
              <a:off x="853926" y="226815"/>
              <a:ext cx="59909" cy="108630"/>
            </a:xfrm>
            <a:custGeom>
              <a:avLst/>
              <a:gdLst/>
              <a:ahLst/>
              <a:cxnLst/>
              <a:rect l="l" t="t" r="r" b="b"/>
              <a:pathLst>
                <a:path w="3309" h="6000" extrusionOk="0">
                  <a:moveTo>
                    <a:pt x="370" y="1"/>
                  </a:moveTo>
                  <a:cubicBezTo>
                    <a:pt x="321" y="1"/>
                    <a:pt x="271" y="12"/>
                    <a:pt x="226" y="35"/>
                  </a:cubicBezTo>
                  <a:cubicBezTo>
                    <a:pt x="76" y="110"/>
                    <a:pt x="0" y="285"/>
                    <a:pt x="76" y="461"/>
                  </a:cubicBezTo>
                  <a:lnTo>
                    <a:pt x="2682" y="5824"/>
                  </a:lnTo>
                  <a:cubicBezTo>
                    <a:pt x="2732" y="5924"/>
                    <a:pt x="2833" y="5999"/>
                    <a:pt x="2958" y="5999"/>
                  </a:cubicBezTo>
                  <a:cubicBezTo>
                    <a:pt x="3008" y="5999"/>
                    <a:pt x="3058" y="5974"/>
                    <a:pt x="3083" y="5974"/>
                  </a:cubicBezTo>
                  <a:cubicBezTo>
                    <a:pt x="3259" y="5874"/>
                    <a:pt x="3309" y="5699"/>
                    <a:pt x="3234" y="5548"/>
                  </a:cubicBezTo>
                  <a:lnTo>
                    <a:pt x="652" y="185"/>
                  </a:lnTo>
                  <a:cubicBezTo>
                    <a:pt x="599" y="62"/>
                    <a:pt x="485" y="1"/>
                    <a:pt x="3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17"/>
            <p:cNvSpPr/>
            <p:nvPr/>
          </p:nvSpPr>
          <p:spPr>
            <a:xfrm>
              <a:off x="1272693" y="165079"/>
              <a:ext cx="22704" cy="22993"/>
            </a:xfrm>
            <a:custGeom>
              <a:avLst/>
              <a:gdLst/>
              <a:ahLst/>
              <a:cxnLst/>
              <a:rect l="l" t="t" r="r" b="b"/>
              <a:pathLst>
                <a:path w="1254" h="1270" extrusionOk="0">
                  <a:moveTo>
                    <a:pt x="615" y="1"/>
                  </a:moveTo>
                  <a:cubicBezTo>
                    <a:pt x="445" y="1"/>
                    <a:pt x="295" y="73"/>
                    <a:pt x="176" y="192"/>
                  </a:cubicBezTo>
                  <a:cubicBezTo>
                    <a:pt x="151" y="217"/>
                    <a:pt x="126" y="242"/>
                    <a:pt x="101" y="292"/>
                  </a:cubicBezTo>
                  <a:cubicBezTo>
                    <a:pt x="76" y="317"/>
                    <a:pt x="51" y="342"/>
                    <a:pt x="51" y="392"/>
                  </a:cubicBezTo>
                  <a:cubicBezTo>
                    <a:pt x="26" y="417"/>
                    <a:pt x="1" y="467"/>
                    <a:pt x="1" y="518"/>
                  </a:cubicBezTo>
                  <a:cubicBezTo>
                    <a:pt x="1" y="543"/>
                    <a:pt x="1" y="593"/>
                    <a:pt x="1" y="643"/>
                  </a:cubicBezTo>
                  <a:cubicBezTo>
                    <a:pt x="1" y="793"/>
                    <a:pt x="51" y="969"/>
                    <a:pt x="176" y="1069"/>
                  </a:cubicBezTo>
                  <a:cubicBezTo>
                    <a:pt x="301" y="1194"/>
                    <a:pt x="452" y="1269"/>
                    <a:pt x="627" y="1269"/>
                  </a:cubicBezTo>
                  <a:cubicBezTo>
                    <a:pt x="652" y="1269"/>
                    <a:pt x="702" y="1244"/>
                    <a:pt x="753" y="1244"/>
                  </a:cubicBezTo>
                  <a:cubicBezTo>
                    <a:pt x="778" y="1244"/>
                    <a:pt x="828" y="1219"/>
                    <a:pt x="853" y="1219"/>
                  </a:cubicBezTo>
                  <a:cubicBezTo>
                    <a:pt x="903" y="1194"/>
                    <a:pt x="928" y="1169"/>
                    <a:pt x="978" y="1144"/>
                  </a:cubicBezTo>
                  <a:cubicBezTo>
                    <a:pt x="1003" y="1119"/>
                    <a:pt x="1028" y="1094"/>
                    <a:pt x="1053" y="1069"/>
                  </a:cubicBezTo>
                  <a:cubicBezTo>
                    <a:pt x="1179" y="969"/>
                    <a:pt x="1254" y="793"/>
                    <a:pt x="1254" y="643"/>
                  </a:cubicBezTo>
                  <a:cubicBezTo>
                    <a:pt x="1254" y="593"/>
                    <a:pt x="1229" y="543"/>
                    <a:pt x="1229" y="518"/>
                  </a:cubicBezTo>
                  <a:cubicBezTo>
                    <a:pt x="1229" y="467"/>
                    <a:pt x="1204" y="417"/>
                    <a:pt x="1204" y="392"/>
                  </a:cubicBezTo>
                  <a:cubicBezTo>
                    <a:pt x="1179" y="342"/>
                    <a:pt x="1154" y="317"/>
                    <a:pt x="1128" y="292"/>
                  </a:cubicBezTo>
                  <a:cubicBezTo>
                    <a:pt x="1128" y="242"/>
                    <a:pt x="1078" y="217"/>
                    <a:pt x="1053" y="192"/>
                  </a:cubicBezTo>
                  <a:cubicBezTo>
                    <a:pt x="1028" y="167"/>
                    <a:pt x="1003" y="142"/>
                    <a:pt x="978" y="117"/>
                  </a:cubicBezTo>
                  <a:cubicBezTo>
                    <a:pt x="928" y="92"/>
                    <a:pt x="903" y="66"/>
                    <a:pt x="853" y="41"/>
                  </a:cubicBezTo>
                  <a:cubicBezTo>
                    <a:pt x="828" y="41"/>
                    <a:pt x="778" y="16"/>
                    <a:pt x="753" y="16"/>
                  </a:cubicBezTo>
                  <a:cubicBezTo>
                    <a:pt x="705" y="6"/>
                    <a:pt x="659" y="1"/>
                    <a:pt x="6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6" name="Google Shape;406;p17"/>
          <p:cNvSpPr txBox="1">
            <a:spLocks noGrp="1"/>
          </p:cNvSpPr>
          <p:nvPr>
            <p:ph type="title"/>
          </p:nvPr>
        </p:nvSpPr>
        <p:spPr>
          <a:xfrm>
            <a:off x="1365900" y="445025"/>
            <a:ext cx="6412200" cy="572700"/>
          </a:xfrm>
          <a:prstGeom prst="rect">
            <a:avLst/>
          </a:prstGeom>
        </p:spPr>
        <p:txBody>
          <a:bodyPr spcFirstLastPara="1" wrap="square" lIns="0" tIns="0" rIns="0" bIns="0" anchor="ctr" anchorCtr="0">
            <a:noAutofit/>
          </a:bodyPr>
          <a:lstStyle>
            <a:lvl1pPr lvl="0" rtl="0">
              <a:spcBef>
                <a:spcPts val="0"/>
              </a:spcBef>
              <a:spcAft>
                <a:spcPts val="0"/>
              </a:spcAft>
              <a:buSzPts val="3600"/>
              <a:buNone/>
              <a:defRPr>
                <a:solidFill>
                  <a:schemeClr val="dk2"/>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07" name="Google Shape;407;p17"/>
          <p:cNvSpPr txBox="1">
            <a:spLocks noGrp="1"/>
          </p:cNvSpPr>
          <p:nvPr>
            <p:ph type="subTitle" idx="1"/>
          </p:nvPr>
        </p:nvSpPr>
        <p:spPr>
          <a:xfrm>
            <a:off x="720000" y="3270300"/>
            <a:ext cx="1951200" cy="4698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2000"/>
              <a:buFont typeface="Bebas Neue"/>
              <a:buNone/>
              <a:defRPr sz="2200">
                <a:solidFill>
                  <a:schemeClr val="lt2"/>
                </a:solidFill>
                <a:latin typeface="Bebas Neue"/>
                <a:ea typeface="Bebas Neue"/>
                <a:cs typeface="Bebas Neue"/>
                <a:sym typeface="Bebas Neue"/>
              </a:defRPr>
            </a:lvl1pPr>
            <a:lvl2pPr lvl="1" algn="ctr" rtl="0">
              <a:lnSpc>
                <a:spcPct val="100000"/>
              </a:lnSpc>
              <a:spcBef>
                <a:spcPts val="0"/>
              </a:spcBef>
              <a:spcAft>
                <a:spcPts val="0"/>
              </a:spcAft>
              <a:buSzPts val="2000"/>
              <a:buFont typeface="Bebas Neue"/>
              <a:buNone/>
              <a:defRPr sz="2000">
                <a:latin typeface="Bebas Neue"/>
                <a:ea typeface="Bebas Neue"/>
                <a:cs typeface="Bebas Neue"/>
                <a:sym typeface="Bebas Neue"/>
              </a:defRPr>
            </a:lvl2pPr>
            <a:lvl3pPr lvl="2" algn="ctr" rtl="0">
              <a:lnSpc>
                <a:spcPct val="100000"/>
              </a:lnSpc>
              <a:spcBef>
                <a:spcPts val="0"/>
              </a:spcBef>
              <a:spcAft>
                <a:spcPts val="0"/>
              </a:spcAft>
              <a:buSzPts val="2000"/>
              <a:buFont typeface="Bebas Neue"/>
              <a:buNone/>
              <a:defRPr sz="2000">
                <a:latin typeface="Bebas Neue"/>
                <a:ea typeface="Bebas Neue"/>
                <a:cs typeface="Bebas Neue"/>
                <a:sym typeface="Bebas Neue"/>
              </a:defRPr>
            </a:lvl3pPr>
            <a:lvl4pPr lvl="3" algn="ctr" rtl="0">
              <a:lnSpc>
                <a:spcPct val="100000"/>
              </a:lnSpc>
              <a:spcBef>
                <a:spcPts val="0"/>
              </a:spcBef>
              <a:spcAft>
                <a:spcPts val="0"/>
              </a:spcAft>
              <a:buSzPts val="2000"/>
              <a:buFont typeface="Bebas Neue"/>
              <a:buNone/>
              <a:defRPr sz="2000">
                <a:latin typeface="Bebas Neue"/>
                <a:ea typeface="Bebas Neue"/>
                <a:cs typeface="Bebas Neue"/>
                <a:sym typeface="Bebas Neue"/>
              </a:defRPr>
            </a:lvl4pPr>
            <a:lvl5pPr lvl="4" algn="ctr" rtl="0">
              <a:lnSpc>
                <a:spcPct val="100000"/>
              </a:lnSpc>
              <a:spcBef>
                <a:spcPts val="0"/>
              </a:spcBef>
              <a:spcAft>
                <a:spcPts val="0"/>
              </a:spcAft>
              <a:buSzPts val="2000"/>
              <a:buFont typeface="Bebas Neue"/>
              <a:buNone/>
              <a:defRPr sz="2000">
                <a:latin typeface="Bebas Neue"/>
                <a:ea typeface="Bebas Neue"/>
                <a:cs typeface="Bebas Neue"/>
                <a:sym typeface="Bebas Neue"/>
              </a:defRPr>
            </a:lvl5pPr>
            <a:lvl6pPr lvl="5" algn="ctr" rtl="0">
              <a:lnSpc>
                <a:spcPct val="100000"/>
              </a:lnSpc>
              <a:spcBef>
                <a:spcPts val="0"/>
              </a:spcBef>
              <a:spcAft>
                <a:spcPts val="0"/>
              </a:spcAft>
              <a:buSzPts val="2000"/>
              <a:buFont typeface="Bebas Neue"/>
              <a:buNone/>
              <a:defRPr sz="2000">
                <a:latin typeface="Bebas Neue"/>
                <a:ea typeface="Bebas Neue"/>
                <a:cs typeface="Bebas Neue"/>
                <a:sym typeface="Bebas Neue"/>
              </a:defRPr>
            </a:lvl6pPr>
            <a:lvl7pPr lvl="6" algn="ctr" rtl="0">
              <a:lnSpc>
                <a:spcPct val="100000"/>
              </a:lnSpc>
              <a:spcBef>
                <a:spcPts val="0"/>
              </a:spcBef>
              <a:spcAft>
                <a:spcPts val="0"/>
              </a:spcAft>
              <a:buSzPts val="2000"/>
              <a:buFont typeface="Bebas Neue"/>
              <a:buNone/>
              <a:defRPr sz="2000">
                <a:latin typeface="Bebas Neue"/>
                <a:ea typeface="Bebas Neue"/>
                <a:cs typeface="Bebas Neue"/>
                <a:sym typeface="Bebas Neue"/>
              </a:defRPr>
            </a:lvl7pPr>
            <a:lvl8pPr lvl="7" algn="ctr" rtl="0">
              <a:lnSpc>
                <a:spcPct val="100000"/>
              </a:lnSpc>
              <a:spcBef>
                <a:spcPts val="0"/>
              </a:spcBef>
              <a:spcAft>
                <a:spcPts val="0"/>
              </a:spcAft>
              <a:buSzPts val="2000"/>
              <a:buFont typeface="Bebas Neue"/>
              <a:buNone/>
              <a:defRPr sz="2000">
                <a:latin typeface="Bebas Neue"/>
                <a:ea typeface="Bebas Neue"/>
                <a:cs typeface="Bebas Neue"/>
                <a:sym typeface="Bebas Neue"/>
              </a:defRPr>
            </a:lvl8pPr>
            <a:lvl9pPr lvl="8" algn="ctr" rtl="0">
              <a:lnSpc>
                <a:spcPct val="100000"/>
              </a:lnSpc>
              <a:spcBef>
                <a:spcPts val="0"/>
              </a:spcBef>
              <a:spcAft>
                <a:spcPts val="0"/>
              </a:spcAft>
              <a:buSzPts val="2000"/>
              <a:buFont typeface="Bebas Neue"/>
              <a:buNone/>
              <a:defRPr sz="2000">
                <a:latin typeface="Bebas Neue"/>
                <a:ea typeface="Bebas Neue"/>
                <a:cs typeface="Bebas Neue"/>
                <a:sym typeface="Bebas Neue"/>
              </a:defRPr>
            </a:lvl9pPr>
          </a:lstStyle>
          <a:p>
            <a:endParaRPr/>
          </a:p>
        </p:txBody>
      </p:sp>
      <p:sp>
        <p:nvSpPr>
          <p:cNvPr id="408" name="Google Shape;408;p17"/>
          <p:cNvSpPr txBox="1">
            <a:spLocks noGrp="1"/>
          </p:cNvSpPr>
          <p:nvPr>
            <p:ph type="subTitle" idx="2"/>
          </p:nvPr>
        </p:nvSpPr>
        <p:spPr>
          <a:xfrm>
            <a:off x="720000" y="3740100"/>
            <a:ext cx="1951200" cy="8634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409" name="Google Shape;409;p17"/>
          <p:cNvSpPr txBox="1">
            <a:spLocks noGrp="1"/>
          </p:cNvSpPr>
          <p:nvPr>
            <p:ph type="subTitle" idx="3"/>
          </p:nvPr>
        </p:nvSpPr>
        <p:spPr>
          <a:xfrm>
            <a:off x="3596400" y="3270300"/>
            <a:ext cx="1951200" cy="4698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2000"/>
              <a:buFont typeface="Bebas Neue"/>
              <a:buNone/>
              <a:defRPr sz="2200">
                <a:solidFill>
                  <a:schemeClr val="lt2"/>
                </a:solidFill>
                <a:latin typeface="Bebas Neue"/>
                <a:ea typeface="Bebas Neue"/>
                <a:cs typeface="Bebas Neue"/>
                <a:sym typeface="Bebas Neue"/>
              </a:defRPr>
            </a:lvl1pPr>
            <a:lvl2pPr lvl="1" algn="ctr" rtl="0">
              <a:lnSpc>
                <a:spcPct val="100000"/>
              </a:lnSpc>
              <a:spcBef>
                <a:spcPts val="0"/>
              </a:spcBef>
              <a:spcAft>
                <a:spcPts val="0"/>
              </a:spcAft>
              <a:buSzPts val="2000"/>
              <a:buFont typeface="Bebas Neue"/>
              <a:buNone/>
              <a:defRPr sz="2000">
                <a:latin typeface="Bebas Neue"/>
                <a:ea typeface="Bebas Neue"/>
                <a:cs typeface="Bebas Neue"/>
                <a:sym typeface="Bebas Neue"/>
              </a:defRPr>
            </a:lvl2pPr>
            <a:lvl3pPr lvl="2" algn="ctr" rtl="0">
              <a:lnSpc>
                <a:spcPct val="100000"/>
              </a:lnSpc>
              <a:spcBef>
                <a:spcPts val="0"/>
              </a:spcBef>
              <a:spcAft>
                <a:spcPts val="0"/>
              </a:spcAft>
              <a:buSzPts val="2000"/>
              <a:buFont typeface="Bebas Neue"/>
              <a:buNone/>
              <a:defRPr sz="2000">
                <a:latin typeface="Bebas Neue"/>
                <a:ea typeface="Bebas Neue"/>
                <a:cs typeface="Bebas Neue"/>
                <a:sym typeface="Bebas Neue"/>
              </a:defRPr>
            </a:lvl3pPr>
            <a:lvl4pPr lvl="3" algn="ctr" rtl="0">
              <a:lnSpc>
                <a:spcPct val="100000"/>
              </a:lnSpc>
              <a:spcBef>
                <a:spcPts val="0"/>
              </a:spcBef>
              <a:spcAft>
                <a:spcPts val="0"/>
              </a:spcAft>
              <a:buSzPts val="2000"/>
              <a:buFont typeface="Bebas Neue"/>
              <a:buNone/>
              <a:defRPr sz="2000">
                <a:latin typeface="Bebas Neue"/>
                <a:ea typeface="Bebas Neue"/>
                <a:cs typeface="Bebas Neue"/>
                <a:sym typeface="Bebas Neue"/>
              </a:defRPr>
            </a:lvl4pPr>
            <a:lvl5pPr lvl="4" algn="ctr" rtl="0">
              <a:lnSpc>
                <a:spcPct val="100000"/>
              </a:lnSpc>
              <a:spcBef>
                <a:spcPts val="0"/>
              </a:spcBef>
              <a:spcAft>
                <a:spcPts val="0"/>
              </a:spcAft>
              <a:buSzPts val="2000"/>
              <a:buFont typeface="Bebas Neue"/>
              <a:buNone/>
              <a:defRPr sz="2000">
                <a:latin typeface="Bebas Neue"/>
                <a:ea typeface="Bebas Neue"/>
                <a:cs typeface="Bebas Neue"/>
                <a:sym typeface="Bebas Neue"/>
              </a:defRPr>
            </a:lvl5pPr>
            <a:lvl6pPr lvl="5" algn="ctr" rtl="0">
              <a:lnSpc>
                <a:spcPct val="100000"/>
              </a:lnSpc>
              <a:spcBef>
                <a:spcPts val="0"/>
              </a:spcBef>
              <a:spcAft>
                <a:spcPts val="0"/>
              </a:spcAft>
              <a:buSzPts val="2000"/>
              <a:buFont typeface="Bebas Neue"/>
              <a:buNone/>
              <a:defRPr sz="2000">
                <a:latin typeface="Bebas Neue"/>
                <a:ea typeface="Bebas Neue"/>
                <a:cs typeface="Bebas Neue"/>
                <a:sym typeface="Bebas Neue"/>
              </a:defRPr>
            </a:lvl6pPr>
            <a:lvl7pPr lvl="6" algn="ctr" rtl="0">
              <a:lnSpc>
                <a:spcPct val="100000"/>
              </a:lnSpc>
              <a:spcBef>
                <a:spcPts val="0"/>
              </a:spcBef>
              <a:spcAft>
                <a:spcPts val="0"/>
              </a:spcAft>
              <a:buSzPts val="2000"/>
              <a:buFont typeface="Bebas Neue"/>
              <a:buNone/>
              <a:defRPr sz="2000">
                <a:latin typeface="Bebas Neue"/>
                <a:ea typeface="Bebas Neue"/>
                <a:cs typeface="Bebas Neue"/>
                <a:sym typeface="Bebas Neue"/>
              </a:defRPr>
            </a:lvl7pPr>
            <a:lvl8pPr lvl="7" algn="ctr" rtl="0">
              <a:lnSpc>
                <a:spcPct val="100000"/>
              </a:lnSpc>
              <a:spcBef>
                <a:spcPts val="0"/>
              </a:spcBef>
              <a:spcAft>
                <a:spcPts val="0"/>
              </a:spcAft>
              <a:buSzPts val="2000"/>
              <a:buFont typeface="Bebas Neue"/>
              <a:buNone/>
              <a:defRPr sz="2000">
                <a:latin typeface="Bebas Neue"/>
                <a:ea typeface="Bebas Neue"/>
                <a:cs typeface="Bebas Neue"/>
                <a:sym typeface="Bebas Neue"/>
              </a:defRPr>
            </a:lvl8pPr>
            <a:lvl9pPr lvl="8" algn="ctr" rtl="0">
              <a:lnSpc>
                <a:spcPct val="100000"/>
              </a:lnSpc>
              <a:spcBef>
                <a:spcPts val="0"/>
              </a:spcBef>
              <a:spcAft>
                <a:spcPts val="0"/>
              </a:spcAft>
              <a:buSzPts val="2000"/>
              <a:buFont typeface="Bebas Neue"/>
              <a:buNone/>
              <a:defRPr sz="2000">
                <a:latin typeface="Bebas Neue"/>
                <a:ea typeface="Bebas Neue"/>
                <a:cs typeface="Bebas Neue"/>
                <a:sym typeface="Bebas Neue"/>
              </a:defRPr>
            </a:lvl9pPr>
          </a:lstStyle>
          <a:p>
            <a:endParaRPr/>
          </a:p>
        </p:txBody>
      </p:sp>
      <p:sp>
        <p:nvSpPr>
          <p:cNvPr id="410" name="Google Shape;410;p17"/>
          <p:cNvSpPr txBox="1">
            <a:spLocks noGrp="1"/>
          </p:cNvSpPr>
          <p:nvPr>
            <p:ph type="subTitle" idx="4"/>
          </p:nvPr>
        </p:nvSpPr>
        <p:spPr>
          <a:xfrm>
            <a:off x="3596400" y="3740100"/>
            <a:ext cx="1951200" cy="8634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411" name="Google Shape;411;p17"/>
          <p:cNvSpPr txBox="1">
            <a:spLocks noGrp="1"/>
          </p:cNvSpPr>
          <p:nvPr>
            <p:ph type="subTitle" idx="5"/>
          </p:nvPr>
        </p:nvSpPr>
        <p:spPr>
          <a:xfrm>
            <a:off x="6472800" y="3270300"/>
            <a:ext cx="1951200" cy="4698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2000"/>
              <a:buFont typeface="Bebas Neue"/>
              <a:buNone/>
              <a:defRPr sz="2200">
                <a:solidFill>
                  <a:schemeClr val="lt2"/>
                </a:solidFill>
                <a:latin typeface="Bebas Neue"/>
                <a:ea typeface="Bebas Neue"/>
                <a:cs typeface="Bebas Neue"/>
                <a:sym typeface="Bebas Neue"/>
              </a:defRPr>
            </a:lvl1pPr>
            <a:lvl2pPr lvl="1" algn="ctr" rtl="0">
              <a:lnSpc>
                <a:spcPct val="100000"/>
              </a:lnSpc>
              <a:spcBef>
                <a:spcPts val="0"/>
              </a:spcBef>
              <a:spcAft>
                <a:spcPts val="0"/>
              </a:spcAft>
              <a:buSzPts val="2000"/>
              <a:buFont typeface="Bebas Neue"/>
              <a:buNone/>
              <a:defRPr sz="2000">
                <a:latin typeface="Bebas Neue"/>
                <a:ea typeface="Bebas Neue"/>
                <a:cs typeface="Bebas Neue"/>
                <a:sym typeface="Bebas Neue"/>
              </a:defRPr>
            </a:lvl2pPr>
            <a:lvl3pPr lvl="2" algn="ctr" rtl="0">
              <a:lnSpc>
                <a:spcPct val="100000"/>
              </a:lnSpc>
              <a:spcBef>
                <a:spcPts val="0"/>
              </a:spcBef>
              <a:spcAft>
                <a:spcPts val="0"/>
              </a:spcAft>
              <a:buSzPts val="2000"/>
              <a:buFont typeface="Bebas Neue"/>
              <a:buNone/>
              <a:defRPr sz="2000">
                <a:latin typeface="Bebas Neue"/>
                <a:ea typeface="Bebas Neue"/>
                <a:cs typeface="Bebas Neue"/>
                <a:sym typeface="Bebas Neue"/>
              </a:defRPr>
            </a:lvl3pPr>
            <a:lvl4pPr lvl="3" algn="ctr" rtl="0">
              <a:lnSpc>
                <a:spcPct val="100000"/>
              </a:lnSpc>
              <a:spcBef>
                <a:spcPts val="0"/>
              </a:spcBef>
              <a:spcAft>
                <a:spcPts val="0"/>
              </a:spcAft>
              <a:buSzPts val="2000"/>
              <a:buFont typeface="Bebas Neue"/>
              <a:buNone/>
              <a:defRPr sz="2000">
                <a:latin typeface="Bebas Neue"/>
                <a:ea typeface="Bebas Neue"/>
                <a:cs typeface="Bebas Neue"/>
                <a:sym typeface="Bebas Neue"/>
              </a:defRPr>
            </a:lvl4pPr>
            <a:lvl5pPr lvl="4" algn="ctr" rtl="0">
              <a:lnSpc>
                <a:spcPct val="100000"/>
              </a:lnSpc>
              <a:spcBef>
                <a:spcPts val="0"/>
              </a:spcBef>
              <a:spcAft>
                <a:spcPts val="0"/>
              </a:spcAft>
              <a:buSzPts val="2000"/>
              <a:buFont typeface="Bebas Neue"/>
              <a:buNone/>
              <a:defRPr sz="2000">
                <a:latin typeface="Bebas Neue"/>
                <a:ea typeface="Bebas Neue"/>
                <a:cs typeface="Bebas Neue"/>
                <a:sym typeface="Bebas Neue"/>
              </a:defRPr>
            </a:lvl5pPr>
            <a:lvl6pPr lvl="5" algn="ctr" rtl="0">
              <a:lnSpc>
                <a:spcPct val="100000"/>
              </a:lnSpc>
              <a:spcBef>
                <a:spcPts val="0"/>
              </a:spcBef>
              <a:spcAft>
                <a:spcPts val="0"/>
              </a:spcAft>
              <a:buSzPts val="2000"/>
              <a:buFont typeface="Bebas Neue"/>
              <a:buNone/>
              <a:defRPr sz="2000">
                <a:latin typeface="Bebas Neue"/>
                <a:ea typeface="Bebas Neue"/>
                <a:cs typeface="Bebas Neue"/>
                <a:sym typeface="Bebas Neue"/>
              </a:defRPr>
            </a:lvl6pPr>
            <a:lvl7pPr lvl="6" algn="ctr" rtl="0">
              <a:lnSpc>
                <a:spcPct val="100000"/>
              </a:lnSpc>
              <a:spcBef>
                <a:spcPts val="0"/>
              </a:spcBef>
              <a:spcAft>
                <a:spcPts val="0"/>
              </a:spcAft>
              <a:buSzPts val="2000"/>
              <a:buFont typeface="Bebas Neue"/>
              <a:buNone/>
              <a:defRPr sz="2000">
                <a:latin typeface="Bebas Neue"/>
                <a:ea typeface="Bebas Neue"/>
                <a:cs typeface="Bebas Neue"/>
                <a:sym typeface="Bebas Neue"/>
              </a:defRPr>
            </a:lvl7pPr>
            <a:lvl8pPr lvl="7" algn="ctr" rtl="0">
              <a:lnSpc>
                <a:spcPct val="100000"/>
              </a:lnSpc>
              <a:spcBef>
                <a:spcPts val="0"/>
              </a:spcBef>
              <a:spcAft>
                <a:spcPts val="0"/>
              </a:spcAft>
              <a:buSzPts val="2000"/>
              <a:buFont typeface="Bebas Neue"/>
              <a:buNone/>
              <a:defRPr sz="2000">
                <a:latin typeface="Bebas Neue"/>
                <a:ea typeface="Bebas Neue"/>
                <a:cs typeface="Bebas Neue"/>
                <a:sym typeface="Bebas Neue"/>
              </a:defRPr>
            </a:lvl8pPr>
            <a:lvl9pPr lvl="8" algn="ctr" rtl="0">
              <a:lnSpc>
                <a:spcPct val="100000"/>
              </a:lnSpc>
              <a:spcBef>
                <a:spcPts val="0"/>
              </a:spcBef>
              <a:spcAft>
                <a:spcPts val="0"/>
              </a:spcAft>
              <a:buSzPts val="2000"/>
              <a:buFont typeface="Bebas Neue"/>
              <a:buNone/>
              <a:defRPr sz="2000">
                <a:latin typeface="Bebas Neue"/>
                <a:ea typeface="Bebas Neue"/>
                <a:cs typeface="Bebas Neue"/>
                <a:sym typeface="Bebas Neue"/>
              </a:defRPr>
            </a:lvl9pPr>
          </a:lstStyle>
          <a:p>
            <a:endParaRPr/>
          </a:p>
        </p:txBody>
      </p:sp>
      <p:sp>
        <p:nvSpPr>
          <p:cNvPr id="412" name="Google Shape;412;p17"/>
          <p:cNvSpPr txBox="1">
            <a:spLocks noGrp="1"/>
          </p:cNvSpPr>
          <p:nvPr>
            <p:ph type="subTitle" idx="6"/>
          </p:nvPr>
        </p:nvSpPr>
        <p:spPr>
          <a:xfrm>
            <a:off x="6472800" y="3740100"/>
            <a:ext cx="1951200" cy="8634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413" name="Google Shape;413;p17"/>
          <p:cNvSpPr txBox="1">
            <a:spLocks noGrp="1"/>
          </p:cNvSpPr>
          <p:nvPr>
            <p:ph type="subTitle" idx="7"/>
          </p:nvPr>
        </p:nvSpPr>
        <p:spPr>
          <a:xfrm>
            <a:off x="720000" y="1238550"/>
            <a:ext cx="1951200" cy="4698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2000"/>
              <a:buFont typeface="Bebas Neue"/>
              <a:buNone/>
              <a:defRPr sz="2200">
                <a:solidFill>
                  <a:schemeClr val="lt2"/>
                </a:solidFill>
                <a:latin typeface="Bebas Neue"/>
                <a:ea typeface="Bebas Neue"/>
                <a:cs typeface="Bebas Neue"/>
                <a:sym typeface="Bebas Neue"/>
              </a:defRPr>
            </a:lvl1pPr>
            <a:lvl2pPr lvl="1" algn="ctr" rtl="0">
              <a:lnSpc>
                <a:spcPct val="100000"/>
              </a:lnSpc>
              <a:spcBef>
                <a:spcPts val="0"/>
              </a:spcBef>
              <a:spcAft>
                <a:spcPts val="0"/>
              </a:spcAft>
              <a:buSzPts val="2000"/>
              <a:buFont typeface="Bebas Neue"/>
              <a:buNone/>
              <a:defRPr sz="2000">
                <a:latin typeface="Bebas Neue"/>
                <a:ea typeface="Bebas Neue"/>
                <a:cs typeface="Bebas Neue"/>
                <a:sym typeface="Bebas Neue"/>
              </a:defRPr>
            </a:lvl2pPr>
            <a:lvl3pPr lvl="2" algn="ctr" rtl="0">
              <a:lnSpc>
                <a:spcPct val="100000"/>
              </a:lnSpc>
              <a:spcBef>
                <a:spcPts val="0"/>
              </a:spcBef>
              <a:spcAft>
                <a:spcPts val="0"/>
              </a:spcAft>
              <a:buSzPts val="2000"/>
              <a:buFont typeface="Bebas Neue"/>
              <a:buNone/>
              <a:defRPr sz="2000">
                <a:latin typeface="Bebas Neue"/>
                <a:ea typeface="Bebas Neue"/>
                <a:cs typeface="Bebas Neue"/>
                <a:sym typeface="Bebas Neue"/>
              </a:defRPr>
            </a:lvl3pPr>
            <a:lvl4pPr lvl="3" algn="ctr" rtl="0">
              <a:lnSpc>
                <a:spcPct val="100000"/>
              </a:lnSpc>
              <a:spcBef>
                <a:spcPts val="0"/>
              </a:spcBef>
              <a:spcAft>
                <a:spcPts val="0"/>
              </a:spcAft>
              <a:buSzPts val="2000"/>
              <a:buFont typeface="Bebas Neue"/>
              <a:buNone/>
              <a:defRPr sz="2000">
                <a:latin typeface="Bebas Neue"/>
                <a:ea typeface="Bebas Neue"/>
                <a:cs typeface="Bebas Neue"/>
                <a:sym typeface="Bebas Neue"/>
              </a:defRPr>
            </a:lvl4pPr>
            <a:lvl5pPr lvl="4" algn="ctr" rtl="0">
              <a:lnSpc>
                <a:spcPct val="100000"/>
              </a:lnSpc>
              <a:spcBef>
                <a:spcPts val="0"/>
              </a:spcBef>
              <a:spcAft>
                <a:spcPts val="0"/>
              </a:spcAft>
              <a:buSzPts val="2000"/>
              <a:buFont typeface="Bebas Neue"/>
              <a:buNone/>
              <a:defRPr sz="2000">
                <a:latin typeface="Bebas Neue"/>
                <a:ea typeface="Bebas Neue"/>
                <a:cs typeface="Bebas Neue"/>
                <a:sym typeface="Bebas Neue"/>
              </a:defRPr>
            </a:lvl5pPr>
            <a:lvl6pPr lvl="5" algn="ctr" rtl="0">
              <a:lnSpc>
                <a:spcPct val="100000"/>
              </a:lnSpc>
              <a:spcBef>
                <a:spcPts val="0"/>
              </a:spcBef>
              <a:spcAft>
                <a:spcPts val="0"/>
              </a:spcAft>
              <a:buSzPts val="2000"/>
              <a:buFont typeface="Bebas Neue"/>
              <a:buNone/>
              <a:defRPr sz="2000">
                <a:latin typeface="Bebas Neue"/>
                <a:ea typeface="Bebas Neue"/>
                <a:cs typeface="Bebas Neue"/>
                <a:sym typeface="Bebas Neue"/>
              </a:defRPr>
            </a:lvl6pPr>
            <a:lvl7pPr lvl="6" algn="ctr" rtl="0">
              <a:lnSpc>
                <a:spcPct val="100000"/>
              </a:lnSpc>
              <a:spcBef>
                <a:spcPts val="0"/>
              </a:spcBef>
              <a:spcAft>
                <a:spcPts val="0"/>
              </a:spcAft>
              <a:buSzPts val="2000"/>
              <a:buFont typeface="Bebas Neue"/>
              <a:buNone/>
              <a:defRPr sz="2000">
                <a:latin typeface="Bebas Neue"/>
                <a:ea typeface="Bebas Neue"/>
                <a:cs typeface="Bebas Neue"/>
                <a:sym typeface="Bebas Neue"/>
              </a:defRPr>
            </a:lvl7pPr>
            <a:lvl8pPr lvl="7" algn="ctr" rtl="0">
              <a:lnSpc>
                <a:spcPct val="100000"/>
              </a:lnSpc>
              <a:spcBef>
                <a:spcPts val="0"/>
              </a:spcBef>
              <a:spcAft>
                <a:spcPts val="0"/>
              </a:spcAft>
              <a:buSzPts val="2000"/>
              <a:buFont typeface="Bebas Neue"/>
              <a:buNone/>
              <a:defRPr sz="2000">
                <a:latin typeface="Bebas Neue"/>
                <a:ea typeface="Bebas Neue"/>
                <a:cs typeface="Bebas Neue"/>
                <a:sym typeface="Bebas Neue"/>
              </a:defRPr>
            </a:lvl8pPr>
            <a:lvl9pPr lvl="8" algn="ctr" rtl="0">
              <a:lnSpc>
                <a:spcPct val="100000"/>
              </a:lnSpc>
              <a:spcBef>
                <a:spcPts val="0"/>
              </a:spcBef>
              <a:spcAft>
                <a:spcPts val="0"/>
              </a:spcAft>
              <a:buSzPts val="2000"/>
              <a:buFont typeface="Bebas Neue"/>
              <a:buNone/>
              <a:defRPr sz="2000">
                <a:latin typeface="Bebas Neue"/>
                <a:ea typeface="Bebas Neue"/>
                <a:cs typeface="Bebas Neue"/>
                <a:sym typeface="Bebas Neue"/>
              </a:defRPr>
            </a:lvl9pPr>
          </a:lstStyle>
          <a:p>
            <a:endParaRPr/>
          </a:p>
        </p:txBody>
      </p:sp>
      <p:sp>
        <p:nvSpPr>
          <p:cNvPr id="414" name="Google Shape;414;p17"/>
          <p:cNvSpPr txBox="1">
            <a:spLocks noGrp="1"/>
          </p:cNvSpPr>
          <p:nvPr>
            <p:ph type="subTitle" idx="8"/>
          </p:nvPr>
        </p:nvSpPr>
        <p:spPr>
          <a:xfrm>
            <a:off x="720000" y="1708350"/>
            <a:ext cx="1951200" cy="8634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dirty="0"/>
          </a:p>
        </p:txBody>
      </p:sp>
      <p:sp>
        <p:nvSpPr>
          <p:cNvPr id="415" name="Google Shape;415;p17"/>
          <p:cNvSpPr txBox="1">
            <a:spLocks noGrp="1"/>
          </p:cNvSpPr>
          <p:nvPr>
            <p:ph type="subTitle" idx="9"/>
          </p:nvPr>
        </p:nvSpPr>
        <p:spPr>
          <a:xfrm>
            <a:off x="3596400" y="1238550"/>
            <a:ext cx="1951200" cy="4698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2000"/>
              <a:buFont typeface="Bebas Neue"/>
              <a:buNone/>
              <a:defRPr sz="2200">
                <a:solidFill>
                  <a:schemeClr val="lt2"/>
                </a:solidFill>
                <a:latin typeface="Bebas Neue"/>
                <a:ea typeface="Bebas Neue"/>
                <a:cs typeface="Bebas Neue"/>
                <a:sym typeface="Bebas Neue"/>
              </a:defRPr>
            </a:lvl1pPr>
            <a:lvl2pPr lvl="1" algn="ctr" rtl="0">
              <a:lnSpc>
                <a:spcPct val="100000"/>
              </a:lnSpc>
              <a:spcBef>
                <a:spcPts val="0"/>
              </a:spcBef>
              <a:spcAft>
                <a:spcPts val="0"/>
              </a:spcAft>
              <a:buSzPts val="2000"/>
              <a:buFont typeface="Bebas Neue"/>
              <a:buNone/>
              <a:defRPr sz="2000">
                <a:latin typeface="Bebas Neue"/>
                <a:ea typeface="Bebas Neue"/>
                <a:cs typeface="Bebas Neue"/>
                <a:sym typeface="Bebas Neue"/>
              </a:defRPr>
            </a:lvl2pPr>
            <a:lvl3pPr lvl="2" algn="ctr" rtl="0">
              <a:lnSpc>
                <a:spcPct val="100000"/>
              </a:lnSpc>
              <a:spcBef>
                <a:spcPts val="0"/>
              </a:spcBef>
              <a:spcAft>
                <a:spcPts val="0"/>
              </a:spcAft>
              <a:buSzPts val="2000"/>
              <a:buFont typeface="Bebas Neue"/>
              <a:buNone/>
              <a:defRPr sz="2000">
                <a:latin typeface="Bebas Neue"/>
                <a:ea typeface="Bebas Neue"/>
                <a:cs typeface="Bebas Neue"/>
                <a:sym typeface="Bebas Neue"/>
              </a:defRPr>
            </a:lvl3pPr>
            <a:lvl4pPr lvl="3" algn="ctr" rtl="0">
              <a:lnSpc>
                <a:spcPct val="100000"/>
              </a:lnSpc>
              <a:spcBef>
                <a:spcPts val="0"/>
              </a:spcBef>
              <a:spcAft>
                <a:spcPts val="0"/>
              </a:spcAft>
              <a:buSzPts val="2000"/>
              <a:buFont typeface="Bebas Neue"/>
              <a:buNone/>
              <a:defRPr sz="2000">
                <a:latin typeface="Bebas Neue"/>
                <a:ea typeface="Bebas Neue"/>
                <a:cs typeface="Bebas Neue"/>
                <a:sym typeface="Bebas Neue"/>
              </a:defRPr>
            </a:lvl4pPr>
            <a:lvl5pPr lvl="4" algn="ctr" rtl="0">
              <a:lnSpc>
                <a:spcPct val="100000"/>
              </a:lnSpc>
              <a:spcBef>
                <a:spcPts val="0"/>
              </a:spcBef>
              <a:spcAft>
                <a:spcPts val="0"/>
              </a:spcAft>
              <a:buSzPts val="2000"/>
              <a:buFont typeface="Bebas Neue"/>
              <a:buNone/>
              <a:defRPr sz="2000">
                <a:latin typeface="Bebas Neue"/>
                <a:ea typeface="Bebas Neue"/>
                <a:cs typeface="Bebas Neue"/>
                <a:sym typeface="Bebas Neue"/>
              </a:defRPr>
            </a:lvl5pPr>
            <a:lvl6pPr lvl="5" algn="ctr" rtl="0">
              <a:lnSpc>
                <a:spcPct val="100000"/>
              </a:lnSpc>
              <a:spcBef>
                <a:spcPts val="0"/>
              </a:spcBef>
              <a:spcAft>
                <a:spcPts val="0"/>
              </a:spcAft>
              <a:buSzPts val="2000"/>
              <a:buFont typeface="Bebas Neue"/>
              <a:buNone/>
              <a:defRPr sz="2000">
                <a:latin typeface="Bebas Neue"/>
                <a:ea typeface="Bebas Neue"/>
                <a:cs typeface="Bebas Neue"/>
                <a:sym typeface="Bebas Neue"/>
              </a:defRPr>
            </a:lvl6pPr>
            <a:lvl7pPr lvl="6" algn="ctr" rtl="0">
              <a:lnSpc>
                <a:spcPct val="100000"/>
              </a:lnSpc>
              <a:spcBef>
                <a:spcPts val="0"/>
              </a:spcBef>
              <a:spcAft>
                <a:spcPts val="0"/>
              </a:spcAft>
              <a:buSzPts val="2000"/>
              <a:buFont typeface="Bebas Neue"/>
              <a:buNone/>
              <a:defRPr sz="2000">
                <a:latin typeface="Bebas Neue"/>
                <a:ea typeface="Bebas Neue"/>
                <a:cs typeface="Bebas Neue"/>
                <a:sym typeface="Bebas Neue"/>
              </a:defRPr>
            </a:lvl7pPr>
            <a:lvl8pPr lvl="7" algn="ctr" rtl="0">
              <a:lnSpc>
                <a:spcPct val="100000"/>
              </a:lnSpc>
              <a:spcBef>
                <a:spcPts val="0"/>
              </a:spcBef>
              <a:spcAft>
                <a:spcPts val="0"/>
              </a:spcAft>
              <a:buSzPts val="2000"/>
              <a:buFont typeface="Bebas Neue"/>
              <a:buNone/>
              <a:defRPr sz="2000">
                <a:latin typeface="Bebas Neue"/>
                <a:ea typeface="Bebas Neue"/>
                <a:cs typeface="Bebas Neue"/>
                <a:sym typeface="Bebas Neue"/>
              </a:defRPr>
            </a:lvl8pPr>
            <a:lvl9pPr lvl="8" algn="ctr" rtl="0">
              <a:lnSpc>
                <a:spcPct val="100000"/>
              </a:lnSpc>
              <a:spcBef>
                <a:spcPts val="0"/>
              </a:spcBef>
              <a:spcAft>
                <a:spcPts val="0"/>
              </a:spcAft>
              <a:buSzPts val="2000"/>
              <a:buFont typeface="Bebas Neue"/>
              <a:buNone/>
              <a:defRPr sz="2000">
                <a:latin typeface="Bebas Neue"/>
                <a:ea typeface="Bebas Neue"/>
                <a:cs typeface="Bebas Neue"/>
                <a:sym typeface="Bebas Neue"/>
              </a:defRPr>
            </a:lvl9pPr>
          </a:lstStyle>
          <a:p>
            <a:endParaRPr/>
          </a:p>
        </p:txBody>
      </p:sp>
      <p:sp>
        <p:nvSpPr>
          <p:cNvPr id="416" name="Google Shape;416;p17"/>
          <p:cNvSpPr txBox="1">
            <a:spLocks noGrp="1"/>
          </p:cNvSpPr>
          <p:nvPr>
            <p:ph type="subTitle" idx="13"/>
          </p:nvPr>
        </p:nvSpPr>
        <p:spPr>
          <a:xfrm>
            <a:off x="3596400" y="1708350"/>
            <a:ext cx="1951200" cy="8634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417" name="Google Shape;417;p17"/>
          <p:cNvSpPr txBox="1">
            <a:spLocks noGrp="1"/>
          </p:cNvSpPr>
          <p:nvPr>
            <p:ph type="subTitle" idx="14"/>
          </p:nvPr>
        </p:nvSpPr>
        <p:spPr>
          <a:xfrm>
            <a:off x="6472800" y="1238550"/>
            <a:ext cx="1951200" cy="4698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2000"/>
              <a:buFont typeface="Bebas Neue"/>
              <a:buNone/>
              <a:defRPr sz="2200">
                <a:solidFill>
                  <a:schemeClr val="lt2"/>
                </a:solidFill>
                <a:latin typeface="Bebas Neue"/>
                <a:ea typeface="Bebas Neue"/>
                <a:cs typeface="Bebas Neue"/>
                <a:sym typeface="Bebas Neue"/>
              </a:defRPr>
            </a:lvl1pPr>
            <a:lvl2pPr lvl="1" algn="ctr" rtl="0">
              <a:lnSpc>
                <a:spcPct val="100000"/>
              </a:lnSpc>
              <a:spcBef>
                <a:spcPts val="0"/>
              </a:spcBef>
              <a:spcAft>
                <a:spcPts val="0"/>
              </a:spcAft>
              <a:buSzPts val="2000"/>
              <a:buFont typeface="Bebas Neue"/>
              <a:buNone/>
              <a:defRPr sz="2000">
                <a:latin typeface="Bebas Neue"/>
                <a:ea typeface="Bebas Neue"/>
                <a:cs typeface="Bebas Neue"/>
                <a:sym typeface="Bebas Neue"/>
              </a:defRPr>
            </a:lvl2pPr>
            <a:lvl3pPr lvl="2" algn="ctr" rtl="0">
              <a:lnSpc>
                <a:spcPct val="100000"/>
              </a:lnSpc>
              <a:spcBef>
                <a:spcPts val="0"/>
              </a:spcBef>
              <a:spcAft>
                <a:spcPts val="0"/>
              </a:spcAft>
              <a:buSzPts val="2000"/>
              <a:buFont typeface="Bebas Neue"/>
              <a:buNone/>
              <a:defRPr sz="2000">
                <a:latin typeface="Bebas Neue"/>
                <a:ea typeface="Bebas Neue"/>
                <a:cs typeface="Bebas Neue"/>
                <a:sym typeface="Bebas Neue"/>
              </a:defRPr>
            </a:lvl3pPr>
            <a:lvl4pPr lvl="3" algn="ctr" rtl="0">
              <a:lnSpc>
                <a:spcPct val="100000"/>
              </a:lnSpc>
              <a:spcBef>
                <a:spcPts val="0"/>
              </a:spcBef>
              <a:spcAft>
                <a:spcPts val="0"/>
              </a:spcAft>
              <a:buSzPts val="2000"/>
              <a:buFont typeface="Bebas Neue"/>
              <a:buNone/>
              <a:defRPr sz="2000">
                <a:latin typeface="Bebas Neue"/>
                <a:ea typeface="Bebas Neue"/>
                <a:cs typeface="Bebas Neue"/>
                <a:sym typeface="Bebas Neue"/>
              </a:defRPr>
            </a:lvl4pPr>
            <a:lvl5pPr lvl="4" algn="ctr" rtl="0">
              <a:lnSpc>
                <a:spcPct val="100000"/>
              </a:lnSpc>
              <a:spcBef>
                <a:spcPts val="0"/>
              </a:spcBef>
              <a:spcAft>
                <a:spcPts val="0"/>
              </a:spcAft>
              <a:buSzPts val="2000"/>
              <a:buFont typeface="Bebas Neue"/>
              <a:buNone/>
              <a:defRPr sz="2000">
                <a:latin typeface="Bebas Neue"/>
                <a:ea typeface="Bebas Neue"/>
                <a:cs typeface="Bebas Neue"/>
                <a:sym typeface="Bebas Neue"/>
              </a:defRPr>
            </a:lvl5pPr>
            <a:lvl6pPr lvl="5" algn="ctr" rtl="0">
              <a:lnSpc>
                <a:spcPct val="100000"/>
              </a:lnSpc>
              <a:spcBef>
                <a:spcPts val="0"/>
              </a:spcBef>
              <a:spcAft>
                <a:spcPts val="0"/>
              </a:spcAft>
              <a:buSzPts val="2000"/>
              <a:buFont typeface="Bebas Neue"/>
              <a:buNone/>
              <a:defRPr sz="2000">
                <a:latin typeface="Bebas Neue"/>
                <a:ea typeface="Bebas Neue"/>
                <a:cs typeface="Bebas Neue"/>
                <a:sym typeface="Bebas Neue"/>
              </a:defRPr>
            </a:lvl6pPr>
            <a:lvl7pPr lvl="6" algn="ctr" rtl="0">
              <a:lnSpc>
                <a:spcPct val="100000"/>
              </a:lnSpc>
              <a:spcBef>
                <a:spcPts val="0"/>
              </a:spcBef>
              <a:spcAft>
                <a:spcPts val="0"/>
              </a:spcAft>
              <a:buSzPts val="2000"/>
              <a:buFont typeface="Bebas Neue"/>
              <a:buNone/>
              <a:defRPr sz="2000">
                <a:latin typeface="Bebas Neue"/>
                <a:ea typeface="Bebas Neue"/>
                <a:cs typeface="Bebas Neue"/>
                <a:sym typeface="Bebas Neue"/>
              </a:defRPr>
            </a:lvl7pPr>
            <a:lvl8pPr lvl="7" algn="ctr" rtl="0">
              <a:lnSpc>
                <a:spcPct val="100000"/>
              </a:lnSpc>
              <a:spcBef>
                <a:spcPts val="0"/>
              </a:spcBef>
              <a:spcAft>
                <a:spcPts val="0"/>
              </a:spcAft>
              <a:buSzPts val="2000"/>
              <a:buFont typeface="Bebas Neue"/>
              <a:buNone/>
              <a:defRPr sz="2000">
                <a:latin typeface="Bebas Neue"/>
                <a:ea typeface="Bebas Neue"/>
                <a:cs typeface="Bebas Neue"/>
                <a:sym typeface="Bebas Neue"/>
              </a:defRPr>
            </a:lvl8pPr>
            <a:lvl9pPr lvl="8" algn="ctr" rtl="0">
              <a:lnSpc>
                <a:spcPct val="100000"/>
              </a:lnSpc>
              <a:spcBef>
                <a:spcPts val="0"/>
              </a:spcBef>
              <a:spcAft>
                <a:spcPts val="0"/>
              </a:spcAft>
              <a:buSzPts val="2000"/>
              <a:buFont typeface="Bebas Neue"/>
              <a:buNone/>
              <a:defRPr sz="2000">
                <a:latin typeface="Bebas Neue"/>
                <a:ea typeface="Bebas Neue"/>
                <a:cs typeface="Bebas Neue"/>
                <a:sym typeface="Bebas Neue"/>
              </a:defRPr>
            </a:lvl9pPr>
          </a:lstStyle>
          <a:p>
            <a:endParaRPr/>
          </a:p>
        </p:txBody>
      </p:sp>
      <p:sp>
        <p:nvSpPr>
          <p:cNvPr id="418" name="Google Shape;418;p17"/>
          <p:cNvSpPr txBox="1">
            <a:spLocks noGrp="1"/>
          </p:cNvSpPr>
          <p:nvPr>
            <p:ph type="subTitle" idx="15"/>
          </p:nvPr>
        </p:nvSpPr>
        <p:spPr>
          <a:xfrm>
            <a:off x="6472800" y="1708350"/>
            <a:ext cx="1951200" cy="8634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grpSp>
        <p:nvGrpSpPr>
          <p:cNvPr id="419" name="Google Shape;419;p17"/>
          <p:cNvGrpSpPr/>
          <p:nvPr/>
        </p:nvGrpSpPr>
        <p:grpSpPr>
          <a:xfrm>
            <a:off x="294125" y="4807625"/>
            <a:ext cx="425883" cy="216100"/>
            <a:chOff x="259675" y="4807625"/>
            <a:chExt cx="425883" cy="216100"/>
          </a:xfrm>
        </p:grpSpPr>
        <p:sp>
          <p:nvSpPr>
            <p:cNvPr id="420" name="Google Shape;420;p17"/>
            <p:cNvSpPr/>
            <p:nvPr/>
          </p:nvSpPr>
          <p:spPr>
            <a:xfrm flipH="1">
              <a:off x="538673" y="4807625"/>
              <a:ext cx="146885" cy="216100"/>
            </a:xfrm>
            <a:custGeom>
              <a:avLst/>
              <a:gdLst/>
              <a:ahLst/>
              <a:cxnLst/>
              <a:rect l="l" t="t" r="r" b="b"/>
              <a:pathLst>
                <a:path w="3510" h="5164" extrusionOk="0">
                  <a:moveTo>
                    <a:pt x="2131" y="1"/>
                  </a:moveTo>
                  <a:lnTo>
                    <a:pt x="1" y="5164"/>
                  </a:lnTo>
                  <a:lnTo>
                    <a:pt x="1379" y="5164"/>
                  </a:lnTo>
                  <a:lnTo>
                    <a:pt x="350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17"/>
            <p:cNvSpPr/>
            <p:nvPr/>
          </p:nvSpPr>
          <p:spPr>
            <a:xfrm flipH="1">
              <a:off x="399195" y="4807625"/>
              <a:ext cx="145797" cy="216100"/>
            </a:xfrm>
            <a:custGeom>
              <a:avLst/>
              <a:gdLst/>
              <a:ahLst/>
              <a:cxnLst/>
              <a:rect l="l" t="t" r="r" b="b"/>
              <a:pathLst>
                <a:path w="3484" h="5164" extrusionOk="0">
                  <a:moveTo>
                    <a:pt x="2105" y="1"/>
                  </a:moveTo>
                  <a:lnTo>
                    <a:pt x="0" y="5164"/>
                  </a:lnTo>
                  <a:lnTo>
                    <a:pt x="1353" y="5164"/>
                  </a:lnTo>
                  <a:lnTo>
                    <a:pt x="348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17"/>
            <p:cNvSpPr/>
            <p:nvPr/>
          </p:nvSpPr>
          <p:spPr>
            <a:xfrm flipH="1">
              <a:off x="259675" y="4807625"/>
              <a:ext cx="145839" cy="216100"/>
            </a:xfrm>
            <a:custGeom>
              <a:avLst/>
              <a:gdLst/>
              <a:ahLst/>
              <a:cxnLst/>
              <a:rect l="l" t="t" r="r" b="b"/>
              <a:pathLst>
                <a:path w="3485" h="5164" extrusionOk="0">
                  <a:moveTo>
                    <a:pt x="2131" y="1"/>
                  </a:moveTo>
                  <a:lnTo>
                    <a:pt x="0" y="5164"/>
                  </a:lnTo>
                  <a:lnTo>
                    <a:pt x="1379" y="5164"/>
                  </a:lnTo>
                  <a:lnTo>
                    <a:pt x="348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Numbers and text">
  <p:cSld name="CUSTOM_5">
    <p:spTree>
      <p:nvGrpSpPr>
        <p:cNvPr id="1" name="Shape 458"/>
        <p:cNvGrpSpPr/>
        <p:nvPr/>
      </p:nvGrpSpPr>
      <p:grpSpPr>
        <a:xfrm>
          <a:off x="0" y="0"/>
          <a:ext cx="0" cy="0"/>
          <a:chOff x="0" y="0"/>
          <a:chExt cx="0" cy="0"/>
        </a:xfrm>
      </p:grpSpPr>
      <p:sp>
        <p:nvSpPr>
          <p:cNvPr id="459" name="Google Shape;459;p19"/>
          <p:cNvSpPr txBox="1">
            <a:spLocks noGrp="1"/>
          </p:cNvSpPr>
          <p:nvPr>
            <p:ph type="title" hasCustomPrompt="1"/>
          </p:nvPr>
        </p:nvSpPr>
        <p:spPr>
          <a:xfrm>
            <a:off x="926486" y="2784575"/>
            <a:ext cx="1935600" cy="1095900"/>
          </a:xfrm>
          <a:prstGeom prst="rect">
            <a:avLst/>
          </a:prstGeom>
        </p:spPr>
        <p:txBody>
          <a:bodyPr spcFirstLastPara="1" wrap="square" lIns="0" tIns="0" rIns="0" bIns="0" anchor="ctr" anchorCtr="0">
            <a:noAutofit/>
          </a:bodyPr>
          <a:lstStyle>
            <a:lvl1pPr lvl="0" algn="ctr" rtl="0">
              <a:spcBef>
                <a:spcPts val="0"/>
              </a:spcBef>
              <a:spcAft>
                <a:spcPts val="0"/>
              </a:spcAft>
              <a:buSzPts val="4800"/>
              <a:buNone/>
              <a:defRPr sz="56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460" name="Google Shape;460;p19"/>
          <p:cNvSpPr txBox="1">
            <a:spLocks noGrp="1"/>
          </p:cNvSpPr>
          <p:nvPr>
            <p:ph type="subTitle" idx="1"/>
          </p:nvPr>
        </p:nvSpPr>
        <p:spPr>
          <a:xfrm>
            <a:off x="926486" y="3880550"/>
            <a:ext cx="1935600" cy="5190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461" name="Google Shape;461;p19"/>
          <p:cNvSpPr txBox="1">
            <a:spLocks noGrp="1"/>
          </p:cNvSpPr>
          <p:nvPr>
            <p:ph type="title" idx="2" hasCustomPrompt="1"/>
          </p:nvPr>
        </p:nvSpPr>
        <p:spPr>
          <a:xfrm>
            <a:off x="6282073" y="2784563"/>
            <a:ext cx="1935600" cy="1095900"/>
          </a:xfrm>
          <a:prstGeom prst="rect">
            <a:avLst/>
          </a:prstGeom>
        </p:spPr>
        <p:txBody>
          <a:bodyPr spcFirstLastPara="1" wrap="square" lIns="0" tIns="0" rIns="0" bIns="0" anchor="ctr" anchorCtr="0">
            <a:noAutofit/>
          </a:bodyPr>
          <a:lstStyle>
            <a:lvl1pPr lvl="0" algn="ctr" rtl="0">
              <a:spcBef>
                <a:spcPts val="0"/>
              </a:spcBef>
              <a:spcAft>
                <a:spcPts val="0"/>
              </a:spcAft>
              <a:buSzPts val="4800"/>
              <a:buNone/>
              <a:defRPr sz="56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462" name="Google Shape;462;p19"/>
          <p:cNvSpPr txBox="1">
            <a:spLocks noGrp="1"/>
          </p:cNvSpPr>
          <p:nvPr>
            <p:ph type="subTitle" idx="3"/>
          </p:nvPr>
        </p:nvSpPr>
        <p:spPr>
          <a:xfrm>
            <a:off x="6282073" y="3880538"/>
            <a:ext cx="1935600" cy="5190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463" name="Google Shape;463;p19"/>
          <p:cNvSpPr txBox="1">
            <a:spLocks noGrp="1"/>
          </p:cNvSpPr>
          <p:nvPr>
            <p:ph type="title" idx="4" hasCustomPrompt="1"/>
          </p:nvPr>
        </p:nvSpPr>
        <p:spPr>
          <a:xfrm>
            <a:off x="3604286" y="2784563"/>
            <a:ext cx="1935600" cy="1095900"/>
          </a:xfrm>
          <a:prstGeom prst="rect">
            <a:avLst/>
          </a:prstGeom>
        </p:spPr>
        <p:txBody>
          <a:bodyPr spcFirstLastPara="1" wrap="square" lIns="0" tIns="0" rIns="0" bIns="0" anchor="ctr" anchorCtr="0">
            <a:noAutofit/>
          </a:bodyPr>
          <a:lstStyle>
            <a:lvl1pPr lvl="0" algn="ctr" rtl="0">
              <a:spcBef>
                <a:spcPts val="0"/>
              </a:spcBef>
              <a:spcAft>
                <a:spcPts val="0"/>
              </a:spcAft>
              <a:buSzPts val="4800"/>
              <a:buNone/>
              <a:defRPr sz="56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464" name="Google Shape;464;p19"/>
          <p:cNvSpPr txBox="1">
            <a:spLocks noGrp="1"/>
          </p:cNvSpPr>
          <p:nvPr>
            <p:ph type="subTitle" idx="5"/>
          </p:nvPr>
        </p:nvSpPr>
        <p:spPr>
          <a:xfrm>
            <a:off x="3604286" y="3880538"/>
            <a:ext cx="1935600" cy="5190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grpSp>
        <p:nvGrpSpPr>
          <p:cNvPr id="465" name="Google Shape;465;p19"/>
          <p:cNvGrpSpPr/>
          <p:nvPr/>
        </p:nvGrpSpPr>
        <p:grpSpPr>
          <a:xfrm flipH="1">
            <a:off x="6385700" y="110887"/>
            <a:ext cx="2758303" cy="193976"/>
            <a:chOff x="-344350" y="4817800"/>
            <a:chExt cx="2758303" cy="193976"/>
          </a:xfrm>
        </p:grpSpPr>
        <p:sp>
          <p:nvSpPr>
            <p:cNvPr id="466" name="Google Shape;466;p19"/>
            <p:cNvSpPr/>
            <p:nvPr/>
          </p:nvSpPr>
          <p:spPr>
            <a:xfrm>
              <a:off x="1676492" y="4830170"/>
              <a:ext cx="92660" cy="91419"/>
            </a:xfrm>
            <a:custGeom>
              <a:avLst/>
              <a:gdLst/>
              <a:ahLst/>
              <a:cxnLst/>
              <a:rect l="l" t="t" r="r" b="b"/>
              <a:pathLst>
                <a:path w="1880" h="1855" extrusionOk="0">
                  <a:moveTo>
                    <a:pt x="0" y="0"/>
                  </a:moveTo>
                  <a:lnTo>
                    <a:pt x="0" y="1855"/>
                  </a:lnTo>
                  <a:lnTo>
                    <a:pt x="1880" y="1855"/>
                  </a:lnTo>
                  <a:lnTo>
                    <a:pt x="188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19"/>
            <p:cNvSpPr/>
            <p:nvPr/>
          </p:nvSpPr>
          <p:spPr>
            <a:xfrm>
              <a:off x="1993939" y="4830170"/>
              <a:ext cx="91428" cy="91419"/>
            </a:xfrm>
            <a:custGeom>
              <a:avLst/>
              <a:gdLst/>
              <a:ahLst/>
              <a:cxnLst/>
              <a:rect l="l" t="t" r="r" b="b"/>
              <a:pathLst>
                <a:path w="1855" h="1855" extrusionOk="0">
                  <a:moveTo>
                    <a:pt x="0" y="0"/>
                  </a:moveTo>
                  <a:lnTo>
                    <a:pt x="0" y="1855"/>
                  </a:lnTo>
                  <a:lnTo>
                    <a:pt x="1855" y="1855"/>
                  </a:lnTo>
                  <a:lnTo>
                    <a:pt x="185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19"/>
            <p:cNvSpPr/>
            <p:nvPr/>
          </p:nvSpPr>
          <p:spPr>
            <a:xfrm>
              <a:off x="2299014" y="4817800"/>
              <a:ext cx="114938" cy="114927"/>
            </a:xfrm>
            <a:custGeom>
              <a:avLst/>
              <a:gdLst/>
              <a:ahLst/>
              <a:cxnLst/>
              <a:rect l="l" t="t" r="r" b="b"/>
              <a:pathLst>
                <a:path w="2332" h="2332" extrusionOk="0">
                  <a:moveTo>
                    <a:pt x="1880" y="477"/>
                  </a:moveTo>
                  <a:lnTo>
                    <a:pt x="1880" y="1880"/>
                  </a:lnTo>
                  <a:lnTo>
                    <a:pt x="452" y="1880"/>
                  </a:lnTo>
                  <a:lnTo>
                    <a:pt x="452" y="477"/>
                  </a:lnTo>
                  <a:close/>
                  <a:moveTo>
                    <a:pt x="226" y="1"/>
                  </a:moveTo>
                  <a:cubicBezTo>
                    <a:pt x="101" y="1"/>
                    <a:pt x="1" y="126"/>
                    <a:pt x="1" y="251"/>
                  </a:cubicBezTo>
                  <a:lnTo>
                    <a:pt x="1" y="2106"/>
                  </a:lnTo>
                  <a:cubicBezTo>
                    <a:pt x="1" y="2231"/>
                    <a:pt x="101" y="2331"/>
                    <a:pt x="226" y="2331"/>
                  </a:cubicBezTo>
                  <a:lnTo>
                    <a:pt x="2106" y="2331"/>
                  </a:lnTo>
                  <a:cubicBezTo>
                    <a:pt x="2231" y="2331"/>
                    <a:pt x="2332" y="2231"/>
                    <a:pt x="2332" y="2106"/>
                  </a:cubicBezTo>
                  <a:lnTo>
                    <a:pt x="2332" y="251"/>
                  </a:lnTo>
                  <a:cubicBezTo>
                    <a:pt x="2332" y="126"/>
                    <a:pt x="2231" y="1"/>
                    <a:pt x="210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19"/>
            <p:cNvSpPr/>
            <p:nvPr/>
          </p:nvSpPr>
          <p:spPr>
            <a:xfrm>
              <a:off x="-344350" y="4864717"/>
              <a:ext cx="2033307" cy="147059"/>
            </a:xfrm>
            <a:custGeom>
              <a:avLst/>
              <a:gdLst/>
              <a:ahLst/>
              <a:cxnLst/>
              <a:rect l="l" t="t" r="r" b="b"/>
              <a:pathLst>
                <a:path w="41254" h="2984" extrusionOk="0">
                  <a:moveTo>
                    <a:pt x="31229" y="1"/>
                  </a:moveTo>
                  <a:cubicBezTo>
                    <a:pt x="31179" y="1"/>
                    <a:pt x="31103" y="26"/>
                    <a:pt x="31078" y="76"/>
                  </a:cubicBezTo>
                  <a:lnTo>
                    <a:pt x="28622" y="2507"/>
                  </a:lnTo>
                  <a:lnTo>
                    <a:pt x="226" y="2507"/>
                  </a:lnTo>
                  <a:cubicBezTo>
                    <a:pt x="101" y="2507"/>
                    <a:pt x="0" y="2633"/>
                    <a:pt x="0" y="2758"/>
                  </a:cubicBezTo>
                  <a:cubicBezTo>
                    <a:pt x="0" y="2883"/>
                    <a:pt x="101" y="2983"/>
                    <a:pt x="226" y="2983"/>
                  </a:cubicBezTo>
                  <a:lnTo>
                    <a:pt x="28722" y="2983"/>
                  </a:lnTo>
                  <a:cubicBezTo>
                    <a:pt x="28772" y="2983"/>
                    <a:pt x="28848" y="2958"/>
                    <a:pt x="28898" y="2908"/>
                  </a:cubicBezTo>
                  <a:lnTo>
                    <a:pt x="31329" y="477"/>
                  </a:lnTo>
                  <a:lnTo>
                    <a:pt x="41028" y="477"/>
                  </a:lnTo>
                  <a:cubicBezTo>
                    <a:pt x="41154" y="477"/>
                    <a:pt x="41254" y="352"/>
                    <a:pt x="41254" y="227"/>
                  </a:cubicBezTo>
                  <a:cubicBezTo>
                    <a:pt x="41254" y="101"/>
                    <a:pt x="41154" y="1"/>
                    <a:pt x="4102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0" name="Google Shape;470;p19"/>
          <p:cNvGrpSpPr/>
          <p:nvPr/>
        </p:nvGrpSpPr>
        <p:grpSpPr>
          <a:xfrm rot="10800000" flipH="1">
            <a:off x="8589197" y="1197104"/>
            <a:ext cx="584466" cy="3946393"/>
            <a:chOff x="8559523" y="791447"/>
            <a:chExt cx="584466" cy="3946393"/>
          </a:xfrm>
        </p:grpSpPr>
        <p:sp>
          <p:nvSpPr>
            <p:cNvPr id="471" name="Google Shape;471;p19"/>
            <p:cNvSpPr/>
            <p:nvPr/>
          </p:nvSpPr>
          <p:spPr>
            <a:xfrm>
              <a:off x="8559523" y="2735608"/>
              <a:ext cx="97568" cy="78286"/>
            </a:xfrm>
            <a:custGeom>
              <a:avLst/>
              <a:gdLst/>
              <a:ahLst/>
              <a:cxnLst/>
              <a:rect l="l" t="t" r="r" b="b"/>
              <a:pathLst>
                <a:path w="5389" h="4324" extrusionOk="0">
                  <a:moveTo>
                    <a:pt x="368" y="1"/>
                  </a:moveTo>
                  <a:cubicBezTo>
                    <a:pt x="276" y="1"/>
                    <a:pt x="184" y="40"/>
                    <a:pt x="126" y="113"/>
                  </a:cubicBezTo>
                  <a:cubicBezTo>
                    <a:pt x="0" y="263"/>
                    <a:pt x="25" y="464"/>
                    <a:pt x="176" y="564"/>
                  </a:cubicBezTo>
                  <a:lnTo>
                    <a:pt x="4837" y="4248"/>
                  </a:lnTo>
                  <a:cubicBezTo>
                    <a:pt x="4887" y="4298"/>
                    <a:pt x="4963" y="4324"/>
                    <a:pt x="5038" y="4324"/>
                  </a:cubicBezTo>
                  <a:cubicBezTo>
                    <a:pt x="5138" y="4324"/>
                    <a:pt x="5213" y="4273"/>
                    <a:pt x="5288" y="4198"/>
                  </a:cubicBezTo>
                  <a:cubicBezTo>
                    <a:pt x="5389" y="4073"/>
                    <a:pt x="5364" y="3872"/>
                    <a:pt x="5238" y="3772"/>
                  </a:cubicBezTo>
                  <a:lnTo>
                    <a:pt x="552" y="63"/>
                  </a:lnTo>
                  <a:cubicBezTo>
                    <a:pt x="499" y="21"/>
                    <a:pt x="434" y="1"/>
                    <a:pt x="3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19"/>
            <p:cNvSpPr/>
            <p:nvPr/>
          </p:nvSpPr>
          <p:spPr>
            <a:xfrm>
              <a:off x="8955190" y="4621461"/>
              <a:ext cx="36789" cy="116379"/>
            </a:xfrm>
            <a:custGeom>
              <a:avLst/>
              <a:gdLst/>
              <a:ahLst/>
              <a:cxnLst/>
              <a:rect l="l" t="t" r="r" b="b"/>
              <a:pathLst>
                <a:path w="2032" h="6428" extrusionOk="0">
                  <a:moveTo>
                    <a:pt x="347" y="0"/>
                  </a:moveTo>
                  <a:cubicBezTo>
                    <a:pt x="323" y="0"/>
                    <a:pt x="300" y="4"/>
                    <a:pt x="277" y="12"/>
                  </a:cubicBezTo>
                  <a:cubicBezTo>
                    <a:pt x="101" y="62"/>
                    <a:pt x="1" y="212"/>
                    <a:pt x="26" y="388"/>
                  </a:cubicBezTo>
                  <a:lnTo>
                    <a:pt x="1379" y="6202"/>
                  </a:lnTo>
                  <a:cubicBezTo>
                    <a:pt x="1430" y="6327"/>
                    <a:pt x="1555" y="6428"/>
                    <a:pt x="1680" y="6428"/>
                  </a:cubicBezTo>
                  <a:lnTo>
                    <a:pt x="1755" y="6428"/>
                  </a:lnTo>
                  <a:cubicBezTo>
                    <a:pt x="1931" y="6378"/>
                    <a:pt x="2031" y="6227"/>
                    <a:pt x="2006" y="6052"/>
                  </a:cubicBezTo>
                  <a:lnTo>
                    <a:pt x="653" y="237"/>
                  </a:lnTo>
                  <a:cubicBezTo>
                    <a:pt x="610" y="110"/>
                    <a:pt x="478" y="0"/>
                    <a:pt x="34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19"/>
            <p:cNvSpPr/>
            <p:nvPr/>
          </p:nvSpPr>
          <p:spPr>
            <a:xfrm>
              <a:off x="8623363" y="4301955"/>
              <a:ext cx="60380" cy="108087"/>
            </a:xfrm>
            <a:custGeom>
              <a:avLst/>
              <a:gdLst/>
              <a:ahLst/>
              <a:cxnLst/>
              <a:rect l="l" t="t" r="r" b="b"/>
              <a:pathLst>
                <a:path w="3335" h="5970" extrusionOk="0">
                  <a:moveTo>
                    <a:pt x="2985" y="0"/>
                  </a:moveTo>
                  <a:cubicBezTo>
                    <a:pt x="2871" y="0"/>
                    <a:pt x="2763" y="70"/>
                    <a:pt x="2708" y="180"/>
                  </a:cubicBezTo>
                  <a:lnTo>
                    <a:pt x="76" y="5519"/>
                  </a:lnTo>
                  <a:cubicBezTo>
                    <a:pt x="1" y="5669"/>
                    <a:pt x="51" y="5870"/>
                    <a:pt x="201" y="5945"/>
                  </a:cubicBezTo>
                  <a:cubicBezTo>
                    <a:pt x="252" y="5970"/>
                    <a:pt x="302" y="5970"/>
                    <a:pt x="352" y="5970"/>
                  </a:cubicBezTo>
                  <a:cubicBezTo>
                    <a:pt x="477" y="5970"/>
                    <a:pt x="577" y="5920"/>
                    <a:pt x="627" y="5794"/>
                  </a:cubicBezTo>
                  <a:lnTo>
                    <a:pt x="3259" y="456"/>
                  </a:lnTo>
                  <a:cubicBezTo>
                    <a:pt x="3334" y="306"/>
                    <a:pt x="3259" y="105"/>
                    <a:pt x="3109" y="30"/>
                  </a:cubicBezTo>
                  <a:cubicBezTo>
                    <a:pt x="3068" y="10"/>
                    <a:pt x="3026" y="0"/>
                    <a:pt x="298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19"/>
            <p:cNvSpPr/>
            <p:nvPr/>
          </p:nvSpPr>
          <p:spPr>
            <a:xfrm>
              <a:off x="9016004" y="2994926"/>
              <a:ext cx="59457" cy="59004"/>
            </a:xfrm>
            <a:custGeom>
              <a:avLst/>
              <a:gdLst/>
              <a:ahLst/>
              <a:cxnLst/>
              <a:rect l="l" t="t" r="r" b="b"/>
              <a:pathLst>
                <a:path w="3284" h="3259" extrusionOk="0">
                  <a:moveTo>
                    <a:pt x="1655" y="627"/>
                  </a:moveTo>
                  <a:cubicBezTo>
                    <a:pt x="2206" y="627"/>
                    <a:pt x="2657" y="1078"/>
                    <a:pt x="2657" y="1630"/>
                  </a:cubicBezTo>
                  <a:cubicBezTo>
                    <a:pt x="2657" y="2181"/>
                    <a:pt x="2206" y="2632"/>
                    <a:pt x="1655" y="2632"/>
                  </a:cubicBezTo>
                  <a:cubicBezTo>
                    <a:pt x="1078" y="2632"/>
                    <a:pt x="627" y="2181"/>
                    <a:pt x="627" y="1630"/>
                  </a:cubicBezTo>
                  <a:cubicBezTo>
                    <a:pt x="627" y="1078"/>
                    <a:pt x="1078" y="627"/>
                    <a:pt x="1655" y="627"/>
                  </a:cubicBezTo>
                  <a:close/>
                  <a:moveTo>
                    <a:pt x="1655" y="1"/>
                  </a:moveTo>
                  <a:cubicBezTo>
                    <a:pt x="752" y="1"/>
                    <a:pt x="0" y="727"/>
                    <a:pt x="0" y="1630"/>
                  </a:cubicBezTo>
                  <a:cubicBezTo>
                    <a:pt x="0" y="2532"/>
                    <a:pt x="752" y="3259"/>
                    <a:pt x="1655" y="3259"/>
                  </a:cubicBezTo>
                  <a:cubicBezTo>
                    <a:pt x="2557" y="3259"/>
                    <a:pt x="3284" y="2532"/>
                    <a:pt x="3284" y="1630"/>
                  </a:cubicBezTo>
                  <a:cubicBezTo>
                    <a:pt x="3284" y="727"/>
                    <a:pt x="2557" y="1"/>
                    <a:pt x="16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19"/>
            <p:cNvSpPr/>
            <p:nvPr/>
          </p:nvSpPr>
          <p:spPr>
            <a:xfrm>
              <a:off x="8736973" y="1964341"/>
              <a:ext cx="59457" cy="59004"/>
            </a:xfrm>
            <a:custGeom>
              <a:avLst/>
              <a:gdLst/>
              <a:ahLst/>
              <a:cxnLst/>
              <a:rect l="l" t="t" r="r" b="b"/>
              <a:pathLst>
                <a:path w="3284" h="3259" extrusionOk="0">
                  <a:moveTo>
                    <a:pt x="1630" y="627"/>
                  </a:moveTo>
                  <a:cubicBezTo>
                    <a:pt x="2206" y="627"/>
                    <a:pt x="2657" y="1078"/>
                    <a:pt x="2657" y="1629"/>
                  </a:cubicBezTo>
                  <a:cubicBezTo>
                    <a:pt x="2657" y="2181"/>
                    <a:pt x="2206" y="2632"/>
                    <a:pt x="1630" y="2632"/>
                  </a:cubicBezTo>
                  <a:cubicBezTo>
                    <a:pt x="1078" y="2632"/>
                    <a:pt x="627" y="2181"/>
                    <a:pt x="627" y="1629"/>
                  </a:cubicBezTo>
                  <a:cubicBezTo>
                    <a:pt x="627" y="1078"/>
                    <a:pt x="1078" y="627"/>
                    <a:pt x="1630" y="627"/>
                  </a:cubicBezTo>
                  <a:close/>
                  <a:moveTo>
                    <a:pt x="1630" y="0"/>
                  </a:moveTo>
                  <a:cubicBezTo>
                    <a:pt x="728" y="0"/>
                    <a:pt x="1" y="727"/>
                    <a:pt x="1" y="1629"/>
                  </a:cubicBezTo>
                  <a:cubicBezTo>
                    <a:pt x="1" y="2532"/>
                    <a:pt x="728" y="3258"/>
                    <a:pt x="1630" y="3258"/>
                  </a:cubicBezTo>
                  <a:cubicBezTo>
                    <a:pt x="2532" y="3258"/>
                    <a:pt x="3284" y="2532"/>
                    <a:pt x="3284" y="1629"/>
                  </a:cubicBezTo>
                  <a:cubicBezTo>
                    <a:pt x="3284"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19"/>
            <p:cNvSpPr/>
            <p:nvPr/>
          </p:nvSpPr>
          <p:spPr>
            <a:xfrm>
              <a:off x="9121267" y="3702904"/>
              <a:ext cx="22722" cy="22595"/>
            </a:xfrm>
            <a:custGeom>
              <a:avLst/>
              <a:gdLst/>
              <a:ahLst/>
              <a:cxnLst/>
              <a:rect l="l" t="t" r="r" b="b"/>
              <a:pathLst>
                <a:path w="1255" h="1248" extrusionOk="0">
                  <a:moveTo>
                    <a:pt x="615" y="1"/>
                  </a:moveTo>
                  <a:cubicBezTo>
                    <a:pt x="452" y="1"/>
                    <a:pt x="289" y="57"/>
                    <a:pt x="176" y="170"/>
                  </a:cubicBezTo>
                  <a:cubicBezTo>
                    <a:pt x="151" y="220"/>
                    <a:pt x="126" y="245"/>
                    <a:pt x="101" y="270"/>
                  </a:cubicBezTo>
                  <a:cubicBezTo>
                    <a:pt x="76" y="320"/>
                    <a:pt x="51" y="345"/>
                    <a:pt x="51" y="396"/>
                  </a:cubicBezTo>
                  <a:cubicBezTo>
                    <a:pt x="26" y="421"/>
                    <a:pt x="26" y="471"/>
                    <a:pt x="1" y="496"/>
                  </a:cubicBezTo>
                  <a:cubicBezTo>
                    <a:pt x="1" y="546"/>
                    <a:pt x="1" y="571"/>
                    <a:pt x="1" y="621"/>
                  </a:cubicBezTo>
                  <a:cubicBezTo>
                    <a:pt x="1" y="797"/>
                    <a:pt x="51" y="947"/>
                    <a:pt x="176" y="1072"/>
                  </a:cubicBezTo>
                  <a:cubicBezTo>
                    <a:pt x="302" y="1198"/>
                    <a:pt x="452" y="1248"/>
                    <a:pt x="628" y="1248"/>
                  </a:cubicBezTo>
                  <a:cubicBezTo>
                    <a:pt x="778" y="1248"/>
                    <a:pt x="953" y="1198"/>
                    <a:pt x="1054" y="1072"/>
                  </a:cubicBezTo>
                  <a:cubicBezTo>
                    <a:pt x="1179" y="947"/>
                    <a:pt x="1254" y="797"/>
                    <a:pt x="1254" y="621"/>
                  </a:cubicBezTo>
                  <a:cubicBezTo>
                    <a:pt x="1254" y="571"/>
                    <a:pt x="1254" y="546"/>
                    <a:pt x="1229" y="496"/>
                  </a:cubicBezTo>
                  <a:cubicBezTo>
                    <a:pt x="1229" y="471"/>
                    <a:pt x="1229" y="421"/>
                    <a:pt x="1204" y="396"/>
                  </a:cubicBezTo>
                  <a:cubicBezTo>
                    <a:pt x="1179" y="345"/>
                    <a:pt x="1154" y="320"/>
                    <a:pt x="1154" y="270"/>
                  </a:cubicBezTo>
                  <a:cubicBezTo>
                    <a:pt x="1129" y="245"/>
                    <a:pt x="1104" y="220"/>
                    <a:pt x="1054" y="170"/>
                  </a:cubicBezTo>
                  <a:cubicBezTo>
                    <a:pt x="941" y="57"/>
                    <a:pt x="778" y="1"/>
                    <a:pt x="6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19"/>
            <p:cNvSpPr/>
            <p:nvPr/>
          </p:nvSpPr>
          <p:spPr>
            <a:xfrm>
              <a:off x="9034598" y="1818952"/>
              <a:ext cx="22722" cy="22993"/>
            </a:xfrm>
            <a:custGeom>
              <a:avLst/>
              <a:gdLst/>
              <a:ahLst/>
              <a:cxnLst/>
              <a:rect l="l" t="t" r="r" b="b"/>
              <a:pathLst>
                <a:path w="1255" h="1270" extrusionOk="0">
                  <a:moveTo>
                    <a:pt x="603" y="0"/>
                  </a:moveTo>
                  <a:cubicBezTo>
                    <a:pt x="446" y="0"/>
                    <a:pt x="295" y="72"/>
                    <a:pt x="176" y="191"/>
                  </a:cubicBezTo>
                  <a:cubicBezTo>
                    <a:pt x="151" y="216"/>
                    <a:pt x="126" y="241"/>
                    <a:pt x="101" y="292"/>
                  </a:cubicBezTo>
                  <a:cubicBezTo>
                    <a:pt x="76" y="317"/>
                    <a:pt x="51" y="342"/>
                    <a:pt x="51" y="392"/>
                  </a:cubicBezTo>
                  <a:cubicBezTo>
                    <a:pt x="26" y="417"/>
                    <a:pt x="1" y="467"/>
                    <a:pt x="1" y="517"/>
                  </a:cubicBezTo>
                  <a:cubicBezTo>
                    <a:pt x="1" y="542"/>
                    <a:pt x="1" y="592"/>
                    <a:pt x="1" y="642"/>
                  </a:cubicBezTo>
                  <a:cubicBezTo>
                    <a:pt x="1" y="793"/>
                    <a:pt x="51" y="968"/>
                    <a:pt x="176" y="1069"/>
                  </a:cubicBezTo>
                  <a:cubicBezTo>
                    <a:pt x="302" y="1194"/>
                    <a:pt x="452" y="1269"/>
                    <a:pt x="628" y="1269"/>
                  </a:cubicBezTo>
                  <a:cubicBezTo>
                    <a:pt x="653" y="1269"/>
                    <a:pt x="703" y="1244"/>
                    <a:pt x="728" y="1244"/>
                  </a:cubicBezTo>
                  <a:cubicBezTo>
                    <a:pt x="778" y="1244"/>
                    <a:pt x="828" y="1219"/>
                    <a:pt x="853" y="1219"/>
                  </a:cubicBezTo>
                  <a:cubicBezTo>
                    <a:pt x="903" y="1194"/>
                    <a:pt x="928" y="1169"/>
                    <a:pt x="953" y="1144"/>
                  </a:cubicBezTo>
                  <a:cubicBezTo>
                    <a:pt x="1003" y="1119"/>
                    <a:pt x="1029" y="1094"/>
                    <a:pt x="1054" y="1069"/>
                  </a:cubicBezTo>
                  <a:cubicBezTo>
                    <a:pt x="1179" y="968"/>
                    <a:pt x="1254" y="793"/>
                    <a:pt x="1254" y="642"/>
                  </a:cubicBezTo>
                  <a:cubicBezTo>
                    <a:pt x="1254" y="592"/>
                    <a:pt x="1229" y="542"/>
                    <a:pt x="1229" y="517"/>
                  </a:cubicBezTo>
                  <a:cubicBezTo>
                    <a:pt x="1229" y="467"/>
                    <a:pt x="1204" y="417"/>
                    <a:pt x="1204" y="392"/>
                  </a:cubicBezTo>
                  <a:cubicBezTo>
                    <a:pt x="1179" y="342"/>
                    <a:pt x="1154" y="317"/>
                    <a:pt x="1129" y="292"/>
                  </a:cubicBezTo>
                  <a:cubicBezTo>
                    <a:pt x="1104" y="241"/>
                    <a:pt x="1079" y="216"/>
                    <a:pt x="1054" y="191"/>
                  </a:cubicBezTo>
                  <a:cubicBezTo>
                    <a:pt x="1029" y="166"/>
                    <a:pt x="1003" y="141"/>
                    <a:pt x="953" y="116"/>
                  </a:cubicBezTo>
                  <a:cubicBezTo>
                    <a:pt x="928" y="91"/>
                    <a:pt x="903" y="66"/>
                    <a:pt x="853" y="41"/>
                  </a:cubicBezTo>
                  <a:cubicBezTo>
                    <a:pt x="828" y="41"/>
                    <a:pt x="778" y="16"/>
                    <a:pt x="728" y="16"/>
                  </a:cubicBezTo>
                  <a:cubicBezTo>
                    <a:pt x="686" y="5"/>
                    <a:pt x="644" y="0"/>
                    <a:pt x="6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19"/>
            <p:cNvSpPr/>
            <p:nvPr/>
          </p:nvSpPr>
          <p:spPr>
            <a:xfrm>
              <a:off x="8700096" y="3562403"/>
              <a:ext cx="55383" cy="54007"/>
            </a:xfrm>
            <a:custGeom>
              <a:avLst/>
              <a:gdLst/>
              <a:ahLst/>
              <a:cxnLst/>
              <a:rect l="l" t="t" r="r" b="b"/>
              <a:pathLst>
                <a:path w="3059" h="2983" extrusionOk="0">
                  <a:moveTo>
                    <a:pt x="2707" y="0"/>
                  </a:moveTo>
                  <a:cubicBezTo>
                    <a:pt x="2626" y="0"/>
                    <a:pt x="2544" y="25"/>
                    <a:pt x="2482" y="75"/>
                  </a:cubicBezTo>
                  <a:lnTo>
                    <a:pt x="126" y="2456"/>
                  </a:lnTo>
                  <a:cubicBezTo>
                    <a:pt x="0" y="2582"/>
                    <a:pt x="0" y="2782"/>
                    <a:pt x="126" y="2907"/>
                  </a:cubicBezTo>
                  <a:cubicBezTo>
                    <a:pt x="176" y="2958"/>
                    <a:pt x="251" y="2983"/>
                    <a:pt x="351" y="2983"/>
                  </a:cubicBezTo>
                  <a:cubicBezTo>
                    <a:pt x="427" y="2983"/>
                    <a:pt x="502" y="2958"/>
                    <a:pt x="552" y="2907"/>
                  </a:cubicBezTo>
                  <a:lnTo>
                    <a:pt x="2933" y="527"/>
                  </a:lnTo>
                  <a:cubicBezTo>
                    <a:pt x="3058" y="401"/>
                    <a:pt x="3058" y="201"/>
                    <a:pt x="2933" y="75"/>
                  </a:cubicBezTo>
                  <a:cubicBezTo>
                    <a:pt x="2870" y="25"/>
                    <a:pt x="2789" y="0"/>
                    <a:pt x="27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19"/>
            <p:cNvSpPr/>
            <p:nvPr/>
          </p:nvSpPr>
          <p:spPr>
            <a:xfrm>
              <a:off x="8578586" y="1382241"/>
              <a:ext cx="59457" cy="59004"/>
            </a:xfrm>
            <a:custGeom>
              <a:avLst/>
              <a:gdLst/>
              <a:ahLst/>
              <a:cxnLst/>
              <a:rect l="l" t="t" r="r" b="b"/>
              <a:pathLst>
                <a:path w="3284" h="3259" extrusionOk="0">
                  <a:moveTo>
                    <a:pt x="1630" y="627"/>
                  </a:moveTo>
                  <a:cubicBezTo>
                    <a:pt x="2206" y="627"/>
                    <a:pt x="2657" y="1078"/>
                    <a:pt x="2657" y="1629"/>
                  </a:cubicBezTo>
                  <a:cubicBezTo>
                    <a:pt x="2657" y="2181"/>
                    <a:pt x="2206" y="2632"/>
                    <a:pt x="1630" y="2632"/>
                  </a:cubicBezTo>
                  <a:cubicBezTo>
                    <a:pt x="1078" y="2632"/>
                    <a:pt x="627" y="2181"/>
                    <a:pt x="627" y="1629"/>
                  </a:cubicBezTo>
                  <a:cubicBezTo>
                    <a:pt x="627" y="1078"/>
                    <a:pt x="1078" y="627"/>
                    <a:pt x="1630" y="627"/>
                  </a:cubicBezTo>
                  <a:close/>
                  <a:moveTo>
                    <a:pt x="1630" y="0"/>
                  </a:moveTo>
                  <a:cubicBezTo>
                    <a:pt x="728" y="0"/>
                    <a:pt x="1" y="727"/>
                    <a:pt x="1" y="1629"/>
                  </a:cubicBezTo>
                  <a:cubicBezTo>
                    <a:pt x="1" y="2532"/>
                    <a:pt x="728" y="3258"/>
                    <a:pt x="1630" y="3258"/>
                  </a:cubicBezTo>
                  <a:cubicBezTo>
                    <a:pt x="2532" y="3258"/>
                    <a:pt x="3284" y="2532"/>
                    <a:pt x="3284" y="1629"/>
                  </a:cubicBezTo>
                  <a:cubicBezTo>
                    <a:pt x="3284"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19"/>
            <p:cNvSpPr/>
            <p:nvPr/>
          </p:nvSpPr>
          <p:spPr>
            <a:xfrm>
              <a:off x="8996935" y="1128258"/>
              <a:ext cx="97568" cy="78286"/>
            </a:xfrm>
            <a:custGeom>
              <a:avLst/>
              <a:gdLst/>
              <a:ahLst/>
              <a:cxnLst/>
              <a:rect l="l" t="t" r="r" b="b"/>
              <a:pathLst>
                <a:path w="5389" h="4324" extrusionOk="0">
                  <a:moveTo>
                    <a:pt x="368" y="1"/>
                  </a:moveTo>
                  <a:cubicBezTo>
                    <a:pt x="276" y="1"/>
                    <a:pt x="184" y="40"/>
                    <a:pt x="126" y="113"/>
                  </a:cubicBezTo>
                  <a:cubicBezTo>
                    <a:pt x="0" y="263"/>
                    <a:pt x="25" y="464"/>
                    <a:pt x="176" y="564"/>
                  </a:cubicBezTo>
                  <a:lnTo>
                    <a:pt x="4837" y="4248"/>
                  </a:lnTo>
                  <a:cubicBezTo>
                    <a:pt x="4887" y="4298"/>
                    <a:pt x="4963" y="4324"/>
                    <a:pt x="5038" y="4324"/>
                  </a:cubicBezTo>
                  <a:cubicBezTo>
                    <a:pt x="5138" y="4324"/>
                    <a:pt x="5213" y="4273"/>
                    <a:pt x="5288" y="4198"/>
                  </a:cubicBezTo>
                  <a:cubicBezTo>
                    <a:pt x="5389" y="4073"/>
                    <a:pt x="5364" y="3872"/>
                    <a:pt x="5238" y="3772"/>
                  </a:cubicBezTo>
                  <a:lnTo>
                    <a:pt x="552" y="63"/>
                  </a:lnTo>
                  <a:cubicBezTo>
                    <a:pt x="499" y="21"/>
                    <a:pt x="434" y="1"/>
                    <a:pt x="3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19"/>
            <p:cNvSpPr/>
            <p:nvPr/>
          </p:nvSpPr>
          <p:spPr>
            <a:xfrm>
              <a:off x="8736972" y="791447"/>
              <a:ext cx="59475" cy="59457"/>
            </a:xfrm>
            <a:custGeom>
              <a:avLst/>
              <a:gdLst/>
              <a:ahLst/>
              <a:cxnLst/>
              <a:rect l="l" t="t" r="r" b="b"/>
              <a:pathLst>
                <a:path w="3285" h="3284" extrusionOk="0">
                  <a:moveTo>
                    <a:pt x="1655" y="627"/>
                  </a:moveTo>
                  <a:cubicBezTo>
                    <a:pt x="2206" y="627"/>
                    <a:pt x="2657" y="1103"/>
                    <a:pt x="2657" y="1654"/>
                  </a:cubicBezTo>
                  <a:cubicBezTo>
                    <a:pt x="2657" y="2206"/>
                    <a:pt x="2206" y="2657"/>
                    <a:pt x="1655" y="2657"/>
                  </a:cubicBezTo>
                  <a:cubicBezTo>
                    <a:pt x="1079" y="2657"/>
                    <a:pt x="627" y="2206"/>
                    <a:pt x="627" y="1654"/>
                  </a:cubicBezTo>
                  <a:cubicBezTo>
                    <a:pt x="627" y="1103"/>
                    <a:pt x="1079" y="627"/>
                    <a:pt x="1655" y="627"/>
                  </a:cubicBezTo>
                  <a:close/>
                  <a:moveTo>
                    <a:pt x="1655" y="0"/>
                  </a:moveTo>
                  <a:cubicBezTo>
                    <a:pt x="753" y="0"/>
                    <a:pt x="1" y="752"/>
                    <a:pt x="1" y="1654"/>
                  </a:cubicBezTo>
                  <a:cubicBezTo>
                    <a:pt x="1" y="2556"/>
                    <a:pt x="753" y="3283"/>
                    <a:pt x="1655" y="3283"/>
                  </a:cubicBezTo>
                  <a:cubicBezTo>
                    <a:pt x="2557" y="3283"/>
                    <a:pt x="3284" y="2556"/>
                    <a:pt x="3284" y="1654"/>
                  </a:cubicBezTo>
                  <a:cubicBezTo>
                    <a:pt x="3284" y="752"/>
                    <a:pt x="2557" y="0"/>
                    <a:pt x="16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2" name="Google Shape;482;p19"/>
          <p:cNvGrpSpPr/>
          <p:nvPr/>
        </p:nvGrpSpPr>
        <p:grpSpPr>
          <a:xfrm rot="10800000">
            <a:off x="-29671" y="11222"/>
            <a:ext cx="1758614" cy="3882110"/>
            <a:chOff x="7444711" y="1171313"/>
            <a:chExt cx="1758614" cy="3882110"/>
          </a:xfrm>
        </p:grpSpPr>
        <p:sp>
          <p:nvSpPr>
            <p:cNvPr id="483" name="Google Shape;483;p19"/>
            <p:cNvSpPr/>
            <p:nvPr/>
          </p:nvSpPr>
          <p:spPr>
            <a:xfrm rot="10800000" flipH="1">
              <a:off x="8761336" y="4629316"/>
              <a:ext cx="72619" cy="101243"/>
            </a:xfrm>
            <a:custGeom>
              <a:avLst/>
              <a:gdLst/>
              <a:ahLst/>
              <a:cxnLst/>
              <a:rect l="l" t="t" r="r" b="b"/>
              <a:pathLst>
                <a:path w="4011" h="5592" extrusionOk="0">
                  <a:moveTo>
                    <a:pt x="3663" y="1"/>
                  </a:moveTo>
                  <a:cubicBezTo>
                    <a:pt x="3555" y="1"/>
                    <a:pt x="3449" y="56"/>
                    <a:pt x="3384" y="153"/>
                  </a:cubicBezTo>
                  <a:lnTo>
                    <a:pt x="76" y="5090"/>
                  </a:lnTo>
                  <a:cubicBezTo>
                    <a:pt x="1" y="5241"/>
                    <a:pt x="26" y="5441"/>
                    <a:pt x="176" y="5542"/>
                  </a:cubicBezTo>
                  <a:cubicBezTo>
                    <a:pt x="226" y="5567"/>
                    <a:pt x="276" y="5592"/>
                    <a:pt x="351" y="5592"/>
                  </a:cubicBezTo>
                  <a:cubicBezTo>
                    <a:pt x="452" y="5592"/>
                    <a:pt x="552" y="5542"/>
                    <a:pt x="602" y="5441"/>
                  </a:cubicBezTo>
                  <a:lnTo>
                    <a:pt x="3910" y="504"/>
                  </a:lnTo>
                  <a:cubicBezTo>
                    <a:pt x="4011" y="354"/>
                    <a:pt x="3960" y="153"/>
                    <a:pt x="3835" y="53"/>
                  </a:cubicBezTo>
                  <a:cubicBezTo>
                    <a:pt x="3782" y="17"/>
                    <a:pt x="3722" y="1"/>
                    <a:pt x="36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19"/>
            <p:cNvSpPr/>
            <p:nvPr/>
          </p:nvSpPr>
          <p:spPr>
            <a:xfrm rot="10800000" flipH="1">
              <a:off x="8775794" y="3218534"/>
              <a:ext cx="59909" cy="108630"/>
            </a:xfrm>
            <a:custGeom>
              <a:avLst/>
              <a:gdLst/>
              <a:ahLst/>
              <a:cxnLst/>
              <a:rect l="l" t="t" r="r" b="b"/>
              <a:pathLst>
                <a:path w="3309" h="6000" extrusionOk="0">
                  <a:moveTo>
                    <a:pt x="370" y="1"/>
                  </a:moveTo>
                  <a:cubicBezTo>
                    <a:pt x="321" y="1"/>
                    <a:pt x="271" y="12"/>
                    <a:pt x="226" y="35"/>
                  </a:cubicBezTo>
                  <a:cubicBezTo>
                    <a:pt x="76" y="110"/>
                    <a:pt x="0" y="285"/>
                    <a:pt x="76" y="461"/>
                  </a:cubicBezTo>
                  <a:lnTo>
                    <a:pt x="2682" y="5824"/>
                  </a:lnTo>
                  <a:cubicBezTo>
                    <a:pt x="2732" y="5924"/>
                    <a:pt x="2833" y="5999"/>
                    <a:pt x="2958" y="5999"/>
                  </a:cubicBezTo>
                  <a:cubicBezTo>
                    <a:pt x="3008" y="5999"/>
                    <a:pt x="3058" y="5974"/>
                    <a:pt x="3083" y="5974"/>
                  </a:cubicBezTo>
                  <a:cubicBezTo>
                    <a:pt x="3259" y="5874"/>
                    <a:pt x="3309" y="5699"/>
                    <a:pt x="3234" y="5548"/>
                  </a:cubicBezTo>
                  <a:lnTo>
                    <a:pt x="652" y="185"/>
                  </a:lnTo>
                  <a:cubicBezTo>
                    <a:pt x="599" y="62"/>
                    <a:pt x="485" y="1"/>
                    <a:pt x="3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19"/>
            <p:cNvSpPr/>
            <p:nvPr/>
          </p:nvSpPr>
          <p:spPr>
            <a:xfrm rot="10800000" flipH="1">
              <a:off x="8671046" y="1505624"/>
              <a:ext cx="60362" cy="108177"/>
            </a:xfrm>
            <a:custGeom>
              <a:avLst/>
              <a:gdLst/>
              <a:ahLst/>
              <a:cxnLst/>
              <a:rect l="l" t="t" r="r" b="b"/>
              <a:pathLst>
                <a:path w="3334" h="5975" extrusionOk="0">
                  <a:moveTo>
                    <a:pt x="2984" y="1"/>
                  </a:moveTo>
                  <a:cubicBezTo>
                    <a:pt x="2870" y="1"/>
                    <a:pt x="2759" y="57"/>
                    <a:pt x="2707" y="160"/>
                  </a:cubicBezTo>
                  <a:lnTo>
                    <a:pt x="75" y="5524"/>
                  </a:lnTo>
                  <a:cubicBezTo>
                    <a:pt x="0" y="5674"/>
                    <a:pt x="75" y="5850"/>
                    <a:pt x="226" y="5925"/>
                  </a:cubicBezTo>
                  <a:cubicBezTo>
                    <a:pt x="276" y="5950"/>
                    <a:pt x="326" y="5975"/>
                    <a:pt x="351" y="5975"/>
                  </a:cubicBezTo>
                  <a:cubicBezTo>
                    <a:pt x="476" y="5975"/>
                    <a:pt x="577" y="5900"/>
                    <a:pt x="652" y="5800"/>
                  </a:cubicBezTo>
                  <a:lnTo>
                    <a:pt x="3258" y="436"/>
                  </a:lnTo>
                  <a:cubicBezTo>
                    <a:pt x="3333" y="286"/>
                    <a:pt x="3283" y="110"/>
                    <a:pt x="3133" y="35"/>
                  </a:cubicBezTo>
                  <a:cubicBezTo>
                    <a:pt x="3086" y="12"/>
                    <a:pt x="3035" y="1"/>
                    <a:pt x="29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19"/>
            <p:cNvSpPr/>
            <p:nvPr/>
          </p:nvSpPr>
          <p:spPr>
            <a:xfrm rot="10800000" flipH="1">
              <a:off x="8929676" y="4249509"/>
              <a:ext cx="59022" cy="59004"/>
            </a:xfrm>
            <a:custGeom>
              <a:avLst/>
              <a:gdLst/>
              <a:ahLst/>
              <a:cxnLst/>
              <a:rect l="l" t="t" r="r" b="b"/>
              <a:pathLst>
                <a:path w="3260" h="3259" extrusionOk="0">
                  <a:moveTo>
                    <a:pt x="1630" y="627"/>
                  </a:moveTo>
                  <a:cubicBezTo>
                    <a:pt x="2181" y="627"/>
                    <a:pt x="2632" y="1078"/>
                    <a:pt x="2632" y="1629"/>
                  </a:cubicBezTo>
                  <a:cubicBezTo>
                    <a:pt x="2632" y="2181"/>
                    <a:pt x="2181" y="2632"/>
                    <a:pt x="1630" y="2632"/>
                  </a:cubicBezTo>
                  <a:cubicBezTo>
                    <a:pt x="1079" y="2632"/>
                    <a:pt x="627" y="2181"/>
                    <a:pt x="627" y="1629"/>
                  </a:cubicBezTo>
                  <a:cubicBezTo>
                    <a:pt x="627" y="1078"/>
                    <a:pt x="1079" y="627"/>
                    <a:pt x="1630" y="627"/>
                  </a:cubicBezTo>
                  <a:close/>
                  <a:moveTo>
                    <a:pt x="1630" y="0"/>
                  </a:moveTo>
                  <a:cubicBezTo>
                    <a:pt x="728" y="0"/>
                    <a:pt x="1" y="727"/>
                    <a:pt x="1" y="1629"/>
                  </a:cubicBezTo>
                  <a:cubicBezTo>
                    <a:pt x="1" y="2531"/>
                    <a:pt x="728" y="3258"/>
                    <a:pt x="1630" y="3258"/>
                  </a:cubicBezTo>
                  <a:cubicBezTo>
                    <a:pt x="2532" y="3258"/>
                    <a:pt x="3259" y="2531"/>
                    <a:pt x="3259" y="1629"/>
                  </a:cubicBezTo>
                  <a:cubicBezTo>
                    <a:pt x="3259"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19"/>
            <p:cNvSpPr/>
            <p:nvPr/>
          </p:nvSpPr>
          <p:spPr>
            <a:xfrm rot="10800000" flipH="1">
              <a:off x="8647890" y="2219377"/>
              <a:ext cx="59022" cy="59475"/>
            </a:xfrm>
            <a:custGeom>
              <a:avLst/>
              <a:gdLst/>
              <a:ahLst/>
              <a:cxnLst/>
              <a:rect l="l" t="t" r="r" b="b"/>
              <a:pathLst>
                <a:path w="3260" h="3285" extrusionOk="0">
                  <a:moveTo>
                    <a:pt x="1630" y="628"/>
                  </a:moveTo>
                  <a:cubicBezTo>
                    <a:pt x="2181" y="628"/>
                    <a:pt x="2632" y="1079"/>
                    <a:pt x="2632" y="1630"/>
                  </a:cubicBezTo>
                  <a:cubicBezTo>
                    <a:pt x="2632" y="2181"/>
                    <a:pt x="2181" y="2658"/>
                    <a:pt x="1630" y="2658"/>
                  </a:cubicBezTo>
                  <a:cubicBezTo>
                    <a:pt x="1079" y="2658"/>
                    <a:pt x="627" y="2181"/>
                    <a:pt x="627" y="1630"/>
                  </a:cubicBezTo>
                  <a:cubicBezTo>
                    <a:pt x="627" y="1079"/>
                    <a:pt x="1079" y="628"/>
                    <a:pt x="1630" y="628"/>
                  </a:cubicBezTo>
                  <a:close/>
                  <a:moveTo>
                    <a:pt x="1630" y="1"/>
                  </a:moveTo>
                  <a:cubicBezTo>
                    <a:pt x="728" y="1"/>
                    <a:pt x="1" y="728"/>
                    <a:pt x="1" y="1630"/>
                  </a:cubicBezTo>
                  <a:cubicBezTo>
                    <a:pt x="1" y="2532"/>
                    <a:pt x="728" y="3284"/>
                    <a:pt x="1630" y="3284"/>
                  </a:cubicBezTo>
                  <a:cubicBezTo>
                    <a:pt x="2532" y="3284"/>
                    <a:pt x="3259" y="2532"/>
                    <a:pt x="3259" y="1630"/>
                  </a:cubicBezTo>
                  <a:cubicBezTo>
                    <a:pt x="3259" y="728"/>
                    <a:pt x="2532" y="1"/>
                    <a:pt x="16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19"/>
            <p:cNvSpPr/>
            <p:nvPr/>
          </p:nvSpPr>
          <p:spPr>
            <a:xfrm rot="10800000" flipH="1">
              <a:off x="8936236" y="1171313"/>
              <a:ext cx="59004" cy="59022"/>
            </a:xfrm>
            <a:custGeom>
              <a:avLst/>
              <a:gdLst/>
              <a:ahLst/>
              <a:cxnLst/>
              <a:rect l="l" t="t" r="r" b="b"/>
              <a:pathLst>
                <a:path w="3259" h="3260" extrusionOk="0">
                  <a:moveTo>
                    <a:pt x="1629" y="627"/>
                  </a:moveTo>
                  <a:cubicBezTo>
                    <a:pt x="2180" y="627"/>
                    <a:pt x="2632" y="1079"/>
                    <a:pt x="2632" y="1630"/>
                  </a:cubicBezTo>
                  <a:cubicBezTo>
                    <a:pt x="2632" y="2181"/>
                    <a:pt x="2180" y="2632"/>
                    <a:pt x="1629" y="2632"/>
                  </a:cubicBezTo>
                  <a:cubicBezTo>
                    <a:pt x="1078" y="2632"/>
                    <a:pt x="627" y="2181"/>
                    <a:pt x="627" y="1630"/>
                  </a:cubicBezTo>
                  <a:cubicBezTo>
                    <a:pt x="627" y="1079"/>
                    <a:pt x="1078" y="627"/>
                    <a:pt x="1629" y="627"/>
                  </a:cubicBezTo>
                  <a:close/>
                  <a:moveTo>
                    <a:pt x="1629" y="1"/>
                  </a:moveTo>
                  <a:cubicBezTo>
                    <a:pt x="727" y="1"/>
                    <a:pt x="0" y="728"/>
                    <a:pt x="0" y="1630"/>
                  </a:cubicBezTo>
                  <a:cubicBezTo>
                    <a:pt x="0" y="2532"/>
                    <a:pt x="727" y="3259"/>
                    <a:pt x="1629" y="3259"/>
                  </a:cubicBezTo>
                  <a:cubicBezTo>
                    <a:pt x="2531" y="3259"/>
                    <a:pt x="3258" y="2532"/>
                    <a:pt x="3258" y="1630"/>
                  </a:cubicBezTo>
                  <a:cubicBezTo>
                    <a:pt x="3258" y="728"/>
                    <a:pt x="2531" y="1"/>
                    <a:pt x="16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19"/>
            <p:cNvSpPr/>
            <p:nvPr/>
          </p:nvSpPr>
          <p:spPr>
            <a:xfrm rot="10800000" flipH="1">
              <a:off x="8756339" y="2532485"/>
              <a:ext cx="22722" cy="22975"/>
            </a:xfrm>
            <a:custGeom>
              <a:avLst/>
              <a:gdLst/>
              <a:ahLst/>
              <a:cxnLst/>
              <a:rect l="l" t="t" r="r" b="b"/>
              <a:pathLst>
                <a:path w="1255" h="1269" extrusionOk="0">
                  <a:moveTo>
                    <a:pt x="625" y="0"/>
                  </a:moveTo>
                  <a:cubicBezTo>
                    <a:pt x="461" y="0"/>
                    <a:pt x="295" y="72"/>
                    <a:pt x="176" y="191"/>
                  </a:cubicBezTo>
                  <a:cubicBezTo>
                    <a:pt x="151" y="216"/>
                    <a:pt x="126" y="241"/>
                    <a:pt x="101" y="291"/>
                  </a:cubicBezTo>
                  <a:cubicBezTo>
                    <a:pt x="76" y="317"/>
                    <a:pt x="51" y="342"/>
                    <a:pt x="51" y="392"/>
                  </a:cubicBezTo>
                  <a:cubicBezTo>
                    <a:pt x="26" y="417"/>
                    <a:pt x="26" y="467"/>
                    <a:pt x="1" y="517"/>
                  </a:cubicBezTo>
                  <a:cubicBezTo>
                    <a:pt x="1" y="542"/>
                    <a:pt x="1" y="592"/>
                    <a:pt x="1" y="642"/>
                  </a:cubicBezTo>
                  <a:cubicBezTo>
                    <a:pt x="1" y="793"/>
                    <a:pt x="51" y="943"/>
                    <a:pt x="176" y="1068"/>
                  </a:cubicBezTo>
                  <a:cubicBezTo>
                    <a:pt x="302" y="1194"/>
                    <a:pt x="452" y="1269"/>
                    <a:pt x="627" y="1269"/>
                  </a:cubicBezTo>
                  <a:cubicBezTo>
                    <a:pt x="778" y="1269"/>
                    <a:pt x="953" y="1194"/>
                    <a:pt x="1054" y="1068"/>
                  </a:cubicBezTo>
                  <a:cubicBezTo>
                    <a:pt x="1179" y="943"/>
                    <a:pt x="1254" y="793"/>
                    <a:pt x="1254" y="642"/>
                  </a:cubicBezTo>
                  <a:cubicBezTo>
                    <a:pt x="1254" y="592"/>
                    <a:pt x="1254" y="542"/>
                    <a:pt x="1229" y="517"/>
                  </a:cubicBezTo>
                  <a:cubicBezTo>
                    <a:pt x="1229" y="467"/>
                    <a:pt x="1204" y="417"/>
                    <a:pt x="1204" y="392"/>
                  </a:cubicBezTo>
                  <a:cubicBezTo>
                    <a:pt x="1179" y="342"/>
                    <a:pt x="1154" y="317"/>
                    <a:pt x="1154" y="291"/>
                  </a:cubicBezTo>
                  <a:cubicBezTo>
                    <a:pt x="1129" y="241"/>
                    <a:pt x="1104" y="216"/>
                    <a:pt x="1054" y="191"/>
                  </a:cubicBezTo>
                  <a:cubicBezTo>
                    <a:pt x="1028" y="166"/>
                    <a:pt x="1003" y="141"/>
                    <a:pt x="978" y="116"/>
                  </a:cubicBezTo>
                  <a:cubicBezTo>
                    <a:pt x="928" y="91"/>
                    <a:pt x="903" y="66"/>
                    <a:pt x="853" y="41"/>
                  </a:cubicBezTo>
                  <a:cubicBezTo>
                    <a:pt x="828" y="41"/>
                    <a:pt x="778" y="16"/>
                    <a:pt x="753" y="16"/>
                  </a:cubicBezTo>
                  <a:cubicBezTo>
                    <a:pt x="711" y="5"/>
                    <a:pt x="668" y="0"/>
                    <a:pt x="6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19"/>
            <p:cNvSpPr/>
            <p:nvPr/>
          </p:nvSpPr>
          <p:spPr>
            <a:xfrm rot="10800000" flipH="1">
              <a:off x="9162470" y="4771784"/>
              <a:ext cx="22704" cy="22595"/>
            </a:xfrm>
            <a:custGeom>
              <a:avLst/>
              <a:gdLst/>
              <a:ahLst/>
              <a:cxnLst/>
              <a:rect l="l" t="t" r="r" b="b"/>
              <a:pathLst>
                <a:path w="1254" h="1248" extrusionOk="0">
                  <a:moveTo>
                    <a:pt x="614" y="0"/>
                  </a:moveTo>
                  <a:cubicBezTo>
                    <a:pt x="451" y="0"/>
                    <a:pt x="288" y="57"/>
                    <a:pt x="176" y="169"/>
                  </a:cubicBezTo>
                  <a:cubicBezTo>
                    <a:pt x="150" y="194"/>
                    <a:pt x="125" y="219"/>
                    <a:pt x="100" y="270"/>
                  </a:cubicBezTo>
                  <a:cubicBezTo>
                    <a:pt x="75" y="295"/>
                    <a:pt x="50" y="320"/>
                    <a:pt x="50" y="370"/>
                  </a:cubicBezTo>
                  <a:cubicBezTo>
                    <a:pt x="25" y="395"/>
                    <a:pt x="0" y="445"/>
                    <a:pt x="0" y="495"/>
                  </a:cubicBezTo>
                  <a:cubicBezTo>
                    <a:pt x="0" y="520"/>
                    <a:pt x="0" y="570"/>
                    <a:pt x="0" y="620"/>
                  </a:cubicBezTo>
                  <a:cubicBezTo>
                    <a:pt x="0" y="771"/>
                    <a:pt x="50" y="946"/>
                    <a:pt x="176" y="1047"/>
                  </a:cubicBezTo>
                  <a:cubicBezTo>
                    <a:pt x="301" y="1172"/>
                    <a:pt x="451" y="1247"/>
                    <a:pt x="627" y="1247"/>
                  </a:cubicBezTo>
                  <a:cubicBezTo>
                    <a:pt x="777" y="1247"/>
                    <a:pt x="952" y="1172"/>
                    <a:pt x="1053" y="1047"/>
                  </a:cubicBezTo>
                  <a:cubicBezTo>
                    <a:pt x="1178" y="946"/>
                    <a:pt x="1253" y="771"/>
                    <a:pt x="1253" y="620"/>
                  </a:cubicBezTo>
                  <a:cubicBezTo>
                    <a:pt x="1253" y="570"/>
                    <a:pt x="1228" y="520"/>
                    <a:pt x="1228" y="495"/>
                  </a:cubicBezTo>
                  <a:cubicBezTo>
                    <a:pt x="1228" y="445"/>
                    <a:pt x="1203" y="395"/>
                    <a:pt x="1203" y="370"/>
                  </a:cubicBezTo>
                  <a:cubicBezTo>
                    <a:pt x="1178" y="320"/>
                    <a:pt x="1153" y="295"/>
                    <a:pt x="1128" y="270"/>
                  </a:cubicBezTo>
                  <a:cubicBezTo>
                    <a:pt x="1103" y="219"/>
                    <a:pt x="1078" y="194"/>
                    <a:pt x="1053" y="169"/>
                  </a:cubicBezTo>
                  <a:cubicBezTo>
                    <a:pt x="940" y="57"/>
                    <a:pt x="777" y="0"/>
                    <a:pt x="6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19"/>
            <p:cNvSpPr/>
            <p:nvPr/>
          </p:nvSpPr>
          <p:spPr>
            <a:xfrm rot="10800000" flipH="1">
              <a:off x="8559411" y="3742207"/>
              <a:ext cx="22704" cy="22993"/>
            </a:xfrm>
            <a:custGeom>
              <a:avLst/>
              <a:gdLst/>
              <a:ahLst/>
              <a:cxnLst/>
              <a:rect l="l" t="t" r="r" b="b"/>
              <a:pathLst>
                <a:path w="1254" h="1270" extrusionOk="0">
                  <a:moveTo>
                    <a:pt x="615" y="1"/>
                  </a:moveTo>
                  <a:cubicBezTo>
                    <a:pt x="445" y="1"/>
                    <a:pt x="295" y="73"/>
                    <a:pt x="176" y="192"/>
                  </a:cubicBezTo>
                  <a:cubicBezTo>
                    <a:pt x="151" y="217"/>
                    <a:pt x="126" y="242"/>
                    <a:pt x="101" y="292"/>
                  </a:cubicBezTo>
                  <a:cubicBezTo>
                    <a:pt x="76" y="317"/>
                    <a:pt x="51" y="342"/>
                    <a:pt x="51" y="392"/>
                  </a:cubicBezTo>
                  <a:cubicBezTo>
                    <a:pt x="26" y="417"/>
                    <a:pt x="1" y="467"/>
                    <a:pt x="1" y="518"/>
                  </a:cubicBezTo>
                  <a:cubicBezTo>
                    <a:pt x="1" y="543"/>
                    <a:pt x="1" y="593"/>
                    <a:pt x="1" y="643"/>
                  </a:cubicBezTo>
                  <a:cubicBezTo>
                    <a:pt x="1" y="793"/>
                    <a:pt x="51" y="969"/>
                    <a:pt x="176" y="1069"/>
                  </a:cubicBezTo>
                  <a:cubicBezTo>
                    <a:pt x="301" y="1194"/>
                    <a:pt x="452" y="1269"/>
                    <a:pt x="627" y="1269"/>
                  </a:cubicBezTo>
                  <a:cubicBezTo>
                    <a:pt x="652" y="1269"/>
                    <a:pt x="702" y="1244"/>
                    <a:pt x="753" y="1244"/>
                  </a:cubicBezTo>
                  <a:cubicBezTo>
                    <a:pt x="778" y="1244"/>
                    <a:pt x="828" y="1219"/>
                    <a:pt x="853" y="1219"/>
                  </a:cubicBezTo>
                  <a:cubicBezTo>
                    <a:pt x="903" y="1194"/>
                    <a:pt x="928" y="1169"/>
                    <a:pt x="978" y="1144"/>
                  </a:cubicBezTo>
                  <a:cubicBezTo>
                    <a:pt x="1003" y="1119"/>
                    <a:pt x="1028" y="1094"/>
                    <a:pt x="1053" y="1069"/>
                  </a:cubicBezTo>
                  <a:cubicBezTo>
                    <a:pt x="1179" y="969"/>
                    <a:pt x="1254" y="793"/>
                    <a:pt x="1254" y="643"/>
                  </a:cubicBezTo>
                  <a:cubicBezTo>
                    <a:pt x="1254" y="593"/>
                    <a:pt x="1229" y="543"/>
                    <a:pt x="1229" y="518"/>
                  </a:cubicBezTo>
                  <a:cubicBezTo>
                    <a:pt x="1229" y="467"/>
                    <a:pt x="1204" y="417"/>
                    <a:pt x="1204" y="392"/>
                  </a:cubicBezTo>
                  <a:cubicBezTo>
                    <a:pt x="1179" y="342"/>
                    <a:pt x="1154" y="317"/>
                    <a:pt x="1128" y="292"/>
                  </a:cubicBezTo>
                  <a:cubicBezTo>
                    <a:pt x="1128" y="242"/>
                    <a:pt x="1078" y="217"/>
                    <a:pt x="1053" y="192"/>
                  </a:cubicBezTo>
                  <a:cubicBezTo>
                    <a:pt x="1028" y="167"/>
                    <a:pt x="1003" y="142"/>
                    <a:pt x="978" y="117"/>
                  </a:cubicBezTo>
                  <a:cubicBezTo>
                    <a:pt x="928" y="92"/>
                    <a:pt x="903" y="66"/>
                    <a:pt x="853" y="41"/>
                  </a:cubicBezTo>
                  <a:cubicBezTo>
                    <a:pt x="828" y="41"/>
                    <a:pt x="778" y="16"/>
                    <a:pt x="753" y="16"/>
                  </a:cubicBezTo>
                  <a:cubicBezTo>
                    <a:pt x="705" y="6"/>
                    <a:pt x="659" y="1"/>
                    <a:pt x="6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19"/>
            <p:cNvSpPr/>
            <p:nvPr/>
          </p:nvSpPr>
          <p:spPr>
            <a:xfrm rot="10800000" flipH="1">
              <a:off x="9129864" y="3765209"/>
              <a:ext cx="59022" cy="59004"/>
            </a:xfrm>
            <a:custGeom>
              <a:avLst/>
              <a:gdLst/>
              <a:ahLst/>
              <a:cxnLst/>
              <a:rect l="l" t="t" r="r" b="b"/>
              <a:pathLst>
                <a:path w="3260" h="3259" extrusionOk="0">
                  <a:moveTo>
                    <a:pt x="1630" y="627"/>
                  </a:moveTo>
                  <a:cubicBezTo>
                    <a:pt x="2181" y="627"/>
                    <a:pt x="2632" y="1078"/>
                    <a:pt x="2632" y="1629"/>
                  </a:cubicBezTo>
                  <a:cubicBezTo>
                    <a:pt x="2632" y="2181"/>
                    <a:pt x="2181" y="2632"/>
                    <a:pt x="1630" y="2632"/>
                  </a:cubicBezTo>
                  <a:cubicBezTo>
                    <a:pt x="1079" y="2632"/>
                    <a:pt x="627" y="2181"/>
                    <a:pt x="627" y="1629"/>
                  </a:cubicBezTo>
                  <a:cubicBezTo>
                    <a:pt x="627" y="1078"/>
                    <a:pt x="1079" y="627"/>
                    <a:pt x="1630" y="627"/>
                  </a:cubicBezTo>
                  <a:close/>
                  <a:moveTo>
                    <a:pt x="1630" y="0"/>
                  </a:moveTo>
                  <a:cubicBezTo>
                    <a:pt x="728" y="0"/>
                    <a:pt x="1" y="727"/>
                    <a:pt x="1" y="1629"/>
                  </a:cubicBezTo>
                  <a:cubicBezTo>
                    <a:pt x="1" y="2531"/>
                    <a:pt x="728" y="3258"/>
                    <a:pt x="1630" y="3258"/>
                  </a:cubicBezTo>
                  <a:cubicBezTo>
                    <a:pt x="2532" y="3258"/>
                    <a:pt x="3259" y="2531"/>
                    <a:pt x="3259" y="1629"/>
                  </a:cubicBezTo>
                  <a:cubicBezTo>
                    <a:pt x="3259"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19"/>
            <p:cNvSpPr/>
            <p:nvPr/>
          </p:nvSpPr>
          <p:spPr>
            <a:xfrm rot="10800000" flipH="1">
              <a:off x="9144303" y="2716877"/>
              <a:ext cx="59022" cy="59475"/>
            </a:xfrm>
            <a:custGeom>
              <a:avLst/>
              <a:gdLst/>
              <a:ahLst/>
              <a:cxnLst/>
              <a:rect l="l" t="t" r="r" b="b"/>
              <a:pathLst>
                <a:path w="3260" h="3285" extrusionOk="0">
                  <a:moveTo>
                    <a:pt x="1630" y="628"/>
                  </a:moveTo>
                  <a:cubicBezTo>
                    <a:pt x="2181" y="628"/>
                    <a:pt x="2632" y="1079"/>
                    <a:pt x="2632" y="1630"/>
                  </a:cubicBezTo>
                  <a:cubicBezTo>
                    <a:pt x="2632" y="2181"/>
                    <a:pt x="2181" y="2658"/>
                    <a:pt x="1630" y="2658"/>
                  </a:cubicBezTo>
                  <a:cubicBezTo>
                    <a:pt x="1079" y="2658"/>
                    <a:pt x="627" y="2181"/>
                    <a:pt x="627" y="1630"/>
                  </a:cubicBezTo>
                  <a:cubicBezTo>
                    <a:pt x="627" y="1079"/>
                    <a:pt x="1079" y="628"/>
                    <a:pt x="1630" y="628"/>
                  </a:cubicBezTo>
                  <a:close/>
                  <a:moveTo>
                    <a:pt x="1630" y="1"/>
                  </a:moveTo>
                  <a:cubicBezTo>
                    <a:pt x="728" y="1"/>
                    <a:pt x="1" y="728"/>
                    <a:pt x="1" y="1630"/>
                  </a:cubicBezTo>
                  <a:cubicBezTo>
                    <a:pt x="1" y="2532"/>
                    <a:pt x="728" y="3284"/>
                    <a:pt x="1630" y="3284"/>
                  </a:cubicBezTo>
                  <a:cubicBezTo>
                    <a:pt x="2532" y="3284"/>
                    <a:pt x="3259" y="2532"/>
                    <a:pt x="3259" y="1630"/>
                  </a:cubicBezTo>
                  <a:cubicBezTo>
                    <a:pt x="3259" y="728"/>
                    <a:pt x="2532" y="1"/>
                    <a:pt x="16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19"/>
            <p:cNvSpPr/>
            <p:nvPr/>
          </p:nvSpPr>
          <p:spPr>
            <a:xfrm rot="10800000" flipH="1">
              <a:off x="9067369" y="1795634"/>
              <a:ext cx="59909" cy="108630"/>
            </a:xfrm>
            <a:custGeom>
              <a:avLst/>
              <a:gdLst/>
              <a:ahLst/>
              <a:cxnLst/>
              <a:rect l="l" t="t" r="r" b="b"/>
              <a:pathLst>
                <a:path w="3309" h="6000" extrusionOk="0">
                  <a:moveTo>
                    <a:pt x="370" y="1"/>
                  </a:moveTo>
                  <a:cubicBezTo>
                    <a:pt x="321" y="1"/>
                    <a:pt x="271" y="12"/>
                    <a:pt x="226" y="35"/>
                  </a:cubicBezTo>
                  <a:cubicBezTo>
                    <a:pt x="76" y="110"/>
                    <a:pt x="0" y="285"/>
                    <a:pt x="76" y="461"/>
                  </a:cubicBezTo>
                  <a:lnTo>
                    <a:pt x="2682" y="5824"/>
                  </a:lnTo>
                  <a:cubicBezTo>
                    <a:pt x="2732" y="5924"/>
                    <a:pt x="2833" y="5999"/>
                    <a:pt x="2958" y="5999"/>
                  </a:cubicBezTo>
                  <a:cubicBezTo>
                    <a:pt x="3008" y="5999"/>
                    <a:pt x="3058" y="5974"/>
                    <a:pt x="3083" y="5974"/>
                  </a:cubicBezTo>
                  <a:cubicBezTo>
                    <a:pt x="3259" y="5874"/>
                    <a:pt x="3309" y="5699"/>
                    <a:pt x="3234" y="5548"/>
                  </a:cubicBezTo>
                  <a:lnTo>
                    <a:pt x="652" y="185"/>
                  </a:lnTo>
                  <a:cubicBezTo>
                    <a:pt x="599" y="62"/>
                    <a:pt x="485" y="1"/>
                    <a:pt x="3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19"/>
            <p:cNvSpPr/>
            <p:nvPr/>
          </p:nvSpPr>
          <p:spPr>
            <a:xfrm rot="10800000" flipH="1">
              <a:off x="8152594" y="4794384"/>
              <a:ext cx="59909" cy="108630"/>
            </a:xfrm>
            <a:custGeom>
              <a:avLst/>
              <a:gdLst/>
              <a:ahLst/>
              <a:cxnLst/>
              <a:rect l="l" t="t" r="r" b="b"/>
              <a:pathLst>
                <a:path w="3309" h="6000" extrusionOk="0">
                  <a:moveTo>
                    <a:pt x="370" y="1"/>
                  </a:moveTo>
                  <a:cubicBezTo>
                    <a:pt x="321" y="1"/>
                    <a:pt x="271" y="12"/>
                    <a:pt x="226" y="35"/>
                  </a:cubicBezTo>
                  <a:cubicBezTo>
                    <a:pt x="76" y="110"/>
                    <a:pt x="0" y="285"/>
                    <a:pt x="76" y="461"/>
                  </a:cubicBezTo>
                  <a:lnTo>
                    <a:pt x="2682" y="5824"/>
                  </a:lnTo>
                  <a:cubicBezTo>
                    <a:pt x="2732" y="5924"/>
                    <a:pt x="2833" y="5999"/>
                    <a:pt x="2958" y="5999"/>
                  </a:cubicBezTo>
                  <a:cubicBezTo>
                    <a:pt x="3008" y="5999"/>
                    <a:pt x="3058" y="5974"/>
                    <a:pt x="3083" y="5974"/>
                  </a:cubicBezTo>
                  <a:cubicBezTo>
                    <a:pt x="3259" y="5874"/>
                    <a:pt x="3309" y="5699"/>
                    <a:pt x="3234" y="5548"/>
                  </a:cubicBezTo>
                  <a:lnTo>
                    <a:pt x="652" y="185"/>
                  </a:lnTo>
                  <a:cubicBezTo>
                    <a:pt x="599" y="62"/>
                    <a:pt x="485" y="1"/>
                    <a:pt x="3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19"/>
            <p:cNvSpPr/>
            <p:nvPr/>
          </p:nvSpPr>
          <p:spPr>
            <a:xfrm rot="10800000" flipH="1">
              <a:off x="8582114" y="4994409"/>
              <a:ext cx="59022" cy="59004"/>
            </a:xfrm>
            <a:custGeom>
              <a:avLst/>
              <a:gdLst/>
              <a:ahLst/>
              <a:cxnLst/>
              <a:rect l="l" t="t" r="r" b="b"/>
              <a:pathLst>
                <a:path w="3260" h="3259" extrusionOk="0">
                  <a:moveTo>
                    <a:pt x="1630" y="627"/>
                  </a:moveTo>
                  <a:cubicBezTo>
                    <a:pt x="2181" y="627"/>
                    <a:pt x="2632" y="1078"/>
                    <a:pt x="2632" y="1629"/>
                  </a:cubicBezTo>
                  <a:cubicBezTo>
                    <a:pt x="2632" y="2181"/>
                    <a:pt x="2181" y="2632"/>
                    <a:pt x="1630" y="2632"/>
                  </a:cubicBezTo>
                  <a:cubicBezTo>
                    <a:pt x="1079" y="2632"/>
                    <a:pt x="627" y="2181"/>
                    <a:pt x="627" y="1629"/>
                  </a:cubicBezTo>
                  <a:cubicBezTo>
                    <a:pt x="627" y="1078"/>
                    <a:pt x="1079" y="627"/>
                    <a:pt x="1630" y="627"/>
                  </a:cubicBezTo>
                  <a:close/>
                  <a:moveTo>
                    <a:pt x="1630" y="0"/>
                  </a:moveTo>
                  <a:cubicBezTo>
                    <a:pt x="728" y="0"/>
                    <a:pt x="1" y="727"/>
                    <a:pt x="1" y="1629"/>
                  </a:cubicBezTo>
                  <a:cubicBezTo>
                    <a:pt x="1" y="2531"/>
                    <a:pt x="728" y="3258"/>
                    <a:pt x="1630" y="3258"/>
                  </a:cubicBezTo>
                  <a:cubicBezTo>
                    <a:pt x="2532" y="3258"/>
                    <a:pt x="3259" y="2531"/>
                    <a:pt x="3259" y="1629"/>
                  </a:cubicBezTo>
                  <a:cubicBezTo>
                    <a:pt x="3259"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19"/>
            <p:cNvSpPr/>
            <p:nvPr/>
          </p:nvSpPr>
          <p:spPr>
            <a:xfrm rot="10800000" flipH="1">
              <a:off x="7572936" y="4994400"/>
              <a:ext cx="59004" cy="59022"/>
            </a:xfrm>
            <a:custGeom>
              <a:avLst/>
              <a:gdLst/>
              <a:ahLst/>
              <a:cxnLst/>
              <a:rect l="l" t="t" r="r" b="b"/>
              <a:pathLst>
                <a:path w="3259" h="3260" extrusionOk="0">
                  <a:moveTo>
                    <a:pt x="1629" y="627"/>
                  </a:moveTo>
                  <a:cubicBezTo>
                    <a:pt x="2180" y="627"/>
                    <a:pt x="2632" y="1079"/>
                    <a:pt x="2632" y="1630"/>
                  </a:cubicBezTo>
                  <a:cubicBezTo>
                    <a:pt x="2632" y="2181"/>
                    <a:pt x="2180" y="2632"/>
                    <a:pt x="1629" y="2632"/>
                  </a:cubicBezTo>
                  <a:cubicBezTo>
                    <a:pt x="1078" y="2632"/>
                    <a:pt x="627" y="2181"/>
                    <a:pt x="627" y="1630"/>
                  </a:cubicBezTo>
                  <a:cubicBezTo>
                    <a:pt x="627" y="1079"/>
                    <a:pt x="1078" y="627"/>
                    <a:pt x="1629" y="627"/>
                  </a:cubicBezTo>
                  <a:close/>
                  <a:moveTo>
                    <a:pt x="1629" y="1"/>
                  </a:moveTo>
                  <a:cubicBezTo>
                    <a:pt x="727" y="1"/>
                    <a:pt x="0" y="728"/>
                    <a:pt x="0" y="1630"/>
                  </a:cubicBezTo>
                  <a:cubicBezTo>
                    <a:pt x="0" y="2532"/>
                    <a:pt x="727" y="3259"/>
                    <a:pt x="1629" y="3259"/>
                  </a:cubicBezTo>
                  <a:cubicBezTo>
                    <a:pt x="2531" y="3259"/>
                    <a:pt x="3258" y="2532"/>
                    <a:pt x="3258" y="1630"/>
                  </a:cubicBezTo>
                  <a:cubicBezTo>
                    <a:pt x="3258" y="728"/>
                    <a:pt x="2531" y="1"/>
                    <a:pt x="16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19"/>
            <p:cNvSpPr/>
            <p:nvPr/>
          </p:nvSpPr>
          <p:spPr>
            <a:xfrm rot="10800000" flipH="1">
              <a:off x="7444711" y="4743982"/>
              <a:ext cx="22704" cy="22993"/>
            </a:xfrm>
            <a:custGeom>
              <a:avLst/>
              <a:gdLst/>
              <a:ahLst/>
              <a:cxnLst/>
              <a:rect l="l" t="t" r="r" b="b"/>
              <a:pathLst>
                <a:path w="1254" h="1270" extrusionOk="0">
                  <a:moveTo>
                    <a:pt x="615" y="1"/>
                  </a:moveTo>
                  <a:cubicBezTo>
                    <a:pt x="445" y="1"/>
                    <a:pt x="295" y="73"/>
                    <a:pt x="176" y="192"/>
                  </a:cubicBezTo>
                  <a:cubicBezTo>
                    <a:pt x="151" y="217"/>
                    <a:pt x="126" y="242"/>
                    <a:pt x="101" y="292"/>
                  </a:cubicBezTo>
                  <a:cubicBezTo>
                    <a:pt x="76" y="317"/>
                    <a:pt x="51" y="342"/>
                    <a:pt x="51" y="392"/>
                  </a:cubicBezTo>
                  <a:cubicBezTo>
                    <a:pt x="26" y="417"/>
                    <a:pt x="1" y="467"/>
                    <a:pt x="1" y="518"/>
                  </a:cubicBezTo>
                  <a:cubicBezTo>
                    <a:pt x="1" y="543"/>
                    <a:pt x="1" y="593"/>
                    <a:pt x="1" y="643"/>
                  </a:cubicBezTo>
                  <a:cubicBezTo>
                    <a:pt x="1" y="793"/>
                    <a:pt x="51" y="969"/>
                    <a:pt x="176" y="1069"/>
                  </a:cubicBezTo>
                  <a:cubicBezTo>
                    <a:pt x="301" y="1194"/>
                    <a:pt x="452" y="1269"/>
                    <a:pt x="627" y="1269"/>
                  </a:cubicBezTo>
                  <a:cubicBezTo>
                    <a:pt x="652" y="1269"/>
                    <a:pt x="702" y="1244"/>
                    <a:pt x="753" y="1244"/>
                  </a:cubicBezTo>
                  <a:cubicBezTo>
                    <a:pt x="778" y="1244"/>
                    <a:pt x="828" y="1219"/>
                    <a:pt x="853" y="1219"/>
                  </a:cubicBezTo>
                  <a:cubicBezTo>
                    <a:pt x="903" y="1194"/>
                    <a:pt x="928" y="1169"/>
                    <a:pt x="978" y="1144"/>
                  </a:cubicBezTo>
                  <a:cubicBezTo>
                    <a:pt x="1003" y="1119"/>
                    <a:pt x="1028" y="1094"/>
                    <a:pt x="1053" y="1069"/>
                  </a:cubicBezTo>
                  <a:cubicBezTo>
                    <a:pt x="1179" y="969"/>
                    <a:pt x="1254" y="793"/>
                    <a:pt x="1254" y="643"/>
                  </a:cubicBezTo>
                  <a:cubicBezTo>
                    <a:pt x="1254" y="593"/>
                    <a:pt x="1229" y="543"/>
                    <a:pt x="1229" y="518"/>
                  </a:cubicBezTo>
                  <a:cubicBezTo>
                    <a:pt x="1229" y="467"/>
                    <a:pt x="1204" y="417"/>
                    <a:pt x="1204" y="392"/>
                  </a:cubicBezTo>
                  <a:cubicBezTo>
                    <a:pt x="1179" y="342"/>
                    <a:pt x="1154" y="317"/>
                    <a:pt x="1128" y="292"/>
                  </a:cubicBezTo>
                  <a:cubicBezTo>
                    <a:pt x="1128" y="242"/>
                    <a:pt x="1078" y="217"/>
                    <a:pt x="1053" y="192"/>
                  </a:cubicBezTo>
                  <a:cubicBezTo>
                    <a:pt x="1028" y="167"/>
                    <a:pt x="1003" y="142"/>
                    <a:pt x="978" y="117"/>
                  </a:cubicBezTo>
                  <a:cubicBezTo>
                    <a:pt x="928" y="92"/>
                    <a:pt x="903" y="66"/>
                    <a:pt x="853" y="41"/>
                  </a:cubicBezTo>
                  <a:cubicBezTo>
                    <a:pt x="828" y="41"/>
                    <a:pt x="778" y="16"/>
                    <a:pt x="753" y="16"/>
                  </a:cubicBezTo>
                  <a:cubicBezTo>
                    <a:pt x="705" y="6"/>
                    <a:pt x="659" y="1"/>
                    <a:pt x="6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hanks">
  <p:cSld name="CUSTOM_7">
    <p:spTree>
      <p:nvGrpSpPr>
        <p:cNvPr id="1" name="Shape 499"/>
        <p:cNvGrpSpPr/>
        <p:nvPr/>
      </p:nvGrpSpPr>
      <p:grpSpPr>
        <a:xfrm>
          <a:off x="0" y="0"/>
          <a:ext cx="0" cy="0"/>
          <a:chOff x="0" y="0"/>
          <a:chExt cx="0" cy="0"/>
        </a:xfrm>
      </p:grpSpPr>
      <p:sp>
        <p:nvSpPr>
          <p:cNvPr id="500" name="Google Shape;500;p20"/>
          <p:cNvSpPr txBox="1">
            <a:spLocks noGrp="1"/>
          </p:cNvSpPr>
          <p:nvPr>
            <p:ph type="title"/>
          </p:nvPr>
        </p:nvSpPr>
        <p:spPr>
          <a:xfrm>
            <a:off x="720000" y="445025"/>
            <a:ext cx="3852000" cy="1079400"/>
          </a:xfrm>
          <a:prstGeom prst="rect">
            <a:avLst/>
          </a:prstGeom>
        </p:spPr>
        <p:txBody>
          <a:bodyPr spcFirstLastPara="1" wrap="square" lIns="0" tIns="0" rIns="0" bIns="0" anchor="ctr" anchorCtr="0">
            <a:noAutofit/>
          </a:bodyPr>
          <a:lstStyle>
            <a:lvl1pPr lvl="0" algn="l" rtl="0">
              <a:spcBef>
                <a:spcPts val="0"/>
              </a:spcBef>
              <a:spcAft>
                <a:spcPts val="0"/>
              </a:spcAft>
              <a:buClr>
                <a:schemeClr val="dk2"/>
              </a:buClr>
              <a:buSzPts val="3600"/>
              <a:buNone/>
              <a:defRPr sz="8100">
                <a:solidFill>
                  <a:schemeClr val="dk2"/>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01" name="Google Shape;501;p20"/>
          <p:cNvSpPr txBox="1">
            <a:spLocks noGrp="1"/>
          </p:cNvSpPr>
          <p:nvPr>
            <p:ph type="subTitle" idx="1"/>
          </p:nvPr>
        </p:nvSpPr>
        <p:spPr>
          <a:xfrm>
            <a:off x="720000" y="2166150"/>
            <a:ext cx="3291300" cy="3324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1600"/>
              <a:buNon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endParaRPr/>
          </a:p>
        </p:txBody>
      </p:sp>
      <p:sp>
        <p:nvSpPr>
          <p:cNvPr id="502" name="Google Shape;502;p20"/>
          <p:cNvSpPr txBox="1">
            <a:spLocks noGrp="1"/>
          </p:cNvSpPr>
          <p:nvPr>
            <p:ph type="subTitle" idx="2"/>
          </p:nvPr>
        </p:nvSpPr>
        <p:spPr>
          <a:xfrm>
            <a:off x="720000" y="2498625"/>
            <a:ext cx="2667300" cy="8265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1600"/>
              <a:buNon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endParaRPr/>
          </a:p>
        </p:txBody>
      </p:sp>
      <p:sp>
        <p:nvSpPr>
          <p:cNvPr id="503" name="Google Shape;503;p20"/>
          <p:cNvSpPr txBox="1"/>
          <p:nvPr/>
        </p:nvSpPr>
        <p:spPr>
          <a:xfrm>
            <a:off x="720000" y="3650850"/>
            <a:ext cx="3274800" cy="6474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 sz="1200">
                <a:solidFill>
                  <a:schemeClr val="dk2"/>
                </a:solidFill>
                <a:latin typeface="Quicksand"/>
                <a:ea typeface="Quicksand"/>
                <a:cs typeface="Quicksand"/>
                <a:sym typeface="Quicksand"/>
              </a:rPr>
              <a:t>CREDITS: This presentation template was created by </a:t>
            </a:r>
            <a:r>
              <a:rPr lang="en" sz="1200" b="1">
                <a:solidFill>
                  <a:schemeClr val="lt2"/>
                </a:solidFill>
                <a:uFill>
                  <a:noFill/>
                </a:uFill>
                <a:latin typeface="Quicksand"/>
                <a:ea typeface="Quicksand"/>
                <a:cs typeface="Quicksand"/>
                <a:sym typeface="Quicksand"/>
                <a:hlinkClick r:id="rId2">
                  <a:extLst>
                    <a:ext uri="{A12FA001-AC4F-418D-AE19-62706E023703}">
                      <ahyp:hlinkClr xmlns:ahyp="http://schemas.microsoft.com/office/drawing/2018/hyperlinkcolor" val="tx"/>
                    </a:ext>
                  </a:extLst>
                </a:hlinkClick>
              </a:rPr>
              <a:t>Slidesgo</a:t>
            </a:r>
            <a:r>
              <a:rPr lang="en" sz="1200">
                <a:solidFill>
                  <a:schemeClr val="dk2"/>
                </a:solidFill>
                <a:latin typeface="Quicksand"/>
                <a:ea typeface="Quicksand"/>
                <a:cs typeface="Quicksand"/>
                <a:sym typeface="Quicksand"/>
              </a:rPr>
              <a:t>, including icons by </a:t>
            </a:r>
            <a:r>
              <a:rPr lang="en" sz="1200" b="1">
                <a:solidFill>
                  <a:schemeClr val="lt2"/>
                </a:solidFill>
                <a:uFill>
                  <a:noFill/>
                </a:uFill>
                <a:latin typeface="Quicksand"/>
                <a:ea typeface="Quicksand"/>
                <a:cs typeface="Quicksand"/>
                <a:sym typeface="Quicksand"/>
                <a:hlinkClick r:id="rId3">
                  <a:extLst>
                    <a:ext uri="{A12FA001-AC4F-418D-AE19-62706E023703}">
                      <ahyp:hlinkClr xmlns:ahyp="http://schemas.microsoft.com/office/drawing/2018/hyperlinkcolor" val="tx"/>
                    </a:ext>
                  </a:extLst>
                </a:hlinkClick>
              </a:rPr>
              <a:t>Flaticon</a:t>
            </a:r>
            <a:r>
              <a:rPr lang="en" sz="1200">
                <a:solidFill>
                  <a:schemeClr val="dk2"/>
                </a:solidFill>
                <a:latin typeface="Quicksand"/>
                <a:ea typeface="Quicksand"/>
                <a:cs typeface="Quicksand"/>
                <a:sym typeface="Quicksand"/>
              </a:rPr>
              <a:t>, infographics &amp; images by </a:t>
            </a:r>
            <a:r>
              <a:rPr lang="en" sz="1200" b="1">
                <a:solidFill>
                  <a:schemeClr val="lt2"/>
                </a:solidFill>
                <a:uFill>
                  <a:noFill/>
                </a:uFill>
                <a:latin typeface="Quicksand"/>
                <a:ea typeface="Quicksand"/>
                <a:cs typeface="Quicksand"/>
                <a:sym typeface="Quicksand"/>
                <a:hlinkClick r:id="rId4">
                  <a:extLst>
                    <a:ext uri="{A12FA001-AC4F-418D-AE19-62706E023703}">
                      <ahyp:hlinkClr xmlns:ahyp="http://schemas.microsoft.com/office/drawing/2018/hyperlinkcolor" val="tx"/>
                    </a:ext>
                  </a:extLst>
                </a:hlinkClick>
              </a:rPr>
              <a:t>Freepik</a:t>
            </a:r>
            <a:endParaRPr b="1">
              <a:solidFill>
                <a:schemeClr val="lt2"/>
              </a:solidFill>
              <a:latin typeface="Quicksand"/>
              <a:ea typeface="Quicksand"/>
              <a:cs typeface="Quicksand"/>
              <a:sym typeface="Quicksan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userDrawn="1">
  <p:cSld name="SECTION_HEADER">
    <p:bg>
      <p:bgPr>
        <a:solidFill>
          <a:schemeClr val="dk1"/>
        </a:solidFill>
        <a:effectLst/>
      </p:bgPr>
    </p:bg>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720000" y="2146300"/>
            <a:ext cx="3714000" cy="1815900"/>
          </a:xfrm>
          <a:prstGeom prst="rect">
            <a:avLst/>
          </a:prstGeom>
        </p:spPr>
        <p:txBody>
          <a:bodyPr spcFirstLastPara="1" wrap="square" lIns="0" tIns="0" rIns="0" bIns="0" anchor="ctr" anchorCtr="0">
            <a:noAutofit/>
          </a:bodyPr>
          <a:lstStyle>
            <a:lvl1pPr lvl="0" algn="l"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13" name="Google Shape;13;p3"/>
          <p:cNvSpPr txBox="1">
            <a:spLocks noGrp="1"/>
          </p:cNvSpPr>
          <p:nvPr>
            <p:ph type="subTitle" idx="1"/>
          </p:nvPr>
        </p:nvSpPr>
        <p:spPr>
          <a:xfrm>
            <a:off x="720000" y="4061650"/>
            <a:ext cx="2729400" cy="7014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21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4" name="Google Shape;14;p3"/>
          <p:cNvSpPr txBox="1">
            <a:spLocks noGrp="1"/>
          </p:cNvSpPr>
          <p:nvPr>
            <p:ph type="title" idx="2" hasCustomPrompt="1"/>
          </p:nvPr>
        </p:nvSpPr>
        <p:spPr>
          <a:xfrm>
            <a:off x="776975" y="609038"/>
            <a:ext cx="922200" cy="1284600"/>
          </a:xfrm>
          <a:prstGeom prst="rect">
            <a:avLst/>
          </a:prstGeom>
        </p:spPr>
        <p:txBody>
          <a:bodyPr spcFirstLastPara="1" wrap="square" lIns="0" tIns="0" rIns="0" bIns="0" anchor="ctr" anchorCtr="0">
            <a:noAutofit/>
          </a:bodyPr>
          <a:lstStyle>
            <a:lvl1pPr lvl="0" rtl="0">
              <a:spcBef>
                <a:spcPts val="0"/>
              </a:spcBef>
              <a:spcAft>
                <a:spcPts val="0"/>
              </a:spcAft>
              <a:buSzPts val="7200"/>
              <a:buNone/>
              <a:defRPr sz="6000">
                <a:solidFill>
                  <a:schemeClr val="dk2"/>
                </a:solidFill>
              </a:defRPr>
            </a:lvl1pPr>
            <a:lvl2pPr lvl="1" algn="ctr" rtl="0">
              <a:spcBef>
                <a:spcPts val="0"/>
              </a:spcBef>
              <a:spcAft>
                <a:spcPts val="0"/>
              </a:spcAft>
              <a:buSzPts val="7200"/>
              <a:buNone/>
              <a:defRPr sz="7200"/>
            </a:lvl2pPr>
            <a:lvl3pPr lvl="2" algn="ctr" rtl="0">
              <a:spcBef>
                <a:spcPts val="0"/>
              </a:spcBef>
              <a:spcAft>
                <a:spcPts val="0"/>
              </a:spcAft>
              <a:buSzPts val="7200"/>
              <a:buNone/>
              <a:defRPr sz="7200"/>
            </a:lvl3pPr>
            <a:lvl4pPr lvl="3" algn="ctr" rtl="0">
              <a:spcBef>
                <a:spcPts val="0"/>
              </a:spcBef>
              <a:spcAft>
                <a:spcPts val="0"/>
              </a:spcAft>
              <a:buSzPts val="7200"/>
              <a:buNone/>
              <a:defRPr sz="7200"/>
            </a:lvl4pPr>
            <a:lvl5pPr lvl="4" algn="ctr" rtl="0">
              <a:spcBef>
                <a:spcPts val="0"/>
              </a:spcBef>
              <a:spcAft>
                <a:spcPts val="0"/>
              </a:spcAft>
              <a:buSzPts val="7200"/>
              <a:buNone/>
              <a:defRPr sz="7200"/>
            </a:lvl5pPr>
            <a:lvl6pPr lvl="5" algn="ctr" rtl="0">
              <a:spcBef>
                <a:spcPts val="0"/>
              </a:spcBef>
              <a:spcAft>
                <a:spcPts val="0"/>
              </a:spcAft>
              <a:buSzPts val="7200"/>
              <a:buNone/>
              <a:defRPr sz="7200"/>
            </a:lvl6pPr>
            <a:lvl7pPr lvl="6" algn="ctr" rtl="0">
              <a:spcBef>
                <a:spcPts val="0"/>
              </a:spcBef>
              <a:spcAft>
                <a:spcPts val="0"/>
              </a:spcAft>
              <a:buSzPts val="7200"/>
              <a:buNone/>
              <a:defRPr sz="7200"/>
            </a:lvl7pPr>
            <a:lvl8pPr lvl="7" algn="ctr" rtl="0">
              <a:spcBef>
                <a:spcPts val="0"/>
              </a:spcBef>
              <a:spcAft>
                <a:spcPts val="0"/>
              </a:spcAft>
              <a:buSzPts val="7200"/>
              <a:buNone/>
              <a:defRPr sz="7200"/>
            </a:lvl8pPr>
            <a:lvl9pPr lvl="8" algn="ctr" rtl="0">
              <a:spcBef>
                <a:spcPts val="0"/>
              </a:spcBef>
              <a:spcAft>
                <a:spcPts val="0"/>
              </a:spcAft>
              <a:buSzPts val="7200"/>
              <a:buNone/>
              <a:defRPr sz="7200"/>
            </a:lvl9pPr>
          </a:lstStyle>
          <a:p>
            <a:r>
              <a:t>xx%</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3"/>
        <p:cNvGrpSpPr/>
        <p:nvPr/>
      </p:nvGrpSpPr>
      <p:grpSpPr>
        <a:xfrm>
          <a:off x="0" y="0"/>
          <a:ext cx="0" cy="0"/>
          <a:chOff x="0" y="0"/>
          <a:chExt cx="0" cy="0"/>
        </a:xfrm>
      </p:grpSpPr>
      <p:grpSp>
        <p:nvGrpSpPr>
          <p:cNvPr id="44" name="Google Shape;44;p5"/>
          <p:cNvGrpSpPr/>
          <p:nvPr/>
        </p:nvGrpSpPr>
        <p:grpSpPr>
          <a:xfrm rot="-5400000">
            <a:off x="1489568" y="3113925"/>
            <a:ext cx="643914" cy="3623066"/>
            <a:chOff x="-7" y="0"/>
            <a:chExt cx="643914" cy="3623066"/>
          </a:xfrm>
        </p:grpSpPr>
        <p:sp>
          <p:nvSpPr>
            <p:cNvPr id="45" name="Google Shape;45;p5"/>
            <p:cNvSpPr/>
            <p:nvPr/>
          </p:nvSpPr>
          <p:spPr>
            <a:xfrm>
              <a:off x="201918" y="63821"/>
              <a:ext cx="72619" cy="101243"/>
            </a:xfrm>
            <a:custGeom>
              <a:avLst/>
              <a:gdLst/>
              <a:ahLst/>
              <a:cxnLst/>
              <a:rect l="l" t="t" r="r" b="b"/>
              <a:pathLst>
                <a:path w="4011" h="5592" extrusionOk="0">
                  <a:moveTo>
                    <a:pt x="3663" y="1"/>
                  </a:moveTo>
                  <a:cubicBezTo>
                    <a:pt x="3555" y="1"/>
                    <a:pt x="3449" y="56"/>
                    <a:pt x="3384" y="153"/>
                  </a:cubicBezTo>
                  <a:lnTo>
                    <a:pt x="76" y="5090"/>
                  </a:lnTo>
                  <a:cubicBezTo>
                    <a:pt x="1" y="5241"/>
                    <a:pt x="26" y="5441"/>
                    <a:pt x="176" y="5542"/>
                  </a:cubicBezTo>
                  <a:cubicBezTo>
                    <a:pt x="226" y="5567"/>
                    <a:pt x="276" y="5592"/>
                    <a:pt x="351" y="5592"/>
                  </a:cubicBezTo>
                  <a:cubicBezTo>
                    <a:pt x="452" y="5592"/>
                    <a:pt x="552" y="5542"/>
                    <a:pt x="602" y="5441"/>
                  </a:cubicBezTo>
                  <a:lnTo>
                    <a:pt x="3910" y="504"/>
                  </a:lnTo>
                  <a:cubicBezTo>
                    <a:pt x="4011" y="354"/>
                    <a:pt x="3960" y="153"/>
                    <a:pt x="3835" y="53"/>
                  </a:cubicBezTo>
                  <a:cubicBezTo>
                    <a:pt x="3782" y="17"/>
                    <a:pt x="3722" y="1"/>
                    <a:pt x="36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5"/>
            <p:cNvSpPr/>
            <p:nvPr/>
          </p:nvSpPr>
          <p:spPr>
            <a:xfrm>
              <a:off x="216376" y="1467215"/>
              <a:ext cx="59909" cy="108630"/>
            </a:xfrm>
            <a:custGeom>
              <a:avLst/>
              <a:gdLst/>
              <a:ahLst/>
              <a:cxnLst/>
              <a:rect l="l" t="t" r="r" b="b"/>
              <a:pathLst>
                <a:path w="3309" h="6000" extrusionOk="0">
                  <a:moveTo>
                    <a:pt x="370" y="1"/>
                  </a:moveTo>
                  <a:cubicBezTo>
                    <a:pt x="321" y="1"/>
                    <a:pt x="271" y="12"/>
                    <a:pt x="226" y="35"/>
                  </a:cubicBezTo>
                  <a:cubicBezTo>
                    <a:pt x="76" y="110"/>
                    <a:pt x="0" y="285"/>
                    <a:pt x="76" y="461"/>
                  </a:cubicBezTo>
                  <a:lnTo>
                    <a:pt x="2682" y="5824"/>
                  </a:lnTo>
                  <a:cubicBezTo>
                    <a:pt x="2732" y="5924"/>
                    <a:pt x="2833" y="5999"/>
                    <a:pt x="2958" y="5999"/>
                  </a:cubicBezTo>
                  <a:cubicBezTo>
                    <a:pt x="3008" y="5999"/>
                    <a:pt x="3058" y="5974"/>
                    <a:pt x="3083" y="5974"/>
                  </a:cubicBezTo>
                  <a:cubicBezTo>
                    <a:pt x="3259" y="5874"/>
                    <a:pt x="3309" y="5699"/>
                    <a:pt x="3234" y="5548"/>
                  </a:cubicBezTo>
                  <a:lnTo>
                    <a:pt x="652" y="185"/>
                  </a:lnTo>
                  <a:cubicBezTo>
                    <a:pt x="599" y="62"/>
                    <a:pt x="485" y="1"/>
                    <a:pt x="3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5"/>
            <p:cNvSpPr/>
            <p:nvPr/>
          </p:nvSpPr>
          <p:spPr>
            <a:xfrm>
              <a:off x="111628" y="3180578"/>
              <a:ext cx="60362" cy="108177"/>
            </a:xfrm>
            <a:custGeom>
              <a:avLst/>
              <a:gdLst/>
              <a:ahLst/>
              <a:cxnLst/>
              <a:rect l="l" t="t" r="r" b="b"/>
              <a:pathLst>
                <a:path w="3334" h="5975" extrusionOk="0">
                  <a:moveTo>
                    <a:pt x="2984" y="1"/>
                  </a:moveTo>
                  <a:cubicBezTo>
                    <a:pt x="2870" y="1"/>
                    <a:pt x="2759" y="57"/>
                    <a:pt x="2707" y="160"/>
                  </a:cubicBezTo>
                  <a:lnTo>
                    <a:pt x="75" y="5524"/>
                  </a:lnTo>
                  <a:cubicBezTo>
                    <a:pt x="0" y="5674"/>
                    <a:pt x="75" y="5850"/>
                    <a:pt x="226" y="5925"/>
                  </a:cubicBezTo>
                  <a:cubicBezTo>
                    <a:pt x="276" y="5950"/>
                    <a:pt x="326" y="5975"/>
                    <a:pt x="351" y="5975"/>
                  </a:cubicBezTo>
                  <a:cubicBezTo>
                    <a:pt x="476" y="5975"/>
                    <a:pt x="577" y="5900"/>
                    <a:pt x="652" y="5800"/>
                  </a:cubicBezTo>
                  <a:lnTo>
                    <a:pt x="3258" y="436"/>
                  </a:lnTo>
                  <a:cubicBezTo>
                    <a:pt x="3333" y="286"/>
                    <a:pt x="3283" y="110"/>
                    <a:pt x="3133" y="35"/>
                  </a:cubicBezTo>
                  <a:cubicBezTo>
                    <a:pt x="3086" y="12"/>
                    <a:pt x="3035" y="1"/>
                    <a:pt x="29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5"/>
            <p:cNvSpPr/>
            <p:nvPr/>
          </p:nvSpPr>
          <p:spPr>
            <a:xfrm>
              <a:off x="370258" y="485866"/>
              <a:ext cx="59022" cy="59004"/>
            </a:xfrm>
            <a:custGeom>
              <a:avLst/>
              <a:gdLst/>
              <a:ahLst/>
              <a:cxnLst/>
              <a:rect l="l" t="t" r="r" b="b"/>
              <a:pathLst>
                <a:path w="3260" h="3259" extrusionOk="0">
                  <a:moveTo>
                    <a:pt x="1630" y="627"/>
                  </a:moveTo>
                  <a:cubicBezTo>
                    <a:pt x="2181" y="627"/>
                    <a:pt x="2632" y="1078"/>
                    <a:pt x="2632" y="1629"/>
                  </a:cubicBezTo>
                  <a:cubicBezTo>
                    <a:pt x="2632" y="2181"/>
                    <a:pt x="2181" y="2632"/>
                    <a:pt x="1630" y="2632"/>
                  </a:cubicBezTo>
                  <a:cubicBezTo>
                    <a:pt x="1079" y="2632"/>
                    <a:pt x="627" y="2181"/>
                    <a:pt x="627" y="1629"/>
                  </a:cubicBezTo>
                  <a:cubicBezTo>
                    <a:pt x="627" y="1078"/>
                    <a:pt x="1079" y="627"/>
                    <a:pt x="1630" y="627"/>
                  </a:cubicBezTo>
                  <a:close/>
                  <a:moveTo>
                    <a:pt x="1630" y="0"/>
                  </a:moveTo>
                  <a:cubicBezTo>
                    <a:pt x="728" y="0"/>
                    <a:pt x="1" y="727"/>
                    <a:pt x="1" y="1629"/>
                  </a:cubicBezTo>
                  <a:cubicBezTo>
                    <a:pt x="1" y="2531"/>
                    <a:pt x="728" y="3258"/>
                    <a:pt x="1630" y="3258"/>
                  </a:cubicBezTo>
                  <a:cubicBezTo>
                    <a:pt x="2532" y="3258"/>
                    <a:pt x="3259" y="2531"/>
                    <a:pt x="3259" y="1629"/>
                  </a:cubicBezTo>
                  <a:cubicBezTo>
                    <a:pt x="3259"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5"/>
            <p:cNvSpPr/>
            <p:nvPr/>
          </p:nvSpPr>
          <p:spPr>
            <a:xfrm>
              <a:off x="88472" y="2515527"/>
              <a:ext cx="59022" cy="59475"/>
            </a:xfrm>
            <a:custGeom>
              <a:avLst/>
              <a:gdLst/>
              <a:ahLst/>
              <a:cxnLst/>
              <a:rect l="l" t="t" r="r" b="b"/>
              <a:pathLst>
                <a:path w="3260" h="3285" extrusionOk="0">
                  <a:moveTo>
                    <a:pt x="1630" y="628"/>
                  </a:moveTo>
                  <a:cubicBezTo>
                    <a:pt x="2181" y="628"/>
                    <a:pt x="2632" y="1079"/>
                    <a:pt x="2632" y="1630"/>
                  </a:cubicBezTo>
                  <a:cubicBezTo>
                    <a:pt x="2632" y="2181"/>
                    <a:pt x="2181" y="2658"/>
                    <a:pt x="1630" y="2658"/>
                  </a:cubicBezTo>
                  <a:cubicBezTo>
                    <a:pt x="1079" y="2658"/>
                    <a:pt x="627" y="2181"/>
                    <a:pt x="627" y="1630"/>
                  </a:cubicBezTo>
                  <a:cubicBezTo>
                    <a:pt x="627" y="1079"/>
                    <a:pt x="1079" y="628"/>
                    <a:pt x="1630" y="628"/>
                  </a:cubicBezTo>
                  <a:close/>
                  <a:moveTo>
                    <a:pt x="1630" y="1"/>
                  </a:moveTo>
                  <a:cubicBezTo>
                    <a:pt x="728" y="1"/>
                    <a:pt x="1" y="728"/>
                    <a:pt x="1" y="1630"/>
                  </a:cubicBezTo>
                  <a:cubicBezTo>
                    <a:pt x="1" y="2532"/>
                    <a:pt x="728" y="3284"/>
                    <a:pt x="1630" y="3284"/>
                  </a:cubicBezTo>
                  <a:cubicBezTo>
                    <a:pt x="2532" y="3284"/>
                    <a:pt x="3259" y="2532"/>
                    <a:pt x="3259" y="1630"/>
                  </a:cubicBezTo>
                  <a:cubicBezTo>
                    <a:pt x="3259" y="728"/>
                    <a:pt x="2532" y="1"/>
                    <a:pt x="16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5"/>
            <p:cNvSpPr/>
            <p:nvPr/>
          </p:nvSpPr>
          <p:spPr>
            <a:xfrm>
              <a:off x="376818" y="3564044"/>
              <a:ext cx="59004" cy="59022"/>
            </a:xfrm>
            <a:custGeom>
              <a:avLst/>
              <a:gdLst/>
              <a:ahLst/>
              <a:cxnLst/>
              <a:rect l="l" t="t" r="r" b="b"/>
              <a:pathLst>
                <a:path w="3259" h="3260" extrusionOk="0">
                  <a:moveTo>
                    <a:pt x="1629" y="627"/>
                  </a:moveTo>
                  <a:cubicBezTo>
                    <a:pt x="2180" y="627"/>
                    <a:pt x="2632" y="1079"/>
                    <a:pt x="2632" y="1630"/>
                  </a:cubicBezTo>
                  <a:cubicBezTo>
                    <a:pt x="2632" y="2181"/>
                    <a:pt x="2180" y="2632"/>
                    <a:pt x="1629" y="2632"/>
                  </a:cubicBezTo>
                  <a:cubicBezTo>
                    <a:pt x="1078" y="2632"/>
                    <a:pt x="627" y="2181"/>
                    <a:pt x="627" y="1630"/>
                  </a:cubicBezTo>
                  <a:cubicBezTo>
                    <a:pt x="627" y="1079"/>
                    <a:pt x="1078" y="627"/>
                    <a:pt x="1629" y="627"/>
                  </a:cubicBezTo>
                  <a:close/>
                  <a:moveTo>
                    <a:pt x="1629" y="1"/>
                  </a:moveTo>
                  <a:cubicBezTo>
                    <a:pt x="727" y="1"/>
                    <a:pt x="0" y="728"/>
                    <a:pt x="0" y="1630"/>
                  </a:cubicBezTo>
                  <a:cubicBezTo>
                    <a:pt x="0" y="2532"/>
                    <a:pt x="727" y="3259"/>
                    <a:pt x="1629" y="3259"/>
                  </a:cubicBezTo>
                  <a:cubicBezTo>
                    <a:pt x="2531" y="3259"/>
                    <a:pt x="3258" y="2532"/>
                    <a:pt x="3258" y="1630"/>
                  </a:cubicBezTo>
                  <a:cubicBezTo>
                    <a:pt x="3258" y="728"/>
                    <a:pt x="2531" y="1"/>
                    <a:pt x="16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a:off x="196921" y="2238919"/>
              <a:ext cx="22722" cy="22975"/>
            </a:xfrm>
            <a:custGeom>
              <a:avLst/>
              <a:gdLst/>
              <a:ahLst/>
              <a:cxnLst/>
              <a:rect l="l" t="t" r="r" b="b"/>
              <a:pathLst>
                <a:path w="1255" h="1269" extrusionOk="0">
                  <a:moveTo>
                    <a:pt x="625" y="0"/>
                  </a:moveTo>
                  <a:cubicBezTo>
                    <a:pt x="461" y="0"/>
                    <a:pt x="295" y="72"/>
                    <a:pt x="176" y="191"/>
                  </a:cubicBezTo>
                  <a:cubicBezTo>
                    <a:pt x="151" y="216"/>
                    <a:pt x="126" y="241"/>
                    <a:pt x="101" y="291"/>
                  </a:cubicBezTo>
                  <a:cubicBezTo>
                    <a:pt x="76" y="317"/>
                    <a:pt x="51" y="342"/>
                    <a:pt x="51" y="392"/>
                  </a:cubicBezTo>
                  <a:cubicBezTo>
                    <a:pt x="26" y="417"/>
                    <a:pt x="26" y="467"/>
                    <a:pt x="1" y="517"/>
                  </a:cubicBezTo>
                  <a:cubicBezTo>
                    <a:pt x="1" y="542"/>
                    <a:pt x="1" y="592"/>
                    <a:pt x="1" y="642"/>
                  </a:cubicBezTo>
                  <a:cubicBezTo>
                    <a:pt x="1" y="793"/>
                    <a:pt x="51" y="943"/>
                    <a:pt x="176" y="1068"/>
                  </a:cubicBezTo>
                  <a:cubicBezTo>
                    <a:pt x="302" y="1194"/>
                    <a:pt x="452" y="1269"/>
                    <a:pt x="627" y="1269"/>
                  </a:cubicBezTo>
                  <a:cubicBezTo>
                    <a:pt x="778" y="1269"/>
                    <a:pt x="953" y="1194"/>
                    <a:pt x="1054" y="1068"/>
                  </a:cubicBezTo>
                  <a:cubicBezTo>
                    <a:pt x="1179" y="943"/>
                    <a:pt x="1254" y="793"/>
                    <a:pt x="1254" y="642"/>
                  </a:cubicBezTo>
                  <a:cubicBezTo>
                    <a:pt x="1254" y="592"/>
                    <a:pt x="1254" y="542"/>
                    <a:pt x="1229" y="517"/>
                  </a:cubicBezTo>
                  <a:cubicBezTo>
                    <a:pt x="1229" y="467"/>
                    <a:pt x="1204" y="417"/>
                    <a:pt x="1204" y="392"/>
                  </a:cubicBezTo>
                  <a:cubicBezTo>
                    <a:pt x="1179" y="342"/>
                    <a:pt x="1154" y="317"/>
                    <a:pt x="1154" y="291"/>
                  </a:cubicBezTo>
                  <a:cubicBezTo>
                    <a:pt x="1129" y="241"/>
                    <a:pt x="1104" y="216"/>
                    <a:pt x="1054" y="191"/>
                  </a:cubicBezTo>
                  <a:cubicBezTo>
                    <a:pt x="1028" y="166"/>
                    <a:pt x="1003" y="141"/>
                    <a:pt x="978" y="116"/>
                  </a:cubicBezTo>
                  <a:cubicBezTo>
                    <a:pt x="928" y="91"/>
                    <a:pt x="903" y="66"/>
                    <a:pt x="853" y="41"/>
                  </a:cubicBezTo>
                  <a:cubicBezTo>
                    <a:pt x="828" y="41"/>
                    <a:pt x="778" y="16"/>
                    <a:pt x="753" y="16"/>
                  </a:cubicBezTo>
                  <a:cubicBezTo>
                    <a:pt x="711" y="5"/>
                    <a:pt x="668" y="0"/>
                    <a:pt x="6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5"/>
            <p:cNvSpPr/>
            <p:nvPr/>
          </p:nvSpPr>
          <p:spPr>
            <a:xfrm>
              <a:off x="603052" y="0"/>
              <a:ext cx="22704" cy="22595"/>
            </a:xfrm>
            <a:custGeom>
              <a:avLst/>
              <a:gdLst/>
              <a:ahLst/>
              <a:cxnLst/>
              <a:rect l="l" t="t" r="r" b="b"/>
              <a:pathLst>
                <a:path w="1254" h="1248" extrusionOk="0">
                  <a:moveTo>
                    <a:pt x="614" y="0"/>
                  </a:moveTo>
                  <a:cubicBezTo>
                    <a:pt x="451" y="0"/>
                    <a:pt x="288" y="57"/>
                    <a:pt x="176" y="169"/>
                  </a:cubicBezTo>
                  <a:cubicBezTo>
                    <a:pt x="150" y="194"/>
                    <a:pt x="125" y="219"/>
                    <a:pt x="100" y="270"/>
                  </a:cubicBezTo>
                  <a:cubicBezTo>
                    <a:pt x="75" y="295"/>
                    <a:pt x="50" y="320"/>
                    <a:pt x="50" y="370"/>
                  </a:cubicBezTo>
                  <a:cubicBezTo>
                    <a:pt x="25" y="395"/>
                    <a:pt x="0" y="445"/>
                    <a:pt x="0" y="495"/>
                  </a:cubicBezTo>
                  <a:cubicBezTo>
                    <a:pt x="0" y="520"/>
                    <a:pt x="0" y="570"/>
                    <a:pt x="0" y="620"/>
                  </a:cubicBezTo>
                  <a:cubicBezTo>
                    <a:pt x="0" y="771"/>
                    <a:pt x="50" y="946"/>
                    <a:pt x="176" y="1047"/>
                  </a:cubicBezTo>
                  <a:cubicBezTo>
                    <a:pt x="301" y="1172"/>
                    <a:pt x="451" y="1247"/>
                    <a:pt x="627" y="1247"/>
                  </a:cubicBezTo>
                  <a:cubicBezTo>
                    <a:pt x="777" y="1247"/>
                    <a:pt x="952" y="1172"/>
                    <a:pt x="1053" y="1047"/>
                  </a:cubicBezTo>
                  <a:cubicBezTo>
                    <a:pt x="1178" y="946"/>
                    <a:pt x="1253" y="771"/>
                    <a:pt x="1253" y="620"/>
                  </a:cubicBezTo>
                  <a:cubicBezTo>
                    <a:pt x="1253" y="570"/>
                    <a:pt x="1228" y="520"/>
                    <a:pt x="1228" y="495"/>
                  </a:cubicBezTo>
                  <a:cubicBezTo>
                    <a:pt x="1228" y="445"/>
                    <a:pt x="1203" y="395"/>
                    <a:pt x="1203" y="370"/>
                  </a:cubicBezTo>
                  <a:cubicBezTo>
                    <a:pt x="1178" y="320"/>
                    <a:pt x="1153" y="295"/>
                    <a:pt x="1128" y="270"/>
                  </a:cubicBezTo>
                  <a:cubicBezTo>
                    <a:pt x="1103" y="219"/>
                    <a:pt x="1078" y="194"/>
                    <a:pt x="1053" y="169"/>
                  </a:cubicBezTo>
                  <a:cubicBezTo>
                    <a:pt x="940" y="57"/>
                    <a:pt x="777" y="0"/>
                    <a:pt x="6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5"/>
            <p:cNvSpPr/>
            <p:nvPr/>
          </p:nvSpPr>
          <p:spPr>
            <a:xfrm>
              <a:off x="-7" y="1029179"/>
              <a:ext cx="22704" cy="22993"/>
            </a:xfrm>
            <a:custGeom>
              <a:avLst/>
              <a:gdLst/>
              <a:ahLst/>
              <a:cxnLst/>
              <a:rect l="l" t="t" r="r" b="b"/>
              <a:pathLst>
                <a:path w="1254" h="1270" extrusionOk="0">
                  <a:moveTo>
                    <a:pt x="615" y="1"/>
                  </a:moveTo>
                  <a:cubicBezTo>
                    <a:pt x="445" y="1"/>
                    <a:pt x="295" y="73"/>
                    <a:pt x="176" y="192"/>
                  </a:cubicBezTo>
                  <a:cubicBezTo>
                    <a:pt x="151" y="217"/>
                    <a:pt x="126" y="242"/>
                    <a:pt x="101" y="292"/>
                  </a:cubicBezTo>
                  <a:cubicBezTo>
                    <a:pt x="76" y="317"/>
                    <a:pt x="51" y="342"/>
                    <a:pt x="51" y="392"/>
                  </a:cubicBezTo>
                  <a:cubicBezTo>
                    <a:pt x="26" y="417"/>
                    <a:pt x="1" y="467"/>
                    <a:pt x="1" y="518"/>
                  </a:cubicBezTo>
                  <a:cubicBezTo>
                    <a:pt x="1" y="543"/>
                    <a:pt x="1" y="593"/>
                    <a:pt x="1" y="643"/>
                  </a:cubicBezTo>
                  <a:cubicBezTo>
                    <a:pt x="1" y="793"/>
                    <a:pt x="51" y="969"/>
                    <a:pt x="176" y="1069"/>
                  </a:cubicBezTo>
                  <a:cubicBezTo>
                    <a:pt x="301" y="1194"/>
                    <a:pt x="452" y="1269"/>
                    <a:pt x="627" y="1269"/>
                  </a:cubicBezTo>
                  <a:cubicBezTo>
                    <a:pt x="652" y="1269"/>
                    <a:pt x="702" y="1244"/>
                    <a:pt x="753" y="1244"/>
                  </a:cubicBezTo>
                  <a:cubicBezTo>
                    <a:pt x="778" y="1244"/>
                    <a:pt x="828" y="1219"/>
                    <a:pt x="853" y="1219"/>
                  </a:cubicBezTo>
                  <a:cubicBezTo>
                    <a:pt x="903" y="1194"/>
                    <a:pt x="928" y="1169"/>
                    <a:pt x="978" y="1144"/>
                  </a:cubicBezTo>
                  <a:cubicBezTo>
                    <a:pt x="1003" y="1119"/>
                    <a:pt x="1028" y="1094"/>
                    <a:pt x="1053" y="1069"/>
                  </a:cubicBezTo>
                  <a:cubicBezTo>
                    <a:pt x="1179" y="969"/>
                    <a:pt x="1254" y="793"/>
                    <a:pt x="1254" y="643"/>
                  </a:cubicBezTo>
                  <a:cubicBezTo>
                    <a:pt x="1254" y="593"/>
                    <a:pt x="1229" y="543"/>
                    <a:pt x="1229" y="518"/>
                  </a:cubicBezTo>
                  <a:cubicBezTo>
                    <a:pt x="1229" y="467"/>
                    <a:pt x="1204" y="417"/>
                    <a:pt x="1204" y="392"/>
                  </a:cubicBezTo>
                  <a:cubicBezTo>
                    <a:pt x="1179" y="342"/>
                    <a:pt x="1154" y="317"/>
                    <a:pt x="1128" y="292"/>
                  </a:cubicBezTo>
                  <a:cubicBezTo>
                    <a:pt x="1128" y="242"/>
                    <a:pt x="1078" y="217"/>
                    <a:pt x="1053" y="192"/>
                  </a:cubicBezTo>
                  <a:cubicBezTo>
                    <a:pt x="1028" y="167"/>
                    <a:pt x="1003" y="142"/>
                    <a:pt x="978" y="117"/>
                  </a:cubicBezTo>
                  <a:cubicBezTo>
                    <a:pt x="928" y="92"/>
                    <a:pt x="903" y="66"/>
                    <a:pt x="853" y="41"/>
                  </a:cubicBezTo>
                  <a:cubicBezTo>
                    <a:pt x="828" y="41"/>
                    <a:pt x="778" y="16"/>
                    <a:pt x="753" y="16"/>
                  </a:cubicBezTo>
                  <a:cubicBezTo>
                    <a:pt x="705" y="6"/>
                    <a:pt x="659" y="1"/>
                    <a:pt x="6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5"/>
            <p:cNvSpPr/>
            <p:nvPr/>
          </p:nvSpPr>
          <p:spPr>
            <a:xfrm>
              <a:off x="570446" y="970166"/>
              <a:ext cx="59022" cy="59004"/>
            </a:xfrm>
            <a:custGeom>
              <a:avLst/>
              <a:gdLst/>
              <a:ahLst/>
              <a:cxnLst/>
              <a:rect l="l" t="t" r="r" b="b"/>
              <a:pathLst>
                <a:path w="3260" h="3259" extrusionOk="0">
                  <a:moveTo>
                    <a:pt x="1630" y="627"/>
                  </a:moveTo>
                  <a:cubicBezTo>
                    <a:pt x="2181" y="627"/>
                    <a:pt x="2632" y="1078"/>
                    <a:pt x="2632" y="1629"/>
                  </a:cubicBezTo>
                  <a:cubicBezTo>
                    <a:pt x="2632" y="2181"/>
                    <a:pt x="2181" y="2632"/>
                    <a:pt x="1630" y="2632"/>
                  </a:cubicBezTo>
                  <a:cubicBezTo>
                    <a:pt x="1079" y="2632"/>
                    <a:pt x="627" y="2181"/>
                    <a:pt x="627" y="1629"/>
                  </a:cubicBezTo>
                  <a:cubicBezTo>
                    <a:pt x="627" y="1078"/>
                    <a:pt x="1079" y="627"/>
                    <a:pt x="1630" y="627"/>
                  </a:cubicBezTo>
                  <a:close/>
                  <a:moveTo>
                    <a:pt x="1630" y="0"/>
                  </a:moveTo>
                  <a:cubicBezTo>
                    <a:pt x="728" y="0"/>
                    <a:pt x="1" y="727"/>
                    <a:pt x="1" y="1629"/>
                  </a:cubicBezTo>
                  <a:cubicBezTo>
                    <a:pt x="1" y="2531"/>
                    <a:pt x="728" y="3258"/>
                    <a:pt x="1630" y="3258"/>
                  </a:cubicBezTo>
                  <a:cubicBezTo>
                    <a:pt x="2532" y="3258"/>
                    <a:pt x="3259" y="2531"/>
                    <a:pt x="3259" y="1629"/>
                  </a:cubicBezTo>
                  <a:cubicBezTo>
                    <a:pt x="3259"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5"/>
            <p:cNvSpPr/>
            <p:nvPr/>
          </p:nvSpPr>
          <p:spPr>
            <a:xfrm>
              <a:off x="584884" y="2018027"/>
              <a:ext cx="59022" cy="59475"/>
            </a:xfrm>
            <a:custGeom>
              <a:avLst/>
              <a:gdLst/>
              <a:ahLst/>
              <a:cxnLst/>
              <a:rect l="l" t="t" r="r" b="b"/>
              <a:pathLst>
                <a:path w="3260" h="3285" extrusionOk="0">
                  <a:moveTo>
                    <a:pt x="1630" y="628"/>
                  </a:moveTo>
                  <a:cubicBezTo>
                    <a:pt x="2181" y="628"/>
                    <a:pt x="2632" y="1079"/>
                    <a:pt x="2632" y="1630"/>
                  </a:cubicBezTo>
                  <a:cubicBezTo>
                    <a:pt x="2632" y="2181"/>
                    <a:pt x="2181" y="2658"/>
                    <a:pt x="1630" y="2658"/>
                  </a:cubicBezTo>
                  <a:cubicBezTo>
                    <a:pt x="1079" y="2658"/>
                    <a:pt x="627" y="2181"/>
                    <a:pt x="627" y="1630"/>
                  </a:cubicBezTo>
                  <a:cubicBezTo>
                    <a:pt x="627" y="1079"/>
                    <a:pt x="1079" y="628"/>
                    <a:pt x="1630" y="628"/>
                  </a:cubicBezTo>
                  <a:close/>
                  <a:moveTo>
                    <a:pt x="1630" y="1"/>
                  </a:moveTo>
                  <a:cubicBezTo>
                    <a:pt x="728" y="1"/>
                    <a:pt x="1" y="728"/>
                    <a:pt x="1" y="1630"/>
                  </a:cubicBezTo>
                  <a:cubicBezTo>
                    <a:pt x="1" y="2532"/>
                    <a:pt x="728" y="3284"/>
                    <a:pt x="1630" y="3284"/>
                  </a:cubicBezTo>
                  <a:cubicBezTo>
                    <a:pt x="2532" y="3284"/>
                    <a:pt x="3259" y="2532"/>
                    <a:pt x="3259" y="1630"/>
                  </a:cubicBezTo>
                  <a:cubicBezTo>
                    <a:pt x="3259" y="728"/>
                    <a:pt x="2532" y="1"/>
                    <a:pt x="16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5"/>
            <p:cNvSpPr/>
            <p:nvPr/>
          </p:nvSpPr>
          <p:spPr>
            <a:xfrm>
              <a:off x="507951" y="2890115"/>
              <a:ext cx="59909" cy="108630"/>
            </a:xfrm>
            <a:custGeom>
              <a:avLst/>
              <a:gdLst/>
              <a:ahLst/>
              <a:cxnLst/>
              <a:rect l="l" t="t" r="r" b="b"/>
              <a:pathLst>
                <a:path w="3309" h="6000" extrusionOk="0">
                  <a:moveTo>
                    <a:pt x="370" y="1"/>
                  </a:moveTo>
                  <a:cubicBezTo>
                    <a:pt x="321" y="1"/>
                    <a:pt x="271" y="12"/>
                    <a:pt x="226" y="35"/>
                  </a:cubicBezTo>
                  <a:cubicBezTo>
                    <a:pt x="76" y="110"/>
                    <a:pt x="0" y="285"/>
                    <a:pt x="76" y="461"/>
                  </a:cubicBezTo>
                  <a:lnTo>
                    <a:pt x="2682" y="5824"/>
                  </a:lnTo>
                  <a:cubicBezTo>
                    <a:pt x="2732" y="5924"/>
                    <a:pt x="2833" y="5999"/>
                    <a:pt x="2958" y="5999"/>
                  </a:cubicBezTo>
                  <a:cubicBezTo>
                    <a:pt x="3008" y="5999"/>
                    <a:pt x="3058" y="5974"/>
                    <a:pt x="3083" y="5974"/>
                  </a:cubicBezTo>
                  <a:cubicBezTo>
                    <a:pt x="3259" y="5874"/>
                    <a:pt x="3309" y="5699"/>
                    <a:pt x="3234" y="5548"/>
                  </a:cubicBezTo>
                  <a:lnTo>
                    <a:pt x="652" y="185"/>
                  </a:lnTo>
                  <a:cubicBezTo>
                    <a:pt x="599" y="62"/>
                    <a:pt x="485" y="1"/>
                    <a:pt x="3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 name="Google Shape;57;p5"/>
          <p:cNvGrpSpPr/>
          <p:nvPr/>
        </p:nvGrpSpPr>
        <p:grpSpPr>
          <a:xfrm>
            <a:off x="6675935" y="1128258"/>
            <a:ext cx="2468054" cy="4015243"/>
            <a:chOff x="6675935" y="1128258"/>
            <a:chExt cx="2468054" cy="4015243"/>
          </a:xfrm>
        </p:grpSpPr>
        <p:sp>
          <p:nvSpPr>
            <p:cNvPr id="58" name="Google Shape;58;p5"/>
            <p:cNvSpPr/>
            <p:nvPr/>
          </p:nvSpPr>
          <p:spPr>
            <a:xfrm>
              <a:off x="8559523" y="2735608"/>
              <a:ext cx="97568" cy="78286"/>
            </a:xfrm>
            <a:custGeom>
              <a:avLst/>
              <a:gdLst/>
              <a:ahLst/>
              <a:cxnLst/>
              <a:rect l="l" t="t" r="r" b="b"/>
              <a:pathLst>
                <a:path w="5389" h="4324" extrusionOk="0">
                  <a:moveTo>
                    <a:pt x="368" y="1"/>
                  </a:moveTo>
                  <a:cubicBezTo>
                    <a:pt x="276" y="1"/>
                    <a:pt x="184" y="40"/>
                    <a:pt x="126" y="113"/>
                  </a:cubicBezTo>
                  <a:cubicBezTo>
                    <a:pt x="0" y="263"/>
                    <a:pt x="25" y="464"/>
                    <a:pt x="176" y="564"/>
                  </a:cubicBezTo>
                  <a:lnTo>
                    <a:pt x="4837" y="4248"/>
                  </a:lnTo>
                  <a:cubicBezTo>
                    <a:pt x="4887" y="4298"/>
                    <a:pt x="4963" y="4324"/>
                    <a:pt x="5038" y="4324"/>
                  </a:cubicBezTo>
                  <a:cubicBezTo>
                    <a:pt x="5138" y="4324"/>
                    <a:pt x="5213" y="4273"/>
                    <a:pt x="5288" y="4198"/>
                  </a:cubicBezTo>
                  <a:cubicBezTo>
                    <a:pt x="5389" y="4073"/>
                    <a:pt x="5364" y="3872"/>
                    <a:pt x="5238" y="3772"/>
                  </a:cubicBezTo>
                  <a:lnTo>
                    <a:pt x="552" y="63"/>
                  </a:lnTo>
                  <a:cubicBezTo>
                    <a:pt x="499" y="21"/>
                    <a:pt x="434" y="1"/>
                    <a:pt x="3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5"/>
            <p:cNvSpPr/>
            <p:nvPr/>
          </p:nvSpPr>
          <p:spPr>
            <a:xfrm>
              <a:off x="7217003" y="4758278"/>
              <a:ext cx="97115" cy="78159"/>
            </a:xfrm>
            <a:custGeom>
              <a:avLst/>
              <a:gdLst/>
              <a:ahLst/>
              <a:cxnLst/>
              <a:rect l="l" t="t" r="r" b="b"/>
              <a:pathLst>
                <a:path w="5364" h="4317" extrusionOk="0">
                  <a:moveTo>
                    <a:pt x="341" y="1"/>
                  </a:moveTo>
                  <a:cubicBezTo>
                    <a:pt x="247" y="1"/>
                    <a:pt x="157" y="46"/>
                    <a:pt x="100" y="131"/>
                  </a:cubicBezTo>
                  <a:cubicBezTo>
                    <a:pt x="0" y="256"/>
                    <a:pt x="25" y="457"/>
                    <a:pt x="151" y="557"/>
                  </a:cubicBezTo>
                  <a:lnTo>
                    <a:pt x="4812" y="4266"/>
                  </a:lnTo>
                  <a:cubicBezTo>
                    <a:pt x="4887" y="4317"/>
                    <a:pt x="4938" y="4317"/>
                    <a:pt x="5013" y="4317"/>
                  </a:cubicBezTo>
                  <a:cubicBezTo>
                    <a:pt x="5113" y="4317"/>
                    <a:pt x="5213" y="4292"/>
                    <a:pt x="5263" y="4216"/>
                  </a:cubicBezTo>
                  <a:cubicBezTo>
                    <a:pt x="5364" y="4066"/>
                    <a:pt x="5339" y="3865"/>
                    <a:pt x="5213" y="3765"/>
                  </a:cubicBezTo>
                  <a:lnTo>
                    <a:pt x="552" y="81"/>
                  </a:lnTo>
                  <a:cubicBezTo>
                    <a:pt x="487" y="27"/>
                    <a:pt x="412" y="1"/>
                    <a:pt x="3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5"/>
            <p:cNvSpPr/>
            <p:nvPr/>
          </p:nvSpPr>
          <p:spPr>
            <a:xfrm>
              <a:off x="8955190" y="4621461"/>
              <a:ext cx="36789" cy="116379"/>
            </a:xfrm>
            <a:custGeom>
              <a:avLst/>
              <a:gdLst/>
              <a:ahLst/>
              <a:cxnLst/>
              <a:rect l="l" t="t" r="r" b="b"/>
              <a:pathLst>
                <a:path w="2032" h="6428" extrusionOk="0">
                  <a:moveTo>
                    <a:pt x="347" y="0"/>
                  </a:moveTo>
                  <a:cubicBezTo>
                    <a:pt x="323" y="0"/>
                    <a:pt x="300" y="4"/>
                    <a:pt x="277" y="12"/>
                  </a:cubicBezTo>
                  <a:cubicBezTo>
                    <a:pt x="101" y="62"/>
                    <a:pt x="1" y="212"/>
                    <a:pt x="26" y="388"/>
                  </a:cubicBezTo>
                  <a:lnTo>
                    <a:pt x="1379" y="6202"/>
                  </a:lnTo>
                  <a:cubicBezTo>
                    <a:pt x="1430" y="6327"/>
                    <a:pt x="1555" y="6428"/>
                    <a:pt x="1680" y="6428"/>
                  </a:cubicBezTo>
                  <a:lnTo>
                    <a:pt x="1755" y="6428"/>
                  </a:lnTo>
                  <a:cubicBezTo>
                    <a:pt x="1931" y="6378"/>
                    <a:pt x="2031" y="6227"/>
                    <a:pt x="2006" y="6052"/>
                  </a:cubicBezTo>
                  <a:lnTo>
                    <a:pt x="653" y="237"/>
                  </a:lnTo>
                  <a:cubicBezTo>
                    <a:pt x="610" y="110"/>
                    <a:pt x="478" y="0"/>
                    <a:pt x="34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5"/>
            <p:cNvSpPr/>
            <p:nvPr/>
          </p:nvSpPr>
          <p:spPr>
            <a:xfrm>
              <a:off x="8623363" y="4301955"/>
              <a:ext cx="60380" cy="108087"/>
            </a:xfrm>
            <a:custGeom>
              <a:avLst/>
              <a:gdLst/>
              <a:ahLst/>
              <a:cxnLst/>
              <a:rect l="l" t="t" r="r" b="b"/>
              <a:pathLst>
                <a:path w="3335" h="5970" extrusionOk="0">
                  <a:moveTo>
                    <a:pt x="2985" y="0"/>
                  </a:moveTo>
                  <a:cubicBezTo>
                    <a:pt x="2871" y="0"/>
                    <a:pt x="2763" y="70"/>
                    <a:pt x="2708" y="180"/>
                  </a:cubicBezTo>
                  <a:lnTo>
                    <a:pt x="76" y="5519"/>
                  </a:lnTo>
                  <a:cubicBezTo>
                    <a:pt x="1" y="5669"/>
                    <a:pt x="51" y="5870"/>
                    <a:pt x="201" y="5945"/>
                  </a:cubicBezTo>
                  <a:cubicBezTo>
                    <a:pt x="252" y="5970"/>
                    <a:pt x="302" y="5970"/>
                    <a:pt x="352" y="5970"/>
                  </a:cubicBezTo>
                  <a:cubicBezTo>
                    <a:pt x="477" y="5970"/>
                    <a:pt x="577" y="5920"/>
                    <a:pt x="627" y="5794"/>
                  </a:cubicBezTo>
                  <a:lnTo>
                    <a:pt x="3259" y="456"/>
                  </a:lnTo>
                  <a:cubicBezTo>
                    <a:pt x="3334" y="306"/>
                    <a:pt x="3259" y="105"/>
                    <a:pt x="3109" y="30"/>
                  </a:cubicBezTo>
                  <a:cubicBezTo>
                    <a:pt x="3068" y="10"/>
                    <a:pt x="3026" y="0"/>
                    <a:pt x="298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5"/>
            <p:cNvSpPr/>
            <p:nvPr/>
          </p:nvSpPr>
          <p:spPr>
            <a:xfrm>
              <a:off x="9016004" y="2994926"/>
              <a:ext cx="59457" cy="59004"/>
            </a:xfrm>
            <a:custGeom>
              <a:avLst/>
              <a:gdLst/>
              <a:ahLst/>
              <a:cxnLst/>
              <a:rect l="l" t="t" r="r" b="b"/>
              <a:pathLst>
                <a:path w="3284" h="3259" extrusionOk="0">
                  <a:moveTo>
                    <a:pt x="1655" y="627"/>
                  </a:moveTo>
                  <a:cubicBezTo>
                    <a:pt x="2206" y="627"/>
                    <a:pt x="2657" y="1078"/>
                    <a:pt x="2657" y="1630"/>
                  </a:cubicBezTo>
                  <a:cubicBezTo>
                    <a:pt x="2657" y="2181"/>
                    <a:pt x="2206" y="2632"/>
                    <a:pt x="1655" y="2632"/>
                  </a:cubicBezTo>
                  <a:cubicBezTo>
                    <a:pt x="1078" y="2632"/>
                    <a:pt x="627" y="2181"/>
                    <a:pt x="627" y="1630"/>
                  </a:cubicBezTo>
                  <a:cubicBezTo>
                    <a:pt x="627" y="1078"/>
                    <a:pt x="1078" y="627"/>
                    <a:pt x="1655" y="627"/>
                  </a:cubicBezTo>
                  <a:close/>
                  <a:moveTo>
                    <a:pt x="1655" y="1"/>
                  </a:moveTo>
                  <a:cubicBezTo>
                    <a:pt x="752" y="1"/>
                    <a:pt x="0" y="727"/>
                    <a:pt x="0" y="1630"/>
                  </a:cubicBezTo>
                  <a:cubicBezTo>
                    <a:pt x="0" y="2532"/>
                    <a:pt x="752" y="3259"/>
                    <a:pt x="1655" y="3259"/>
                  </a:cubicBezTo>
                  <a:cubicBezTo>
                    <a:pt x="2557" y="3259"/>
                    <a:pt x="3284" y="2532"/>
                    <a:pt x="3284" y="1630"/>
                  </a:cubicBezTo>
                  <a:cubicBezTo>
                    <a:pt x="3284" y="727"/>
                    <a:pt x="2557" y="1"/>
                    <a:pt x="16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5"/>
            <p:cNvSpPr/>
            <p:nvPr/>
          </p:nvSpPr>
          <p:spPr>
            <a:xfrm>
              <a:off x="6675935" y="4695309"/>
              <a:ext cx="59475" cy="59457"/>
            </a:xfrm>
            <a:custGeom>
              <a:avLst/>
              <a:gdLst/>
              <a:ahLst/>
              <a:cxnLst/>
              <a:rect l="l" t="t" r="r" b="b"/>
              <a:pathLst>
                <a:path w="3285" h="3284" extrusionOk="0">
                  <a:moveTo>
                    <a:pt x="1655" y="627"/>
                  </a:moveTo>
                  <a:cubicBezTo>
                    <a:pt x="2206" y="627"/>
                    <a:pt x="2657" y="1103"/>
                    <a:pt x="2657" y="1654"/>
                  </a:cubicBezTo>
                  <a:cubicBezTo>
                    <a:pt x="2657" y="2206"/>
                    <a:pt x="2206" y="2657"/>
                    <a:pt x="1655" y="2657"/>
                  </a:cubicBezTo>
                  <a:cubicBezTo>
                    <a:pt x="1079" y="2657"/>
                    <a:pt x="627" y="2206"/>
                    <a:pt x="627" y="1654"/>
                  </a:cubicBezTo>
                  <a:cubicBezTo>
                    <a:pt x="627" y="1103"/>
                    <a:pt x="1079" y="627"/>
                    <a:pt x="1655" y="627"/>
                  </a:cubicBezTo>
                  <a:close/>
                  <a:moveTo>
                    <a:pt x="1655" y="0"/>
                  </a:moveTo>
                  <a:cubicBezTo>
                    <a:pt x="753" y="0"/>
                    <a:pt x="1" y="752"/>
                    <a:pt x="1" y="1654"/>
                  </a:cubicBezTo>
                  <a:cubicBezTo>
                    <a:pt x="1" y="2556"/>
                    <a:pt x="753" y="3283"/>
                    <a:pt x="1655" y="3283"/>
                  </a:cubicBezTo>
                  <a:cubicBezTo>
                    <a:pt x="2557" y="3283"/>
                    <a:pt x="3284" y="2556"/>
                    <a:pt x="3284" y="1654"/>
                  </a:cubicBezTo>
                  <a:cubicBezTo>
                    <a:pt x="3284" y="752"/>
                    <a:pt x="2557" y="0"/>
                    <a:pt x="16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5"/>
            <p:cNvSpPr/>
            <p:nvPr/>
          </p:nvSpPr>
          <p:spPr>
            <a:xfrm>
              <a:off x="8736973" y="1964341"/>
              <a:ext cx="59457" cy="59004"/>
            </a:xfrm>
            <a:custGeom>
              <a:avLst/>
              <a:gdLst/>
              <a:ahLst/>
              <a:cxnLst/>
              <a:rect l="l" t="t" r="r" b="b"/>
              <a:pathLst>
                <a:path w="3284" h="3259" extrusionOk="0">
                  <a:moveTo>
                    <a:pt x="1630" y="627"/>
                  </a:moveTo>
                  <a:cubicBezTo>
                    <a:pt x="2206" y="627"/>
                    <a:pt x="2657" y="1078"/>
                    <a:pt x="2657" y="1629"/>
                  </a:cubicBezTo>
                  <a:cubicBezTo>
                    <a:pt x="2657" y="2181"/>
                    <a:pt x="2206" y="2632"/>
                    <a:pt x="1630" y="2632"/>
                  </a:cubicBezTo>
                  <a:cubicBezTo>
                    <a:pt x="1078" y="2632"/>
                    <a:pt x="627" y="2181"/>
                    <a:pt x="627" y="1629"/>
                  </a:cubicBezTo>
                  <a:cubicBezTo>
                    <a:pt x="627" y="1078"/>
                    <a:pt x="1078" y="627"/>
                    <a:pt x="1630" y="627"/>
                  </a:cubicBezTo>
                  <a:close/>
                  <a:moveTo>
                    <a:pt x="1630" y="0"/>
                  </a:moveTo>
                  <a:cubicBezTo>
                    <a:pt x="728" y="0"/>
                    <a:pt x="1" y="727"/>
                    <a:pt x="1" y="1629"/>
                  </a:cubicBezTo>
                  <a:cubicBezTo>
                    <a:pt x="1" y="2532"/>
                    <a:pt x="728" y="3258"/>
                    <a:pt x="1630" y="3258"/>
                  </a:cubicBezTo>
                  <a:cubicBezTo>
                    <a:pt x="2532" y="3258"/>
                    <a:pt x="3284" y="2532"/>
                    <a:pt x="3284" y="1629"/>
                  </a:cubicBezTo>
                  <a:cubicBezTo>
                    <a:pt x="3284"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5"/>
            <p:cNvSpPr/>
            <p:nvPr/>
          </p:nvSpPr>
          <p:spPr>
            <a:xfrm>
              <a:off x="9121267" y="3702904"/>
              <a:ext cx="22722" cy="22595"/>
            </a:xfrm>
            <a:custGeom>
              <a:avLst/>
              <a:gdLst/>
              <a:ahLst/>
              <a:cxnLst/>
              <a:rect l="l" t="t" r="r" b="b"/>
              <a:pathLst>
                <a:path w="1255" h="1248" extrusionOk="0">
                  <a:moveTo>
                    <a:pt x="615" y="1"/>
                  </a:moveTo>
                  <a:cubicBezTo>
                    <a:pt x="452" y="1"/>
                    <a:pt x="289" y="57"/>
                    <a:pt x="176" y="170"/>
                  </a:cubicBezTo>
                  <a:cubicBezTo>
                    <a:pt x="151" y="220"/>
                    <a:pt x="126" y="245"/>
                    <a:pt x="101" y="270"/>
                  </a:cubicBezTo>
                  <a:cubicBezTo>
                    <a:pt x="76" y="320"/>
                    <a:pt x="51" y="345"/>
                    <a:pt x="51" y="396"/>
                  </a:cubicBezTo>
                  <a:cubicBezTo>
                    <a:pt x="26" y="421"/>
                    <a:pt x="26" y="471"/>
                    <a:pt x="1" y="496"/>
                  </a:cubicBezTo>
                  <a:cubicBezTo>
                    <a:pt x="1" y="546"/>
                    <a:pt x="1" y="571"/>
                    <a:pt x="1" y="621"/>
                  </a:cubicBezTo>
                  <a:cubicBezTo>
                    <a:pt x="1" y="797"/>
                    <a:pt x="51" y="947"/>
                    <a:pt x="176" y="1072"/>
                  </a:cubicBezTo>
                  <a:cubicBezTo>
                    <a:pt x="302" y="1198"/>
                    <a:pt x="452" y="1248"/>
                    <a:pt x="628" y="1248"/>
                  </a:cubicBezTo>
                  <a:cubicBezTo>
                    <a:pt x="778" y="1248"/>
                    <a:pt x="953" y="1198"/>
                    <a:pt x="1054" y="1072"/>
                  </a:cubicBezTo>
                  <a:cubicBezTo>
                    <a:pt x="1179" y="947"/>
                    <a:pt x="1254" y="797"/>
                    <a:pt x="1254" y="621"/>
                  </a:cubicBezTo>
                  <a:cubicBezTo>
                    <a:pt x="1254" y="571"/>
                    <a:pt x="1254" y="546"/>
                    <a:pt x="1229" y="496"/>
                  </a:cubicBezTo>
                  <a:cubicBezTo>
                    <a:pt x="1229" y="471"/>
                    <a:pt x="1229" y="421"/>
                    <a:pt x="1204" y="396"/>
                  </a:cubicBezTo>
                  <a:cubicBezTo>
                    <a:pt x="1179" y="345"/>
                    <a:pt x="1154" y="320"/>
                    <a:pt x="1154" y="270"/>
                  </a:cubicBezTo>
                  <a:cubicBezTo>
                    <a:pt x="1129" y="245"/>
                    <a:pt x="1104" y="220"/>
                    <a:pt x="1054" y="170"/>
                  </a:cubicBezTo>
                  <a:cubicBezTo>
                    <a:pt x="941" y="57"/>
                    <a:pt x="778" y="1"/>
                    <a:pt x="6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5"/>
            <p:cNvSpPr/>
            <p:nvPr/>
          </p:nvSpPr>
          <p:spPr>
            <a:xfrm>
              <a:off x="8431104" y="5120924"/>
              <a:ext cx="22704" cy="22577"/>
            </a:xfrm>
            <a:custGeom>
              <a:avLst/>
              <a:gdLst/>
              <a:ahLst/>
              <a:cxnLst/>
              <a:rect l="l" t="t" r="r" b="b"/>
              <a:pathLst>
                <a:path w="1254" h="1247" extrusionOk="0">
                  <a:moveTo>
                    <a:pt x="615" y="0"/>
                  </a:moveTo>
                  <a:cubicBezTo>
                    <a:pt x="452" y="0"/>
                    <a:pt x="289" y="56"/>
                    <a:pt x="176" y="169"/>
                  </a:cubicBezTo>
                  <a:cubicBezTo>
                    <a:pt x="51" y="294"/>
                    <a:pt x="0" y="445"/>
                    <a:pt x="0" y="620"/>
                  </a:cubicBezTo>
                  <a:cubicBezTo>
                    <a:pt x="0" y="771"/>
                    <a:pt x="51" y="946"/>
                    <a:pt x="176" y="1071"/>
                  </a:cubicBezTo>
                  <a:cubicBezTo>
                    <a:pt x="301" y="1172"/>
                    <a:pt x="452" y="1247"/>
                    <a:pt x="627" y="1247"/>
                  </a:cubicBezTo>
                  <a:cubicBezTo>
                    <a:pt x="777" y="1247"/>
                    <a:pt x="928" y="1172"/>
                    <a:pt x="1053" y="1071"/>
                  </a:cubicBezTo>
                  <a:cubicBezTo>
                    <a:pt x="1178" y="946"/>
                    <a:pt x="1254" y="771"/>
                    <a:pt x="1254" y="620"/>
                  </a:cubicBezTo>
                  <a:cubicBezTo>
                    <a:pt x="1254" y="445"/>
                    <a:pt x="1178" y="294"/>
                    <a:pt x="1053" y="169"/>
                  </a:cubicBezTo>
                  <a:cubicBezTo>
                    <a:pt x="940" y="56"/>
                    <a:pt x="777" y="0"/>
                    <a:pt x="61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5"/>
            <p:cNvSpPr/>
            <p:nvPr/>
          </p:nvSpPr>
          <p:spPr>
            <a:xfrm>
              <a:off x="9034598" y="1818952"/>
              <a:ext cx="22722" cy="22993"/>
            </a:xfrm>
            <a:custGeom>
              <a:avLst/>
              <a:gdLst/>
              <a:ahLst/>
              <a:cxnLst/>
              <a:rect l="l" t="t" r="r" b="b"/>
              <a:pathLst>
                <a:path w="1255" h="1270" extrusionOk="0">
                  <a:moveTo>
                    <a:pt x="603" y="0"/>
                  </a:moveTo>
                  <a:cubicBezTo>
                    <a:pt x="446" y="0"/>
                    <a:pt x="295" y="72"/>
                    <a:pt x="176" y="191"/>
                  </a:cubicBezTo>
                  <a:cubicBezTo>
                    <a:pt x="151" y="216"/>
                    <a:pt x="126" y="241"/>
                    <a:pt x="101" y="292"/>
                  </a:cubicBezTo>
                  <a:cubicBezTo>
                    <a:pt x="76" y="317"/>
                    <a:pt x="51" y="342"/>
                    <a:pt x="51" y="392"/>
                  </a:cubicBezTo>
                  <a:cubicBezTo>
                    <a:pt x="26" y="417"/>
                    <a:pt x="1" y="467"/>
                    <a:pt x="1" y="517"/>
                  </a:cubicBezTo>
                  <a:cubicBezTo>
                    <a:pt x="1" y="542"/>
                    <a:pt x="1" y="592"/>
                    <a:pt x="1" y="642"/>
                  </a:cubicBezTo>
                  <a:cubicBezTo>
                    <a:pt x="1" y="793"/>
                    <a:pt x="51" y="968"/>
                    <a:pt x="176" y="1069"/>
                  </a:cubicBezTo>
                  <a:cubicBezTo>
                    <a:pt x="302" y="1194"/>
                    <a:pt x="452" y="1269"/>
                    <a:pt x="628" y="1269"/>
                  </a:cubicBezTo>
                  <a:cubicBezTo>
                    <a:pt x="653" y="1269"/>
                    <a:pt x="703" y="1244"/>
                    <a:pt x="728" y="1244"/>
                  </a:cubicBezTo>
                  <a:cubicBezTo>
                    <a:pt x="778" y="1244"/>
                    <a:pt x="828" y="1219"/>
                    <a:pt x="853" y="1219"/>
                  </a:cubicBezTo>
                  <a:cubicBezTo>
                    <a:pt x="903" y="1194"/>
                    <a:pt x="928" y="1169"/>
                    <a:pt x="953" y="1144"/>
                  </a:cubicBezTo>
                  <a:cubicBezTo>
                    <a:pt x="1003" y="1119"/>
                    <a:pt x="1029" y="1094"/>
                    <a:pt x="1054" y="1069"/>
                  </a:cubicBezTo>
                  <a:cubicBezTo>
                    <a:pt x="1179" y="968"/>
                    <a:pt x="1254" y="793"/>
                    <a:pt x="1254" y="642"/>
                  </a:cubicBezTo>
                  <a:cubicBezTo>
                    <a:pt x="1254" y="592"/>
                    <a:pt x="1229" y="542"/>
                    <a:pt x="1229" y="517"/>
                  </a:cubicBezTo>
                  <a:cubicBezTo>
                    <a:pt x="1229" y="467"/>
                    <a:pt x="1204" y="417"/>
                    <a:pt x="1204" y="392"/>
                  </a:cubicBezTo>
                  <a:cubicBezTo>
                    <a:pt x="1179" y="342"/>
                    <a:pt x="1154" y="317"/>
                    <a:pt x="1129" y="292"/>
                  </a:cubicBezTo>
                  <a:cubicBezTo>
                    <a:pt x="1104" y="241"/>
                    <a:pt x="1079" y="216"/>
                    <a:pt x="1054" y="191"/>
                  </a:cubicBezTo>
                  <a:cubicBezTo>
                    <a:pt x="1029" y="166"/>
                    <a:pt x="1003" y="141"/>
                    <a:pt x="953" y="116"/>
                  </a:cubicBezTo>
                  <a:cubicBezTo>
                    <a:pt x="928" y="91"/>
                    <a:pt x="903" y="66"/>
                    <a:pt x="853" y="41"/>
                  </a:cubicBezTo>
                  <a:cubicBezTo>
                    <a:pt x="828" y="41"/>
                    <a:pt x="778" y="16"/>
                    <a:pt x="728" y="16"/>
                  </a:cubicBezTo>
                  <a:cubicBezTo>
                    <a:pt x="686" y="5"/>
                    <a:pt x="644" y="0"/>
                    <a:pt x="6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5"/>
            <p:cNvSpPr/>
            <p:nvPr/>
          </p:nvSpPr>
          <p:spPr>
            <a:xfrm>
              <a:off x="8700096" y="3562403"/>
              <a:ext cx="55383" cy="54007"/>
            </a:xfrm>
            <a:custGeom>
              <a:avLst/>
              <a:gdLst/>
              <a:ahLst/>
              <a:cxnLst/>
              <a:rect l="l" t="t" r="r" b="b"/>
              <a:pathLst>
                <a:path w="3059" h="2983" extrusionOk="0">
                  <a:moveTo>
                    <a:pt x="2707" y="0"/>
                  </a:moveTo>
                  <a:cubicBezTo>
                    <a:pt x="2626" y="0"/>
                    <a:pt x="2544" y="25"/>
                    <a:pt x="2482" y="75"/>
                  </a:cubicBezTo>
                  <a:lnTo>
                    <a:pt x="126" y="2456"/>
                  </a:lnTo>
                  <a:cubicBezTo>
                    <a:pt x="0" y="2582"/>
                    <a:pt x="0" y="2782"/>
                    <a:pt x="126" y="2907"/>
                  </a:cubicBezTo>
                  <a:cubicBezTo>
                    <a:pt x="176" y="2958"/>
                    <a:pt x="251" y="2983"/>
                    <a:pt x="351" y="2983"/>
                  </a:cubicBezTo>
                  <a:cubicBezTo>
                    <a:pt x="427" y="2983"/>
                    <a:pt x="502" y="2958"/>
                    <a:pt x="552" y="2907"/>
                  </a:cubicBezTo>
                  <a:lnTo>
                    <a:pt x="2933" y="527"/>
                  </a:lnTo>
                  <a:cubicBezTo>
                    <a:pt x="3058" y="401"/>
                    <a:pt x="3058" y="201"/>
                    <a:pt x="2933" y="75"/>
                  </a:cubicBezTo>
                  <a:cubicBezTo>
                    <a:pt x="2870" y="25"/>
                    <a:pt x="2789" y="0"/>
                    <a:pt x="27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5"/>
            <p:cNvSpPr/>
            <p:nvPr/>
          </p:nvSpPr>
          <p:spPr>
            <a:xfrm>
              <a:off x="8578586" y="1382241"/>
              <a:ext cx="59457" cy="59004"/>
            </a:xfrm>
            <a:custGeom>
              <a:avLst/>
              <a:gdLst/>
              <a:ahLst/>
              <a:cxnLst/>
              <a:rect l="l" t="t" r="r" b="b"/>
              <a:pathLst>
                <a:path w="3284" h="3259" extrusionOk="0">
                  <a:moveTo>
                    <a:pt x="1630" y="627"/>
                  </a:moveTo>
                  <a:cubicBezTo>
                    <a:pt x="2206" y="627"/>
                    <a:pt x="2657" y="1078"/>
                    <a:pt x="2657" y="1629"/>
                  </a:cubicBezTo>
                  <a:cubicBezTo>
                    <a:pt x="2657" y="2181"/>
                    <a:pt x="2206" y="2632"/>
                    <a:pt x="1630" y="2632"/>
                  </a:cubicBezTo>
                  <a:cubicBezTo>
                    <a:pt x="1078" y="2632"/>
                    <a:pt x="627" y="2181"/>
                    <a:pt x="627" y="1629"/>
                  </a:cubicBezTo>
                  <a:cubicBezTo>
                    <a:pt x="627" y="1078"/>
                    <a:pt x="1078" y="627"/>
                    <a:pt x="1630" y="627"/>
                  </a:cubicBezTo>
                  <a:close/>
                  <a:moveTo>
                    <a:pt x="1630" y="0"/>
                  </a:moveTo>
                  <a:cubicBezTo>
                    <a:pt x="728" y="0"/>
                    <a:pt x="1" y="727"/>
                    <a:pt x="1" y="1629"/>
                  </a:cubicBezTo>
                  <a:cubicBezTo>
                    <a:pt x="1" y="2532"/>
                    <a:pt x="728" y="3258"/>
                    <a:pt x="1630" y="3258"/>
                  </a:cubicBezTo>
                  <a:cubicBezTo>
                    <a:pt x="2532" y="3258"/>
                    <a:pt x="3284" y="2532"/>
                    <a:pt x="3284" y="1629"/>
                  </a:cubicBezTo>
                  <a:cubicBezTo>
                    <a:pt x="3284"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5"/>
            <p:cNvSpPr/>
            <p:nvPr/>
          </p:nvSpPr>
          <p:spPr>
            <a:xfrm>
              <a:off x="8996935" y="1128258"/>
              <a:ext cx="97568" cy="78286"/>
            </a:xfrm>
            <a:custGeom>
              <a:avLst/>
              <a:gdLst/>
              <a:ahLst/>
              <a:cxnLst/>
              <a:rect l="l" t="t" r="r" b="b"/>
              <a:pathLst>
                <a:path w="5389" h="4324" extrusionOk="0">
                  <a:moveTo>
                    <a:pt x="368" y="1"/>
                  </a:moveTo>
                  <a:cubicBezTo>
                    <a:pt x="276" y="1"/>
                    <a:pt x="184" y="40"/>
                    <a:pt x="126" y="113"/>
                  </a:cubicBezTo>
                  <a:cubicBezTo>
                    <a:pt x="0" y="263"/>
                    <a:pt x="25" y="464"/>
                    <a:pt x="176" y="564"/>
                  </a:cubicBezTo>
                  <a:lnTo>
                    <a:pt x="4837" y="4248"/>
                  </a:lnTo>
                  <a:cubicBezTo>
                    <a:pt x="4887" y="4298"/>
                    <a:pt x="4963" y="4324"/>
                    <a:pt x="5038" y="4324"/>
                  </a:cubicBezTo>
                  <a:cubicBezTo>
                    <a:pt x="5138" y="4324"/>
                    <a:pt x="5213" y="4273"/>
                    <a:pt x="5288" y="4198"/>
                  </a:cubicBezTo>
                  <a:cubicBezTo>
                    <a:pt x="5389" y="4073"/>
                    <a:pt x="5364" y="3872"/>
                    <a:pt x="5238" y="3772"/>
                  </a:cubicBezTo>
                  <a:lnTo>
                    <a:pt x="552" y="63"/>
                  </a:lnTo>
                  <a:cubicBezTo>
                    <a:pt x="499" y="21"/>
                    <a:pt x="434" y="1"/>
                    <a:pt x="3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5"/>
            <p:cNvSpPr/>
            <p:nvPr/>
          </p:nvSpPr>
          <p:spPr>
            <a:xfrm>
              <a:off x="7009060" y="4948847"/>
              <a:ext cx="59475" cy="59457"/>
            </a:xfrm>
            <a:custGeom>
              <a:avLst/>
              <a:gdLst/>
              <a:ahLst/>
              <a:cxnLst/>
              <a:rect l="l" t="t" r="r" b="b"/>
              <a:pathLst>
                <a:path w="3285" h="3284" extrusionOk="0">
                  <a:moveTo>
                    <a:pt x="1655" y="627"/>
                  </a:moveTo>
                  <a:cubicBezTo>
                    <a:pt x="2206" y="627"/>
                    <a:pt x="2657" y="1103"/>
                    <a:pt x="2657" y="1654"/>
                  </a:cubicBezTo>
                  <a:cubicBezTo>
                    <a:pt x="2657" y="2206"/>
                    <a:pt x="2206" y="2657"/>
                    <a:pt x="1655" y="2657"/>
                  </a:cubicBezTo>
                  <a:cubicBezTo>
                    <a:pt x="1079" y="2657"/>
                    <a:pt x="627" y="2206"/>
                    <a:pt x="627" y="1654"/>
                  </a:cubicBezTo>
                  <a:cubicBezTo>
                    <a:pt x="627" y="1103"/>
                    <a:pt x="1079" y="627"/>
                    <a:pt x="1655" y="627"/>
                  </a:cubicBezTo>
                  <a:close/>
                  <a:moveTo>
                    <a:pt x="1655" y="0"/>
                  </a:moveTo>
                  <a:cubicBezTo>
                    <a:pt x="753" y="0"/>
                    <a:pt x="1" y="752"/>
                    <a:pt x="1" y="1654"/>
                  </a:cubicBezTo>
                  <a:cubicBezTo>
                    <a:pt x="1" y="2556"/>
                    <a:pt x="753" y="3283"/>
                    <a:pt x="1655" y="3283"/>
                  </a:cubicBezTo>
                  <a:cubicBezTo>
                    <a:pt x="2557" y="3283"/>
                    <a:pt x="3284" y="2556"/>
                    <a:pt x="3284" y="1654"/>
                  </a:cubicBezTo>
                  <a:cubicBezTo>
                    <a:pt x="3284" y="752"/>
                    <a:pt x="2557" y="0"/>
                    <a:pt x="16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5"/>
            <p:cNvSpPr/>
            <p:nvPr/>
          </p:nvSpPr>
          <p:spPr>
            <a:xfrm>
              <a:off x="7479167" y="5018542"/>
              <a:ext cx="22722" cy="22595"/>
            </a:xfrm>
            <a:custGeom>
              <a:avLst/>
              <a:gdLst/>
              <a:ahLst/>
              <a:cxnLst/>
              <a:rect l="l" t="t" r="r" b="b"/>
              <a:pathLst>
                <a:path w="1255" h="1248" extrusionOk="0">
                  <a:moveTo>
                    <a:pt x="615" y="1"/>
                  </a:moveTo>
                  <a:cubicBezTo>
                    <a:pt x="452" y="1"/>
                    <a:pt x="289" y="57"/>
                    <a:pt x="176" y="170"/>
                  </a:cubicBezTo>
                  <a:cubicBezTo>
                    <a:pt x="151" y="220"/>
                    <a:pt x="126" y="245"/>
                    <a:pt x="101" y="270"/>
                  </a:cubicBezTo>
                  <a:cubicBezTo>
                    <a:pt x="76" y="320"/>
                    <a:pt x="51" y="345"/>
                    <a:pt x="51" y="396"/>
                  </a:cubicBezTo>
                  <a:cubicBezTo>
                    <a:pt x="26" y="421"/>
                    <a:pt x="26" y="471"/>
                    <a:pt x="1" y="496"/>
                  </a:cubicBezTo>
                  <a:cubicBezTo>
                    <a:pt x="1" y="546"/>
                    <a:pt x="1" y="571"/>
                    <a:pt x="1" y="621"/>
                  </a:cubicBezTo>
                  <a:cubicBezTo>
                    <a:pt x="1" y="797"/>
                    <a:pt x="51" y="947"/>
                    <a:pt x="176" y="1072"/>
                  </a:cubicBezTo>
                  <a:cubicBezTo>
                    <a:pt x="302" y="1198"/>
                    <a:pt x="452" y="1248"/>
                    <a:pt x="628" y="1248"/>
                  </a:cubicBezTo>
                  <a:cubicBezTo>
                    <a:pt x="778" y="1248"/>
                    <a:pt x="953" y="1198"/>
                    <a:pt x="1054" y="1072"/>
                  </a:cubicBezTo>
                  <a:cubicBezTo>
                    <a:pt x="1179" y="947"/>
                    <a:pt x="1254" y="797"/>
                    <a:pt x="1254" y="621"/>
                  </a:cubicBezTo>
                  <a:cubicBezTo>
                    <a:pt x="1254" y="571"/>
                    <a:pt x="1254" y="546"/>
                    <a:pt x="1229" y="496"/>
                  </a:cubicBezTo>
                  <a:cubicBezTo>
                    <a:pt x="1229" y="471"/>
                    <a:pt x="1229" y="421"/>
                    <a:pt x="1204" y="396"/>
                  </a:cubicBezTo>
                  <a:cubicBezTo>
                    <a:pt x="1179" y="345"/>
                    <a:pt x="1154" y="320"/>
                    <a:pt x="1154" y="270"/>
                  </a:cubicBezTo>
                  <a:cubicBezTo>
                    <a:pt x="1129" y="245"/>
                    <a:pt x="1104" y="220"/>
                    <a:pt x="1054" y="170"/>
                  </a:cubicBezTo>
                  <a:cubicBezTo>
                    <a:pt x="941" y="57"/>
                    <a:pt x="778" y="1"/>
                    <a:pt x="6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 name="Google Shape;73;p5"/>
          <p:cNvGrpSpPr/>
          <p:nvPr/>
        </p:nvGrpSpPr>
        <p:grpSpPr>
          <a:xfrm>
            <a:off x="8424000" y="4807625"/>
            <a:ext cx="425883" cy="216100"/>
            <a:chOff x="259675" y="4807625"/>
            <a:chExt cx="425883" cy="216100"/>
          </a:xfrm>
        </p:grpSpPr>
        <p:sp>
          <p:nvSpPr>
            <p:cNvPr id="74" name="Google Shape;74;p5"/>
            <p:cNvSpPr/>
            <p:nvPr/>
          </p:nvSpPr>
          <p:spPr>
            <a:xfrm flipH="1">
              <a:off x="538673" y="4807625"/>
              <a:ext cx="146885" cy="216100"/>
            </a:xfrm>
            <a:custGeom>
              <a:avLst/>
              <a:gdLst/>
              <a:ahLst/>
              <a:cxnLst/>
              <a:rect l="l" t="t" r="r" b="b"/>
              <a:pathLst>
                <a:path w="3510" h="5164" extrusionOk="0">
                  <a:moveTo>
                    <a:pt x="2131" y="1"/>
                  </a:moveTo>
                  <a:lnTo>
                    <a:pt x="1" y="5164"/>
                  </a:lnTo>
                  <a:lnTo>
                    <a:pt x="1379" y="5164"/>
                  </a:lnTo>
                  <a:lnTo>
                    <a:pt x="350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5"/>
            <p:cNvSpPr/>
            <p:nvPr/>
          </p:nvSpPr>
          <p:spPr>
            <a:xfrm flipH="1">
              <a:off x="399195" y="4807625"/>
              <a:ext cx="145797" cy="216100"/>
            </a:xfrm>
            <a:custGeom>
              <a:avLst/>
              <a:gdLst/>
              <a:ahLst/>
              <a:cxnLst/>
              <a:rect l="l" t="t" r="r" b="b"/>
              <a:pathLst>
                <a:path w="3484" h="5164" extrusionOk="0">
                  <a:moveTo>
                    <a:pt x="2105" y="1"/>
                  </a:moveTo>
                  <a:lnTo>
                    <a:pt x="0" y="5164"/>
                  </a:lnTo>
                  <a:lnTo>
                    <a:pt x="1353" y="5164"/>
                  </a:lnTo>
                  <a:lnTo>
                    <a:pt x="348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5"/>
            <p:cNvSpPr/>
            <p:nvPr/>
          </p:nvSpPr>
          <p:spPr>
            <a:xfrm flipH="1">
              <a:off x="259675" y="4807625"/>
              <a:ext cx="145839" cy="216100"/>
            </a:xfrm>
            <a:custGeom>
              <a:avLst/>
              <a:gdLst/>
              <a:ahLst/>
              <a:cxnLst/>
              <a:rect l="l" t="t" r="r" b="b"/>
              <a:pathLst>
                <a:path w="3485" h="5164" extrusionOk="0">
                  <a:moveTo>
                    <a:pt x="2131" y="1"/>
                  </a:moveTo>
                  <a:lnTo>
                    <a:pt x="0" y="5164"/>
                  </a:lnTo>
                  <a:lnTo>
                    <a:pt x="1379" y="5164"/>
                  </a:lnTo>
                  <a:lnTo>
                    <a:pt x="348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 name="Google Shape;77;p5"/>
          <p:cNvGrpSpPr/>
          <p:nvPr/>
        </p:nvGrpSpPr>
        <p:grpSpPr>
          <a:xfrm rot="-5400000" flipH="1">
            <a:off x="-1086325" y="839075"/>
            <a:ext cx="2758303" cy="193976"/>
            <a:chOff x="-344350" y="4817800"/>
            <a:chExt cx="2758303" cy="193976"/>
          </a:xfrm>
        </p:grpSpPr>
        <p:sp>
          <p:nvSpPr>
            <p:cNvPr id="78" name="Google Shape;78;p5"/>
            <p:cNvSpPr/>
            <p:nvPr/>
          </p:nvSpPr>
          <p:spPr>
            <a:xfrm>
              <a:off x="1676492" y="4830170"/>
              <a:ext cx="92660" cy="91419"/>
            </a:xfrm>
            <a:custGeom>
              <a:avLst/>
              <a:gdLst/>
              <a:ahLst/>
              <a:cxnLst/>
              <a:rect l="l" t="t" r="r" b="b"/>
              <a:pathLst>
                <a:path w="1880" h="1855" extrusionOk="0">
                  <a:moveTo>
                    <a:pt x="0" y="0"/>
                  </a:moveTo>
                  <a:lnTo>
                    <a:pt x="0" y="1855"/>
                  </a:lnTo>
                  <a:lnTo>
                    <a:pt x="1880" y="1855"/>
                  </a:lnTo>
                  <a:lnTo>
                    <a:pt x="188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5"/>
            <p:cNvSpPr/>
            <p:nvPr/>
          </p:nvSpPr>
          <p:spPr>
            <a:xfrm>
              <a:off x="1993939" y="4830170"/>
              <a:ext cx="91428" cy="91419"/>
            </a:xfrm>
            <a:custGeom>
              <a:avLst/>
              <a:gdLst/>
              <a:ahLst/>
              <a:cxnLst/>
              <a:rect l="l" t="t" r="r" b="b"/>
              <a:pathLst>
                <a:path w="1855" h="1855" extrusionOk="0">
                  <a:moveTo>
                    <a:pt x="0" y="0"/>
                  </a:moveTo>
                  <a:lnTo>
                    <a:pt x="0" y="1855"/>
                  </a:lnTo>
                  <a:lnTo>
                    <a:pt x="1855" y="1855"/>
                  </a:lnTo>
                  <a:lnTo>
                    <a:pt x="185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5"/>
            <p:cNvSpPr/>
            <p:nvPr/>
          </p:nvSpPr>
          <p:spPr>
            <a:xfrm>
              <a:off x="2299014" y="4817800"/>
              <a:ext cx="114938" cy="114927"/>
            </a:xfrm>
            <a:custGeom>
              <a:avLst/>
              <a:gdLst/>
              <a:ahLst/>
              <a:cxnLst/>
              <a:rect l="l" t="t" r="r" b="b"/>
              <a:pathLst>
                <a:path w="2332" h="2332" extrusionOk="0">
                  <a:moveTo>
                    <a:pt x="1880" y="477"/>
                  </a:moveTo>
                  <a:lnTo>
                    <a:pt x="1880" y="1880"/>
                  </a:lnTo>
                  <a:lnTo>
                    <a:pt x="452" y="1880"/>
                  </a:lnTo>
                  <a:lnTo>
                    <a:pt x="452" y="477"/>
                  </a:lnTo>
                  <a:close/>
                  <a:moveTo>
                    <a:pt x="226" y="1"/>
                  </a:moveTo>
                  <a:cubicBezTo>
                    <a:pt x="101" y="1"/>
                    <a:pt x="1" y="126"/>
                    <a:pt x="1" y="251"/>
                  </a:cubicBezTo>
                  <a:lnTo>
                    <a:pt x="1" y="2106"/>
                  </a:lnTo>
                  <a:cubicBezTo>
                    <a:pt x="1" y="2231"/>
                    <a:pt x="101" y="2331"/>
                    <a:pt x="226" y="2331"/>
                  </a:cubicBezTo>
                  <a:lnTo>
                    <a:pt x="2106" y="2331"/>
                  </a:lnTo>
                  <a:cubicBezTo>
                    <a:pt x="2231" y="2331"/>
                    <a:pt x="2332" y="2231"/>
                    <a:pt x="2332" y="2106"/>
                  </a:cubicBezTo>
                  <a:lnTo>
                    <a:pt x="2332" y="251"/>
                  </a:lnTo>
                  <a:cubicBezTo>
                    <a:pt x="2332" y="126"/>
                    <a:pt x="2231" y="1"/>
                    <a:pt x="21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5"/>
            <p:cNvSpPr/>
            <p:nvPr/>
          </p:nvSpPr>
          <p:spPr>
            <a:xfrm>
              <a:off x="-344350" y="4864717"/>
              <a:ext cx="2033307" cy="147059"/>
            </a:xfrm>
            <a:custGeom>
              <a:avLst/>
              <a:gdLst/>
              <a:ahLst/>
              <a:cxnLst/>
              <a:rect l="l" t="t" r="r" b="b"/>
              <a:pathLst>
                <a:path w="41254" h="2984" extrusionOk="0">
                  <a:moveTo>
                    <a:pt x="31229" y="1"/>
                  </a:moveTo>
                  <a:cubicBezTo>
                    <a:pt x="31179" y="1"/>
                    <a:pt x="31103" y="26"/>
                    <a:pt x="31078" y="76"/>
                  </a:cubicBezTo>
                  <a:lnTo>
                    <a:pt x="28622" y="2507"/>
                  </a:lnTo>
                  <a:lnTo>
                    <a:pt x="226" y="2507"/>
                  </a:lnTo>
                  <a:cubicBezTo>
                    <a:pt x="101" y="2507"/>
                    <a:pt x="0" y="2633"/>
                    <a:pt x="0" y="2758"/>
                  </a:cubicBezTo>
                  <a:cubicBezTo>
                    <a:pt x="0" y="2883"/>
                    <a:pt x="101" y="2983"/>
                    <a:pt x="226" y="2983"/>
                  </a:cubicBezTo>
                  <a:lnTo>
                    <a:pt x="28722" y="2983"/>
                  </a:lnTo>
                  <a:cubicBezTo>
                    <a:pt x="28772" y="2983"/>
                    <a:pt x="28848" y="2958"/>
                    <a:pt x="28898" y="2908"/>
                  </a:cubicBezTo>
                  <a:lnTo>
                    <a:pt x="31329" y="477"/>
                  </a:lnTo>
                  <a:lnTo>
                    <a:pt x="41028" y="477"/>
                  </a:lnTo>
                  <a:cubicBezTo>
                    <a:pt x="41154" y="477"/>
                    <a:pt x="41254" y="352"/>
                    <a:pt x="41254" y="227"/>
                  </a:cubicBezTo>
                  <a:cubicBezTo>
                    <a:pt x="41254" y="101"/>
                    <a:pt x="41154" y="1"/>
                    <a:pt x="410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2" name="Google Shape;82;p5"/>
          <p:cNvSpPr txBox="1">
            <a:spLocks noGrp="1"/>
          </p:cNvSpPr>
          <p:nvPr>
            <p:ph type="title"/>
          </p:nvPr>
        </p:nvSpPr>
        <p:spPr>
          <a:xfrm>
            <a:off x="1365900" y="445025"/>
            <a:ext cx="6412200" cy="572700"/>
          </a:xfrm>
          <a:prstGeom prst="rect">
            <a:avLst/>
          </a:prstGeom>
        </p:spPr>
        <p:txBody>
          <a:bodyPr spcFirstLastPara="1" wrap="square" lIns="0" tIns="0" rIns="0" bIns="0" anchor="ctr" anchorCtr="0">
            <a:noAutofit/>
          </a:bodyPr>
          <a:lstStyle>
            <a:lvl1pPr lvl="0">
              <a:spcBef>
                <a:spcPts val="0"/>
              </a:spcBef>
              <a:spcAft>
                <a:spcPts val="0"/>
              </a:spcAft>
              <a:buSzPts val="3600"/>
              <a:buNone/>
              <a:defRPr>
                <a:solidFill>
                  <a:schemeClr val="dk2"/>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83" name="Google Shape;83;p5"/>
          <p:cNvSpPr txBox="1">
            <a:spLocks noGrp="1"/>
          </p:cNvSpPr>
          <p:nvPr>
            <p:ph type="subTitle" idx="1"/>
          </p:nvPr>
        </p:nvSpPr>
        <p:spPr>
          <a:xfrm>
            <a:off x="1354413" y="2801600"/>
            <a:ext cx="2518500" cy="4698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Clr>
                <a:schemeClr val="lt2"/>
              </a:buClr>
              <a:buSzPts val="2000"/>
              <a:buFont typeface="Bebas Neue"/>
              <a:buNone/>
              <a:defRPr sz="2200">
                <a:solidFill>
                  <a:schemeClr val="lt2"/>
                </a:solidFill>
                <a:latin typeface="Bebas Neue"/>
                <a:ea typeface="Bebas Neue"/>
                <a:cs typeface="Bebas Neue"/>
                <a:sym typeface="Bebas Neue"/>
              </a:defRPr>
            </a:lvl1pPr>
            <a:lvl2pPr lvl="1"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2pPr>
            <a:lvl3pPr lvl="2"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3pPr>
            <a:lvl4pPr lvl="3"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4pPr>
            <a:lvl5pPr lvl="4"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5pPr>
            <a:lvl6pPr lvl="5"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6pPr>
            <a:lvl7pPr lvl="6"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7pPr>
            <a:lvl8pPr lvl="7"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8pPr>
            <a:lvl9pPr lvl="8"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9pPr>
          </a:lstStyle>
          <a:p>
            <a:endParaRPr/>
          </a:p>
        </p:txBody>
      </p:sp>
      <p:sp>
        <p:nvSpPr>
          <p:cNvPr id="84" name="Google Shape;84;p5"/>
          <p:cNvSpPr txBox="1">
            <a:spLocks noGrp="1"/>
          </p:cNvSpPr>
          <p:nvPr>
            <p:ph type="subTitle" idx="2"/>
          </p:nvPr>
        </p:nvSpPr>
        <p:spPr>
          <a:xfrm>
            <a:off x="1354425" y="3271400"/>
            <a:ext cx="2518500" cy="8634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85" name="Google Shape;85;p5"/>
          <p:cNvSpPr txBox="1">
            <a:spLocks noGrp="1"/>
          </p:cNvSpPr>
          <p:nvPr>
            <p:ph type="subTitle" idx="3"/>
          </p:nvPr>
        </p:nvSpPr>
        <p:spPr>
          <a:xfrm>
            <a:off x="5271088" y="2801600"/>
            <a:ext cx="2518500" cy="4698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Clr>
                <a:schemeClr val="lt2"/>
              </a:buClr>
              <a:buSzPts val="2000"/>
              <a:buFont typeface="Bebas Neue"/>
              <a:buNone/>
              <a:defRPr sz="2200">
                <a:solidFill>
                  <a:schemeClr val="lt2"/>
                </a:solidFill>
                <a:latin typeface="Bebas Neue"/>
                <a:ea typeface="Bebas Neue"/>
                <a:cs typeface="Bebas Neue"/>
                <a:sym typeface="Bebas Neue"/>
              </a:defRPr>
            </a:lvl1pPr>
            <a:lvl2pPr lvl="1"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2pPr>
            <a:lvl3pPr lvl="2"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3pPr>
            <a:lvl4pPr lvl="3"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4pPr>
            <a:lvl5pPr lvl="4"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5pPr>
            <a:lvl6pPr lvl="5"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6pPr>
            <a:lvl7pPr lvl="6"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7pPr>
            <a:lvl8pPr lvl="7"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8pPr>
            <a:lvl9pPr lvl="8"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9pPr>
          </a:lstStyle>
          <a:p>
            <a:endParaRPr/>
          </a:p>
        </p:txBody>
      </p:sp>
      <p:sp>
        <p:nvSpPr>
          <p:cNvPr id="86" name="Google Shape;86;p5"/>
          <p:cNvSpPr txBox="1">
            <a:spLocks noGrp="1"/>
          </p:cNvSpPr>
          <p:nvPr>
            <p:ph type="subTitle" idx="4"/>
          </p:nvPr>
        </p:nvSpPr>
        <p:spPr>
          <a:xfrm>
            <a:off x="5271100" y="3271400"/>
            <a:ext cx="2518500" cy="8634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23"/>
        <p:cNvGrpSpPr/>
        <p:nvPr/>
      </p:nvGrpSpPr>
      <p:grpSpPr>
        <a:xfrm>
          <a:off x="0" y="0"/>
          <a:ext cx="0" cy="0"/>
          <a:chOff x="0" y="0"/>
          <a:chExt cx="0" cy="0"/>
        </a:xfrm>
      </p:grpSpPr>
      <p:sp>
        <p:nvSpPr>
          <p:cNvPr id="124" name="Google Shape;124;p7"/>
          <p:cNvSpPr txBox="1">
            <a:spLocks noGrp="1"/>
          </p:cNvSpPr>
          <p:nvPr>
            <p:ph type="title"/>
          </p:nvPr>
        </p:nvSpPr>
        <p:spPr>
          <a:xfrm>
            <a:off x="720000" y="1181100"/>
            <a:ext cx="2952600" cy="1852500"/>
          </a:xfrm>
          <a:prstGeom prst="rect">
            <a:avLst/>
          </a:prstGeom>
        </p:spPr>
        <p:txBody>
          <a:bodyPr spcFirstLastPara="1" wrap="square" lIns="0" tIns="0" rIns="0" bIns="0" anchor="ctr" anchorCtr="0">
            <a:noAutofit/>
          </a:bodyPr>
          <a:lstStyle>
            <a:lvl1pPr lvl="0" algn="l">
              <a:spcBef>
                <a:spcPts val="0"/>
              </a:spcBef>
              <a:spcAft>
                <a:spcPts val="0"/>
              </a:spcAft>
              <a:buSzPts val="3600"/>
              <a:buNone/>
              <a:defRPr/>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125" name="Google Shape;125;p7"/>
          <p:cNvSpPr txBox="1">
            <a:spLocks noGrp="1"/>
          </p:cNvSpPr>
          <p:nvPr>
            <p:ph type="subTitle" idx="1"/>
          </p:nvPr>
        </p:nvSpPr>
        <p:spPr>
          <a:xfrm>
            <a:off x="720000" y="3033613"/>
            <a:ext cx="2952600" cy="9288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1600"/>
              <a:buNon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26"/>
        <p:cNvGrpSpPr/>
        <p:nvPr/>
      </p:nvGrpSpPr>
      <p:grpSpPr>
        <a:xfrm>
          <a:off x="0" y="0"/>
          <a:ext cx="0" cy="0"/>
          <a:chOff x="0" y="0"/>
          <a:chExt cx="0" cy="0"/>
        </a:xfrm>
      </p:grpSpPr>
      <p:sp>
        <p:nvSpPr>
          <p:cNvPr id="127" name="Google Shape;127;p8"/>
          <p:cNvSpPr txBox="1">
            <a:spLocks noGrp="1"/>
          </p:cNvSpPr>
          <p:nvPr>
            <p:ph type="title"/>
          </p:nvPr>
        </p:nvSpPr>
        <p:spPr>
          <a:xfrm>
            <a:off x="720000" y="1346100"/>
            <a:ext cx="2896200" cy="2451300"/>
          </a:xfrm>
          <a:prstGeom prst="rect">
            <a:avLst/>
          </a:prstGeom>
        </p:spPr>
        <p:txBody>
          <a:bodyPr spcFirstLastPara="1" wrap="square" lIns="0" tIns="0" rIns="0" bIns="0" anchor="ctr" anchorCtr="0">
            <a:noAutofit/>
          </a:bodyPr>
          <a:lstStyle>
            <a:lvl1pPr lvl="0" algn="l">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dk1"/>
        </a:solidFill>
        <a:effectLst/>
      </p:bgPr>
    </p:bg>
    <p:spTree>
      <p:nvGrpSpPr>
        <p:cNvPr id="1" name="Shape 128"/>
        <p:cNvGrpSpPr/>
        <p:nvPr/>
      </p:nvGrpSpPr>
      <p:grpSpPr>
        <a:xfrm>
          <a:off x="0" y="0"/>
          <a:ext cx="0" cy="0"/>
          <a:chOff x="0" y="0"/>
          <a:chExt cx="0" cy="0"/>
        </a:xfrm>
      </p:grpSpPr>
      <p:sp>
        <p:nvSpPr>
          <p:cNvPr id="129" name="Google Shape;129;p9"/>
          <p:cNvSpPr txBox="1">
            <a:spLocks noGrp="1"/>
          </p:cNvSpPr>
          <p:nvPr>
            <p:ph type="title"/>
          </p:nvPr>
        </p:nvSpPr>
        <p:spPr>
          <a:xfrm>
            <a:off x="4908925" y="1422600"/>
            <a:ext cx="3515100" cy="841800"/>
          </a:xfrm>
          <a:prstGeom prst="rect">
            <a:avLst/>
          </a:prstGeom>
        </p:spPr>
        <p:txBody>
          <a:bodyPr spcFirstLastPara="1" wrap="square" lIns="0" tIns="0" rIns="0" bIns="0" anchor="ctr" anchorCtr="0">
            <a:noAutofit/>
          </a:bodyPr>
          <a:lstStyle>
            <a:lvl1pPr lvl="0" algn="r" rtl="0">
              <a:spcBef>
                <a:spcPts val="0"/>
              </a:spcBef>
              <a:spcAft>
                <a:spcPts val="0"/>
              </a:spcAft>
              <a:buSzPts val="4500"/>
              <a:buNone/>
              <a:defRPr sz="5000"/>
            </a:lvl1pPr>
            <a:lvl2pPr lvl="1" algn="r" rtl="0">
              <a:spcBef>
                <a:spcPts val="0"/>
              </a:spcBef>
              <a:spcAft>
                <a:spcPts val="0"/>
              </a:spcAft>
              <a:buSzPts val="4500"/>
              <a:buNone/>
              <a:defRPr sz="4500"/>
            </a:lvl2pPr>
            <a:lvl3pPr lvl="2" algn="r" rtl="0">
              <a:spcBef>
                <a:spcPts val="0"/>
              </a:spcBef>
              <a:spcAft>
                <a:spcPts val="0"/>
              </a:spcAft>
              <a:buSzPts val="4500"/>
              <a:buNone/>
              <a:defRPr sz="4500"/>
            </a:lvl3pPr>
            <a:lvl4pPr lvl="3" algn="r" rtl="0">
              <a:spcBef>
                <a:spcPts val="0"/>
              </a:spcBef>
              <a:spcAft>
                <a:spcPts val="0"/>
              </a:spcAft>
              <a:buSzPts val="4500"/>
              <a:buNone/>
              <a:defRPr sz="4500"/>
            </a:lvl4pPr>
            <a:lvl5pPr lvl="4" algn="r" rtl="0">
              <a:spcBef>
                <a:spcPts val="0"/>
              </a:spcBef>
              <a:spcAft>
                <a:spcPts val="0"/>
              </a:spcAft>
              <a:buSzPts val="4500"/>
              <a:buNone/>
              <a:defRPr sz="4500"/>
            </a:lvl5pPr>
            <a:lvl6pPr lvl="5" algn="r" rtl="0">
              <a:spcBef>
                <a:spcPts val="0"/>
              </a:spcBef>
              <a:spcAft>
                <a:spcPts val="0"/>
              </a:spcAft>
              <a:buSzPts val="4500"/>
              <a:buNone/>
              <a:defRPr sz="4500"/>
            </a:lvl6pPr>
            <a:lvl7pPr lvl="6" algn="r" rtl="0">
              <a:spcBef>
                <a:spcPts val="0"/>
              </a:spcBef>
              <a:spcAft>
                <a:spcPts val="0"/>
              </a:spcAft>
              <a:buSzPts val="4500"/>
              <a:buNone/>
              <a:defRPr sz="4500"/>
            </a:lvl7pPr>
            <a:lvl8pPr lvl="7" algn="r" rtl="0">
              <a:spcBef>
                <a:spcPts val="0"/>
              </a:spcBef>
              <a:spcAft>
                <a:spcPts val="0"/>
              </a:spcAft>
              <a:buSzPts val="4500"/>
              <a:buNone/>
              <a:defRPr sz="4500"/>
            </a:lvl8pPr>
            <a:lvl9pPr lvl="8" algn="r" rtl="0">
              <a:spcBef>
                <a:spcPts val="0"/>
              </a:spcBef>
              <a:spcAft>
                <a:spcPts val="0"/>
              </a:spcAft>
              <a:buSzPts val="4500"/>
              <a:buNone/>
              <a:defRPr sz="4500"/>
            </a:lvl9pPr>
          </a:lstStyle>
          <a:p>
            <a:endParaRPr/>
          </a:p>
        </p:txBody>
      </p:sp>
      <p:sp>
        <p:nvSpPr>
          <p:cNvPr id="130" name="Google Shape;130;p9"/>
          <p:cNvSpPr txBox="1">
            <a:spLocks noGrp="1"/>
          </p:cNvSpPr>
          <p:nvPr>
            <p:ph type="subTitle" idx="1"/>
          </p:nvPr>
        </p:nvSpPr>
        <p:spPr>
          <a:xfrm>
            <a:off x="4908925" y="2264400"/>
            <a:ext cx="3515100" cy="1456500"/>
          </a:xfrm>
          <a:prstGeom prst="rect">
            <a:avLst/>
          </a:prstGeom>
        </p:spPr>
        <p:txBody>
          <a:bodyPr spcFirstLastPara="1" wrap="square" lIns="0" tIns="0" rIns="0" bIns="0" anchor="ctr" anchorCtr="0">
            <a:noAutofit/>
          </a:bodyPr>
          <a:lstStyle>
            <a:lvl1pPr lvl="0" algn="r" rtl="0">
              <a:lnSpc>
                <a:spcPct val="100000"/>
              </a:lnSpc>
              <a:spcBef>
                <a:spcPts val="0"/>
              </a:spcBef>
              <a:spcAft>
                <a:spcPts val="0"/>
              </a:spcAft>
              <a:buSzPts val="1600"/>
              <a:buNone/>
              <a:defRPr/>
            </a:lvl1pPr>
            <a:lvl2pPr lvl="1" algn="r" rtl="0">
              <a:lnSpc>
                <a:spcPct val="100000"/>
              </a:lnSpc>
              <a:spcBef>
                <a:spcPts val="0"/>
              </a:spcBef>
              <a:spcAft>
                <a:spcPts val="0"/>
              </a:spcAft>
              <a:buSzPts val="1600"/>
              <a:buNone/>
              <a:defRPr/>
            </a:lvl2pPr>
            <a:lvl3pPr lvl="2" algn="r" rtl="0">
              <a:lnSpc>
                <a:spcPct val="100000"/>
              </a:lnSpc>
              <a:spcBef>
                <a:spcPts val="0"/>
              </a:spcBef>
              <a:spcAft>
                <a:spcPts val="0"/>
              </a:spcAft>
              <a:buSzPts val="1600"/>
              <a:buNone/>
              <a:defRPr/>
            </a:lvl3pPr>
            <a:lvl4pPr lvl="3" algn="r" rtl="0">
              <a:lnSpc>
                <a:spcPct val="100000"/>
              </a:lnSpc>
              <a:spcBef>
                <a:spcPts val="0"/>
              </a:spcBef>
              <a:spcAft>
                <a:spcPts val="0"/>
              </a:spcAft>
              <a:buSzPts val="1600"/>
              <a:buNone/>
              <a:defRPr/>
            </a:lvl4pPr>
            <a:lvl5pPr lvl="4" algn="r" rtl="0">
              <a:lnSpc>
                <a:spcPct val="100000"/>
              </a:lnSpc>
              <a:spcBef>
                <a:spcPts val="0"/>
              </a:spcBef>
              <a:spcAft>
                <a:spcPts val="0"/>
              </a:spcAft>
              <a:buSzPts val="1600"/>
              <a:buNone/>
              <a:defRPr/>
            </a:lvl5pPr>
            <a:lvl6pPr lvl="5" algn="r" rtl="0">
              <a:lnSpc>
                <a:spcPct val="100000"/>
              </a:lnSpc>
              <a:spcBef>
                <a:spcPts val="0"/>
              </a:spcBef>
              <a:spcAft>
                <a:spcPts val="0"/>
              </a:spcAft>
              <a:buSzPts val="1600"/>
              <a:buNone/>
              <a:defRPr/>
            </a:lvl6pPr>
            <a:lvl7pPr lvl="6" algn="r" rtl="0">
              <a:lnSpc>
                <a:spcPct val="100000"/>
              </a:lnSpc>
              <a:spcBef>
                <a:spcPts val="0"/>
              </a:spcBef>
              <a:spcAft>
                <a:spcPts val="0"/>
              </a:spcAft>
              <a:buSzPts val="1600"/>
              <a:buNone/>
              <a:defRPr/>
            </a:lvl7pPr>
            <a:lvl8pPr lvl="7" algn="r" rtl="0">
              <a:lnSpc>
                <a:spcPct val="100000"/>
              </a:lnSpc>
              <a:spcBef>
                <a:spcPts val="0"/>
              </a:spcBef>
              <a:spcAft>
                <a:spcPts val="0"/>
              </a:spcAft>
              <a:buSzPts val="1600"/>
              <a:buNone/>
              <a:defRPr/>
            </a:lvl8pPr>
            <a:lvl9pPr lvl="8" algn="r" rtl="0">
              <a:lnSpc>
                <a:spcPct val="100000"/>
              </a:lnSpc>
              <a:spcBef>
                <a:spcPts val="0"/>
              </a:spcBef>
              <a:spcAft>
                <a:spcPts val="0"/>
              </a:spcAft>
              <a:buSzPts val="16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31"/>
        <p:cNvGrpSpPr/>
        <p:nvPr/>
      </p:nvGrpSpPr>
      <p:grpSpPr>
        <a:xfrm>
          <a:off x="0" y="0"/>
          <a:ext cx="0" cy="0"/>
          <a:chOff x="0" y="0"/>
          <a:chExt cx="0" cy="0"/>
        </a:xfrm>
      </p:grpSpPr>
      <p:grpSp>
        <p:nvGrpSpPr>
          <p:cNvPr id="132" name="Google Shape;132;p10"/>
          <p:cNvGrpSpPr/>
          <p:nvPr/>
        </p:nvGrpSpPr>
        <p:grpSpPr>
          <a:xfrm rot="10800000" flipH="1">
            <a:off x="8589197" y="1197104"/>
            <a:ext cx="584466" cy="3946393"/>
            <a:chOff x="8559523" y="791447"/>
            <a:chExt cx="584466" cy="3946393"/>
          </a:xfrm>
        </p:grpSpPr>
        <p:sp>
          <p:nvSpPr>
            <p:cNvPr id="133" name="Google Shape;133;p10"/>
            <p:cNvSpPr/>
            <p:nvPr/>
          </p:nvSpPr>
          <p:spPr>
            <a:xfrm>
              <a:off x="8559523" y="2735608"/>
              <a:ext cx="97568" cy="78286"/>
            </a:xfrm>
            <a:custGeom>
              <a:avLst/>
              <a:gdLst/>
              <a:ahLst/>
              <a:cxnLst/>
              <a:rect l="l" t="t" r="r" b="b"/>
              <a:pathLst>
                <a:path w="5389" h="4324" extrusionOk="0">
                  <a:moveTo>
                    <a:pt x="368" y="1"/>
                  </a:moveTo>
                  <a:cubicBezTo>
                    <a:pt x="276" y="1"/>
                    <a:pt x="184" y="40"/>
                    <a:pt x="126" y="113"/>
                  </a:cubicBezTo>
                  <a:cubicBezTo>
                    <a:pt x="0" y="263"/>
                    <a:pt x="25" y="464"/>
                    <a:pt x="176" y="564"/>
                  </a:cubicBezTo>
                  <a:lnTo>
                    <a:pt x="4837" y="4248"/>
                  </a:lnTo>
                  <a:cubicBezTo>
                    <a:pt x="4887" y="4298"/>
                    <a:pt x="4963" y="4324"/>
                    <a:pt x="5038" y="4324"/>
                  </a:cubicBezTo>
                  <a:cubicBezTo>
                    <a:pt x="5138" y="4324"/>
                    <a:pt x="5213" y="4273"/>
                    <a:pt x="5288" y="4198"/>
                  </a:cubicBezTo>
                  <a:cubicBezTo>
                    <a:pt x="5389" y="4073"/>
                    <a:pt x="5364" y="3872"/>
                    <a:pt x="5238" y="3772"/>
                  </a:cubicBezTo>
                  <a:lnTo>
                    <a:pt x="552" y="63"/>
                  </a:lnTo>
                  <a:cubicBezTo>
                    <a:pt x="499" y="21"/>
                    <a:pt x="434" y="1"/>
                    <a:pt x="3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0"/>
            <p:cNvSpPr/>
            <p:nvPr/>
          </p:nvSpPr>
          <p:spPr>
            <a:xfrm>
              <a:off x="8955190" y="4621461"/>
              <a:ext cx="36789" cy="116379"/>
            </a:xfrm>
            <a:custGeom>
              <a:avLst/>
              <a:gdLst/>
              <a:ahLst/>
              <a:cxnLst/>
              <a:rect l="l" t="t" r="r" b="b"/>
              <a:pathLst>
                <a:path w="2032" h="6428" extrusionOk="0">
                  <a:moveTo>
                    <a:pt x="347" y="0"/>
                  </a:moveTo>
                  <a:cubicBezTo>
                    <a:pt x="323" y="0"/>
                    <a:pt x="300" y="4"/>
                    <a:pt x="277" y="12"/>
                  </a:cubicBezTo>
                  <a:cubicBezTo>
                    <a:pt x="101" y="62"/>
                    <a:pt x="1" y="212"/>
                    <a:pt x="26" y="388"/>
                  </a:cubicBezTo>
                  <a:lnTo>
                    <a:pt x="1379" y="6202"/>
                  </a:lnTo>
                  <a:cubicBezTo>
                    <a:pt x="1430" y="6327"/>
                    <a:pt x="1555" y="6428"/>
                    <a:pt x="1680" y="6428"/>
                  </a:cubicBezTo>
                  <a:lnTo>
                    <a:pt x="1755" y="6428"/>
                  </a:lnTo>
                  <a:cubicBezTo>
                    <a:pt x="1931" y="6378"/>
                    <a:pt x="2031" y="6227"/>
                    <a:pt x="2006" y="6052"/>
                  </a:cubicBezTo>
                  <a:lnTo>
                    <a:pt x="653" y="237"/>
                  </a:lnTo>
                  <a:cubicBezTo>
                    <a:pt x="610" y="110"/>
                    <a:pt x="478" y="0"/>
                    <a:pt x="34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0"/>
            <p:cNvSpPr/>
            <p:nvPr/>
          </p:nvSpPr>
          <p:spPr>
            <a:xfrm>
              <a:off x="8623363" y="4301955"/>
              <a:ext cx="60380" cy="108087"/>
            </a:xfrm>
            <a:custGeom>
              <a:avLst/>
              <a:gdLst/>
              <a:ahLst/>
              <a:cxnLst/>
              <a:rect l="l" t="t" r="r" b="b"/>
              <a:pathLst>
                <a:path w="3335" h="5970" extrusionOk="0">
                  <a:moveTo>
                    <a:pt x="2985" y="0"/>
                  </a:moveTo>
                  <a:cubicBezTo>
                    <a:pt x="2871" y="0"/>
                    <a:pt x="2763" y="70"/>
                    <a:pt x="2708" y="180"/>
                  </a:cubicBezTo>
                  <a:lnTo>
                    <a:pt x="76" y="5519"/>
                  </a:lnTo>
                  <a:cubicBezTo>
                    <a:pt x="1" y="5669"/>
                    <a:pt x="51" y="5870"/>
                    <a:pt x="201" y="5945"/>
                  </a:cubicBezTo>
                  <a:cubicBezTo>
                    <a:pt x="252" y="5970"/>
                    <a:pt x="302" y="5970"/>
                    <a:pt x="352" y="5970"/>
                  </a:cubicBezTo>
                  <a:cubicBezTo>
                    <a:pt x="477" y="5970"/>
                    <a:pt x="577" y="5920"/>
                    <a:pt x="627" y="5794"/>
                  </a:cubicBezTo>
                  <a:lnTo>
                    <a:pt x="3259" y="456"/>
                  </a:lnTo>
                  <a:cubicBezTo>
                    <a:pt x="3334" y="306"/>
                    <a:pt x="3259" y="105"/>
                    <a:pt x="3109" y="30"/>
                  </a:cubicBezTo>
                  <a:cubicBezTo>
                    <a:pt x="3068" y="10"/>
                    <a:pt x="3026" y="0"/>
                    <a:pt x="298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0"/>
            <p:cNvSpPr/>
            <p:nvPr/>
          </p:nvSpPr>
          <p:spPr>
            <a:xfrm>
              <a:off x="9016004" y="2994926"/>
              <a:ext cx="59457" cy="59004"/>
            </a:xfrm>
            <a:custGeom>
              <a:avLst/>
              <a:gdLst/>
              <a:ahLst/>
              <a:cxnLst/>
              <a:rect l="l" t="t" r="r" b="b"/>
              <a:pathLst>
                <a:path w="3284" h="3259" extrusionOk="0">
                  <a:moveTo>
                    <a:pt x="1655" y="627"/>
                  </a:moveTo>
                  <a:cubicBezTo>
                    <a:pt x="2206" y="627"/>
                    <a:pt x="2657" y="1078"/>
                    <a:pt x="2657" y="1630"/>
                  </a:cubicBezTo>
                  <a:cubicBezTo>
                    <a:pt x="2657" y="2181"/>
                    <a:pt x="2206" y="2632"/>
                    <a:pt x="1655" y="2632"/>
                  </a:cubicBezTo>
                  <a:cubicBezTo>
                    <a:pt x="1078" y="2632"/>
                    <a:pt x="627" y="2181"/>
                    <a:pt x="627" y="1630"/>
                  </a:cubicBezTo>
                  <a:cubicBezTo>
                    <a:pt x="627" y="1078"/>
                    <a:pt x="1078" y="627"/>
                    <a:pt x="1655" y="627"/>
                  </a:cubicBezTo>
                  <a:close/>
                  <a:moveTo>
                    <a:pt x="1655" y="1"/>
                  </a:moveTo>
                  <a:cubicBezTo>
                    <a:pt x="752" y="1"/>
                    <a:pt x="0" y="727"/>
                    <a:pt x="0" y="1630"/>
                  </a:cubicBezTo>
                  <a:cubicBezTo>
                    <a:pt x="0" y="2532"/>
                    <a:pt x="752" y="3259"/>
                    <a:pt x="1655" y="3259"/>
                  </a:cubicBezTo>
                  <a:cubicBezTo>
                    <a:pt x="2557" y="3259"/>
                    <a:pt x="3284" y="2532"/>
                    <a:pt x="3284" y="1630"/>
                  </a:cubicBezTo>
                  <a:cubicBezTo>
                    <a:pt x="3284" y="727"/>
                    <a:pt x="2557" y="1"/>
                    <a:pt x="165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10"/>
            <p:cNvSpPr/>
            <p:nvPr/>
          </p:nvSpPr>
          <p:spPr>
            <a:xfrm>
              <a:off x="8736973" y="1964341"/>
              <a:ext cx="59457" cy="59004"/>
            </a:xfrm>
            <a:custGeom>
              <a:avLst/>
              <a:gdLst/>
              <a:ahLst/>
              <a:cxnLst/>
              <a:rect l="l" t="t" r="r" b="b"/>
              <a:pathLst>
                <a:path w="3284" h="3259" extrusionOk="0">
                  <a:moveTo>
                    <a:pt x="1630" y="627"/>
                  </a:moveTo>
                  <a:cubicBezTo>
                    <a:pt x="2206" y="627"/>
                    <a:pt x="2657" y="1078"/>
                    <a:pt x="2657" y="1629"/>
                  </a:cubicBezTo>
                  <a:cubicBezTo>
                    <a:pt x="2657" y="2181"/>
                    <a:pt x="2206" y="2632"/>
                    <a:pt x="1630" y="2632"/>
                  </a:cubicBezTo>
                  <a:cubicBezTo>
                    <a:pt x="1078" y="2632"/>
                    <a:pt x="627" y="2181"/>
                    <a:pt x="627" y="1629"/>
                  </a:cubicBezTo>
                  <a:cubicBezTo>
                    <a:pt x="627" y="1078"/>
                    <a:pt x="1078" y="627"/>
                    <a:pt x="1630" y="627"/>
                  </a:cubicBezTo>
                  <a:close/>
                  <a:moveTo>
                    <a:pt x="1630" y="0"/>
                  </a:moveTo>
                  <a:cubicBezTo>
                    <a:pt x="728" y="0"/>
                    <a:pt x="1" y="727"/>
                    <a:pt x="1" y="1629"/>
                  </a:cubicBezTo>
                  <a:cubicBezTo>
                    <a:pt x="1" y="2532"/>
                    <a:pt x="728" y="3258"/>
                    <a:pt x="1630" y="3258"/>
                  </a:cubicBezTo>
                  <a:cubicBezTo>
                    <a:pt x="2532" y="3258"/>
                    <a:pt x="3284" y="2532"/>
                    <a:pt x="3284" y="1629"/>
                  </a:cubicBezTo>
                  <a:cubicBezTo>
                    <a:pt x="3284" y="727"/>
                    <a:pt x="2532" y="0"/>
                    <a:pt x="163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0"/>
            <p:cNvSpPr/>
            <p:nvPr/>
          </p:nvSpPr>
          <p:spPr>
            <a:xfrm>
              <a:off x="9121267" y="3702904"/>
              <a:ext cx="22722" cy="22595"/>
            </a:xfrm>
            <a:custGeom>
              <a:avLst/>
              <a:gdLst/>
              <a:ahLst/>
              <a:cxnLst/>
              <a:rect l="l" t="t" r="r" b="b"/>
              <a:pathLst>
                <a:path w="1255" h="1248" extrusionOk="0">
                  <a:moveTo>
                    <a:pt x="615" y="1"/>
                  </a:moveTo>
                  <a:cubicBezTo>
                    <a:pt x="452" y="1"/>
                    <a:pt x="289" y="57"/>
                    <a:pt x="176" y="170"/>
                  </a:cubicBezTo>
                  <a:cubicBezTo>
                    <a:pt x="151" y="220"/>
                    <a:pt x="126" y="245"/>
                    <a:pt x="101" y="270"/>
                  </a:cubicBezTo>
                  <a:cubicBezTo>
                    <a:pt x="76" y="320"/>
                    <a:pt x="51" y="345"/>
                    <a:pt x="51" y="396"/>
                  </a:cubicBezTo>
                  <a:cubicBezTo>
                    <a:pt x="26" y="421"/>
                    <a:pt x="26" y="471"/>
                    <a:pt x="1" y="496"/>
                  </a:cubicBezTo>
                  <a:cubicBezTo>
                    <a:pt x="1" y="546"/>
                    <a:pt x="1" y="571"/>
                    <a:pt x="1" y="621"/>
                  </a:cubicBezTo>
                  <a:cubicBezTo>
                    <a:pt x="1" y="797"/>
                    <a:pt x="51" y="947"/>
                    <a:pt x="176" y="1072"/>
                  </a:cubicBezTo>
                  <a:cubicBezTo>
                    <a:pt x="302" y="1198"/>
                    <a:pt x="452" y="1248"/>
                    <a:pt x="628" y="1248"/>
                  </a:cubicBezTo>
                  <a:cubicBezTo>
                    <a:pt x="778" y="1248"/>
                    <a:pt x="953" y="1198"/>
                    <a:pt x="1054" y="1072"/>
                  </a:cubicBezTo>
                  <a:cubicBezTo>
                    <a:pt x="1179" y="947"/>
                    <a:pt x="1254" y="797"/>
                    <a:pt x="1254" y="621"/>
                  </a:cubicBezTo>
                  <a:cubicBezTo>
                    <a:pt x="1254" y="571"/>
                    <a:pt x="1254" y="546"/>
                    <a:pt x="1229" y="496"/>
                  </a:cubicBezTo>
                  <a:cubicBezTo>
                    <a:pt x="1229" y="471"/>
                    <a:pt x="1229" y="421"/>
                    <a:pt x="1204" y="396"/>
                  </a:cubicBezTo>
                  <a:cubicBezTo>
                    <a:pt x="1179" y="345"/>
                    <a:pt x="1154" y="320"/>
                    <a:pt x="1154" y="270"/>
                  </a:cubicBezTo>
                  <a:cubicBezTo>
                    <a:pt x="1129" y="245"/>
                    <a:pt x="1104" y="220"/>
                    <a:pt x="1054" y="170"/>
                  </a:cubicBezTo>
                  <a:cubicBezTo>
                    <a:pt x="941" y="57"/>
                    <a:pt x="778" y="1"/>
                    <a:pt x="6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10"/>
            <p:cNvSpPr/>
            <p:nvPr/>
          </p:nvSpPr>
          <p:spPr>
            <a:xfrm>
              <a:off x="9034598" y="1818952"/>
              <a:ext cx="22722" cy="22993"/>
            </a:xfrm>
            <a:custGeom>
              <a:avLst/>
              <a:gdLst/>
              <a:ahLst/>
              <a:cxnLst/>
              <a:rect l="l" t="t" r="r" b="b"/>
              <a:pathLst>
                <a:path w="1255" h="1270" extrusionOk="0">
                  <a:moveTo>
                    <a:pt x="603" y="0"/>
                  </a:moveTo>
                  <a:cubicBezTo>
                    <a:pt x="446" y="0"/>
                    <a:pt x="295" y="72"/>
                    <a:pt x="176" y="191"/>
                  </a:cubicBezTo>
                  <a:cubicBezTo>
                    <a:pt x="151" y="216"/>
                    <a:pt x="126" y="241"/>
                    <a:pt x="101" y="292"/>
                  </a:cubicBezTo>
                  <a:cubicBezTo>
                    <a:pt x="76" y="317"/>
                    <a:pt x="51" y="342"/>
                    <a:pt x="51" y="392"/>
                  </a:cubicBezTo>
                  <a:cubicBezTo>
                    <a:pt x="26" y="417"/>
                    <a:pt x="1" y="467"/>
                    <a:pt x="1" y="517"/>
                  </a:cubicBezTo>
                  <a:cubicBezTo>
                    <a:pt x="1" y="542"/>
                    <a:pt x="1" y="592"/>
                    <a:pt x="1" y="642"/>
                  </a:cubicBezTo>
                  <a:cubicBezTo>
                    <a:pt x="1" y="793"/>
                    <a:pt x="51" y="968"/>
                    <a:pt x="176" y="1069"/>
                  </a:cubicBezTo>
                  <a:cubicBezTo>
                    <a:pt x="302" y="1194"/>
                    <a:pt x="452" y="1269"/>
                    <a:pt x="628" y="1269"/>
                  </a:cubicBezTo>
                  <a:cubicBezTo>
                    <a:pt x="653" y="1269"/>
                    <a:pt x="703" y="1244"/>
                    <a:pt x="728" y="1244"/>
                  </a:cubicBezTo>
                  <a:cubicBezTo>
                    <a:pt x="778" y="1244"/>
                    <a:pt x="828" y="1219"/>
                    <a:pt x="853" y="1219"/>
                  </a:cubicBezTo>
                  <a:cubicBezTo>
                    <a:pt x="903" y="1194"/>
                    <a:pt x="928" y="1169"/>
                    <a:pt x="953" y="1144"/>
                  </a:cubicBezTo>
                  <a:cubicBezTo>
                    <a:pt x="1003" y="1119"/>
                    <a:pt x="1029" y="1094"/>
                    <a:pt x="1054" y="1069"/>
                  </a:cubicBezTo>
                  <a:cubicBezTo>
                    <a:pt x="1179" y="968"/>
                    <a:pt x="1254" y="793"/>
                    <a:pt x="1254" y="642"/>
                  </a:cubicBezTo>
                  <a:cubicBezTo>
                    <a:pt x="1254" y="592"/>
                    <a:pt x="1229" y="542"/>
                    <a:pt x="1229" y="517"/>
                  </a:cubicBezTo>
                  <a:cubicBezTo>
                    <a:pt x="1229" y="467"/>
                    <a:pt x="1204" y="417"/>
                    <a:pt x="1204" y="392"/>
                  </a:cubicBezTo>
                  <a:cubicBezTo>
                    <a:pt x="1179" y="342"/>
                    <a:pt x="1154" y="317"/>
                    <a:pt x="1129" y="292"/>
                  </a:cubicBezTo>
                  <a:cubicBezTo>
                    <a:pt x="1104" y="241"/>
                    <a:pt x="1079" y="216"/>
                    <a:pt x="1054" y="191"/>
                  </a:cubicBezTo>
                  <a:cubicBezTo>
                    <a:pt x="1029" y="166"/>
                    <a:pt x="1003" y="141"/>
                    <a:pt x="953" y="116"/>
                  </a:cubicBezTo>
                  <a:cubicBezTo>
                    <a:pt x="928" y="91"/>
                    <a:pt x="903" y="66"/>
                    <a:pt x="853" y="41"/>
                  </a:cubicBezTo>
                  <a:cubicBezTo>
                    <a:pt x="828" y="41"/>
                    <a:pt x="778" y="16"/>
                    <a:pt x="728" y="16"/>
                  </a:cubicBezTo>
                  <a:cubicBezTo>
                    <a:pt x="686" y="5"/>
                    <a:pt x="644" y="0"/>
                    <a:pt x="6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10"/>
            <p:cNvSpPr/>
            <p:nvPr/>
          </p:nvSpPr>
          <p:spPr>
            <a:xfrm>
              <a:off x="8700096" y="3562403"/>
              <a:ext cx="55383" cy="54007"/>
            </a:xfrm>
            <a:custGeom>
              <a:avLst/>
              <a:gdLst/>
              <a:ahLst/>
              <a:cxnLst/>
              <a:rect l="l" t="t" r="r" b="b"/>
              <a:pathLst>
                <a:path w="3059" h="2983" extrusionOk="0">
                  <a:moveTo>
                    <a:pt x="2707" y="0"/>
                  </a:moveTo>
                  <a:cubicBezTo>
                    <a:pt x="2626" y="0"/>
                    <a:pt x="2544" y="25"/>
                    <a:pt x="2482" y="75"/>
                  </a:cubicBezTo>
                  <a:lnTo>
                    <a:pt x="126" y="2456"/>
                  </a:lnTo>
                  <a:cubicBezTo>
                    <a:pt x="0" y="2582"/>
                    <a:pt x="0" y="2782"/>
                    <a:pt x="126" y="2907"/>
                  </a:cubicBezTo>
                  <a:cubicBezTo>
                    <a:pt x="176" y="2958"/>
                    <a:pt x="251" y="2983"/>
                    <a:pt x="351" y="2983"/>
                  </a:cubicBezTo>
                  <a:cubicBezTo>
                    <a:pt x="427" y="2983"/>
                    <a:pt x="502" y="2958"/>
                    <a:pt x="552" y="2907"/>
                  </a:cubicBezTo>
                  <a:lnTo>
                    <a:pt x="2933" y="527"/>
                  </a:lnTo>
                  <a:cubicBezTo>
                    <a:pt x="3058" y="401"/>
                    <a:pt x="3058" y="201"/>
                    <a:pt x="2933" y="75"/>
                  </a:cubicBezTo>
                  <a:cubicBezTo>
                    <a:pt x="2870" y="25"/>
                    <a:pt x="2789" y="0"/>
                    <a:pt x="270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10"/>
            <p:cNvSpPr/>
            <p:nvPr/>
          </p:nvSpPr>
          <p:spPr>
            <a:xfrm>
              <a:off x="8578586" y="1382241"/>
              <a:ext cx="59457" cy="59004"/>
            </a:xfrm>
            <a:custGeom>
              <a:avLst/>
              <a:gdLst/>
              <a:ahLst/>
              <a:cxnLst/>
              <a:rect l="l" t="t" r="r" b="b"/>
              <a:pathLst>
                <a:path w="3284" h="3259" extrusionOk="0">
                  <a:moveTo>
                    <a:pt x="1630" y="627"/>
                  </a:moveTo>
                  <a:cubicBezTo>
                    <a:pt x="2206" y="627"/>
                    <a:pt x="2657" y="1078"/>
                    <a:pt x="2657" y="1629"/>
                  </a:cubicBezTo>
                  <a:cubicBezTo>
                    <a:pt x="2657" y="2181"/>
                    <a:pt x="2206" y="2632"/>
                    <a:pt x="1630" y="2632"/>
                  </a:cubicBezTo>
                  <a:cubicBezTo>
                    <a:pt x="1078" y="2632"/>
                    <a:pt x="627" y="2181"/>
                    <a:pt x="627" y="1629"/>
                  </a:cubicBezTo>
                  <a:cubicBezTo>
                    <a:pt x="627" y="1078"/>
                    <a:pt x="1078" y="627"/>
                    <a:pt x="1630" y="627"/>
                  </a:cubicBezTo>
                  <a:close/>
                  <a:moveTo>
                    <a:pt x="1630" y="0"/>
                  </a:moveTo>
                  <a:cubicBezTo>
                    <a:pt x="728" y="0"/>
                    <a:pt x="1" y="727"/>
                    <a:pt x="1" y="1629"/>
                  </a:cubicBezTo>
                  <a:cubicBezTo>
                    <a:pt x="1" y="2532"/>
                    <a:pt x="728" y="3258"/>
                    <a:pt x="1630" y="3258"/>
                  </a:cubicBezTo>
                  <a:cubicBezTo>
                    <a:pt x="2532" y="3258"/>
                    <a:pt x="3284" y="2532"/>
                    <a:pt x="3284" y="1629"/>
                  </a:cubicBezTo>
                  <a:cubicBezTo>
                    <a:pt x="3284" y="727"/>
                    <a:pt x="2532" y="0"/>
                    <a:pt x="163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10"/>
            <p:cNvSpPr/>
            <p:nvPr/>
          </p:nvSpPr>
          <p:spPr>
            <a:xfrm>
              <a:off x="8996935" y="1128258"/>
              <a:ext cx="97568" cy="78286"/>
            </a:xfrm>
            <a:custGeom>
              <a:avLst/>
              <a:gdLst/>
              <a:ahLst/>
              <a:cxnLst/>
              <a:rect l="l" t="t" r="r" b="b"/>
              <a:pathLst>
                <a:path w="5389" h="4324" extrusionOk="0">
                  <a:moveTo>
                    <a:pt x="368" y="1"/>
                  </a:moveTo>
                  <a:cubicBezTo>
                    <a:pt x="276" y="1"/>
                    <a:pt x="184" y="40"/>
                    <a:pt x="126" y="113"/>
                  </a:cubicBezTo>
                  <a:cubicBezTo>
                    <a:pt x="0" y="263"/>
                    <a:pt x="25" y="464"/>
                    <a:pt x="176" y="564"/>
                  </a:cubicBezTo>
                  <a:lnTo>
                    <a:pt x="4837" y="4248"/>
                  </a:lnTo>
                  <a:cubicBezTo>
                    <a:pt x="4887" y="4298"/>
                    <a:pt x="4963" y="4324"/>
                    <a:pt x="5038" y="4324"/>
                  </a:cubicBezTo>
                  <a:cubicBezTo>
                    <a:pt x="5138" y="4324"/>
                    <a:pt x="5213" y="4273"/>
                    <a:pt x="5288" y="4198"/>
                  </a:cubicBezTo>
                  <a:cubicBezTo>
                    <a:pt x="5389" y="4073"/>
                    <a:pt x="5364" y="3872"/>
                    <a:pt x="5238" y="3772"/>
                  </a:cubicBezTo>
                  <a:lnTo>
                    <a:pt x="552" y="63"/>
                  </a:lnTo>
                  <a:cubicBezTo>
                    <a:pt x="499" y="21"/>
                    <a:pt x="434" y="1"/>
                    <a:pt x="3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10"/>
            <p:cNvSpPr/>
            <p:nvPr/>
          </p:nvSpPr>
          <p:spPr>
            <a:xfrm>
              <a:off x="8736972" y="791447"/>
              <a:ext cx="59475" cy="59457"/>
            </a:xfrm>
            <a:custGeom>
              <a:avLst/>
              <a:gdLst/>
              <a:ahLst/>
              <a:cxnLst/>
              <a:rect l="l" t="t" r="r" b="b"/>
              <a:pathLst>
                <a:path w="3285" h="3284" extrusionOk="0">
                  <a:moveTo>
                    <a:pt x="1655" y="627"/>
                  </a:moveTo>
                  <a:cubicBezTo>
                    <a:pt x="2206" y="627"/>
                    <a:pt x="2657" y="1103"/>
                    <a:pt x="2657" y="1654"/>
                  </a:cubicBezTo>
                  <a:cubicBezTo>
                    <a:pt x="2657" y="2206"/>
                    <a:pt x="2206" y="2657"/>
                    <a:pt x="1655" y="2657"/>
                  </a:cubicBezTo>
                  <a:cubicBezTo>
                    <a:pt x="1079" y="2657"/>
                    <a:pt x="627" y="2206"/>
                    <a:pt x="627" y="1654"/>
                  </a:cubicBezTo>
                  <a:cubicBezTo>
                    <a:pt x="627" y="1103"/>
                    <a:pt x="1079" y="627"/>
                    <a:pt x="1655" y="627"/>
                  </a:cubicBezTo>
                  <a:close/>
                  <a:moveTo>
                    <a:pt x="1655" y="0"/>
                  </a:moveTo>
                  <a:cubicBezTo>
                    <a:pt x="753" y="0"/>
                    <a:pt x="1" y="752"/>
                    <a:pt x="1" y="1654"/>
                  </a:cubicBezTo>
                  <a:cubicBezTo>
                    <a:pt x="1" y="2556"/>
                    <a:pt x="753" y="3283"/>
                    <a:pt x="1655" y="3283"/>
                  </a:cubicBezTo>
                  <a:cubicBezTo>
                    <a:pt x="2557" y="3283"/>
                    <a:pt x="3284" y="2556"/>
                    <a:pt x="3284" y="1654"/>
                  </a:cubicBezTo>
                  <a:cubicBezTo>
                    <a:pt x="3284" y="752"/>
                    <a:pt x="2557" y="0"/>
                    <a:pt x="165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4" name="Google Shape;144;p10"/>
          <p:cNvGrpSpPr/>
          <p:nvPr/>
        </p:nvGrpSpPr>
        <p:grpSpPr>
          <a:xfrm rot="10800000">
            <a:off x="-29671" y="11222"/>
            <a:ext cx="1758614" cy="3882110"/>
            <a:chOff x="7444711" y="1171313"/>
            <a:chExt cx="1758614" cy="3882110"/>
          </a:xfrm>
        </p:grpSpPr>
        <p:sp>
          <p:nvSpPr>
            <p:cNvPr id="145" name="Google Shape;145;p10"/>
            <p:cNvSpPr/>
            <p:nvPr/>
          </p:nvSpPr>
          <p:spPr>
            <a:xfrm rot="10800000" flipH="1">
              <a:off x="8761336" y="4629316"/>
              <a:ext cx="72619" cy="101243"/>
            </a:xfrm>
            <a:custGeom>
              <a:avLst/>
              <a:gdLst/>
              <a:ahLst/>
              <a:cxnLst/>
              <a:rect l="l" t="t" r="r" b="b"/>
              <a:pathLst>
                <a:path w="4011" h="5592" extrusionOk="0">
                  <a:moveTo>
                    <a:pt x="3663" y="1"/>
                  </a:moveTo>
                  <a:cubicBezTo>
                    <a:pt x="3555" y="1"/>
                    <a:pt x="3449" y="56"/>
                    <a:pt x="3384" y="153"/>
                  </a:cubicBezTo>
                  <a:lnTo>
                    <a:pt x="76" y="5090"/>
                  </a:lnTo>
                  <a:cubicBezTo>
                    <a:pt x="1" y="5241"/>
                    <a:pt x="26" y="5441"/>
                    <a:pt x="176" y="5542"/>
                  </a:cubicBezTo>
                  <a:cubicBezTo>
                    <a:pt x="226" y="5567"/>
                    <a:pt x="276" y="5592"/>
                    <a:pt x="351" y="5592"/>
                  </a:cubicBezTo>
                  <a:cubicBezTo>
                    <a:pt x="452" y="5592"/>
                    <a:pt x="552" y="5542"/>
                    <a:pt x="602" y="5441"/>
                  </a:cubicBezTo>
                  <a:lnTo>
                    <a:pt x="3910" y="504"/>
                  </a:lnTo>
                  <a:cubicBezTo>
                    <a:pt x="4011" y="354"/>
                    <a:pt x="3960" y="153"/>
                    <a:pt x="3835" y="53"/>
                  </a:cubicBezTo>
                  <a:cubicBezTo>
                    <a:pt x="3782" y="17"/>
                    <a:pt x="3722" y="1"/>
                    <a:pt x="366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0"/>
            <p:cNvSpPr/>
            <p:nvPr/>
          </p:nvSpPr>
          <p:spPr>
            <a:xfrm rot="10800000" flipH="1">
              <a:off x="8775794" y="3218534"/>
              <a:ext cx="59909" cy="108630"/>
            </a:xfrm>
            <a:custGeom>
              <a:avLst/>
              <a:gdLst/>
              <a:ahLst/>
              <a:cxnLst/>
              <a:rect l="l" t="t" r="r" b="b"/>
              <a:pathLst>
                <a:path w="3309" h="6000" extrusionOk="0">
                  <a:moveTo>
                    <a:pt x="370" y="1"/>
                  </a:moveTo>
                  <a:cubicBezTo>
                    <a:pt x="321" y="1"/>
                    <a:pt x="271" y="12"/>
                    <a:pt x="226" y="35"/>
                  </a:cubicBezTo>
                  <a:cubicBezTo>
                    <a:pt x="76" y="110"/>
                    <a:pt x="0" y="285"/>
                    <a:pt x="76" y="461"/>
                  </a:cubicBezTo>
                  <a:lnTo>
                    <a:pt x="2682" y="5824"/>
                  </a:lnTo>
                  <a:cubicBezTo>
                    <a:pt x="2732" y="5924"/>
                    <a:pt x="2833" y="5999"/>
                    <a:pt x="2958" y="5999"/>
                  </a:cubicBezTo>
                  <a:cubicBezTo>
                    <a:pt x="3008" y="5999"/>
                    <a:pt x="3058" y="5974"/>
                    <a:pt x="3083" y="5974"/>
                  </a:cubicBezTo>
                  <a:cubicBezTo>
                    <a:pt x="3259" y="5874"/>
                    <a:pt x="3309" y="5699"/>
                    <a:pt x="3234" y="5548"/>
                  </a:cubicBezTo>
                  <a:lnTo>
                    <a:pt x="652" y="185"/>
                  </a:lnTo>
                  <a:cubicBezTo>
                    <a:pt x="599" y="62"/>
                    <a:pt x="485" y="1"/>
                    <a:pt x="37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0"/>
            <p:cNvSpPr/>
            <p:nvPr/>
          </p:nvSpPr>
          <p:spPr>
            <a:xfrm rot="10800000" flipH="1">
              <a:off x="8671046" y="1505624"/>
              <a:ext cx="60362" cy="108177"/>
            </a:xfrm>
            <a:custGeom>
              <a:avLst/>
              <a:gdLst/>
              <a:ahLst/>
              <a:cxnLst/>
              <a:rect l="l" t="t" r="r" b="b"/>
              <a:pathLst>
                <a:path w="3334" h="5975" extrusionOk="0">
                  <a:moveTo>
                    <a:pt x="2984" y="1"/>
                  </a:moveTo>
                  <a:cubicBezTo>
                    <a:pt x="2870" y="1"/>
                    <a:pt x="2759" y="57"/>
                    <a:pt x="2707" y="160"/>
                  </a:cubicBezTo>
                  <a:lnTo>
                    <a:pt x="75" y="5524"/>
                  </a:lnTo>
                  <a:cubicBezTo>
                    <a:pt x="0" y="5674"/>
                    <a:pt x="75" y="5850"/>
                    <a:pt x="226" y="5925"/>
                  </a:cubicBezTo>
                  <a:cubicBezTo>
                    <a:pt x="276" y="5950"/>
                    <a:pt x="326" y="5975"/>
                    <a:pt x="351" y="5975"/>
                  </a:cubicBezTo>
                  <a:cubicBezTo>
                    <a:pt x="476" y="5975"/>
                    <a:pt x="577" y="5900"/>
                    <a:pt x="652" y="5800"/>
                  </a:cubicBezTo>
                  <a:lnTo>
                    <a:pt x="3258" y="436"/>
                  </a:lnTo>
                  <a:cubicBezTo>
                    <a:pt x="3333" y="286"/>
                    <a:pt x="3283" y="110"/>
                    <a:pt x="3133" y="35"/>
                  </a:cubicBezTo>
                  <a:cubicBezTo>
                    <a:pt x="3086" y="12"/>
                    <a:pt x="3035" y="1"/>
                    <a:pt x="298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10"/>
            <p:cNvSpPr/>
            <p:nvPr/>
          </p:nvSpPr>
          <p:spPr>
            <a:xfrm rot="10800000" flipH="1">
              <a:off x="8929676" y="4249509"/>
              <a:ext cx="59022" cy="59004"/>
            </a:xfrm>
            <a:custGeom>
              <a:avLst/>
              <a:gdLst/>
              <a:ahLst/>
              <a:cxnLst/>
              <a:rect l="l" t="t" r="r" b="b"/>
              <a:pathLst>
                <a:path w="3260" h="3259" extrusionOk="0">
                  <a:moveTo>
                    <a:pt x="1630" y="627"/>
                  </a:moveTo>
                  <a:cubicBezTo>
                    <a:pt x="2181" y="627"/>
                    <a:pt x="2632" y="1078"/>
                    <a:pt x="2632" y="1629"/>
                  </a:cubicBezTo>
                  <a:cubicBezTo>
                    <a:pt x="2632" y="2181"/>
                    <a:pt x="2181" y="2632"/>
                    <a:pt x="1630" y="2632"/>
                  </a:cubicBezTo>
                  <a:cubicBezTo>
                    <a:pt x="1079" y="2632"/>
                    <a:pt x="627" y="2181"/>
                    <a:pt x="627" y="1629"/>
                  </a:cubicBezTo>
                  <a:cubicBezTo>
                    <a:pt x="627" y="1078"/>
                    <a:pt x="1079" y="627"/>
                    <a:pt x="1630" y="627"/>
                  </a:cubicBezTo>
                  <a:close/>
                  <a:moveTo>
                    <a:pt x="1630" y="0"/>
                  </a:moveTo>
                  <a:cubicBezTo>
                    <a:pt x="728" y="0"/>
                    <a:pt x="1" y="727"/>
                    <a:pt x="1" y="1629"/>
                  </a:cubicBezTo>
                  <a:cubicBezTo>
                    <a:pt x="1" y="2531"/>
                    <a:pt x="728" y="3258"/>
                    <a:pt x="1630" y="3258"/>
                  </a:cubicBezTo>
                  <a:cubicBezTo>
                    <a:pt x="2532" y="3258"/>
                    <a:pt x="3259" y="2531"/>
                    <a:pt x="3259" y="1629"/>
                  </a:cubicBezTo>
                  <a:cubicBezTo>
                    <a:pt x="3259" y="727"/>
                    <a:pt x="2532" y="0"/>
                    <a:pt x="163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10"/>
            <p:cNvSpPr/>
            <p:nvPr/>
          </p:nvSpPr>
          <p:spPr>
            <a:xfrm rot="10800000" flipH="1">
              <a:off x="8647890" y="2219377"/>
              <a:ext cx="59022" cy="59475"/>
            </a:xfrm>
            <a:custGeom>
              <a:avLst/>
              <a:gdLst/>
              <a:ahLst/>
              <a:cxnLst/>
              <a:rect l="l" t="t" r="r" b="b"/>
              <a:pathLst>
                <a:path w="3260" h="3285" extrusionOk="0">
                  <a:moveTo>
                    <a:pt x="1630" y="628"/>
                  </a:moveTo>
                  <a:cubicBezTo>
                    <a:pt x="2181" y="628"/>
                    <a:pt x="2632" y="1079"/>
                    <a:pt x="2632" y="1630"/>
                  </a:cubicBezTo>
                  <a:cubicBezTo>
                    <a:pt x="2632" y="2181"/>
                    <a:pt x="2181" y="2658"/>
                    <a:pt x="1630" y="2658"/>
                  </a:cubicBezTo>
                  <a:cubicBezTo>
                    <a:pt x="1079" y="2658"/>
                    <a:pt x="627" y="2181"/>
                    <a:pt x="627" y="1630"/>
                  </a:cubicBezTo>
                  <a:cubicBezTo>
                    <a:pt x="627" y="1079"/>
                    <a:pt x="1079" y="628"/>
                    <a:pt x="1630" y="628"/>
                  </a:cubicBezTo>
                  <a:close/>
                  <a:moveTo>
                    <a:pt x="1630" y="1"/>
                  </a:moveTo>
                  <a:cubicBezTo>
                    <a:pt x="728" y="1"/>
                    <a:pt x="1" y="728"/>
                    <a:pt x="1" y="1630"/>
                  </a:cubicBezTo>
                  <a:cubicBezTo>
                    <a:pt x="1" y="2532"/>
                    <a:pt x="728" y="3284"/>
                    <a:pt x="1630" y="3284"/>
                  </a:cubicBezTo>
                  <a:cubicBezTo>
                    <a:pt x="2532" y="3284"/>
                    <a:pt x="3259" y="2532"/>
                    <a:pt x="3259" y="1630"/>
                  </a:cubicBezTo>
                  <a:cubicBezTo>
                    <a:pt x="3259" y="728"/>
                    <a:pt x="2532" y="1"/>
                    <a:pt x="163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0"/>
            <p:cNvSpPr/>
            <p:nvPr/>
          </p:nvSpPr>
          <p:spPr>
            <a:xfrm rot="10800000" flipH="1">
              <a:off x="8936236" y="1171313"/>
              <a:ext cx="59004" cy="59022"/>
            </a:xfrm>
            <a:custGeom>
              <a:avLst/>
              <a:gdLst/>
              <a:ahLst/>
              <a:cxnLst/>
              <a:rect l="l" t="t" r="r" b="b"/>
              <a:pathLst>
                <a:path w="3259" h="3260" extrusionOk="0">
                  <a:moveTo>
                    <a:pt x="1629" y="627"/>
                  </a:moveTo>
                  <a:cubicBezTo>
                    <a:pt x="2180" y="627"/>
                    <a:pt x="2632" y="1079"/>
                    <a:pt x="2632" y="1630"/>
                  </a:cubicBezTo>
                  <a:cubicBezTo>
                    <a:pt x="2632" y="2181"/>
                    <a:pt x="2180" y="2632"/>
                    <a:pt x="1629" y="2632"/>
                  </a:cubicBezTo>
                  <a:cubicBezTo>
                    <a:pt x="1078" y="2632"/>
                    <a:pt x="627" y="2181"/>
                    <a:pt x="627" y="1630"/>
                  </a:cubicBezTo>
                  <a:cubicBezTo>
                    <a:pt x="627" y="1079"/>
                    <a:pt x="1078" y="627"/>
                    <a:pt x="1629" y="627"/>
                  </a:cubicBezTo>
                  <a:close/>
                  <a:moveTo>
                    <a:pt x="1629" y="1"/>
                  </a:moveTo>
                  <a:cubicBezTo>
                    <a:pt x="727" y="1"/>
                    <a:pt x="0" y="728"/>
                    <a:pt x="0" y="1630"/>
                  </a:cubicBezTo>
                  <a:cubicBezTo>
                    <a:pt x="0" y="2532"/>
                    <a:pt x="727" y="3259"/>
                    <a:pt x="1629" y="3259"/>
                  </a:cubicBezTo>
                  <a:cubicBezTo>
                    <a:pt x="2531" y="3259"/>
                    <a:pt x="3258" y="2532"/>
                    <a:pt x="3258" y="1630"/>
                  </a:cubicBezTo>
                  <a:cubicBezTo>
                    <a:pt x="3258" y="728"/>
                    <a:pt x="2531" y="1"/>
                    <a:pt x="16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0"/>
            <p:cNvSpPr/>
            <p:nvPr/>
          </p:nvSpPr>
          <p:spPr>
            <a:xfrm rot="10800000" flipH="1">
              <a:off x="8756339" y="2532485"/>
              <a:ext cx="22722" cy="22975"/>
            </a:xfrm>
            <a:custGeom>
              <a:avLst/>
              <a:gdLst/>
              <a:ahLst/>
              <a:cxnLst/>
              <a:rect l="l" t="t" r="r" b="b"/>
              <a:pathLst>
                <a:path w="1255" h="1269" extrusionOk="0">
                  <a:moveTo>
                    <a:pt x="625" y="0"/>
                  </a:moveTo>
                  <a:cubicBezTo>
                    <a:pt x="461" y="0"/>
                    <a:pt x="295" y="72"/>
                    <a:pt x="176" y="191"/>
                  </a:cubicBezTo>
                  <a:cubicBezTo>
                    <a:pt x="151" y="216"/>
                    <a:pt x="126" y="241"/>
                    <a:pt x="101" y="291"/>
                  </a:cubicBezTo>
                  <a:cubicBezTo>
                    <a:pt x="76" y="317"/>
                    <a:pt x="51" y="342"/>
                    <a:pt x="51" y="392"/>
                  </a:cubicBezTo>
                  <a:cubicBezTo>
                    <a:pt x="26" y="417"/>
                    <a:pt x="26" y="467"/>
                    <a:pt x="1" y="517"/>
                  </a:cubicBezTo>
                  <a:cubicBezTo>
                    <a:pt x="1" y="542"/>
                    <a:pt x="1" y="592"/>
                    <a:pt x="1" y="642"/>
                  </a:cubicBezTo>
                  <a:cubicBezTo>
                    <a:pt x="1" y="793"/>
                    <a:pt x="51" y="943"/>
                    <a:pt x="176" y="1068"/>
                  </a:cubicBezTo>
                  <a:cubicBezTo>
                    <a:pt x="302" y="1194"/>
                    <a:pt x="452" y="1269"/>
                    <a:pt x="627" y="1269"/>
                  </a:cubicBezTo>
                  <a:cubicBezTo>
                    <a:pt x="778" y="1269"/>
                    <a:pt x="953" y="1194"/>
                    <a:pt x="1054" y="1068"/>
                  </a:cubicBezTo>
                  <a:cubicBezTo>
                    <a:pt x="1179" y="943"/>
                    <a:pt x="1254" y="793"/>
                    <a:pt x="1254" y="642"/>
                  </a:cubicBezTo>
                  <a:cubicBezTo>
                    <a:pt x="1254" y="592"/>
                    <a:pt x="1254" y="542"/>
                    <a:pt x="1229" y="517"/>
                  </a:cubicBezTo>
                  <a:cubicBezTo>
                    <a:pt x="1229" y="467"/>
                    <a:pt x="1204" y="417"/>
                    <a:pt x="1204" y="392"/>
                  </a:cubicBezTo>
                  <a:cubicBezTo>
                    <a:pt x="1179" y="342"/>
                    <a:pt x="1154" y="317"/>
                    <a:pt x="1154" y="291"/>
                  </a:cubicBezTo>
                  <a:cubicBezTo>
                    <a:pt x="1129" y="241"/>
                    <a:pt x="1104" y="216"/>
                    <a:pt x="1054" y="191"/>
                  </a:cubicBezTo>
                  <a:cubicBezTo>
                    <a:pt x="1028" y="166"/>
                    <a:pt x="1003" y="141"/>
                    <a:pt x="978" y="116"/>
                  </a:cubicBezTo>
                  <a:cubicBezTo>
                    <a:pt x="928" y="91"/>
                    <a:pt x="903" y="66"/>
                    <a:pt x="853" y="41"/>
                  </a:cubicBezTo>
                  <a:cubicBezTo>
                    <a:pt x="828" y="41"/>
                    <a:pt x="778" y="16"/>
                    <a:pt x="753" y="16"/>
                  </a:cubicBezTo>
                  <a:cubicBezTo>
                    <a:pt x="711" y="5"/>
                    <a:pt x="668" y="0"/>
                    <a:pt x="62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0"/>
            <p:cNvSpPr/>
            <p:nvPr/>
          </p:nvSpPr>
          <p:spPr>
            <a:xfrm rot="10800000" flipH="1">
              <a:off x="9162470" y="4771784"/>
              <a:ext cx="22704" cy="22595"/>
            </a:xfrm>
            <a:custGeom>
              <a:avLst/>
              <a:gdLst/>
              <a:ahLst/>
              <a:cxnLst/>
              <a:rect l="l" t="t" r="r" b="b"/>
              <a:pathLst>
                <a:path w="1254" h="1248" extrusionOk="0">
                  <a:moveTo>
                    <a:pt x="614" y="0"/>
                  </a:moveTo>
                  <a:cubicBezTo>
                    <a:pt x="451" y="0"/>
                    <a:pt x="288" y="57"/>
                    <a:pt x="176" y="169"/>
                  </a:cubicBezTo>
                  <a:cubicBezTo>
                    <a:pt x="150" y="194"/>
                    <a:pt x="125" y="219"/>
                    <a:pt x="100" y="270"/>
                  </a:cubicBezTo>
                  <a:cubicBezTo>
                    <a:pt x="75" y="295"/>
                    <a:pt x="50" y="320"/>
                    <a:pt x="50" y="370"/>
                  </a:cubicBezTo>
                  <a:cubicBezTo>
                    <a:pt x="25" y="395"/>
                    <a:pt x="0" y="445"/>
                    <a:pt x="0" y="495"/>
                  </a:cubicBezTo>
                  <a:cubicBezTo>
                    <a:pt x="0" y="520"/>
                    <a:pt x="0" y="570"/>
                    <a:pt x="0" y="620"/>
                  </a:cubicBezTo>
                  <a:cubicBezTo>
                    <a:pt x="0" y="771"/>
                    <a:pt x="50" y="946"/>
                    <a:pt x="176" y="1047"/>
                  </a:cubicBezTo>
                  <a:cubicBezTo>
                    <a:pt x="301" y="1172"/>
                    <a:pt x="451" y="1247"/>
                    <a:pt x="627" y="1247"/>
                  </a:cubicBezTo>
                  <a:cubicBezTo>
                    <a:pt x="777" y="1247"/>
                    <a:pt x="952" y="1172"/>
                    <a:pt x="1053" y="1047"/>
                  </a:cubicBezTo>
                  <a:cubicBezTo>
                    <a:pt x="1178" y="946"/>
                    <a:pt x="1253" y="771"/>
                    <a:pt x="1253" y="620"/>
                  </a:cubicBezTo>
                  <a:cubicBezTo>
                    <a:pt x="1253" y="570"/>
                    <a:pt x="1228" y="520"/>
                    <a:pt x="1228" y="495"/>
                  </a:cubicBezTo>
                  <a:cubicBezTo>
                    <a:pt x="1228" y="445"/>
                    <a:pt x="1203" y="395"/>
                    <a:pt x="1203" y="370"/>
                  </a:cubicBezTo>
                  <a:cubicBezTo>
                    <a:pt x="1178" y="320"/>
                    <a:pt x="1153" y="295"/>
                    <a:pt x="1128" y="270"/>
                  </a:cubicBezTo>
                  <a:cubicBezTo>
                    <a:pt x="1103" y="219"/>
                    <a:pt x="1078" y="194"/>
                    <a:pt x="1053" y="169"/>
                  </a:cubicBezTo>
                  <a:cubicBezTo>
                    <a:pt x="940" y="57"/>
                    <a:pt x="777" y="0"/>
                    <a:pt x="61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0"/>
            <p:cNvSpPr/>
            <p:nvPr/>
          </p:nvSpPr>
          <p:spPr>
            <a:xfrm rot="10800000" flipH="1">
              <a:off x="8559411" y="3742207"/>
              <a:ext cx="22704" cy="22993"/>
            </a:xfrm>
            <a:custGeom>
              <a:avLst/>
              <a:gdLst/>
              <a:ahLst/>
              <a:cxnLst/>
              <a:rect l="l" t="t" r="r" b="b"/>
              <a:pathLst>
                <a:path w="1254" h="1270" extrusionOk="0">
                  <a:moveTo>
                    <a:pt x="615" y="1"/>
                  </a:moveTo>
                  <a:cubicBezTo>
                    <a:pt x="445" y="1"/>
                    <a:pt x="295" y="73"/>
                    <a:pt x="176" y="192"/>
                  </a:cubicBezTo>
                  <a:cubicBezTo>
                    <a:pt x="151" y="217"/>
                    <a:pt x="126" y="242"/>
                    <a:pt x="101" y="292"/>
                  </a:cubicBezTo>
                  <a:cubicBezTo>
                    <a:pt x="76" y="317"/>
                    <a:pt x="51" y="342"/>
                    <a:pt x="51" y="392"/>
                  </a:cubicBezTo>
                  <a:cubicBezTo>
                    <a:pt x="26" y="417"/>
                    <a:pt x="1" y="467"/>
                    <a:pt x="1" y="518"/>
                  </a:cubicBezTo>
                  <a:cubicBezTo>
                    <a:pt x="1" y="543"/>
                    <a:pt x="1" y="593"/>
                    <a:pt x="1" y="643"/>
                  </a:cubicBezTo>
                  <a:cubicBezTo>
                    <a:pt x="1" y="793"/>
                    <a:pt x="51" y="969"/>
                    <a:pt x="176" y="1069"/>
                  </a:cubicBezTo>
                  <a:cubicBezTo>
                    <a:pt x="301" y="1194"/>
                    <a:pt x="452" y="1269"/>
                    <a:pt x="627" y="1269"/>
                  </a:cubicBezTo>
                  <a:cubicBezTo>
                    <a:pt x="652" y="1269"/>
                    <a:pt x="702" y="1244"/>
                    <a:pt x="753" y="1244"/>
                  </a:cubicBezTo>
                  <a:cubicBezTo>
                    <a:pt x="778" y="1244"/>
                    <a:pt x="828" y="1219"/>
                    <a:pt x="853" y="1219"/>
                  </a:cubicBezTo>
                  <a:cubicBezTo>
                    <a:pt x="903" y="1194"/>
                    <a:pt x="928" y="1169"/>
                    <a:pt x="978" y="1144"/>
                  </a:cubicBezTo>
                  <a:cubicBezTo>
                    <a:pt x="1003" y="1119"/>
                    <a:pt x="1028" y="1094"/>
                    <a:pt x="1053" y="1069"/>
                  </a:cubicBezTo>
                  <a:cubicBezTo>
                    <a:pt x="1179" y="969"/>
                    <a:pt x="1254" y="793"/>
                    <a:pt x="1254" y="643"/>
                  </a:cubicBezTo>
                  <a:cubicBezTo>
                    <a:pt x="1254" y="593"/>
                    <a:pt x="1229" y="543"/>
                    <a:pt x="1229" y="518"/>
                  </a:cubicBezTo>
                  <a:cubicBezTo>
                    <a:pt x="1229" y="467"/>
                    <a:pt x="1204" y="417"/>
                    <a:pt x="1204" y="392"/>
                  </a:cubicBezTo>
                  <a:cubicBezTo>
                    <a:pt x="1179" y="342"/>
                    <a:pt x="1154" y="317"/>
                    <a:pt x="1128" y="292"/>
                  </a:cubicBezTo>
                  <a:cubicBezTo>
                    <a:pt x="1128" y="242"/>
                    <a:pt x="1078" y="217"/>
                    <a:pt x="1053" y="192"/>
                  </a:cubicBezTo>
                  <a:cubicBezTo>
                    <a:pt x="1028" y="167"/>
                    <a:pt x="1003" y="142"/>
                    <a:pt x="978" y="117"/>
                  </a:cubicBezTo>
                  <a:cubicBezTo>
                    <a:pt x="928" y="92"/>
                    <a:pt x="903" y="66"/>
                    <a:pt x="853" y="41"/>
                  </a:cubicBezTo>
                  <a:cubicBezTo>
                    <a:pt x="828" y="41"/>
                    <a:pt x="778" y="16"/>
                    <a:pt x="753" y="16"/>
                  </a:cubicBezTo>
                  <a:cubicBezTo>
                    <a:pt x="705" y="6"/>
                    <a:pt x="659" y="1"/>
                    <a:pt x="6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10"/>
            <p:cNvSpPr/>
            <p:nvPr/>
          </p:nvSpPr>
          <p:spPr>
            <a:xfrm rot="10800000" flipH="1">
              <a:off x="9129864" y="3765209"/>
              <a:ext cx="59022" cy="59004"/>
            </a:xfrm>
            <a:custGeom>
              <a:avLst/>
              <a:gdLst/>
              <a:ahLst/>
              <a:cxnLst/>
              <a:rect l="l" t="t" r="r" b="b"/>
              <a:pathLst>
                <a:path w="3260" h="3259" extrusionOk="0">
                  <a:moveTo>
                    <a:pt x="1630" y="627"/>
                  </a:moveTo>
                  <a:cubicBezTo>
                    <a:pt x="2181" y="627"/>
                    <a:pt x="2632" y="1078"/>
                    <a:pt x="2632" y="1629"/>
                  </a:cubicBezTo>
                  <a:cubicBezTo>
                    <a:pt x="2632" y="2181"/>
                    <a:pt x="2181" y="2632"/>
                    <a:pt x="1630" y="2632"/>
                  </a:cubicBezTo>
                  <a:cubicBezTo>
                    <a:pt x="1079" y="2632"/>
                    <a:pt x="627" y="2181"/>
                    <a:pt x="627" y="1629"/>
                  </a:cubicBezTo>
                  <a:cubicBezTo>
                    <a:pt x="627" y="1078"/>
                    <a:pt x="1079" y="627"/>
                    <a:pt x="1630" y="627"/>
                  </a:cubicBezTo>
                  <a:close/>
                  <a:moveTo>
                    <a:pt x="1630" y="0"/>
                  </a:moveTo>
                  <a:cubicBezTo>
                    <a:pt x="728" y="0"/>
                    <a:pt x="1" y="727"/>
                    <a:pt x="1" y="1629"/>
                  </a:cubicBezTo>
                  <a:cubicBezTo>
                    <a:pt x="1" y="2531"/>
                    <a:pt x="728" y="3258"/>
                    <a:pt x="1630" y="3258"/>
                  </a:cubicBezTo>
                  <a:cubicBezTo>
                    <a:pt x="2532" y="3258"/>
                    <a:pt x="3259" y="2531"/>
                    <a:pt x="3259" y="1629"/>
                  </a:cubicBezTo>
                  <a:cubicBezTo>
                    <a:pt x="3259" y="727"/>
                    <a:pt x="2532" y="0"/>
                    <a:pt x="163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10"/>
            <p:cNvSpPr/>
            <p:nvPr/>
          </p:nvSpPr>
          <p:spPr>
            <a:xfrm rot="10800000" flipH="1">
              <a:off x="9144303" y="2716877"/>
              <a:ext cx="59022" cy="59475"/>
            </a:xfrm>
            <a:custGeom>
              <a:avLst/>
              <a:gdLst/>
              <a:ahLst/>
              <a:cxnLst/>
              <a:rect l="l" t="t" r="r" b="b"/>
              <a:pathLst>
                <a:path w="3260" h="3285" extrusionOk="0">
                  <a:moveTo>
                    <a:pt x="1630" y="628"/>
                  </a:moveTo>
                  <a:cubicBezTo>
                    <a:pt x="2181" y="628"/>
                    <a:pt x="2632" y="1079"/>
                    <a:pt x="2632" y="1630"/>
                  </a:cubicBezTo>
                  <a:cubicBezTo>
                    <a:pt x="2632" y="2181"/>
                    <a:pt x="2181" y="2658"/>
                    <a:pt x="1630" y="2658"/>
                  </a:cubicBezTo>
                  <a:cubicBezTo>
                    <a:pt x="1079" y="2658"/>
                    <a:pt x="627" y="2181"/>
                    <a:pt x="627" y="1630"/>
                  </a:cubicBezTo>
                  <a:cubicBezTo>
                    <a:pt x="627" y="1079"/>
                    <a:pt x="1079" y="628"/>
                    <a:pt x="1630" y="628"/>
                  </a:cubicBezTo>
                  <a:close/>
                  <a:moveTo>
                    <a:pt x="1630" y="1"/>
                  </a:moveTo>
                  <a:cubicBezTo>
                    <a:pt x="728" y="1"/>
                    <a:pt x="1" y="728"/>
                    <a:pt x="1" y="1630"/>
                  </a:cubicBezTo>
                  <a:cubicBezTo>
                    <a:pt x="1" y="2532"/>
                    <a:pt x="728" y="3284"/>
                    <a:pt x="1630" y="3284"/>
                  </a:cubicBezTo>
                  <a:cubicBezTo>
                    <a:pt x="2532" y="3284"/>
                    <a:pt x="3259" y="2532"/>
                    <a:pt x="3259" y="1630"/>
                  </a:cubicBezTo>
                  <a:cubicBezTo>
                    <a:pt x="3259" y="728"/>
                    <a:pt x="2532" y="1"/>
                    <a:pt x="163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0"/>
            <p:cNvSpPr/>
            <p:nvPr/>
          </p:nvSpPr>
          <p:spPr>
            <a:xfrm rot="10800000" flipH="1">
              <a:off x="9067369" y="1795634"/>
              <a:ext cx="59909" cy="108630"/>
            </a:xfrm>
            <a:custGeom>
              <a:avLst/>
              <a:gdLst/>
              <a:ahLst/>
              <a:cxnLst/>
              <a:rect l="l" t="t" r="r" b="b"/>
              <a:pathLst>
                <a:path w="3309" h="6000" extrusionOk="0">
                  <a:moveTo>
                    <a:pt x="370" y="1"/>
                  </a:moveTo>
                  <a:cubicBezTo>
                    <a:pt x="321" y="1"/>
                    <a:pt x="271" y="12"/>
                    <a:pt x="226" y="35"/>
                  </a:cubicBezTo>
                  <a:cubicBezTo>
                    <a:pt x="76" y="110"/>
                    <a:pt x="0" y="285"/>
                    <a:pt x="76" y="461"/>
                  </a:cubicBezTo>
                  <a:lnTo>
                    <a:pt x="2682" y="5824"/>
                  </a:lnTo>
                  <a:cubicBezTo>
                    <a:pt x="2732" y="5924"/>
                    <a:pt x="2833" y="5999"/>
                    <a:pt x="2958" y="5999"/>
                  </a:cubicBezTo>
                  <a:cubicBezTo>
                    <a:pt x="3008" y="5999"/>
                    <a:pt x="3058" y="5974"/>
                    <a:pt x="3083" y="5974"/>
                  </a:cubicBezTo>
                  <a:cubicBezTo>
                    <a:pt x="3259" y="5874"/>
                    <a:pt x="3309" y="5699"/>
                    <a:pt x="3234" y="5548"/>
                  </a:cubicBezTo>
                  <a:lnTo>
                    <a:pt x="652" y="185"/>
                  </a:lnTo>
                  <a:cubicBezTo>
                    <a:pt x="599" y="62"/>
                    <a:pt x="485" y="1"/>
                    <a:pt x="37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0"/>
            <p:cNvSpPr/>
            <p:nvPr/>
          </p:nvSpPr>
          <p:spPr>
            <a:xfrm rot="10800000" flipH="1">
              <a:off x="8152594" y="4794384"/>
              <a:ext cx="59909" cy="108630"/>
            </a:xfrm>
            <a:custGeom>
              <a:avLst/>
              <a:gdLst/>
              <a:ahLst/>
              <a:cxnLst/>
              <a:rect l="l" t="t" r="r" b="b"/>
              <a:pathLst>
                <a:path w="3309" h="6000" extrusionOk="0">
                  <a:moveTo>
                    <a:pt x="370" y="1"/>
                  </a:moveTo>
                  <a:cubicBezTo>
                    <a:pt x="321" y="1"/>
                    <a:pt x="271" y="12"/>
                    <a:pt x="226" y="35"/>
                  </a:cubicBezTo>
                  <a:cubicBezTo>
                    <a:pt x="76" y="110"/>
                    <a:pt x="0" y="285"/>
                    <a:pt x="76" y="461"/>
                  </a:cubicBezTo>
                  <a:lnTo>
                    <a:pt x="2682" y="5824"/>
                  </a:lnTo>
                  <a:cubicBezTo>
                    <a:pt x="2732" y="5924"/>
                    <a:pt x="2833" y="5999"/>
                    <a:pt x="2958" y="5999"/>
                  </a:cubicBezTo>
                  <a:cubicBezTo>
                    <a:pt x="3008" y="5999"/>
                    <a:pt x="3058" y="5974"/>
                    <a:pt x="3083" y="5974"/>
                  </a:cubicBezTo>
                  <a:cubicBezTo>
                    <a:pt x="3259" y="5874"/>
                    <a:pt x="3309" y="5699"/>
                    <a:pt x="3234" y="5548"/>
                  </a:cubicBezTo>
                  <a:lnTo>
                    <a:pt x="652" y="185"/>
                  </a:lnTo>
                  <a:cubicBezTo>
                    <a:pt x="599" y="62"/>
                    <a:pt x="485" y="1"/>
                    <a:pt x="37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0"/>
            <p:cNvSpPr/>
            <p:nvPr/>
          </p:nvSpPr>
          <p:spPr>
            <a:xfrm rot="10800000" flipH="1">
              <a:off x="8582114" y="4994409"/>
              <a:ext cx="59022" cy="59004"/>
            </a:xfrm>
            <a:custGeom>
              <a:avLst/>
              <a:gdLst/>
              <a:ahLst/>
              <a:cxnLst/>
              <a:rect l="l" t="t" r="r" b="b"/>
              <a:pathLst>
                <a:path w="3260" h="3259" extrusionOk="0">
                  <a:moveTo>
                    <a:pt x="1630" y="627"/>
                  </a:moveTo>
                  <a:cubicBezTo>
                    <a:pt x="2181" y="627"/>
                    <a:pt x="2632" y="1078"/>
                    <a:pt x="2632" y="1629"/>
                  </a:cubicBezTo>
                  <a:cubicBezTo>
                    <a:pt x="2632" y="2181"/>
                    <a:pt x="2181" y="2632"/>
                    <a:pt x="1630" y="2632"/>
                  </a:cubicBezTo>
                  <a:cubicBezTo>
                    <a:pt x="1079" y="2632"/>
                    <a:pt x="627" y="2181"/>
                    <a:pt x="627" y="1629"/>
                  </a:cubicBezTo>
                  <a:cubicBezTo>
                    <a:pt x="627" y="1078"/>
                    <a:pt x="1079" y="627"/>
                    <a:pt x="1630" y="627"/>
                  </a:cubicBezTo>
                  <a:close/>
                  <a:moveTo>
                    <a:pt x="1630" y="0"/>
                  </a:moveTo>
                  <a:cubicBezTo>
                    <a:pt x="728" y="0"/>
                    <a:pt x="1" y="727"/>
                    <a:pt x="1" y="1629"/>
                  </a:cubicBezTo>
                  <a:cubicBezTo>
                    <a:pt x="1" y="2531"/>
                    <a:pt x="728" y="3258"/>
                    <a:pt x="1630" y="3258"/>
                  </a:cubicBezTo>
                  <a:cubicBezTo>
                    <a:pt x="2532" y="3258"/>
                    <a:pt x="3259" y="2531"/>
                    <a:pt x="3259" y="1629"/>
                  </a:cubicBezTo>
                  <a:cubicBezTo>
                    <a:pt x="3259" y="727"/>
                    <a:pt x="2532" y="0"/>
                    <a:pt x="163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10"/>
            <p:cNvSpPr/>
            <p:nvPr/>
          </p:nvSpPr>
          <p:spPr>
            <a:xfrm rot="10800000" flipH="1">
              <a:off x="7572936" y="4994400"/>
              <a:ext cx="59004" cy="59022"/>
            </a:xfrm>
            <a:custGeom>
              <a:avLst/>
              <a:gdLst/>
              <a:ahLst/>
              <a:cxnLst/>
              <a:rect l="l" t="t" r="r" b="b"/>
              <a:pathLst>
                <a:path w="3259" h="3260" extrusionOk="0">
                  <a:moveTo>
                    <a:pt x="1629" y="627"/>
                  </a:moveTo>
                  <a:cubicBezTo>
                    <a:pt x="2180" y="627"/>
                    <a:pt x="2632" y="1079"/>
                    <a:pt x="2632" y="1630"/>
                  </a:cubicBezTo>
                  <a:cubicBezTo>
                    <a:pt x="2632" y="2181"/>
                    <a:pt x="2180" y="2632"/>
                    <a:pt x="1629" y="2632"/>
                  </a:cubicBezTo>
                  <a:cubicBezTo>
                    <a:pt x="1078" y="2632"/>
                    <a:pt x="627" y="2181"/>
                    <a:pt x="627" y="1630"/>
                  </a:cubicBezTo>
                  <a:cubicBezTo>
                    <a:pt x="627" y="1079"/>
                    <a:pt x="1078" y="627"/>
                    <a:pt x="1629" y="627"/>
                  </a:cubicBezTo>
                  <a:close/>
                  <a:moveTo>
                    <a:pt x="1629" y="1"/>
                  </a:moveTo>
                  <a:cubicBezTo>
                    <a:pt x="727" y="1"/>
                    <a:pt x="0" y="728"/>
                    <a:pt x="0" y="1630"/>
                  </a:cubicBezTo>
                  <a:cubicBezTo>
                    <a:pt x="0" y="2532"/>
                    <a:pt x="727" y="3259"/>
                    <a:pt x="1629" y="3259"/>
                  </a:cubicBezTo>
                  <a:cubicBezTo>
                    <a:pt x="2531" y="3259"/>
                    <a:pt x="3258" y="2532"/>
                    <a:pt x="3258" y="1630"/>
                  </a:cubicBezTo>
                  <a:cubicBezTo>
                    <a:pt x="3258" y="728"/>
                    <a:pt x="2531" y="1"/>
                    <a:pt x="16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10"/>
            <p:cNvSpPr/>
            <p:nvPr/>
          </p:nvSpPr>
          <p:spPr>
            <a:xfrm rot="10800000" flipH="1">
              <a:off x="7444711" y="4743982"/>
              <a:ext cx="22704" cy="22993"/>
            </a:xfrm>
            <a:custGeom>
              <a:avLst/>
              <a:gdLst/>
              <a:ahLst/>
              <a:cxnLst/>
              <a:rect l="l" t="t" r="r" b="b"/>
              <a:pathLst>
                <a:path w="1254" h="1270" extrusionOk="0">
                  <a:moveTo>
                    <a:pt x="615" y="1"/>
                  </a:moveTo>
                  <a:cubicBezTo>
                    <a:pt x="445" y="1"/>
                    <a:pt x="295" y="73"/>
                    <a:pt x="176" y="192"/>
                  </a:cubicBezTo>
                  <a:cubicBezTo>
                    <a:pt x="151" y="217"/>
                    <a:pt x="126" y="242"/>
                    <a:pt x="101" y="292"/>
                  </a:cubicBezTo>
                  <a:cubicBezTo>
                    <a:pt x="76" y="317"/>
                    <a:pt x="51" y="342"/>
                    <a:pt x="51" y="392"/>
                  </a:cubicBezTo>
                  <a:cubicBezTo>
                    <a:pt x="26" y="417"/>
                    <a:pt x="1" y="467"/>
                    <a:pt x="1" y="518"/>
                  </a:cubicBezTo>
                  <a:cubicBezTo>
                    <a:pt x="1" y="543"/>
                    <a:pt x="1" y="593"/>
                    <a:pt x="1" y="643"/>
                  </a:cubicBezTo>
                  <a:cubicBezTo>
                    <a:pt x="1" y="793"/>
                    <a:pt x="51" y="969"/>
                    <a:pt x="176" y="1069"/>
                  </a:cubicBezTo>
                  <a:cubicBezTo>
                    <a:pt x="301" y="1194"/>
                    <a:pt x="452" y="1269"/>
                    <a:pt x="627" y="1269"/>
                  </a:cubicBezTo>
                  <a:cubicBezTo>
                    <a:pt x="652" y="1269"/>
                    <a:pt x="702" y="1244"/>
                    <a:pt x="753" y="1244"/>
                  </a:cubicBezTo>
                  <a:cubicBezTo>
                    <a:pt x="778" y="1244"/>
                    <a:pt x="828" y="1219"/>
                    <a:pt x="853" y="1219"/>
                  </a:cubicBezTo>
                  <a:cubicBezTo>
                    <a:pt x="903" y="1194"/>
                    <a:pt x="928" y="1169"/>
                    <a:pt x="978" y="1144"/>
                  </a:cubicBezTo>
                  <a:cubicBezTo>
                    <a:pt x="1003" y="1119"/>
                    <a:pt x="1028" y="1094"/>
                    <a:pt x="1053" y="1069"/>
                  </a:cubicBezTo>
                  <a:cubicBezTo>
                    <a:pt x="1179" y="969"/>
                    <a:pt x="1254" y="793"/>
                    <a:pt x="1254" y="643"/>
                  </a:cubicBezTo>
                  <a:cubicBezTo>
                    <a:pt x="1254" y="593"/>
                    <a:pt x="1229" y="543"/>
                    <a:pt x="1229" y="518"/>
                  </a:cubicBezTo>
                  <a:cubicBezTo>
                    <a:pt x="1229" y="467"/>
                    <a:pt x="1204" y="417"/>
                    <a:pt x="1204" y="392"/>
                  </a:cubicBezTo>
                  <a:cubicBezTo>
                    <a:pt x="1179" y="342"/>
                    <a:pt x="1154" y="317"/>
                    <a:pt x="1128" y="292"/>
                  </a:cubicBezTo>
                  <a:cubicBezTo>
                    <a:pt x="1128" y="242"/>
                    <a:pt x="1078" y="217"/>
                    <a:pt x="1053" y="192"/>
                  </a:cubicBezTo>
                  <a:cubicBezTo>
                    <a:pt x="1028" y="167"/>
                    <a:pt x="1003" y="142"/>
                    <a:pt x="978" y="117"/>
                  </a:cubicBezTo>
                  <a:cubicBezTo>
                    <a:pt x="928" y="92"/>
                    <a:pt x="903" y="66"/>
                    <a:pt x="853" y="41"/>
                  </a:cubicBezTo>
                  <a:cubicBezTo>
                    <a:pt x="828" y="41"/>
                    <a:pt x="778" y="16"/>
                    <a:pt x="753" y="16"/>
                  </a:cubicBezTo>
                  <a:cubicBezTo>
                    <a:pt x="705" y="6"/>
                    <a:pt x="659" y="1"/>
                    <a:pt x="6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1" name="Google Shape;161;p10"/>
          <p:cNvGrpSpPr/>
          <p:nvPr/>
        </p:nvGrpSpPr>
        <p:grpSpPr>
          <a:xfrm rot="10800000" flipH="1">
            <a:off x="294125" y="4824706"/>
            <a:ext cx="425883" cy="216100"/>
            <a:chOff x="259675" y="4807625"/>
            <a:chExt cx="425883" cy="216100"/>
          </a:xfrm>
        </p:grpSpPr>
        <p:sp>
          <p:nvSpPr>
            <p:cNvPr id="162" name="Google Shape;162;p10"/>
            <p:cNvSpPr/>
            <p:nvPr/>
          </p:nvSpPr>
          <p:spPr>
            <a:xfrm flipH="1">
              <a:off x="538673" y="4807625"/>
              <a:ext cx="146885" cy="216100"/>
            </a:xfrm>
            <a:custGeom>
              <a:avLst/>
              <a:gdLst/>
              <a:ahLst/>
              <a:cxnLst/>
              <a:rect l="l" t="t" r="r" b="b"/>
              <a:pathLst>
                <a:path w="3510" h="5164" extrusionOk="0">
                  <a:moveTo>
                    <a:pt x="2131" y="1"/>
                  </a:moveTo>
                  <a:lnTo>
                    <a:pt x="1" y="5164"/>
                  </a:lnTo>
                  <a:lnTo>
                    <a:pt x="1379" y="5164"/>
                  </a:lnTo>
                  <a:lnTo>
                    <a:pt x="350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10"/>
            <p:cNvSpPr/>
            <p:nvPr/>
          </p:nvSpPr>
          <p:spPr>
            <a:xfrm flipH="1">
              <a:off x="399195" y="4807625"/>
              <a:ext cx="145797" cy="216100"/>
            </a:xfrm>
            <a:custGeom>
              <a:avLst/>
              <a:gdLst/>
              <a:ahLst/>
              <a:cxnLst/>
              <a:rect l="l" t="t" r="r" b="b"/>
              <a:pathLst>
                <a:path w="3484" h="5164" extrusionOk="0">
                  <a:moveTo>
                    <a:pt x="2105" y="1"/>
                  </a:moveTo>
                  <a:lnTo>
                    <a:pt x="0" y="5164"/>
                  </a:lnTo>
                  <a:lnTo>
                    <a:pt x="1353" y="5164"/>
                  </a:lnTo>
                  <a:lnTo>
                    <a:pt x="348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10"/>
            <p:cNvSpPr/>
            <p:nvPr/>
          </p:nvSpPr>
          <p:spPr>
            <a:xfrm flipH="1">
              <a:off x="259675" y="4807625"/>
              <a:ext cx="145839" cy="216100"/>
            </a:xfrm>
            <a:custGeom>
              <a:avLst/>
              <a:gdLst/>
              <a:ahLst/>
              <a:cxnLst/>
              <a:rect l="l" t="t" r="r" b="b"/>
              <a:pathLst>
                <a:path w="3485" h="5164" extrusionOk="0">
                  <a:moveTo>
                    <a:pt x="2131" y="1"/>
                  </a:moveTo>
                  <a:lnTo>
                    <a:pt x="0" y="5164"/>
                  </a:lnTo>
                  <a:lnTo>
                    <a:pt x="1379" y="5164"/>
                  </a:lnTo>
                  <a:lnTo>
                    <a:pt x="348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5" name="Google Shape;165;p10"/>
          <p:cNvGrpSpPr/>
          <p:nvPr/>
        </p:nvGrpSpPr>
        <p:grpSpPr>
          <a:xfrm flipH="1">
            <a:off x="6385700" y="110887"/>
            <a:ext cx="2758303" cy="193976"/>
            <a:chOff x="-344350" y="4817800"/>
            <a:chExt cx="2758303" cy="193976"/>
          </a:xfrm>
        </p:grpSpPr>
        <p:sp>
          <p:nvSpPr>
            <p:cNvPr id="166" name="Google Shape;166;p10"/>
            <p:cNvSpPr/>
            <p:nvPr/>
          </p:nvSpPr>
          <p:spPr>
            <a:xfrm>
              <a:off x="1676492" y="4830170"/>
              <a:ext cx="92660" cy="91419"/>
            </a:xfrm>
            <a:custGeom>
              <a:avLst/>
              <a:gdLst/>
              <a:ahLst/>
              <a:cxnLst/>
              <a:rect l="l" t="t" r="r" b="b"/>
              <a:pathLst>
                <a:path w="1880" h="1855" extrusionOk="0">
                  <a:moveTo>
                    <a:pt x="0" y="0"/>
                  </a:moveTo>
                  <a:lnTo>
                    <a:pt x="0" y="1855"/>
                  </a:lnTo>
                  <a:lnTo>
                    <a:pt x="1880" y="1855"/>
                  </a:lnTo>
                  <a:lnTo>
                    <a:pt x="188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0"/>
            <p:cNvSpPr/>
            <p:nvPr/>
          </p:nvSpPr>
          <p:spPr>
            <a:xfrm>
              <a:off x="1993939" y="4830170"/>
              <a:ext cx="91428" cy="91419"/>
            </a:xfrm>
            <a:custGeom>
              <a:avLst/>
              <a:gdLst/>
              <a:ahLst/>
              <a:cxnLst/>
              <a:rect l="l" t="t" r="r" b="b"/>
              <a:pathLst>
                <a:path w="1855" h="1855" extrusionOk="0">
                  <a:moveTo>
                    <a:pt x="0" y="0"/>
                  </a:moveTo>
                  <a:lnTo>
                    <a:pt x="0" y="1855"/>
                  </a:lnTo>
                  <a:lnTo>
                    <a:pt x="1855" y="1855"/>
                  </a:lnTo>
                  <a:lnTo>
                    <a:pt x="1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0"/>
            <p:cNvSpPr/>
            <p:nvPr/>
          </p:nvSpPr>
          <p:spPr>
            <a:xfrm>
              <a:off x="2299014" y="4817800"/>
              <a:ext cx="114938" cy="114927"/>
            </a:xfrm>
            <a:custGeom>
              <a:avLst/>
              <a:gdLst/>
              <a:ahLst/>
              <a:cxnLst/>
              <a:rect l="l" t="t" r="r" b="b"/>
              <a:pathLst>
                <a:path w="2332" h="2332" extrusionOk="0">
                  <a:moveTo>
                    <a:pt x="1880" y="477"/>
                  </a:moveTo>
                  <a:lnTo>
                    <a:pt x="1880" y="1880"/>
                  </a:lnTo>
                  <a:lnTo>
                    <a:pt x="452" y="1880"/>
                  </a:lnTo>
                  <a:lnTo>
                    <a:pt x="452" y="477"/>
                  </a:lnTo>
                  <a:close/>
                  <a:moveTo>
                    <a:pt x="226" y="1"/>
                  </a:moveTo>
                  <a:cubicBezTo>
                    <a:pt x="101" y="1"/>
                    <a:pt x="1" y="126"/>
                    <a:pt x="1" y="251"/>
                  </a:cubicBezTo>
                  <a:lnTo>
                    <a:pt x="1" y="2106"/>
                  </a:lnTo>
                  <a:cubicBezTo>
                    <a:pt x="1" y="2231"/>
                    <a:pt x="101" y="2331"/>
                    <a:pt x="226" y="2331"/>
                  </a:cubicBezTo>
                  <a:lnTo>
                    <a:pt x="2106" y="2331"/>
                  </a:lnTo>
                  <a:cubicBezTo>
                    <a:pt x="2231" y="2331"/>
                    <a:pt x="2332" y="2231"/>
                    <a:pt x="2332" y="2106"/>
                  </a:cubicBezTo>
                  <a:lnTo>
                    <a:pt x="2332" y="251"/>
                  </a:lnTo>
                  <a:cubicBezTo>
                    <a:pt x="2332" y="126"/>
                    <a:pt x="2231" y="1"/>
                    <a:pt x="21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10"/>
            <p:cNvSpPr/>
            <p:nvPr/>
          </p:nvSpPr>
          <p:spPr>
            <a:xfrm>
              <a:off x="-344350" y="4864717"/>
              <a:ext cx="2033307" cy="147059"/>
            </a:xfrm>
            <a:custGeom>
              <a:avLst/>
              <a:gdLst/>
              <a:ahLst/>
              <a:cxnLst/>
              <a:rect l="l" t="t" r="r" b="b"/>
              <a:pathLst>
                <a:path w="41254" h="2984" extrusionOk="0">
                  <a:moveTo>
                    <a:pt x="31229" y="1"/>
                  </a:moveTo>
                  <a:cubicBezTo>
                    <a:pt x="31179" y="1"/>
                    <a:pt x="31103" y="26"/>
                    <a:pt x="31078" y="76"/>
                  </a:cubicBezTo>
                  <a:lnTo>
                    <a:pt x="28622" y="2507"/>
                  </a:lnTo>
                  <a:lnTo>
                    <a:pt x="226" y="2507"/>
                  </a:lnTo>
                  <a:cubicBezTo>
                    <a:pt x="101" y="2507"/>
                    <a:pt x="0" y="2633"/>
                    <a:pt x="0" y="2758"/>
                  </a:cubicBezTo>
                  <a:cubicBezTo>
                    <a:pt x="0" y="2883"/>
                    <a:pt x="101" y="2983"/>
                    <a:pt x="226" y="2983"/>
                  </a:cubicBezTo>
                  <a:lnTo>
                    <a:pt x="28722" y="2983"/>
                  </a:lnTo>
                  <a:cubicBezTo>
                    <a:pt x="28772" y="2983"/>
                    <a:pt x="28848" y="2958"/>
                    <a:pt x="28898" y="2908"/>
                  </a:cubicBezTo>
                  <a:lnTo>
                    <a:pt x="31329" y="477"/>
                  </a:lnTo>
                  <a:lnTo>
                    <a:pt x="41028" y="477"/>
                  </a:lnTo>
                  <a:cubicBezTo>
                    <a:pt x="41154" y="477"/>
                    <a:pt x="41254" y="352"/>
                    <a:pt x="41254" y="227"/>
                  </a:cubicBezTo>
                  <a:cubicBezTo>
                    <a:pt x="41254" y="101"/>
                    <a:pt x="41154" y="1"/>
                    <a:pt x="4102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0" name="Google Shape;170;p10"/>
          <p:cNvSpPr txBox="1">
            <a:spLocks noGrp="1"/>
          </p:cNvSpPr>
          <p:nvPr>
            <p:ph type="title"/>
          </p:nvPr>
        </p:nvSpPr>
        <p:spPr>
          <a:xfrm>
            <a:off x="1365900" y="445063"/>
            <a:ext cx="6412200" cy="572700"/>
          </a:xfrm>
          <a:prstGeom prst="rect">
            <a:avLst/>
          </a:prstGeom>
        </p:spPr>
        <p:txBody>
          <a:bodyPr spcFirstLastPara="1" wrap="square" lIns="0" tIns="0" rIns="0" bIns="0" anchor="ctr" anchorCtr="0">
            <a:noAutofit/>
          </a:bodyPr>
          <a:lstStyle>
            <a:lvl1pPr lvl="0" rtl="0">
              <a:spcBef>
                <a:spcPts val="0"/>
              </a:spcBef>
              <a:spcAft>
                <a:spcPts val="0"/>
              </a:spcAft>
              <a:buSzPts val="4800"/>
              <a:buNone/>
              <a:defRPr>
                <a:solidFill>
                  <a:schemeClr val="dk2"/>
                </a:solidFill>
              </a:defRPr>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71"/>
        <p:cNvGrpSpPr/>
        <p:nvPr/>
      </p:nvGrpSpPr>
      <p:grpSpPr>
        <a:xfrm>
          <a:off x="0" y="0"/>
          <a:ext cx="0" cy="0"/>
          <a:chOff x="0" y="0"/>
          <a:chExt cx="0" cy="0"/>
        </a:xfrm>
      </p:grpSpPr>
      <p:grpSp>
        <p:nvGrpSpPr>
          <p:cNvPr id="172" name="Google Shape;172;p11"/>
          <p:cNvGrpSpPr/>
          <p:nvPr/>
        </p:nvGrpSpPr>
        <p:grpSpPr>
          <a:xfrm>
            <a:off x="8589197" y="11222"/>
            <a:ext cx="584466" cy="3946393"/>
            <a:chOff x="8559523" y="791447"/>
            <a:chExt cx="584466" cy="3946393"/>
          </a:xfrm>
        </p:grpSpPr>
        <p:sp>
          <p:nvSpPr>
            <p:cNvPr id="173" name="Google Shape;173;p11"/>
            <p:cNvSpPr/>
            <p:nvPr/>
          </p:nvSpPr>
          <p:spPr>
            <a:xfrm>
              <a:off x="8559523" y="2735608"/>
              <a:ext cx="97568" cy="78286"/>
            </a:xfrm>
            <a:custGeom>
              <a:avLst/>
              <a:gdLst/>
              <a:ahLst/>
              <a:cxnLst/>
              <a:rect l="l" t="t" r="r" b="b"/>
              <a:pathLst>
                <a:path w="5389" h="4324" extrusionOk="0">
                  <a:moveTo>
                    <a:pt x="368" y="1"/>
                  </a:moveTo>
                  <a:cubicBezTo>
                    <a:pt x="276" y="1"/>
                    <a:pt x="184" y="40"/>
                    <a:pt x="126" y="113"/>
                  </a:cubicBezTo>
                  <a:cubicBezTo>
                    <a:pt x="0" y="263"/>
                    <a:pt x="25" y="464"/>
                    <a:pt x="176" y="564"/>
                  </a:cubicBezTo>
                  <a:lnTo>
                    <a:pt x="4837" y="4248"/>
                  </a:lnTo>
                  <a:cubicBezTo>
                    <a:pt x="4887" y="4298"/>
                    <a:pt x="4963" y="4324"/>
                    <a:pt x="5038" y="4324"/>
                  </a:cubicBezTo>
                  <a:cubicBezTo>
                    <a:pt x="5138" y="4324"/>
                    <a:pt x="5213" y="4273"/>
                    <a:pt x="5288" y="4198"/>
                  </a:cubicBezTo>
                  <a:cubicBezTo>
                    <a:pt x="5389" y="4073"/>
                    <a:pt x="5364" y="3872"/>
                    <a:pt x="5238" y="3772"/>
                  </a:cubicBezTo>
                  <a:lnTo>
                    <a:pt x="552" y="63"/>
                  </a:lnTo>
                  <a:cubicBezTo>
                    <a:pt x="499" y="21"/>
                    <a:pt x="434" y="1"/>
                    <a:pt x="3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11"/>
            <p:cNvSpPr/>
            <p:nvPr/>
          </p:nvSpPr>
          <p:spPr>
            <a:xfrm>
              <a:off x="8955190" y="4621461"/>
              <a:ext cx="36789" cy="116379"/>
            </a:xfrm>
            <a:custGeom>
              <a:avLst/>
              <a:gdLst/>
              <a:ahLst/>
              <a:cxnLst/>
              <a:rect l="l" t="t" r="r" b="b"/>
              <a:pathLst>
                <a:path w="2032" h="6428" extrusionOk="0">
                  <a:moveTo>
                    <a:pt x="347" y="0"/>
                  </a:moveTo>
                  <a:cubicBezTo>
                    <a:pt x="323" y="0"/>
                    <a:pt x="300" y="4"/>
                    <a:pt x="277" y="12"/>
                  </a:cubicBezTo>
                  <a:cubicBezTo>
                    <a:pt x="101" y="62"/>
                    <a:pt x="1" y="212"/>
                    <a:pt x="26" y="388"/>
                  </a:cubicBezTo>
                  <a:lnTo>
                    <a:pt x="1379" y="6202"/>
                  </a:lnTo>
                  <a:cubicBezTo>
                    <a:pt x="1430" y="6327"/>
                    <a:pt x="1555" y="6428"/>
                    <a:pt x="1680" y="6428"/>
                  </a:cubicBezTo>
                  <a:lnTo>
                    <a:pt x="1755" y="6428"/>
                  </a:lnTo>
                  <a:cubicBezTo>
                    <a:pt x="1931" y="6378"/>
                    <a:pt x="2031" y="6227"/>
                    <a:pt x="2006" y="6052"/>
                  </a:cubicBezTo>
                  <a:lnTo>
                    <a:pt x="653" y="237"/>
                  </a:lnTo>
                  <a:cubicBezTo>
                    <a:pt x="610" y="110"/>
                    <a:pt x="478" y="0"/>
                    <a:pt x="34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11"/>
            <p:cNvSpPr/>
            <p:nvPr/>
          </p:nvSpPr>
          <p:spPr>
            <a:xfrm>
              <a:off x="8623363" y="4301955"/>
              <a:ext cx="60380" cy="108087"/>
            </a:xfrm>
            <a:custGeom>
              <a:avLst/>
              <a:gdLst/>
              <a:ahLst/>
              <a:cxnLst/>
              <a:rect l="l" t="t" r="r" b="b"/>
              <a:pathLst>
                <a:path w="3335" h="5970" extrusionOk="0">
                  <a:moveTo>
                    <a:pt x="2985" y="0"/>
                  </a:moveTo>
                  <a:cubicBezTo>
                    <a:pt x="2871" y="0"/>
                    <a:pt x="2763" y="70"/>
                    <a:pt x="2708" y="180"/>
                  </a:cubicBezTo>
                  <a:lnTo>
                    <a:pt x="76" y="5519"/>
                  </a:lnTo>
                  <a:cubicBezTo>
                    <a:pt x="1" y="5669"/>
                    <a:pt x="51" y="5870"/>
                    <a:pt x="201" y="5945"/>
                  </a:cubicBezTo>
                  <a:cubicBezTo>
                    <a:pt x="252" y="5970"/>
                    <a:pt x="302" y="5970"/>
                    <a:pt x="352" y="5970"/>
                  </a:cubicBezTo>
                  <a:cubicBezTo>
                    <a:pt x="477" y="5970"/>
                    <a:pt x="577" y="5920"/>
                    <a:pt x="627" y="5794"/>
                  </a:cubicBezTo>
                  <a:lnTo>
                    <a:pt x="3259" y="456"/>
                  </a:lnTo>
                  <a:cubicBezTo>
                    <a:pt x="3334" y="306"/>
                    <a:pt x="3259" y="105"/>
                    <a:pt x="3109" y="30"/>
                  </a:cubicBezTo>
                  <a:cubicBezTo>
                    <a:pt x="3068" y="10"/>
                    <a:pt x="3026" y="0"/>
                    <a:pt x="298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1"/>
            <p:cNvSpPr/>
            <p:nvPr/>
          </p:nvSpPr>
          <p:spPr>
            <a:xfrm>
              <a:off x="9016004" y="2994926"/>
              <a:ext cx="59457" cy="59004"/>
            </a:xfrm>
            <a:custGeom>
              <a:avLst/>
              <a:gdLst/>
              <a:ahLst/>
              <a:cxnLst/>
              <a:rect l="l" t="t" r="r" b="b"/>
              <a:pathLst>
                <a:path w="3284" h="3259" extrusionOk="0">
                  <a:moveTo>
                    <a:pt x="1655" y="627"/>
                  </a:moveTo>
                  <a:cubicBezTo>
                    <a:pt x="2206" y="627"/>
                    <a:pt x="2657" y="1078"/>
                    <a:pt x="2657" y="1630"/>
                  </a:cubicBezTo>
                  <a:cubicBezTo>
                    <a:pt x="2657" y="2181"/>
                    <a:pt x="2206" y="2632"/>
                    <a:pt x="1655" y="2632"/>
                  </a:cubicBezTo>
                  <a:cubicBezTo>
                    <a:pt x="1078" y="2632"/>
                    <a:pt x="627" y="2181"/>
                    <a:pt x="627" y="1630"/>
                  </a:cubicBezTo>
                  <a:cubicBezTo>
                    <a:pt x="627" y="1078"/>
                    <a:pt x="1078" y="627"/>
                    <a:pt x="1655" y="627"/>
                  </a:cubicBezTo>
                  <a:close/>
                  <a:moveTo>
                    <a:pt x="1655" y="1"/>
                  </a:moveTo>
                  <a:cubicBezTo>
                    <a:pt x="752" y="1"/>
                    <a:pt x="0" y="727"/>
                    <a:pt x="0" y="1630"/>
                  </a:cubicBezTo>
                  <a:cubicBezTo>
                    <a:pt x="0" y="2532"/>
                    <a:pt x="752" y="3259"/>
                    <a:pt x="1655" y="3259"/>
                  </a:cubicBezTo>
                  <a:cubicBezTo>
                    <a:pt x="2557" y="3259"/>
                    <a:pt x="3284" y="2532"/>
                    <a:pt x="3284" y="1630"/>
                  </a:cubicBezTo>
                  <a:cubicBezTo>
                    <a:pt x="3284" y="727"/>
                    <a:pt x="2557" y="1"/>
                    <a:pt x="16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1"/>
            <p:cNvSpPr/>
            <p:nvPr/>
          </p:nvSpPr>
          <p:spPr>
            <a:xfrm>
              <a:off x="8736973" y="1964341"/>
              <a:ext cx="59457" cy="59004"/>
            </a:xfrm>
            <a:custGeom>
              <a:avLst/>
              <a:gdLst/>
              <a:ahLst/>
              <a:cxnLst/>
              <a:rect l="l" t="t" r="r" b="b"/>
              <a:pathLst>
                <a:path w="3284" h="3259" extrusionOk="0">
                  <a:moveTo>
                    <a:pt x="1630" y="627"/>
                  </a:moveTo>
                  <a:cubicBezTo>
                    <a:pt x="2206" y="627"/>
                    <a:pt x="2657" y="1078"/>
                    <a:pt x="2657" y="1629"/>
                  </a:cubicBezTo>
                  <a:cubicBezTo>
                    <a:pt x="2657" y="2181"/>
                    <a:pt x="2206" y="2632"/>
                    <a:pt x="1630" y="2632"/>
                  </a:cubicBezTo>
                  <a:cubicBezTo>
                    <a:pt x="1078" y="2632"/>
                    <a:pt x="627" y="2181"/>
                    <a:pt x="627" y="1629"/>
                  </a:cubicBezTo>
                  <a:cubicBezTo>
                    <a:pt x="627" y="1078"/>
                    <a:pt x="1078" y="627"/>
                    <a:pt x="1630" y="627"/>
                  </a:cubicBezTo>
                  <a:close/>
                  <a:moveTo>
                    <a:pt x="1630" y="0"/>
                  </a:moveTo>
                  <a:cubicBezTo>
                    <a:pt x="728" y="0"/>
                    <a:pt x="1" y="727"/>
                    <a:pt x="1" y="1629"/>
                  </a:cubicBezTo>
                  <a:cubicBezTo>
                    <a:pt x="1" y="2532"/>
                    <a:pt x="728" y="3258"/>
                    <a:pt x="1630" y="3258"/>
                  </a:cubicBezTo>
                  <a:cubicBezTo>
                    <a:pt x="2532" y="3258"/>
                    <a:pt x="3284" y="2532"/>
                    <a:pt x="3284" y="1629"/>
                  </a:cubicBezTo>
                  <a:cubicBezTo>
                    <a:pt x="3284"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11"/>
            <p:cNvSpPr/>
            <p:nvPr/>
          </p:nvSpPr>
          <p:spPr>
            <a:xfrm>
              <a:off x="9121267" y="3702904"/>
              <a:ext cx="22722" cy="22595"/>
            </a:xfrm>
            <a:custGeom>
              <a:avLst/>
              <a:gdLst/>
              <a:ahLst/>
              <a:cxnLst/>
              <a:rect l="l" t="t" r="r" b="b"/>
              <a:pathLst>
                <a:path w="1255" h="1248" extrusionOk="0">
                  <a:moveTo>
                    <a:pt x="615" y="1"/>
                  </a:moveTo>
                  <a:cubicBezTo>
                    <a:pt x="452" y="1"/>
                    <a:pt x="289" y="57"/>
                    <a:pt x="176" y="170"/>
                  </a:cubicBezTo>
                  <a:cubicBezTo>
                    <a:pt x="151" y="220"/>
                    <a:pt x="126" y="245"/>
                    <a:pt x="101" y="270"/>
                  </a:cubicBezTo>
                  <a:cubicBezTo>
                    <a:pt x="76" y="320"/>
                    <a:pt x="51" y="345"/>
                    <a:pt x="51" y="396"/>
                  </a:cubicBezTo>
                  <a:cubicBezTo>
                    <a:pt x="26" y="421"/>
                    <a:pt x="26" y="471"/>
                    <a:pt x="1" y="496"/>
                  </a:cubicBezTo>
                  <a:cubicBezTo>
                    <a:pt x="1" y="546"/>
                    <a:pt x="1" y="571"/>
                    <a:pt x="1" y="621"/>
                  </a:cubicBezTo>
                  <a:cubicBezTo>
                    <a:pt x="1" y="797"/>
                    <a:pt x="51" y="947"/>
                    <a:pt x="176" y="1072"/>
                  </a:cubicBezTo>
                  <a:cubicBezTo>
                    <a:pt x="302" y="1198"/>
                    <a:pt x="452" y="1248"/>
                    <a:pt x="628" y="1248"/>
                  </a:cubicBezTo>
                  <a:cubicBezTo>
                    <a:pt x="778" y="1248"/>
                    <a:pt x="953" y="1198"/>
                    <a:pt x="1054" y="1072"/>
                  </a:cubicBezTo>
                  <a:cubicBezTo>
                    <a:pt x="1179" y="947"/>
                    <a:pt x="1254" y="797"/>
                    <a:pt x="1254" y="621"/>
                  </a:cubicBezTo>
                  <a:cubicBezTo>
                    <a:pt x="1254" y="571"/>
                    <a:pt x="1254" y="546"/>
                    <a:pt x="1229" y="496"/>
                  </a:cubicBezTo>
                  <a:cubicBezTo>
                    <a:pt x="1229" y="471"/>
                    <a:pt x="1229" y="421"/>
                    <a:pt x="1204" y="396"/>
                  </a:cubicBezTo>
                  <a:cubicBezTo>
                    <a:pt x="1179" y="345"/>
                    <a:pt x="1154" y="320"/>
                    <a:pt x="1154" y="270"/>
                  </a:cubicBezTo>
                  <a:cubicBezTo>
                    <a:pt x="1129" y="245"/>
                    <a:pt x="1104" y="220"/>
                    <a:pt x="1054" y="170"/>
                  </a:cubicBezTo>
                  <a:cubicBezTo>
                    <a:pt x="941" y="57"/>
                    <a:pt x="778" y="1"/>
                    <a:pt x="6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11"/>
            <p:cNvSpPr/>
            <p:nvPr/>
          </p:nvSpPr>
          <p:spPr>
            <a:xfrm>
              <a:off x="9034598" y="1818952"/>
              <a:ext cx="22722" cy="22993"/>
            </a:xfrm>
            <a:custGeom>
              <a:avLst/>
              <a:gdLst/>
              <a:ahLst/>
              <a:cxnLst/>
              <a:rect l="l" t="t" r="r" b="b"/>
              <a:pathLst>
                <a:path w="1255" h="1270" extrusionOk="0">
                  <a:moveTo>
                    <a:pt x="603" y="0"/>
                  </a:moveTo>
                  <a:cubicBezTo>
                    <a:pt x="446" y="0"/>
                    <a:pt x="295" y="72"/>
                    <a:pt x="176" y="191"/>
                  </a:cubicBezTo>
                  <a:cubicBezTo>
                    <a:pt x="151" y="216"/>
                    <a:pt x="126" y="241"/>
                    <a:pt x="101" y="292"/>
                  </a:cubicBezTo>
                  <a:cubicBezTo>
                    <a:pt x="76" y="317"/>
                    <a:pt x="51" y="342"/>
                    <a:pt x="51" y="392"/>
                  </a:cubicBezTo>
                  <a:cubicBezTo>
                    <a:pt x="26" y="417"/>
                    <a:pt x="1" y="467"/>
                    <a:pt x="1" y="517"/>
                  </a:cubicBezTo>
                  <a:cubicBezTo>
                    <a:pt x="1" y="542"/>
                    <a:pt x="1" y="592"/>
                    <a:pt x="1" y="642"/>
                  </a:cubicBezTo>
                  <a:cubicBezTo>
                    <a:pt x="1" y="793"/>
                    <a:pt x="51" y="968"/>
                    <a:pt x="176" y="1069"/>
                  </a:cubicBezTo>
                  <a:cubicBezTo>
                    <a:pt x="302" y="1194"/>
                    <a:pt x="452" y="1269"/>
                    <a:pt x="628" y="1269"/>
                  </a:cubicBezTo>
                  <a:cubicBezTo>
                    <a:pt x="653" y="1269"/>
                    <a:pt x="703" y="1244"/>
                    <a:pt x="728" y="1244"/>
                  </a:cubicBezTo>
                  <a:cubicBezTo>
                    <a:pt x="778" y="1244"/>
                    <a:pt x="828" y="1219"/>
                    <a:pt x="853" y="1219"/>
                  </a:cubicBezTo>
                  <a:cubicBezTo>
                    <a:pt x="903" y="1194"/>
                    <a:pt x="928" y="1169"/>
                    <a:pt x="953" y="1144"/>
                  </a:cubicBezTo>
                  <a:cubicBezTo>
                    <a:pt x="1003" y="1119"/>
                    <a:pt x="1029" y="1094"/>
                    <a:pt x="1054" y="1069"/>
                  </a:cubicBezTo>
                  <a:cubicBezTo>
                    <a:pt x="1179" y="968"/>
                    <a:pt x="1254" y="793"/>
                    <a:pt x="1254" y="642"/>
                  </a:cubicBezTo>
                  <a:cubicBezTo>
                    <a:pt x="1254" y="592"/>
                    <a:pt x="1229" y="542"/>
                    <a:pt x="1229" y="517"/>
                  </a:cubicBezTo>
                  <a:cubicBezTo>
                    <a:pt x="1229" y="467"/>
                    <a:pt x="1204" y="417"/>
                    <a:pt x="1204" y="392"/>
                  </a:cubicBezTo>
                  <a:cubicBezTo>
                    <a:pt x="1179" y="342"/>
                    <a:pt x="1154" y="317"/>
                    <a:pt x="1129" y="292"/>
                  </a:cubicBezTo>
                  <a:cubicBezTo>
                    <a:pt x="1104" y="241"/>
                    <a:pt x="1079" y="216"/>
                    <a:pt x="1054" y="191"/>
                  </a:cubicBezTo>
                  <a:cubicBezTo>
                    <a:pt x="1029" y="166"/>
                    <a:pt x="1003" y="141"/>
                    <a:pt x="953" y="116"/>
                  </a:cubicBezTo>
                  <a:cubicBezTo>
                    <a:pt x="928" y="91"/>
                    <a:pt x="903" y="66"/>
                    <a:pt x="853" y="41"/>
                  </a:cubicBezTo>
                  <a:cubicBezTo>
                    <a:pt x="828" y="41"/>
                    <a:pt x="778" y="16"/>
                    <a:pt x="728" y="16"/>
                  </a:cubicBezTo>
                  <a:cubicBezTo>
                    <a:pt x="686" y="5"/>
                    <a:pt x="644" y="0"/>
                    <a:pt x="6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1"/>
            <p:cNvSpPr/>
            <p:nvPr/>
          </p:nvSpPr>
          <p:spPr>
            <a:xfrm>
              <a:off x="8700096" y="3562403"/>
              <a:ext cx="55383" cy="54007"/>
            </a:xfrm>
            <a:custGeom>
              <a:avLst/>
              <a:gdLst/>
              <a:ahLst/>
              <a:cxnLst/>
              <a:rect l="l" t="t" r="r" b="b"/>
              <a:pathLst>
                <a:path w="3059" h="2983" extrusionOk="0">
                  <a:moveTo>
                    <a:pt x="2707" y="0"/>
                  </a:moveTo>
                  <a:cubicBezTo>
                    <a:pt x="2626" y="0"/>
                    <a:pt x="2544" y="25"/>
                    <a:pt x="2482" y="75"/>
                  </a:cubicBezTo>
                  <a:lnTo>
                    <a:pt x="126" y="2456"/>
                  </a:lnTo>
                  <a:cubicBezTo>
                    <a:pt x="0" y="2582"/>
                    <a:pt x="0" y="2782"/>
                    <a:pt x="126" y="2907"/>
                  </a:cubicBezTo>
                  <a:cubicBezTo>
                    <a:pt x="176" y="2958"/>
                    <a:pt x="251" y="2983"/>
                    <a:pt x="351" y="2983"/>
                  </a:cubicBezTo>
                  <a:cubicBezTo>
                    <a:pt x="427" y="2983"/>
                    <a:pt x="502" y="2958"/>
                    <a:pt x="552" y="2907"/>
                  </a:cubicBezTo>
                  <a:lnTo>
                    <a:pt x="2933" y="527"/>
                  </a:lnTo>
                  <a:cubicBezTo>
                    <a:pt x="3058" y="401"/>
                    <a:pt x="3058" y="201"/>
                    <a:pt x="2933" y="75"/>
                  </a:cubicBezTo>
                  <a:cubicBezTo>
                    <a:pt x="2870" y="25"/>
                    <a:pt x="2789" y="0"/>
                    <a:pt x="27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1"/>
            <p:cNvSpPr/>
            <p:nvPr/>
          </p:nvSpPr>
          <p:spPr>
            <a:xfrm>
              <a:off x="8578586" y="1382241"/>
              <a:ext cx="59457" cy="59004"/>
            </a:xfrm>
            <a:custGeom>
              <a:avLst/>
              <a:gdLst/>
              <a:ahLst/>
              <a:cxnLst/>
              <a:rect l="l" t="t" r="r" b="b"/>
              <a:pathLst>
                <a:path w="3284" h="3259" extrusionOk="0">
                  <a:moveTo>
                    <a:pt x="1630" y="627"/>
                  </a:moveTo>
                  <a:cubicBezTo>
                    <a:pt x="2206" y="627"/>
                    <a:pt x="2657" y="1078"/>
                    <a:pt x="2657" y="1629"/>
                  </a:cubicBezTo>
                  <a:cubicBezTo>
                    <a:pt x="2657" y="2181"/>
                    <a:pt x="2206" y="2632"/>
                    <a:pt x="1630" y="2632"/>
                  </a:cubicBezTo>
                  <a:cubicBezTo>
                    <a:pt x="1078" y="2632"/>
                    <a:pt x="627" y="2181"/>
                    <a:pt x="627" y="1629"/>
                  </a:cubicBezTo>
                  <a:cubicBezTo>
                    <a:pt x="627" y="1078"/>
                    <a:pt x="1078" y="627"/>
                    <a:pt x="1630" y="627"/>
                  </a:cubicBezTo>
                  <a:close/>
                  <a:moveTo>
                    <a:pt x="1630" y="0"/>
                  </a:moveTo>
                  <a:cubicBezTo>
                    <a:pt x="728" y="0"/>
                    <a:pt x="1" y="727"/>
                    <a:pt x="1" y="1629"/>
                  </a:cubicBezTo>
                  <a:cubicBezTo>
                    <a:pt x="1" y="2532"/>
                    <a:pt x="728" y="3258"/>
                    <a:pt x="1630" y="3258"/>
                  </a:cubicBezTo>
                  <a:cubicBezTo>
                    <a:pt x="2532" y="3258"/>
                    <a:pt x="3284" y="2532"/>
                    <a:pt x="3284" y="1629"/>
                  </a:cubicBezTo>
                  <a:cubicBezTo>
                    <a:pt x="3284"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1"/>
            <p:cNvSpPr/>
            <p:nvPr/>
          </p:nvSpPr>
          <p:spPr>
            <a:xfrm>
              <a:off x="8996935" y="1128258"/>
              <a:ext cx="97568" cy="78286"/>
            </a:xfrm>
            <a:custGeom>
              <a:avLst/>
              <a:gdLst/>
              <a:ahLst/>
              <a:cxnLst/>
              <a:rect l="l" t="t" r="r" b="b"/>
              <a:pathLst>
                <a:path w="5389" h="4324" extrusionOk="0">
                  <a:moveTo>
                    <a:pt x="368" y="1"/>
                  </a:moveTo>
                  <a:cubicBezTo>
                    <a:pt x="276" y="1"/>
                    <a:pt x="184" y="40"/>
                    <a:pt x="126" y="113"/>
                  </a:cubicBezTo>
                  <a:cubicBezTo>
                    <a:pt x="0" y="263"/>
                    <a:pt x="25" y="464"/>
                    <a:pt x="176" y="564"/>
                  </a:cubicBezTo>
                  <a:lnTo>
                    <a:pt x="4837" y="4248"/>
                  </a:lnTo>
                  <a:cubicBezTo>
                    <a:pt x="4887" y="4298"/>
                    <a:pt x="4963" y="4324"/>
                    <a:pt x="5038" y="4324"/>
                  </a:cubicBezTo>
                  <a:cubicBezTo>
                    <a:pt x="5138" y="4324"/>
                    <a:pt x="5213" y="4273"/>
                    <a:pt x="5288" y="4198"/>
                  </a:cubicBezTo>
                  <a:cubicBezTo>
                    <a:pt x="5389" y="4073"/>
                    <a:pt x="5364" y="3872"/>
                    <a:pt x="5238" y="3772"/>
                  </a:cubicBezTo>
                  <a:lnTo>
                    <a:pt x="552" y="63"/>
                  </a:lnTo>
                  <a:cubicBezTo>
                    <a:pt x="499" y="21"/>
                    <a:pt x="434" y="1"/>
                    <a:pt x="3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1"/>
            <p:cNvSpPr/>
            <p:nvPr/>
          </p:nvSpPr>
          <p:spPr>
            <a:xfrm>
              <a:off x="8736972" y="791447"/>
              <a:ext cx="59475" cy="59457"/>
            </a:xfrm>
            <a:custGeom>
              <a:avLst/>
              <a:gdLst/>
              <a:ahLst/>
              <a:cxnLst/>
              <a:rect l="l" t="t" r="r" b="b"/>
              <a:pathLst>
                <a:path w="3285" h="3284" extrusionOk="0">
                  <a:moveTo>
                    <a:pt x="1655" y="627"/>
                  </a:moveTo>
                  <a:cubicBezTo>
                    <a:pt x="2206" y="627"/>
                    <a:pt x="2657" y="1103"/>
                    <a:pt x="2657" y="1654"/>
                  </a:cubicBezTo>
                  <a:cubicBezTo>
                    <a:pt x="2657" y="2206"/>
                    <a:pt x="2206" y="2657"/>
                    <a:pt x="1655" y="2657"/>
                  </a:cubicBezTo>
                  <a:cubicBezTo>
                    <a:pt x="1079" y="2657"/>
                    <a:pt x="627" y="2206"/>
                    <a:pt x="627" y="1654"/>
                  </a:cubicBezTo>
                  <a:cubicBezTo>
                    <a:pt x="627" y="1103"/>
                    <a:pt x="1079" y="627"/>
                    <a:pt x="1655" y="627"/>
                  </a:cubicBezTo>
                  <a:close/>
                  <a:moveTo>
                    <a:pt x="1655" y="0"/>
                  </a:moveTo>
                  <a:cubicBezTo>
                    <a:pt x="753" y="0"/>
                    <a:pt x="1" y="752"/>
                    <a:pt x="1" y="1654"/>
                  </a:cubicBezTo>
                  <a:cubicBezTo>
                    <a:pt x="1" y="2556"/>
                    <a:pt x="753" y="3283"/>
                    <a:pt x="1655" y="3283"/>
                  </a:cubicBezTo>
                  <a:cubicBezTo>
                    <a:pt x="2557" y="3283"/>
                    <a:pt x="3284" y="2556"/>
                    <a:pt x="3284" y="1654"/>
                  </a:cubicBezTo>
                  <a:cubicBezTo>
                    <a:pt x="3284" y="752"/>
                    <a:pt x="2557" y="0"/>
                    <a:pt x="16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4" name="Google Shape;184;p11"/>
          <p:cNvGrpSpPr/>
          <p:nvPr/>
        </p:nvGrpSpPr>
        <p:grpSpPr>
          <a:xfrm flipH="1">
            <a:off x="-29671" y="1261388"/>
            <a:ext cx="1758614" cy="3882110"/>
            <a:chOff x="7444711" y="1171313"/>
            <a:chExt cx="1758614" cy="3882110"/>
          </a:xfrm>
        </p:grpSpPr>
        <p:sp>
          <p:nvSpPr>
            <p:cNvPr id="185" name="Google Shape;185;p11"/>
            <p:cNvSpPr/>
            <p:nvPr/>
          </p:nvSpPr>
          <p:spPr>
            <a:xfrm rot="10800000" flipH="1">
              <a:off x="8761336" y="4629316"/>
              <a:ext cx="72619" cy="101243"/>
            </a:xfrm>
            <a:custGeom>
              <a:avLst/>
              <a:gdLst/>
              <a:ahLst/>
              <a:cxnLst/>
              <a:rect l="l" t="t" r="r" b="b"/>
              <a:pathLst>
                <a:path w="4011" h="5592" extrusionOk="0">
                  <a:moveTo>
                    <a:pt x="3663" y="1"/>
                  </a:moveTo>
                  <a:cubicBezTo>
                    <a:pt x="3555" y="1"/>
                    <a:pt x="3449" y="56"/>
                    <a:pt x="3384" y="153"/>
                  </a:cubicBezTo>
                  <a:lnTo>
                    <a:pt x="76" y="5090"/>
                  </a:lnTo>
                  <a:cubicBezTo>
                    <a:pt x="1" y="5241"/>
                    <a:pt x="26" y="5441"/>
                    <a:pt x="176" y="5542"/>
                  </a:cubicBezTo>
                  <a:cubicBezTo>
                    <a:pt x="226" y="5567"/>
                    <a:pt x="276" y="5592"/>
                    <a:pt x="351" y="5592"/>
                  </a:cubicBezTo>
                  <a:cubicBezTo>
                    <a:pt x="452" y="5592"/>
                    <a:pt x="552" y="5542"/>
                    <a:pt x="602" y="5441"/>
                  </a:cubicBezTo>
                  <a:lnTo>
                    <a:pt x="3910" y="504"/>
                  </a:lnTo>
                  <a:cubicBezTo>
                    <a:pt x="4011" y="354"/>
                    <a:pt x="3960" y="153"/>
                    <a:pt x="3835" y="53"/>
                  </a:cubicBezTo>
                  <a:cubicBezTo>
                    <a:pt x="3782" y="17"/>
                    <a:pt x="3722" y="1"/>
                    <a:pt x="36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1"/>
            <p:cNvSpPr/>
            <p:nvPr/>
          </p:nvSpPr>
          <p:spPr>
            <a:xfrm rot="10800000" flipH="1">
              <a:off x="8775794" y="3218534"/>
              <a:ext cx="59909" cy="108630"/>
            </a:xfrm>
            <a:custGeom>
              <a:avLst/>
              <a:gdLst/>
              <a:ahLst/>
              <a:cxnLst/>
              <a:rect l="l" t="t" r="r" b="b"/>
              <a:pathLst>
                <a:path w="3309" h="6000" extrusionOk="0">
                  <a:moveTo>
                    <a:pt x="370" y="1"/>
                  </a:moveTo>
                  <a:cubicBezTo>
                    <a:pt x="321" y="1"/>
                    <a:pt x="271" y="12"/>
                    <a:pt x="226" y="35"/>
                  </a:cubicBezTo>
                  <a:cubicBezTo>
                    <a:pt x="76" y="110"/>
                    <a:pt x="0" y="285"/>
                    <a:pt x="76" y="461"/>
                  </a:cubicBezTo>
                  <a:lnTo>
                    <a:pt x="2682" y="5824"/>
                  </a:lnTo>
                  <a:cubicBezTo>
                    <a:pt x="2732" y="5924"/>
                    <a:pt x="2833" y="5999"/>
                    <a:pt x="2958" y="5999"/>
                  </a:cubicBezTo>
                  <a:cubicBezTo>
                    <a:pt x="3008" y="5999"/>
                    <a:pt x="3058" y="5974"/>
                    <a:pt x="3083" y="5974"/>
                  </a:cubicBezTo>
                  <a:cubicBezTo>
                    <a:pt x="3259" y="5874"/>
                    <a:pt x="3309" y="5699"/>
                    <a:pt x="3234" y="5548"/>
                  </a:cubicBezTo>
                  <a:lnTo>
                    <a:pt x="652" y="185"/>
                  </a:lnTo>
                  <a:cubicBezTo>
                    <a:pt x="599" y="62"/>
                    <a:pt x="485" y="1"/>
                    <a:pt x="3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1"/>
            <p:cNvSpPr/>
            <p:nvPr/>
          </p:nvSpPr>
          <p:spPr>
            <a:xfrm rot="10800000" flipH="1">
              <a:off x="8671046" y="1505624"/>
              <a:ext cx="60362" cy="108177"/>
            </a:xfrm>
            <a:custGeom>
              <a:avLst/>
              <a:gdLst/>
              <a:ahLst/>
              <a:cxnLst/>
              <a:rect l="l" t="t" r="r" b="b"/>
              <a:pathLst>
                <a:path w="3334" h="5975" extrusionOk="0">
                  <a:moveTo>
                    <a:pt x="2984" y="1"/>
                  </a:moveTo>
                  <a:cubicBezTo>
                    <a:pt x="2870" y="1"/>
                    <a:pt x="2759" y="57"/>
                    <a:pt x="2707" y="160"/>
                  </a:cubicBezTo>
                  <a:lnTo>
                    <a:pt x="75" y="5524"/>
                  </a:lnTo>
                  <a:cubicBezTo>
                    <a:pt x="0" y="5674"/>
                    <a:pt x="75" y="5850"/>
                    <a:pt x="226" y="5925"/>
                  </a:cubicBezTo>
                  <a:cubicBezTo>
                    <a:pt x="276" y="5950"/>
                    <a:pt x="326" y="5975"/>
                    <a:pt x="351" y="5975"/>
                  </a:cubicBezTo>
                  <a:cubicBezTo>
                    <a:pt x="476" y="5975"/>
                    <a:pt x="577" y="5900"/>
                    <a:pt x="652" y="5800"/>
                  </a:cubicBezTo>
                  <a:lnTo>
                    <a:pt x="3258" y="436"/>
                  </a:lnTo>
                  <a:cubicBezTo>
                    <a:pt x="3333" y="286"/>
                    <a:pt x="3283" y="110"/>
                    <a:pt x="3133" y="35"/>
                  </a:cubicBezTo>
                  <a:cubicBezTo>
                    <a:pt x="3086" y="12"/>
                    <a:pt x="3035" y="1"/>
                    <a:pt x="29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1"/>
            <p:cNvSpPr/>
            <p:nvPr/>
          </p:nvSpPr>
          <p:spPr>
            <a:xfrm rot="10800000" flipH="1">
              <a:off x="8929676" y="4249509"/>
              <a:ext cx="59022" cy="59004"/>
            </a:xfrm>
            <a:custGeom>
              <a:avLst/>
              <a:gdLst/>
              <a:ahLst/>
              <a:cxnLst/>
              <a:rect l="l" t="t" r="r" b="b"/>
              <a:pathLst>
                <a:path w="3260" h="3259" extrusionOk="0">
                  <a:moveTo>
                    <a:pt x="1630" y="627"/>
                  </a:moveTo>
                  <a:cubicBezTo>
                    <a:pt x="2181" y="627"/>
                    <a:pt x="2632" y="1078"/>
                    <a:pt x="2632" y="1629"/>
                  </a:cubicBezTo>
                  <a:cubicBezTo>
                    <a:pt x="2632" y="2181"/>
                    <a:pt x="2181" y="2632"/>
                    <a:pt x="1630" y="2632"/>
                  </a:cubicBezTo>
                  <a:cubicBezTo>
                    <a:pt x="1079" y="2632"/>
                    <a:pt x="627" y="2181"/>
                    <a:pt x="627" y="1629"/>
                  </a:cubicBezTo>
                  <a:cubicBezTo>
                    <a:pt x="627" y="1078"/>
                    <a:pt x="1079" y="627"/>
                    <a:pt x="1630" y="627"/>
                  </a:cubicBezTo>
                  <a:close/>
                  <a:moveTo>
                    <a:pt x="1630" y="0"/>
                  </a:moveTo>
                  <a:cubicBezTo>
                    <a:pt x="728" y="0"/>
                    <a:pt x="1" y="727"/>
                    <a:pt x="1" y="1629"/>
                  </a:cubicBezTo>
                  <a:cubicBezTo>
                    <a:pt x="1" y="2531"/>
                    <a:pt x="728" y="3258"/>
                    <a:pt x="1630" y="3258"/>
                  </a:cubicBezTo>
                  <a:cubicBezTo>
                    <a:pt x="2532" y="3258"/>
                    <a:pt x="3259" y="2531"/>
                    <a:pt x="3259" y="1629"/>
                  </a:cubicBezTo>
                  <a:cubicBezTo>
                    <a:pt x="3259"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11"/>
            <p:cNvSpPr/>
            <p:nvPr/>
          </p:nvSpPr>
          <p:spPr>
            <a:xfrm rot="10800000" flipH="1">
              <a:off x="8647890" y="2219377"/>
              <a:ext cx="59022" cy="59475"/>
            </a:xfrm>
            <a:custGeom>
              <a:avLst/>
              <a:gdLst/>
              <a:ahLst/>
              <a:cxnLst/>
              <a:rect l="l" t="t" r="r" b="b"/>
              <a:pathLst>
                <a:path w="3260" h="3285" extrusionOk="0">
                  <a:moveTo>
                    <a:pt x="1630" y="628"/>
                  </a:moveTo>
                  <a:cubicBezTo>
                    <a:pt x="2181" y="628"/>
                    <a:pt x="2632" y="1079"/>
                    <a:pt x="2632" y="1630"/>
                  </a:cubicBezTo>
                  <a:cubicBezTo>
                    <a:pt x="2632" y="2181"/>
                    <a:pt x="2181" y="2658"/>
                    <a:pt x="1630" y="2658"/>
                  </a:cubicBezTo>
                  <a:cubicBezTo>
                    <a:pt x="1079" y="2658"/>
                    <a:pt x="627" y="2181"/>
                    <a:pt x="627" y="1630"/>
                  </a:cubicBezTo>
                  <a:cubicBezTo>
                    <a:pt x="627" y="1079"/>
                    <a:pt x="1079" y="628"/>
                    <a:pt x="1630" y="628"/>
                  </a:cubicBezTo>
                  <a:close/>
                  <a:moveTo>
                    <a:pt x="1630" y="1"/>
                  </a:moveTo>
                  <a:cubicBezTo>
                    <a:pt x="728" y="1"/>
                    <a:pt x="1" y="728"/>
                    <a:pt x="1" y="1630"/>
                  </a:cubicBezTo>
                  <a:cubicBezTo>
                    <a:pt x="1" y="2532"/>
                    <a:pt x="728" y="3284"/>
                    <a:pt x="1630" y="3284"/>
                  </a:cubicBezTo>
                  <a:cubicBezTo>
                    <a:pt x="2532" y="3284"/>
                    <a:pt x="3259" y="2532"/>
                    <a:pt x="3259" y="1630"/>
                  </a:cubicBezTo>
                  <a:cubicBezTo>
                    <a:pt x="3259" y="728"/>
                    <a:pt x="2532" y="1"/>
                    <a:pt x="16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11"/>
            <p:cNvSpPr/>
            <p:nvPr/>
          </p:nvSpPr>
          <p:spPr>
            <a:xfrm rot="10800000" flipH="1">
              <a:off x="8936236" y="1171313"/>
              <a:ext cx="59004" cy="59022"/>
            </a:xfrm>
            <a:custGeom>
              <a:avLst/>
              <a:gdLst/>
              <a:ahLst/>
              <a:cxnLst/>
              <a:rect l="l" t="t" r="r" b="b"/>
              <a:pathLst>
                <a:path w="3259" h="3260" extrusionOk="0">
                  <a:moveTo>
                    <a:pt x="1629" y="627"/>
                  </a:moveTo>
                  <a:cubicBezTo>
                    <a:pt x="2180" y="627"/>
                    <a:pt x="2632" y="1079"/>
                    <a:pt x="2632" y="1630"/>
                  </a:cubicBezTo>
                  <a:cubicBezTo>
                    <a:pt x="2632" y="2181"/>
                    <a:pt x="2180" y="2632"/>
                    <a:pt x="1629" y="2632"/>
                  </a:cubicBezTo>
                  <a:cubicBezTo>
                    <a:pt x="1078" y="2632"/>
                    <a:pt x="627" y="2181"/>
                    <a:pt x="627" y="1630"/>
                  </a:cubicBezTo>
                  <a:cubicBezTo>
                    <a:pt x="627" y="1079"/>
                    <a:pt x="1078" y="627"/>
                    <a:pt x="1629" y="627"/>
                  </a:cubicBezTo>
                  <a:close/>
                  <a:moveTo>
                    <a:pt x="1629" y="1"/>
                  </a:moveTo>
                  <a:cubicBezTo>
                    <a:pt x="727" y="1"/>
                    <a:pt x="0" y="728"/>
                    <a:pt x="0" y="1630"/>
                  </a:cubicBezTo>
                  <a:cubicBezTo>
                    <a:pt x="0" y="2532"/>
                    <a:pt x="727" y="3259"/>
                    <a:pt x="1629" y="3259"/>
                  </a:cubicBezTo>
                  <a:cubicBezTo>
                    <a:pt x="2531" y="3259"/>
                    <a:pt x="3258" y="2532"/>
                    <a:pt x="3258" y="1630"/>
                  </a:cubicBezTo>
                  <a:cubicBezTo>
                    <a:pt x="3258" y="728"/>
                    <a:pt x="2531" y="1"/>
                    <a:pt x="16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1"/>
            <p:cNvSpPr/>
            <p:nvPr/>
          </p:nvSpPr>
          <p:spPr>
            <a:xfrm rot="10800000" flipH="1">
              <a:off x="8756339" y="2532485"/>
              <a:ext cx="22722" cy="22975"/>
            </a:xfrm>
            <a:custGeom>
              <a:avLst/>
              <a:gdLst/>
              <a:ahLst/>
              <a:cxnLst/>
              <a:rect l="l" t="t" r="r" b="b"/>
              <a:pathLst>
                <a:path w="1255" h="1269" extrusionOk="0">
                  <a:moveTo>
                    <a:pt x="625" y="0"/>
                  </a:moveTo>
                  <a:cubicBezTo>
                    <a:pt x="461" y="0"/>
                    <a:pt x="295" y="72"/>
                    <a:pt x="176" y="191"/>
                  </a:cubicBezTo>
                  <a:cubicBezTo>
                    <a:pt x="151" y="216"/>
                    <a:pt x="126" y="241"/>
                    <a:pt x="101" y="291"/>
                  </a:cubicBezTo>
                  <a:cubicBezTo>
                    <a:pt x="76" y="317"/>
                    <a:pt x="51" y="342"/>
                    <a:pt x="51" y="392"/>
                  </a:cubicBezTo>
                  <a:cubicBezTo>
                    <a:pt x="26" y="417"/>
                    <a:pt x="26" y="467"/>
                    <a:pt x="1" y="517"/>
                  </a:cubicBezTo>
                  <a:cubicBezTo>
                    <a:pt x="1" y="542"/>
                    <a:pt x="1" y="592"/>
                    <a:pt x="1" y="642"/>
                  </a:cubicBezTo>
                  <a:cubicBezTo>
                    <a:pt x="1" y="793"/>
                    <a:pt x="51" y="943"/>
                    <a:pt x="176" y="1068"/>
                  </a:cubicBezTo>
                  <a:cubicBezTo>
                    <a:pt x="302" y="1194"/>
                    <a:pt x="452" y="1269"/>
                    <a:pt x="627" y="1269"/>
                  </a:cubicBezTo>
                  <a:cubicBezTo>
                    <a:pt x="778" y="1269"/>
                    <a:pt x="953" y="1194"/>
                    <a:pt x="1054" y="1068"/>
                  </a:cubicBezTo>
                  <a:cubicBezTo>
                    <a:pt x="1179" y="943"/>
                    <a:pt x="1254" y="793"/>
                    <a:pt x="1254" y="642"/>
                  </a:cubicBezTo>
                  <a:cubicBezTo>
                    <a:pt x="1254" y="592"/>
                    <a:pt x="1254" y="542"/>
                    <a:pt x="1229" y="517"/>
                  </a:cubicBezTo>
                  <a:cubicBezTo>
                    <a:pt x="1229" y="467"/>
                    <a:pt x="1204" y="417"/>
                    <a:pt x="1204" y="392"/>
                  </a:cubicBezTo>
                  <a:cubicBezTo>
                    <a:pt x="1179" y="342"/>
                    <a:pt x="1154" y="317"/>
                    <a:pt x="1154" y="291"/>
                  </a:cubicBezTo>
                  <a:cubicBezTo>
                    <a:pt x="1129" y="241"/>
                    <a:pt x="1104" y="216"/>
                    <a:pt x="1054" y="191"/>
                  </a:cubicBezTo>
                  <a:cubicBezTo>
                    <a:pt x="1028" y="166"/>
                    <a:pt x="1003" y="141"/>
                    <a:pt x="978" y="116"/>
                  </a:cubicBezTo>
                  <a:cubicBezTo>
                    <a:pt x="928" y="91"/>
                    <a:pt x="903" y="66"/>
                    <a:pt x="853" y="41"/>
                  </a:cubicBezTo>
                  <a:cubicBezTo>
                    <a:pt x="828" y="41"/>
                    <a:pt x="778" y="16"/>
                    <a:pt x="753" y="16"/>
                  </a:cubicBezTo>
                  <a:cubicBezTo>
                    <a:pt x="711" y="5"/>
                    <a:pt x="668" y="0"/>
                    <a:pt x="6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1"/>
            <p:cNvSpPr/>
            <p:nvPr/>
          </p:nvSpPr>
          <p:spPr>
            <a:xfrm rot="10800000" flipH="1">
              <a:off x="9162470" y="4771784"/>
              <a:ext cx="22704" cy="22595"/>
            </a:xfrm>
            <a:custGeom>
              <a:avLst/>
              <a:gdLst/>
              <a:ahLst/>
              <a:cxnLst/>
              <a:rect l="l" t="t" r="r" b="b"/>
              <a:pathLst>
                <a:path w="1254" h="1248" extrusionOk="0">
                  <a:moveTo>
                    <a:pt x="614" y="0"/>
                  </a:moveTo>
                  <a:cubicBezTo>
                    <a:pt x="451" y="0"/>
                    <a:pt x="288" y="57"/>
                    <a:pt x="176" y="169"/>
                  </a:cubicBezTo>
                  <a:cubicBezTo>
                    <a:pt x="150" y="194"/>
                    <a:pt x="125" y="219"/>
                    <a:pt x="100" y="270"/>
                  </a:cubicBezTo>
                  <a:cubicBezTo>
                    <a:pt x="75" y="295"/>
                    <a:pt x="50" y="320"/>
                    <a:pt x="50" y="370"/>
                  </a:cubicBezTo>
                  <a:cubicBezTo>
                    <a:pt x="25" y="395"/>
                    <a:pt x="0" y="445"/>
                    <a:pt x="0" y="495"/>
                  </a:cubicBezTo>
                  <a:cubicBezTo>
                    <a:pt x="0" y="520"/>
                    <a:pt x="0" y="570"/>
                    <a:pt x="0" y="620"/>
                  </a:cubicBezTo>
                  <a:cubicBezTo>
                    <a:pt x="0" y="771"/>
                    <a:pt x="50" y="946"/>
                    <a:pt x="176" y="1047"/>
                  </a:cubicBezTo>
                  <a:cubicBezTo>
                    <a:pt x="301" y="1172"/>
                    <a:pt x="451" y="1247"/>
                    <a:pt x="627" y="1247"/>
                  </a:cubicBezTo>
                  <a:cubicBezTo>
                    <a:pt x="777" y="1247"/>
                    <a:pt x="952" y="1172"/>
                    <a:pt x="1053" y="1047"/>
                  </a:cubicBezTo>
                  <a:cubicBezTo>
                    <a:pt x="1178" y="946"/>
                    <a:pt x="1253" y="771"/>
                    <a:pt x="1253" y="620"/>
                  </a:cubicBezTo>
                  <a:cubicBezTo>
                    <a:pt x="1253" y="570"/>
                    <a:pt x="1228" y="520"/>
                    <a:pt x="1228" y="495"/>
                  </a:cubicBezTo>
                  <a:cubicBezTo>
                    <a:pt x="1228" y="445"/>
                    <a:pt x="1203" y="395"/>
                    <a:pt x="1203" y="370"/>
                  </a:cubicBezTo>
                  <a:cubicBezTo>
                    <a:pt x="1178" y="320"/>
                    <a:pt x="1153" y="295"/>
                    <a:pt x="1128" y="270"/>
                  </a:cubicBezTo>
                  <a:cubicBezTo>
                    <a:pt x="1103" y="219"/>
                    <a:pt x="1078" y="194"/>
                    <a:pt x="1053" y="169"/>
                  </a:cubicBezTo>
                  <a:cubicBezTo>
                    <a:pt x="940" y="57"/>
                    <a:pt x="777" y="0"/>
                    <a:pt x="6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1"/>
            <p:cNvSpPr/>
            <p:nvPr/>
          </p:nvSpPr>
          <p:spPr>
            <a:xfrm rot="10800000" flipH="1">
              <a:off x="8559411" y="3742207"/>
              <a:ext cx="22704" cy="22993"/>
            </a:xfrm>
            <a:custGeom>
              <a:avLst/>
              <a:gdLst/>
              <a:ahLst/>
              <a:cxnLst/>
              <a:rect l="l" t="t" r="r" b="b"/>
              <a:pathLst>
                <a:path w="1254" h="1270" extrusionOk="0">
                  <a:moveTo>
                    <a:pt x="615" y="1"/>
                  </a:moveTo>
                  <a:cubicBezTo>
                    <a:pt x="445" y="1"/>
                    <a:pt x="295" y="73"/>
                    <a:pt x="176" y="192"/>
                  </a:cubicBezTo>
                  <a:cubicBezTo>
                    <a:pt x="151" y="217"/>
                    <a:pt x="126" y="242"/>
                    <a:pt x="101" y="292"/>
                  </a:cubicBezTo>
                  <a:cubicBezTo>
                    <a:pt x="76" y="317"/>
                    <a:pt x="51" y="342"/>
                    <a:pt x="51" y="392"/>
                  </a:cubicBezTo>
                  <a:cubicBezTo>
                    <a:pt x="26" y="417"/>
                    <a:pt x="1" y="467"/>
                    <a:pt x="1" y="518"/>
                  </a:cubicBezTo>
                  <a:cubicBezTo>
                    <a:pt x="1" y="543"/>
                    <a:pt x="1" y="593"/>
                    <a:pt x="1" y="643"/>
                  </a:cubicBezTo>
                  <a:cubicBezTo>
                    <a:pt x="1" y="793"/>
                    <a:pt x="51" y="969"/>
                    <a:pt x="176" y="1069"/>
                  </a:cubicBezTo>
                  <a:cubicBezTo>
                    <a:pt x="301" y="1194"/>
                    <a:pt x="452" y="1269"/>
                    <a:pt x="627" y="1269"/>
                  </a:cubicBezTo>
                  <a:cubicBezTo>
                    <a:pt x="652" y="1269"/>
                    <a:pt x="702" y="1244"/>
                    <a:pt x="753" y="1244"/>
                  </a:cubicBezTo>
                  <a:cubicBezTo>
                    <a:pt x="778" y="1244"/>
                    <a:pt x="828" y="1219"/>
                    <a:pt x="853" y="1219"/>
                  </a:cubicBezTo>
                  <a:cubicBezTo>
                    <a:pt x="903" y="1194"/>
                    <a:pt x="928" y="1169"/>
                    <a:pt x="978" y="1144"/>
                  </a:cubicBezTo>
                  <a:cubicBezTo>
                    <a:pt x="1003" y="1119"/>
                    <a:pt x="1028" y="1094"/>
                    <a:pt x="1053" y="1069"/>
                  </a:cubicBezTo>
                  <a:cubicBezTo>
                    <a:pt x="1179" y="969"/>
                    <a:pt x="1254" y="793"/>
                    <a:pt x="1254" y="643"/>
                  </a:cubicBezTo>
                  <a:cubicBezTo>
                    <a:pt x="1254" y="593"/>
                    <a:pt x="1229" y="543"/>
                    <a:pt x="1229" y="518"/>
                  </a:cubicBezTo>
                  <a:cubicBezTo>
                    <a:pt x="1229" y="467"/>
                    <a:pt x="1204" y="417"/>
                    <a:pt x="1204" y="392"/>
                  </a:cubicBezTo>
                  <a:cubicBezTo>
                    <a:pt x="1179" y="342"/>
                    <a:pt x="1154" y="317"/>
                    <a:pt x="1128" y="292"/>
                  </a:cubicBezTo>
                  <a:cubicBezTo>
                    <a:pt x="1128" y="242"/>
                    <a:pt x="1078" y="217"/>
                    <a:pt x="1053" y="192"/>
                  </a:cubicBezTo>
                  <a:cubicBezTo>
                    <a:pt x="1028" y="167"/>
                    <a:pt x="1003" y="142"/>
                    <a:pt x="978" y="117"/>
                  </a:cubicBezTo>
                  <a:cubicBezTo>
                    <a:pt x="928" y="92"/>
                    <a:pt x="903" y="66"/>
                    <a:pt x="853" y="41"/>
                  </a:cubicBezTo>
                  <a:cubicBezTo>
                    <a:pt x="828" y="41"/>
                    <a:pt x="778" y="16"/>
                    <a:pt x="753" y="16"/>
                  </a:cubicBezTo>
                  <a:cubicBezTo>
                    <a:pt x="705" y="6"/>
                    <a:pt x="659" y="1"/>
                    <a:pt x="6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11"/>
            <p:cNvSpPr/>
            <p:nvPr/>
          </p:nvSpPr>
          <p:spPr>
            <a:xfrm rot="10800000" flipH="1">
              <a:off x="9129864" y="3765209"/>
              <a:ext cx="59022" cy="59004"/>
            </a:xfrm>
            <a:custGeom>
              <a:avLst/>
              <a:gdLst/>
              <a:ahLst/>
              <a:cxnLst/>
              <a:rect l="l" t="t" r="r" b="b"/>
              <a:pathLst>
                <a:path w="3260" h="3259" extrusionOk="0">
                  <a:moveTo>
                    <a:pt x="1630" y="627"/>
                  </a:moveTo>
                  <a:cubicBezTo>
                    <a:pt x="2181" y="627"/>
                    <a:pt x="2632" y="1078"/>
                    <a:pt x="2632" y="1629"/>
                  </a:cubicBezTo>
                  <a:cubicBezTo>
                    <a:pt x="2632" y="2181"/>
                    <a:pt x="2181" y="2632"/>
                    <a:pt x="1630" y="2632"/>
                  </a:cubicBezTo>
                  <a:cubicBezTo>
                    <a:pt x="1079" y="2632"/>
                    <a:pt x="627" y="2181"/>
                    <a:pt x="627" y="1629"/>
                  </a:cubicBezTo>
                  <a:cubicBezTo>
                    <a:pt x="627" y="1078"/>
                    <a:pt x="1079" y="627"/>
                    <a:pt x="1630" y="627"/>
                  </a:cubicBezTo>
                  <a:close/>
                  <a:moveTo>
                    <a:pt x="1630" y="0"/>
                  </a:moveTo>
                  <a:cubicBezTo>
                    <a:pt x="728" y="0"/>
                    <a:pt x="1" y="727"/>
                    <a:pt x="1" y="1629"/>
                  </a:cubicBezTo>
                  <a:cubicBezTo>
                    <a:pt x="1" y="2531"/>
                    <a:pt x="728" y="3258"/>
                    <a:pt x="1630" y="3258"/>
                  </a:cubicBezTo>
                  <a:cubicBezTo>
                    <a:pt x="2532" y="3258"/>
                    <a:pt x="3259" y="2531"/>
                    <a:pt x="3259" y="1629"/>
                  </a:cubicBezTo>
                  <a:cubicBezTo>
                    <a:pt x="3259"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11"/>
            <p:cNvSpPr/>
            <p:nvPr/>
          </p:nvSpPr>
          <p:spPr>
            <a:xfrm rot="10800000" flipH="1">
              <a:off x="9144303" y="2716877"/>
              <a:ext cx="59022" cy="59475"/>
            </a:xfrm>
            <a:custGeom>
              <a:avLst/>
              <a:gdLst/>
              <a:ahLst/>
              <a:cxnLst/>
              <a:rect l="l" t="t" r="r" b="b"/>
              <a:pathLst>
                <a:path w="3260" h="3285" extrusionOk="0">
                  <a:moveTo>
                    <a:pt x="1630" y="628"/>
                  </a:moveTo>
                  <a:cubicBezTo>
                    <a:pt x="2181" y="628"/>
                    <a:pt x="2632" y="1079"/>
                    <a:pt x="2632" y="1630"/>
                  </a:cubicBezTo>
                  <a:cubicBezTo>
                    <a:pt x="2632" y="2181"/>
                    <a:pt x="2181" y="2658"/>
                    <a:pt x="1630" y="2658"/>
                  </a:cubicBezTo>
                  <a:cubicBezTo>
                    <a:pt x="1079" y="2658"/>
                    <a:pt x="627" y="2181"/>
                    <a:pt x="627" y="1630"/>
                  </a:cubicBezTo>
                  <a:cubicBezTo>
                    <a:pt x="627" y="1079"/>
                    <a:pt x="1079" y="628"/>
                    <a:pt x="1630" y="628"/>
                  </a:cubicBezTo>
                  <a:close/>
                  <a:moveTo>
                    <a:pt x="1630" y="1"/>
                  </a:moveTo>
                  <a:cubicBezTo>
                    <a:pt x="728" y="1"/>
                    <a:pt x="1" y="728"/>
                    <a:pt x="1" y="1630"/>
                  </a:cubicBezTo>
                  <a:cubicBezTo>
                    <a:pt x="1" y="2532"/>
                    <a:pt x="728" y="3284"/>
                    <a:pt x="1630" y="3284"/>
                  </a:cubicBezTo>
                  <a:cubicBezTo>
                    <a:pt x="2532" y="3284"/>
                    <a:pt x="3259" y="2532"/>
                    <a:pt x="3259" y="1630"/>
                  </a:cubicBezTo>
                  <a:cubicBezTo>
                    <a:pt x="3259" y="728"/>
                    <a:pt x="2532" y="1"/>
                    <a:pt x="16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1"/>
            <p:cNvSpPr/>
            <p:nvPr/>
          </p:nvSpPr>
          <p:spPr>
            <a:xfrm rot="10800000" flipH="1">
              <a:off x="9067369" y="1795634"/>
              <a:ext cx="59909" cy="108630"/>
            </a:xfrm>
            <a:custGeom>
              <a:avLst/>
              <a:gdLst/>
              <a:ahLst/>
              <a:cxnLst/>
              <a:rect l="l" t="t" r="r" b="b"/>
              <a:pathLst>
                <a:path w="3309" h="6000" extrusionOk="0">
                  <a:moveTo>
                    <a:pt x="370" y="1"/>
                  </a:moveTo>
                  <a:cubicBezTo>
                    <a:pt x="321" y="1"/>
                    <a:pt x="271" y="12"/>
                    <a:pt x="226" y="35"/>
                  </a:cubicBezTo>
                  <a:cubicBezTo>
                    <a:pt x="76" y="110"/>
                    <a:pt x="0" y="285"/>
                    <a:pt x="76" y="461"/>
                  </a:cubicBezTo>
                  <a:lnTo>
                    <a:pt x="2682" y="5824"/>
                  </a:lnTo>
                  <a:cubicBezTo>
                    <a:pt x="2732" y="5924"/>
                    <a:pt x="2833" y="5999"/>
                    <a:pt x="2958" y="5999"/>
                  </a:cubicBezTo>
                  <a:cubicBezTo>
                    <a:pt x="3008" y="5999"/>
                    <a:pt x="3058" y="5974"/>
                    <a:pt x="3083" y="5974"/>
                  </a:cubicBezTo>
                  <a:cubicBezTo>
                    <a:pt x="3259" y="5874"/>
                    <a:pt x="3309" y="5699"/>
                    <a:pt x="3234" y="5548"/>
                  </a:cubicBezTo>
                  <a:lnTo>
                    <a:pt x="652" y="185"/>
                  </a:lnTo>
                  <a:cubicBezTo>
                    <a:pt x="599" y="62"/>
                    <a:pt x="485" y="1"/>
                    <a:pt x="3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1"/>
            <p:cNvSpPr/>
            <p:nvPr/>
          </p:nvSpPr>
          <p:spPr>
            <a:xfrm rot="10800000" flipH="1">
              <a:off x="8152594" y="4794384"/>
              <a:ext cx="59909" cy="108630"/>
            </a:xfrm>
            <a:custGeom>
              <a:avLst/>
              <a:gdLst/>
              <a:ahLst/>
              <a:cxnLst/>
              <a:rect l="l" t="t" r="r" b="b"/>
              <a:pathLst>
                <a:path w="3309" h="6000" extrusionOk="0">
                  <a:moveTo>
                    <a:pt x="370" y="1"/>
                  </a:moveTo>
                  <a:cubicBezTo>
                    <a:pt x="321" y="1"/>
                    <a:pt x="271" y="12"/>
                    <a:pt x="226" y="35"/>
                  </a:cubicBezTo>
                  <a:cubicBezTo>
                    <a:pt x="76" y="110"/>
                    <a:pt x="0" y="285"/>
                    <a:pt x="76" y="461"/>
                  </a:cubicBezTo>
                  <a:lnTo>
                    <a:pt x="2682" y="5824"/>
                  </a:lnTo>
                  <a:cubicBezTo>
                    <a:pt x="2732" y="5924"/>
                    <a:pt x="2833" y="5999"/>
                    <a:pt x="2958" y="5999"/>
                  </a:cubicBezTo>
                  <a:cubicBezTo>
                    <a:pt x="3008" y="5999"/>
                    <a:pt x="3058" y="5974"/>
                    <a:pt x="3083" y="5974"/>
                  </a:cubicBezTo>
                  <a:cubicBezTo>
                    <a:pt x="3259" y="5874"/>
                    <a:pt x="3309" y="5699"/>
                    <a:pt x="3234" y="5548"/>
                  </a:cubicBezTo>
                  <a:lnTo>
                    <a:pt x="652" y="185"/>
                  </a:lnTo>
                  <a:cubicBezTo>
                    <a:pt x="599" y="62"/>
                    <a:pt x="485" y="1"/>
                    <a:pt x="3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11"/>
            <p:cNvSpPr/>
            <p:nvPr/>
          </p:nvSpPr>
          <p:spPr>
            <a:xfrm rot="10800000" flipH="1">
              <a:off x="8582114" y="4994409"/>
              <a:ext cx="59022" cy="59004"/>
            </a:xfrm>
            <a:custGeom>
              <a:avLst/>
              <a:gdLst/>
              <a:ahLst/>
              <a:cxnLst/>
              <a:rect l="l" t="t" r="r" b="b"/>
              <a:pathLst>
                <a:path w="3260" h="3259" extrusionOk="0">
                  <a:moveTo>
                    <a:pt x="1630" y="627"/>
                  </a:moveTo>
                  <a:cubicBezTo>
                    <a:pt x="2181" y="627"/>
                    <a:pt x="2632" y="1078"/>
                    <a:pt x="2632" y="1629"/>
                  </a:cubicBezTo>
                  <a:cubicBezTo>
                    <a:pt x="2632" y="2181"/>
                    <a:pt x="2181" y="2632"/>
                    <a:pt x="1630" y="2632"/>
                  </a:cubicBezTo>
                  <a:cubicBezTo>
                    <a:pt x="1079" y="2632"/>
                    <a:pt x="627" y="2181"/>
                    <a:pt x="627" y="1629"/>
                  </a:cubicBezTo>
                  <a:cubicBezTo>
                    <a:pt x="627" y="1078"/>
                    <a:pt x="1079" y="627"/>
                    <a:pt x="1630" y="627"/>
                  </a:cubicBezTo>
                  <a:close/>
                  <a:moveTo>
                    <a:pt x="1630" y="0"/>
                  </a:moveTo>
                  <a:cubicBezTo>
                    <a:pt x="728" y="0"/>
                    <a:pt x="1" y="727"/>
                    <a:pt x="1" y="1629"/>
                  </a:cubicBezTo>
                  <a:cubicBezTo>
                    <a:pt x="1" y="2531"/>
                    <a:pt x="728" y="3258"/>
                    <a:pt x="1630" y="3258"/>
                  </a:cubicBezTo>
                  <a:cubicBezTo>
                    <a:pt x="2532" y="3258"/>
                    <a:pt x="3259" y="2531"/>
                    <a:pt x="3259" y="1629"/>
                  </a:cubicBezTo>
                  <a:cubicBezTo>
                    <a:pt x="3259"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11"/>
            <p:cNvSpPr/>
            <p:nvPr/>
          </p:nvSpPr>
          <p:spPr>
            <a:xfrm rot="10800000" flipH="1">
              <a:off x="7572936" y="4994400"/>
              <a:ext cx="59004" cy="59022"/>
            </a:xfrm>
            <a:custGeom>
              <a:avLst/>
              <a:gdLst/>
              <a:ahLst/>
              <a:cxnLst/>
              <a:rect l="l" t="t" r="r" b="b"/>
              <a:pathLst>
                <a:path w="3259" h="3260" extrusionOk="0">
                  <a:moveTo>
                    <a:pt x="1629" y="627"/>
                  </a:moveTo>
                  <a:cubicBezTo>
                    <a:pt x="2180" y="627"/>
                    <a:pt x="2632" y="1079"/>
                    <a:pt x="2632" y="1630"/>
                  </a:cubicBezTo>
                  <a:cubicBezTo>
                    <a:pt x="2632" y="2181"/>
                    <a:pt x="2180" y="2632"/>
                    <a:pt x="1629" y="2632"/>
                  </a:cubicBezTo>
                  <a:cubicBezTo>
                    <a:pt x="1078" y="2632"/>
                    <a:pt x="627" y="2181"/>
                    <a:pt x="627" y="1630"/>
                  </a:cubicBezTo>
                  <a:cubicBezTo>
                    <a:pt x="627" y="1079"/>
                    <a:pt x="1078" y="627"/>
                    <a:pt x="1629" y="627"/>
                  </a:cubicBezTo>
                  <a:close/>
                  <a:moveTo>
                    <a:pt x="1629" y="1"/>
                  </a:moveTo>
                  <a:cubicBezTo>
                    <a:pt x="727" y="1"/>
                    <a:pt x="0" y="728"/>
                    <a:pt x="0" y="1630"/>
                  </a:cubicBezTo>
                  <a:cubicBezTo>
                    <a:pt x="0" y="2532"/>
                    <a:pt x="727" y="3259"/>
                    <a:pt x="1629" y="3259"/>
                  </a:cubicBezTo>
                  <a:cubicBezTo>
                    <a:pt x="2531" y="3259"/>
                    <a:pt x="3258" y="2532"/>
                    <a:pt x="3258" y="1630"/>
                  </a:cubicBezTo>
                  <a:cubicBezTo>
                    <a:pt x="3258" y="728"/>
                    <a:pt x="2531" y="1"/>
                    <a:pt x="16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1"/>
            <p:cNvSpPr/>
            <p:nvPr/>
          </p:nvSpPr>
          <p:spPr>
            <a:xfrm rot="10800000" flipH="1">
              <a:off x="7444711" y="4743982"/>
              <a:ext cx="22704" cy="22993"/>
            </a:xfrm>
            <a:custGeom>
              <a:avLst/>
              <a:gdLst/>
              <a:ahLst/>
              <a:cxnLst/>
              <a:rect l="l" t="t" r="r" b="b"/>
              <a:pathLst>
                <a:path w="1254" h="1270" extrusionOk="0">
                  <a:moveTo>
                    <a:pt x="615" y="1"/>
                  </a:moveTo>
                  <a:cubicBezTo>
                    <a:pt x="445" y="1"/>
                    <a:pt x="295" y="73"/>
                    <a:pt x="176" y="192"/>
                  </a:cubicBezTo>
                  <a:cubicBezTo>
                    <a:pt x="151" y="217"/>
                    <a:pt x="126" y="242"/>
                    <a:pt x="101" y="292"/>
                  </a:cubicBezTo>
                  <a:cubicBezTo>
                    <a:pt x="76" y="317"/>
                    <a:pt x="51" y="342"/>
                    <a:pt x="51" y="392"/>
                  </a:cubicBezTo>
                  <a:cubicBezTo>
                    <a:pt x="26" y="417"/>
                    <a:pt x="1" y="467"/>
                    <a:pt x="1" y="518"/>
                  </a:cubicBezTo>
                  <a:cubicBezTo>
                    <a:pt x="1" y="543"/>
                    <a:pt x="1" y="593"/>
                    <a:pt x="1" y="643"/>
                  </a:cubicBezTo>
                  <a:cubicBezTo>
                    <a:pt x="1" y="793"/>
                    <a:pt x="51" y="969"/>
                    <a:pt x="176" y="1069"/>
                  </a:cubicBezTo>
                  <a:cubicBezTo>
                    <a:pt x="301" y="1194"/>
                    <a:pt x="452" y="1269"/>
                    <a:pt x="627" y="1269"/>
                  </a:cubicBezTo>
                  <a:cubicBezTo>
                    <a:pt x="652" y="1269"/>
                    <a:pt x="702" y="1244"/>
                    <a:pt x="753" y="1244"/>
                  </a:cubicBezTo>
                  <a:cubicBezTo>
                    <a:pt x="778" y="1244"/>
                    <a:pt x="828" y="1219"/>
                    <a:pt x="853" y="1219"/>
                  </a:cubicBezTo>
                  <a:cubicBezTo>
                    <a:pt x="903" y="1194"/>
                    <a:pt x="928" y="1169"/>
                    <a:pt x="978" y="1144"/>
                  </a:cubicBezTo>
                  <a:cubicBezTo>
                    <a:pt x="1003" y="1119"/>
                    <a:pt x="1028" y="1094"/>
                    <a:pt x="1053" y="1069"/>
                  </a:cubicBezTo>
                  <a:cubicBezTo>
                    <a:pt x="1179" y="969"/>
                    <a:pt x="1254" y="793"/>
                    <a:pt x="1254" y="643"/>
                  </a:cubicBezTo>
                  <a:cubicBezTo>
                    <a:pt x="1254" y="593"/>
                    <a:pt x="1229" y="543"/>
                    <a:pt x="1229" y="518"/>
                  </a:cubicBezTo>
                  <a:cubicBezTo>
                    <a:pt x="1229" y="467"/>
                    <a:pt x="1204" y="417"/>
                    <a:pt x="1204" y="392"/>
                  </a:cubicBezTo>
                  <a:cubicBezTo>
                    <a:pt x="1179" y="342"/>
                    <a:pt x="1154" y="317"/>
                    <a:pt x="1128" y="292"/>
                  </a:cubicBezTo>
                  <a:cubicBezTo>
                    <a:pt x="1128" y="242"/>
                    <a:pt x="1078" y="217"/>
                    <a:pt x="1053" y="192"/>
                  </a:cubicBezTo>
                  <a:cubicBezTo>
                    <a:pt x="1028" y="167"/>
                    <a:pt x="1003" y="142"/>
                    <a:pt x="978" y="117"/>
                  </a:cubicBezTo>
                  <a:cubicBezTo>
                    <a:pt x="928" y="92"/>
                    <a:pt x="903" y="66"/>
                    <a:pt x="853" y="41"/>
                  </a:cubicBezTo>
                  <a:cubicBezTo>
                    <a:pt x="828" y="41"/>
                    <a:pt x="778" y="16"/>
                    <a:pt x="753" y="16"/>
                  </a:cubicBezTo>
                  <a:cubicBezTo>
                    <a:pt x="705" y="6"/>
                    <a:pt x="659" y="1"/>
                    <a:pt x="6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1" name="Google Shape;201;p11"/>
          <p:cNvGrpSpPr/>
          <p:nvPr/>
        </p:nvGrpSpPr>
        <p:grpSpPr>
          <a:xfrm>
            <a:off x="-13250" y="110887"/>
            <a:ext cx="2758303" cy="193976"/>
            <a:chOff x="-344350" y="4817800"/>
            <a:chExt cx="2758303" cy="193976"/>
          </a:xfrm>
        </p:grpSpPr>
        <p:sp>
          <p:nvSpPr>
            <p:cNvPr id="202" name="Google Shape;202;p11"/>
            <p:cNvSpPr/>
            <p:nvPr/>
          </p:nvSpPr>
          <p:spPr>
            <a:xfrm>
              <a:off x="1676492" y="4830170"/>
              <a:ext cx="92660" cy="91419"/>
            </a:xfrm>
            <a:custGeom>
              <a:avLst/>
              <a:gdLst/>
              <a:ahLst/>
              <a:cxnLst/>
              <a:rect l="l" t="t" r="r" b="b"/>
              <a:pathLst>
                <a:path w="1880" h="1855" extrusionOk="0">
                  <a:moveTo>
                    <a:pt x="0" y="0"/>
                  </a:moveTo>
                  <a:lnTo>
                    <a:pt x="0" y="1855"/>
                  </a:lnTo>
                  <a:lnTo>
                    <a:pt x="1880" y="1855"/>
                  </a:lnTo>
                  <a:lnTo>
                    <a:pt x="188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11"/>
            <p:cNvSpPr/>
            <p:nvPr/>
          </p:nvSpPr>
          <p:spPr>
            <a:xfrm>
              <a:off x="1993939" y="4830170"/>
              <a:ext cx="91428" cy="91419"/>
            </a:xfrm>
            <a:custGeom>
              <a:avLst/>
              <a:gdLst/>
              <a:ahLst/>
              <a:cxnLst/>
              <a:rect l="l" t="t" r="r" b="b"/>
              <a:pathLst>
                <a:path w="1855" h="1855" extrusionOk="0">
                  <a:moveTo>
                    <a:pt x="0" y="0"/>
                  </a:moveTo>
                  <a:lnTo>
                    <a:pt x="0" y="1855"/>
                  </a:lnTo>
                  <a:lnTo>
                    <a:pt x="1855" y="1855"/>
                  </a:lnTo>
                  <a:lnTo>
                    <a:pt x="185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11"/>
            <p:cNvSpPr/>
            <p:nvPr/>
          </p:nvSpPr>
          <p:spPr>
            <a:xfrm>
              <a:off x="2299014" y="4817800"/>
              <a:ext cx="114938" cy="114927"/>
            </a:xfrm>
            <a:custGeom>
              <a:avLst/>
              <a:gdLst/>
              <a:ahLst/>
              <a:cxnLst/>
              <a:rect l="l" t="t" r="r" b="b"/>
              <a:pathLst>
                <a:path w="2332" h="2332" extrusionOk="0">
                  <a:moveTo>
                    <a:pt x="1880" y="477"/>
                  </a:moveTo>
                  <a:lnTo>
                    <a:pt x="1880" y="1880"/>
                  </a:lnTo>
                  <a:lnTo>
                    <a:pt x="452" y="1880"/>
                  </a:lnTo>
                  <a:lnTo>
                    <a:pt x="452" y="477"/>
                  </a:lnTo>
                  <a:close/>
                  <a:moveTo>
                    <a:pt x="226" y="1"/>
                  </a:moveTo>
                  <a:cubicBezTo>
                    <a:pt x="101" y="1"/>
                    <a:pt x="1" y="126"/>
                    <a:pt x="1" y="251"/>
                  </a:cubicBezTo>
                  <a:lnTo>
                    <a:pt x="1" y="2106"/>
                  </a:lnTo>
                  <a:cubicBezTo>
                    <a:pt x="1" y="2231"/>
                    <a:pt x="101" y="2331"/>
                    <a:pt x="226" y="2331"/>
                  </a:cubicBezTo>
                  <a:lnTo>
                    <a:pt x="2106" y="2331"/>
                  </a:lnTo>
                  <a:cubicBezTo>
                    <a:pt x="2231" y="2331"/>
                    <a:pt x="2332" y="2231"/>
                    <a:pt x="2332" y="2106"/>
                  </a:cubicBezTo>
                  <a:lnTo>
                    <a:pt x="2332" y="251"/>
                  </a:lnTo>
                  <a:cubicBezTo>
                    <a:pt x="2332" y="126"/>
                    <a:pt x="2231" y="1"/>
                    <a:pt x="210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1"/>
            <p:cNvSpPr/>
            <p:nvPr/>
          </p:nvSpPr>
          <p:spPr>
            <a:xfrm>
              <a:off x="-344350" y="4864717"/>
              <a:ext cx="2033307" cy="147059"/>
            </a:xfrm>
            <a:custGeom>
              <a:avLst/>
              <a:gdLst/>
              <a:ahLst/>
              <a:cxnLst/>
              <a:rect l="l" t="t" r="r" b="b"/>
              <a:pathLst>
                <a:path w="41254" h="2984" extrusionOk="0">
                  <a:moveTo>
                    <a:pt x="31229" y="1"/>
                  </a:moveTo>
                  <a:cubicBezTo>
                    <a:pt x="31179" y="1"/>
                    <a:pt x="31103" y="26"/>
                    <a:pt x="31078" y="76"/>
                  </a:cubicBezTo>
                  <a:lnTo>
                    <a:pt x="28622" y="2507"/>
                  </a:lnTo>
                  <a:lnTo>
                    <a:pt x="226" y="2507"/>
                  </a:lnTo>
                  <a:cubicBezTo>
                    <a:pt x="101" y="2507"/>
                    <a:pt x="0" y="2633"/>
                    <a:pt x="0" y="2758"/>
                  </a:cubicBezTo>
                  <a:cubicBezTo>
                    <a:pt x="0" y="2883"/>
                    <a:pt x="101" y="2983"/>
                    <a:pt x="226" y="2983"/>
                  </a:cubicBezTo>
                  <a:lnTo>
                    <a:pt x="28722" y="2983"/>
                  </a:lnTo>
                  <a:cubicBezTo>
                    <a:pt x="28772" y="2983"/>
                    <a:pt x="28848" y="2958"/>
                    <a:pt x="28898" y="2908"/>
                  </a:cubicBezTo>
                  <a:lnTo>
                    <a:pt x="31329" y="477"/>
                  </a:lnTo>
                  <a:lnTo>
                    <a:pt x="41028" y="477"/>
                  </a:lnTo>
                  <a:cubicBezTo>
                    <a:pt x="41154" y="477"/>
                    <a:pt x="41254" y="352"/>
                    <a:pt x="41254" y="227"/>
                  </a:cubicBezTo>
                  <a:cubicBezTo>
                    <a:pt x="41254" y="101"/>
                    <a:pt x="41154" y="1"/>
                    <a:pt x="4102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6" name="Google Shape;206;p11"/>
          <p:cNvSpPr txBox="1">
            <a:spLocks noGrp="1"/>
          </p:cNvSpPr>
          <p:nvPr>
            <p:ph type="title" hasCustomPrompt="1"/>
          </p:nvPr>
        </p:nvSpPr>
        <p:spPr>
          <a:xfrm>
            <a:off x="1365900" y="1626688"/>
            <a:ext cx="6412200" cy="1496700"/>
          </a:xfrm>
          <a:prstGeom prst="rect">
            <a:avLst/>
          </a:prstGeom>
        </p:spPr>
        <p:txBody>
          <a:bodyPr spcFirstLastPara="1" wrap="square" lIns="0" tIns="0" rIns="0" bIns="0" anchor="ctr" anchorCtr="0">
            <a:noAutofit/>
          </a:bodyPr>
          <a:lstStyle>
            <a:lvl1pPr lvl="0" algn="ctr">
              <a:spcBef>
                <a:spcPts val="0"/>
              </a:spcBef>
              <a:spcAft>
                <a:spcPts val="0"/>
              </a:spcAft>
              <a:buSzPts val="7200"/>
              <a:buNone/>
              <a:defRPr sz="11000"/>
            </a:lvl1pPr>
            <a:lvl2pPr lvl="1" algn="ctr">
              <a:spcBef>
                <a:spcPts val="0"/>
              </a:spcBef>
              <a:spcAft>
                <a:spcPts val="0"/>
              </a:spcAft>
              <a:buSzPts val="7200"/>
              <a:buNone/>
              <a:defRPr sz="7200"/>
            </a:lvl2pPr>
            <a:lvl3pPr lvl="2" algn="ctr">
              <a:spcBef>
                <a:spcPts val="0"/>
              </a:spcBef>
              <a:spcAft>
                <a:spcPts val="0"/>
              </a:spcAft>
              <a:buSzPts val="7200"/>
              <a:buNone/>
              <a:defRPr sz="7200"/>
            </a:lvl3pPr>
            <a:lvl4pPr lvl="3" algn="ctr">
              <a:spcBef>
                <a:spcPts val="0"/>
              </a:spcBef>
              <a:spcAft>
                <a:spcPts val="0"/>
              </a:spcAft>
              <a:buSzPts val="7200"/>
              <a:buNone/>
              <a:defRPr sz="7200"/>
            </a:lvl4pPr>
            <a:lvl5pPr lvl="4" algn="ctr">
              <a:spcBef>
                <a:spcPts val="0"/>
              </a:spcBef>
              <a:spcAft>
                <a:spcPts val="0"/>
              </a:spcAft>
              <a:buSzPts val="7200"/>
              <a:buNone/>
              <a:defRPr sz="7200"/>
            </a:lvl5pPr>
            <a:lvl6pPr lvl="5" algn="ctr">
              <a:spcBef>
                <a:spcPts val="0"/>
              </a:spcBef>
              <a:spcAft>
                <a:spcPts val="0"/>
              </a:spcAft>
              <a:buSzPts val="7200"/>
              <a:buNone/>
              <a:defRPr sz="7200"/>
            </a:lvl6pPr>
            <a:lvl7pPr lvl="6" algn="ctr">
              <a:spcBef>
                <a:spcPts val="0"/>
              </a:spcBef>
              <a:spcAft>
                <a:spcPts val="0"/>
              </a:spcAft>
              <a:buSzPts val="7200"/>
              <a:buNone/>
              <a:defRPr sz="7200"/>
            </a:lvl7pPr>
            <a:lvl8pPr lvl="7" algn="ctr">
              <a:spcBef>
                <a:spcPts val="0"/>
              </a:spcBef>
              <a:spcAft>
                <a:spcPts val="0"/>
              </a:spcAft>
              <a:buSzPts val="7200"/>
              <a:buNone/>
              <a:defRPr sz="7200"/>
            </a:lvl8pPr>
            <a:lvl9pPr lvl="8" algn="ctr">
              <a:spcBef>
                <a:spcPts val="0"/>
              </a:spcBef>
              <a:spcAft>
                <a:spcPts val="0"/>
              </a:spcAft>
              <a:buSzPts val="7200"/>
              <a:buNone/>
              <a:defRPr sz="7200"/>
            </a:lvl9pPr>
          </a:lstStyle>
          <a:p>
            <a:r>
              <a:t>xx%</a:t>
            </a:r>
          </a:p>
        </p:txBody>
      </p:sp>
      <p:sp>
        <p:nvSpPr>
          <p:cNvPr id="207" name="Google Shape;207;p11"/>
          <p:cNvSpPr txBox="1">
            <a:spLocks noGrp="1"/>
          </p:cNvSpPr>
          <p:nvPr>
            <p:ph type="subTitle" idx="1"/>
          </p:nvPr>
        </p:nvSpPr>
        <p:spPr>
          <a:xfrm>
            <a:off x="1365900" y="3123513"/>
            <a:ext cx="6412200" cy="3933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208"/>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445025"/>
            <a:ext cx="7704000" cy="572700"/>
          </a:xfrm>
          <a:prstGeom prst="rect">
            <a:avLst/>
          </a:prstGeom>
          <a:noFill/>
          <a:ln>
            <a:noFill/>
          </a:ln>
        </p:spPr>
        <p:txBody>
          <a:bodyPr spcFirstLastPara="1" wrap="square" lIns="0" tIns="0" rIns="0" bIns="0" anchor="ctr" anchorCtr="0">
            <a:noAutofit/>
          </a:bodyPr>
          <a:lstStyle>
            <a:lvl1pPr lvl="0" algn="ctr">
              <a:spcBef>
                <a:spcPts val="0"/>
              </a:spcBef>
              <a:spcAft>
                <a:spcPts val="0"/>
              </a:spcAft>
              <a:buClr>
                <a:schemeClr val="accent5"/>
              </a:buClr>
              <a:buSzPts val="3600"/>
              <a:buFont typeface="Bebas Neue"/>
              <a:buNone/>
              <a:defRPr sz="3600">
                <a:solidFill>
                  <a:schemeClr val="accent5"/>
                </a:solidFill>
                <a:latin typeface="Bebas Neue"/>
                <a:ea typeface="Bebas Neue"/>
                <a:cs typeface="Bebas Neue"/>
                <a:sym typeface="Bebas Neue"/>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720000" y="1152475"/>
            <a:ext cx="7704000" cy="3450900"/>
          </a:xfrm>
          <a:prstGeom prst="rect">
            <a:avLst/>
          </a:prstGeom>
          <a:noFill/>
          <a:ln>
            <a:noFill/>
          </a:ln>
        </p:spPr>
        <p:txBody>
          <a:bodyPr spcFirstLastPara="1" wrap="square" lIns="0" tIns="0" rIns="0" bIns="0" anchor="ctr" anchorCtr="0">
            <a:noAutofit/>
          </a:bodyPr>
          <a:lstStyle>
            <a:lvl1pPr marL="457200" lvl="0" indent="-330200">
              <a:lnSpc>
                <a:spcPct val="115000"/>
              </a:lnSpc>
              <a:spcBef>
                <a:spcPts val="0"/>
              </a:spcBef>
              <a:spcAft>
                <a:spcPts val="0"/>
              </a:spcAft>
              <a:buClr>
                <a:schemeClr val="dk2"/>
              </a:buClr>
              <a:buSzPts val="1600"/>
              <a:buFont typeface="Quicksand"/>
              <a:buChar char="●"/>
              <a:defRPr sz="1600">
                <a:solidFill>
                  <a:schemeClr val="dk2"/>
                </a:solidFill>
                <a:latin typeface="Quicksand"/>
                <a:ea typeface="Quicksand"/>
                <a:cs typeface="Quicksand"/>
                <a:sym typeface="Quicksand"/>
              </a:defRPr>
            </a:lvl1pPr>
            <a:lvl2pPr marL="914400" lvl="1" indent="-330200">
              <a:lnSpc>
                <a:spcPct val="115000"/>
              </a:lnSpc>
              <a:spcBef>
                <a:spcPts val="1600"/>
              </a:spcBef>
              <a:spcAft>
                <a:spcPts val="0"/>
              </a:spcAft>
              <a:buClr>
                <a:schemeClr val="dk2"/>
              </a:buClr>
              <a:buSzPts val="1600"/>
              <a:buFont typeface="Quicksand"/>
              <a:buChar char="○"/>
              <a:defRPr sz="1600">
                <a:solidFill>
                  <a:schemeClr val="dk2"/>
                </a:solidFill>
                <a:latin typeface="Quicksand"/>
                <a:ea typeface="Quicksand"/>
                <a:cs typeface="Quicksand"/>
                <a:sym typeface="Quicksand"/>
              </a:defRPr>
            </a:lvl2pPr>
            <a:lvl3pPr marL="1371600" lvl="2" indent="-330200">
              <a:lnSpc>
                <a:spcPct val="115000"/>
              </a:lnSpc>
              <a:spcBef>
                <a:spcPts val="1600"/>
              </a:spcBef>
              <a:spcAft>
                <a:spcPts val="0"/>
              </a:spcAft>
              <a:buClr>
                <a:schemeClr val="dk2"/>
              </a:buClr>
              <a:buSzPts val="1600"/>
              <a:buFont typeface="Quicksand"/>
              <a:buChar char="■"/>
              <a:defRPr sz="1600">
                <a:solidFill>
                  <a:schemeClr val="dk2"/>
                </a:solidFill>
                <a:latin typeface="Quicksand"/>
                <a:ea typeface="Quicksand"/>
                <a:cs typeface="Quicksand"/>
                <a:sym typeface="Quicksand"/>
              </a:defRPr>
            </a:lvl3pPr>
            <a:lvl4pPr marL="1828800" lvl="3" indent="-330200">
              <a:lnSpc>
                <a:spcPct val="115000"/>
              </a:lnSpc>
              <a:spcBef>
                <a:spcPts val="1600"/>
              </a:spcBef>
              <a:spcAft>
                <a:spcPts val="0"/>
              </a:spcAft>
              <a:buClr>
                <a:schemeClr val="dk2"/>
              </a:buClr>
              <a:buSzPts val="1600"/>
              <a:buFont typeface="Quicksand"/>
              <a:buChar char="●"/>
              <a:defRPr sz="1600">
                <a:solidFill>
                  <a:schemeClr val="dk2"/>
                </a:solidFill>
                <a:latin typeface="Quicksand"/>
                <a:ea typeface="Quicksand"/>
                <a:cs typeface="Quicksand"/>
                <a:sym typeface="Quicksand"/>
              </a:defRPr>
            </a:lvl4pPr>
            <a:lvl5pPr marL="2286000" lvl="4" indent="-330200">
              <a:lnSpc>
                <a:spcPct val="115000"/>
              </a:lnSpc>
              <a:spcBef>
                <a:spcPts val="1600"/>
              </a:spcBef>
              <a:spcAft>
                <a:spcPts val="0"/>
              </a:spcAft>
              <a:buClr>
                <a:schemeClr val="dk2"/>
              </a:buClr>
              <a:buSzPts val="1600"/>
              <a:buFont typeface="Quicksand"/>
              <a:buChar char="○"/>
              <a:defRPr sz="1600">
                <a:solidFill>
                  <a:schemeClr val="dk2"/>
                </a:solidFill>
                <a:latin typeface="Quicksand"/>
                <a:ea typeface="Quicksand"/>
                <a:cs typeface="Quicksand"/>
                <a:sym typeface="Quicksand"/>
              </a:defRPr>
            </a:lvl5pPr>
            <a:lvl6pPr marL="2743200" lvl="5" indent="-330200">
              <a:lnSpc>
                <a:spcPct val="115000"/>
              </a:lnSpc>
              <a:spcBef>
                <a:spcPts val="1600"/>
              </a:spcBef>
              <a:spcAft>
                <a:spcPts val="0"/>
              </a:spcAft>
              <a:buClr>
                <a:schemeClr val="dk2"/>
              </a:buClr>
              <a:buSzPts val="1600"/>
              <a:buFont typeface="Quicksand"/>
              <a:buChar char="■"/>
              <a:defRPr sz="1600">
                <a:solidFill>
                  <a:schemeClr val="dk2"/>
                </a:solidFill>
                <a:latin typeface="Quicksand"/>
                <a:ea typeface="Quicksand"/>
                <a:cs typeface="Quicksand"/>
                <a:sym typeface="Quicksand"/>
              </a:defRPr>
            </a:lvl6pPr>
            <a:lvl7pPr marL="3200400" lvl="6" indent="-330200">
              <a:lnSpc>
                <a:spcPct val="115000"/>
              </a:lnSpc>
              <a:spcBef>
                <a:spcPts val="1600"/>
              </a:spcBef>
              <a:spcAft>
                <a:spcPts val="0"/>
              </a:spcAft>
              <a:buClr>
                <a:schemeClr val="dk2"/>
              </a:buClr>
              <a:buSzPts val="1600"/>
              <a:buFont typeface="Quicksand"/>
              <a:buChar char="●"/>
              <a:defRPr sz="1600">
                <a:solidFill>
                  <a:schemeClr val="dk2"/>
                </a:solidFill>
                <a:latin typeface="Quicksand"/>
                <a:ea typeface="Quicksand"/>
                <a:cs typeface="Quicksand"/>
                <a:sym typeface="Quicksand"/>
              </a:defRPr>
            </a:lvl7pPr>
            <a:lvl8pPr marL="3657600" lvl="7" indent="-330200">
              <a:lnSpc>
                <a:spcPct val="115000"/>
              </a:lnSpc>
              <a:spcBef>
                <a:spcPts val="1600"/>
              </a:spcBef>
              <a:spcAft>
                <a:spcPts val="0"/>
              </a:spcAft>
              <a:buClr>
                <a:schemeClr val="dk2"/>
              </a:buClr>
              <a:buSzPts val="1600"/>
              <a:buFont typeface="Quicksand"/>
              <a:buChar char="○"/>
              <a:defRPr sz="1600">
                <a:solidFill>
                  <a:schemeClr val="dk2"/>
                </a:solidFill>
                <a:latin typeface="Quicksand"/>
                <a:ea typeface="Quicksand"/>
                <a:cs typeface="Quicksand"/>
                <a:sym typeface="Quicksand"/>
              </a:defRPr>
            </a:lvl8pPr>
            <a:lvl9pPr marL="4114800" lvl="8" indent="-330200">
              <a:lnSpc>
                <a:spcPct val="115000"/>
              </a:lnSpc>
              <a:spcBef>
                <a:spcPts val="1600"/>
              </a:spcBef>
              <a:spcAft>
                <a:spcPts val="1600"/>
              </a:spcAft>
              <a:buClr>
                <a:schemeClr val="dk2"/>
              </a:buClr>
              <a:buSzPts val="1600"/>
              <a:buFont typeface="Quicksand"/>
              <a:buChar char="■"/>
              <a:defRPr sz="1600">
                <a:solidFill>
                  <a:schemeClr val="dk2"/>
                </a:solidFill>
                <a:latin typeface="Quicksand"/>
                <a:ea typeface="Quicksand"/>
                <a:cs typeface="Quicksand"/>
                <a:sym typeface="Quicksand"/>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 id="2147483663" r:id="rId14"/>
    <p:sldLayoutId id="2147483665" r:id="rId15"/>
    <p:sldLayoutId id="2147483666" r:id="rId1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niteshivali@gmail.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customXml" Target="../ink/ink11.xml"/><Relationship Id="rId2" Type="http://schemas.openxmlformats.org/officeDocument/2006/relationships/notesSlide" Target="../notesSlides/notesSlide10.xml"/><Relationship Id="rId1" Type="http://schemas.openxmlformats.org/officeDocument/2006/relationships/slideLayout" Target="../slideLayouts/slideLayout6.xml"/><Relationship Id="rId6" Type="http://schemas.openxmlformats.org/officeDocument/2006/relationships/image" Target="../media/image12.png"/><Relationship Id="rId5" Type="http://schemas.openxmlformats.org/officeDocument/2006/relationships/customXml" Target="../ink/ink12.xml"/><Relationship Id="rId4" Type="http://schemas.openxmlformats.org/officeDocument/2006/relationships/image" Target="../media/image52.png"/></Relationships>
</file>

<file path=ppt/slides/_rels/slide11.xml.rels><?xml version="1.0" encoding="UTF-8" standalone="yes"?>
<Relationships xmlns="http://schemas.openxmlformats.org/package/2006/relationships"><Relationship Id="rId13" Type="http://schemas.openxmlformats.org/officeDocument/2006/relationships/customXml" Target="../ink/ink16.xml"/><Relationship Id="rId3" Type="http://schemas.openxmlformats.org/officeDocument/2006/relationships/customXml" Target="../ink/ink13.xml"/><Relationship Id="rId12" Type="http://schemas.openxmlformats.org/officeDocument/2006/relationships/customXml" Target="../ink/ink15.xml"/><Relationship Id="rId17" Type="http://schemas.openxmlformats.org/officeDocument/2006/relationships/image" Target="../media/image14.png"/><Relationship Id="rId2" Type="http://schemas.openxmlformats.org/officeDocument/2006/relationships/notesSlide" Target="../notesSlides/notesSlide11.xml"/><Relationship Id="rId16" Type="http://schemas.openxmlformats.org/officeDocument/2006/relationships/image" Target="../media/image13.png"/><Relationship Id="rId1" Type="http://schemas.openxmlformats.org/officeDocument/2006/relationships/slideLayout" Target="../slideLayouts/slideLayout6.xml"/><Relationship Id="rId11" Type="http://schemas.openxmlformats.org/officeDocument/2006/relationships/customXml" Target="../ink/ink14.xml"/><Relationship Id="rId15" Type="http://schemas.openxmlformats.org/officeDocument/2006/relationships/customXml" Target="../ink/ink18.xml"/><Relationship Id="rId10" Type="http://schemas.openxmlformats.org/officeDocument/2006/relationships/image" Target="../media/image101.png"/><Relationship Id="rId4" Type="http://schemas.openxmlformats.org/officeDocument/2006/relationships/image" Target="../media/image52.png"/><Relationship Id="rId14" Type="http://schemas.openxmlformats.org/officeDocument/2006/relationships/customXml" Target="../ink/ink17.xml"/></Relationships>
</file>

<file path=ppt/slides/_rels/slide12.xml.rels><?xml version="1.0" encoding="UTF-8" standalone="yes"?>
<Relationships xmlns="http://schemas.openxmlformats.org/package/2006/relationships"><Relationship Id="rId8" Type="http://schemas.openxmlformats.org/officeDocument/2006/relationships/customXml" Target="../ink/ink22.xml"/><Relationship Id="rId3" Type="http://schemas.openxmlformats.org/officeDocument/2006/relationships/customXml" Target="../ink/ink19.xml"/><Relationship Id="rId7" Type="http://schemas.openxmlformats.org/officeDocument/2006/relationships/customXml" Target="../ink/ink21.xml"/><Relationship Id="rId2" Type="http://schemas.openxmlformats.org/officeDocument/2006/relationships/notesSlide" Target="../notesSlides/notesSlide12.xml"/><Relationship Id="rId1" Type="http://schemas.openxmlformats.org/officeDocument/2006/relationships/slideLayout" Target="../slideLayouts/slideLayout6.xml"/><Relationship Id="rId6" Type="http://schemas.openxmlformats.org/officeDocument/2006/relationships/image" Target="../media/image60.png"/><Relationship Id="rId5" Type="http://schemas.openxmlformats.org/officeDocument/2006/relationships/customXml" Target="../ink/ink20.xml"/><Relationship Id="rId10" Type="http://schemas.openxmlformats.org/officeDocument/2006/relationships/image" Target="../media/image15.png"/><Relationship Id="rId4" Type="http://schemas.openxmlformats.org/officeDocument/2006/relationships/image" Target="../media/image52.png"/><Relationship Id="rId9" Type="http://schemas.openxmlformats.org/officeDocument/2006/relationships/customXml" Target="../ink/ink23.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6.xml"/><Relationship Id="rId4" Type="http://schemas.openxmlformats.org/officeDocument/2006/relationships/hyperlink" Target="https://scratch.mit.edu/projects/658965370/"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10.xml"/><Relationship Id="rId5" Type="http://schemas.openxmlformats.org/officeDocument/2006/relationships/image" Target="../media/image19.png"/><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3" Type="http://schemas.openxmlformats.org/officeDocument/2006/relationships/hyperlink" Target="https://scratch.mit.edu/projects/658963956/" TargetMode="External"/><Relationship Id="rId2" Type="http://schemas.openxmlformats.org/officeDocument/2006/relationships/notesSlide" Target="../notesSlides/notesSlide15.xml"/><Relationship Id="rId1" Type="http://schemas.openxmlformats.org/officeDocument/2006/relationships/slideLayout" Target="../slideLayouts/slideLayout10.xml"/><Relationship Id="rId5" Type="http://schemas.openxmlformats.org/officeDocument/2006/relationships/image" Target="../media/image21.png"/><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6.xml"/><Relationship Id="rId1" Type="http://schemas.openxmlformats.org/officeDocument/2006/relationships/slideLayout" Target="../slideLayouts/slideLayout10.xml"/><Relationship Id="rId4" Type="http://schemas.openxmlformats.org/officeDocument/2006/relationships/image" Target="../media/image23.png"/></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7.xml"/><Relationship Id="rId1" Type="http://schemas.openxmlformats.org/officeDocument/2006/relationships/slideLayout" Target="../slideLayouts/slideLayout10.xml"/><Relationship Id="rId5" Type="http://schemas.openxmlformats.org/officeDocument/2006/relationships/image" Target="../media/image25.png"/><Relationship Id="rId4" Type="http://schemas.openxmlformats.org/officeDocument/2006/relationships/hyperlink" Target="https://scratch.mit.edu/projects/665775553/" TargetMode="Externa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video" Target="https://www.youtube.com/embed/FILthhZG5Dk?feature=oembed" TargetMode="External"/><Relationship Id="rId5" Type="http://schemas.openxmlformats.org/officeDocument/2006/relationships/image" Target="../media/image26.jpeg"/><Relationship Id="rId4" Type="http://schemas.openxmlformats.org/officeDocument/2006/relationships/hyperlink" Target="https://youtu.be/FILthhZG5Dk" TargetMode="External"/></Relationships>
</file>

<file path=ppt/slides/_rels/slide1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9.xml"/><Relationship Id="rId1" Type="http://schemas.openxmlformats.org/officeDocument/2006/relationships/slideLayout" Target="../slideLayouts/slideLayout6.xml"/><Relationship Id="rId4" Type="http://schemas.openxmlformats.org/officeDocument/2006/relationships/image" Target="../media/image29.png"/></Relationships>
</file>

<file path=ppt/slides/_rels/slide2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0.xml"/><Relationship Id="rId1" Type="http://schemas.openxmlformats.org/officeDocument/2006/relationships/slideLayout" Target="../slideLayouts/slideLayout10.xml"/><Relationship Id="rId4" Type="http://schemas.openxmlformats.org/officeDocument/2006/relationships/image" Target="../media/image31.png"/></Relationships>
</file>

<file path=ppt/slides/_rels/slide2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1.xml"/><Relationship Id="rId1" Type="http://schemas.openxmlformats.org/officeDocument/2006/relationships/slideLayout" Target="../slideLayouts/slideLayout10.xml"/><Relationship Id="rId4" Type="http://schemas.openxmlformats.org/officeDocument/2006/relationships/hyperlink" Target="https://scratch.mit.edu/projects/655979671/" TargetMode="External"/></Relationships>
</file>

<file path=ppt/slides/_rels/slide23.xml.rels><?xml version="1.0" encoding="UTF-8" standalone="yes"?>
<Relationships xmlns="http://schemas.openxmlformats.org/package/2006/relationships"><Relationship Id="rId3" Type="http://schemas.openxmlformats.org/officeDocument/2006/relationships/hyperlink" Target="https://scratch.mit.edu/projects/655979671/" TargetMode="External"/><Relationship Id="rId2" Type="http://schemas.openxmlformats.org/officeDocument/2006/relationships/notesSlide" Target="../notesSlides/notesSlide22.xml"/><Relationship Id="rId1" Type="http://schemas.openxmlformats.org/officeDocument/2006/relationships/slideLayout" Target="../slideLayouts/slideLayout9.xml"/><Relationship Id="rId5" Type="http://schemas.openxmlformats.org/officeDocument/2006/relationships/image" Target="../media/image34.png"/><Relationship Id="rId4" Type="http://schemas.openxmlformats.org/officeDocument/2006/relationships/image" Target="../media/image33.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video" Target="https://www.youtube.com/embed/Ux16AWWQuj0?feature=oembed" TargetMode="External"/><Relationship Id="rId5" Type="http://schemas.openxmlformats.org/officeDocument/2006/relationships/image" Target="../media/image35.jpeg"/><Relationship Id="rId4" Type="http://schemas.openxmlformats.org/officeDocument/2006/relationships/hyperlink" Target="https://youtu.be/Ux16AWWQuj0" TargetMode="External"/></Relationships>
</file>

<file path=ppt/slides/_rels/slide2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5.xml"/><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6.xml"/><Relationship Id="rId1" Type="http://schemas.openxmlformats.org/officeDocument/2006/relationships/slideLayout" Target="../slideLayouts/slideLayout10.xml"/><Relationship Id="rId4" Type="http://schemas.openxmlformats.org/officeDocument/2006/relationships/image" Target="../media/image40.png"/></Relationships>
</file>

<file path=ppt/slides/_rels/slide2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7.xml"/><Relationship Id="rId1" Type="http://schemas.openxmlformats.org/officeDocument/2006/relationships/slideLayout" Target="../slideLayouts/slideLayout10.xml"/><Relationship Id="rId4" Type="http://schemas.openxmlformats.org/officeDocument/2006/relationships/image" Target="../media/image42.png"/></Relationships>
</file>

<file path=ppt/slides/_rels/slide3.xml.rels><?xml version="1.0" encoding="UTF-8" standalone="yes"?>
<Relationships xmlns="http://schemas.openxmlformats.org/package/2006/relationships"><Relationship Id="rId13" Type="http://schemas.openxmlformats.org/officeDocument/2006/relationships/customXml" Target="../ink/ink2.xml"/><Relationship Id="rId3" Type="http://schemas.openxmlformats.org/officeDocument/2006/relationships/image" Target="../media/image2.png"/><Relationship Id="rId12"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6.xml"/><Relationship Id="rId6" Type="http://schemas.openxmlformats.org/officeDocument/2006/relationships/image" Target="../media/image7.png"/><Relationship Id="rId4" Type="http://schemas.openxmlformats.org/officeDocument/2006/relationships/customXml" Target="../ink/ink1.xml"/><Relationship Id="rId14" Type="http://schemas.openxmlformats.org/officeDocument/2006/relationships/customXml" Target="../ink/ink3.xml"/></Relationships>
</file>

<file path=ppt/slides/_rels/slide30.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8.xml"/><Relationship Id="rId1" Type="http://schemas.openxmlformats.org/officeDocument/2006/relationships/slideLayout" Target="../slideLayouts/slideLayout9.xml"/><Relationship Id="rId6" Type="http://schemas.openxmlformats.org/officeDocument/2006/relationships/image" Target="../media/image45.png"/><Relationship Id="rId5" Type="http://schemas.openxmlformats.org/officeDocument/2006/relationships/hyperlink" Target="https://scratch.mit.edu/projects/657389148/" TargetMode="External"/><Relationship Id="rId4" Type="http://schemas.openxmlformats.org/officeDocument/2006/relationships/image" Target="../media/image44.png"/></Relationships>
</file>

<file path=ppt/slides/_rels/slide31.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30.xml"/><Relationship Id="rId1" Type="http://schemas.openxmlformats.org/officeDocument/2006/relationships/slideLayout" Target="../slideLayouts/slideLayout6.xml"/><Relationship Id="rId4" Type="http://schemas.openxmlformats.org/officeDocument/2006/relationships/image" Target="../media/image48.png"/></Relationships>
</file>

<file path=ppt/slides/_rels/slide33.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31.xml"/><Relationship Id="rId1" Type="http://schemas.openxmlformats.org/officeDocument/2006/relationships/slideLayout" Target="../slideLayouts/slideLayout10.xml"/><Relationship Id="rId4" Type="http://schemas.openxmlformats.org/officeDocument/2006/relationships/image" Target="../media/image50.png"/></Relationships>
</file>

<file path=ppt/slides/_rels/slide34.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32.xml"/><Relationship Id="rId1" Type="http://schemas.openxmlformats.org/officeDocument/2006/relationships/slideLayout" Target="../slideLayouts/slideLayout10.xml"/></Relationships>
</file>

<file path=ppt/slides/_rels/slide35.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33.xml"/><Relationship Id="rId1" Type="http://schemas.openxmlformats.org/officeDocument/2006/relationships/slideLayout" Target="../slideLayouts/slideLayout10.xml"/><Relationship Id="rId4" Type="http://schemas.openxmlformats.org/officeDocument/2006/relationships/hyperlink" Target="https://scratch.mit.edu/projects/655659010/" TargetMode="External"/></Relationships>
</file>

<file path=ppt/slides/_rels/slide36.xml.rels><?xml version="1.0" encoding="UTF-8" standalone="yes"?>
<Relationships xmlns="http://schemas.openxmlformats.org/package/2006/relationships"><Relationship Id="rId3" Type="http://schemas.openxmlformats.org/officeDocument/2006/relationships/hyperlink" Target="https://scratch.mit.edu/projects/660682499/" TargetMode="External"/><Relationship Id="rId2" Type="http://schemas.openxmlformats.org/officeDocument/2006/relationships/notesSlide" Target="../notesSlides/notesSlide34.xml"/><Relationship Id="rId1" Type="http://schemas.openxmlformats.org/officeDocument/2006/relationships/slideLayout" Target="../slideLayouts/slideLayout11.xml"/></Relationships>
</file>

<file path=ppt/slides/_rels/slide37.xml.rels><?xml version="1.0" encoding="UTF-8" standalone="yes"?>
<Relationships xmlns="http://schemas.openxmlformats.org/package/2006/relationships"><Relationship Id="rId3" Type="http://schemas.openxmlformats.org/officeDocument/2006/relationships/hyperlink" Target="https://scratch.mit.edu/projects/660699655/" TargetMode="External"/><Relationship Id="rId2" Type="http://schemas.openxmlformats.org/officeDocument/2006/relationships/notesSlide" Target="../notesSlides/notesSlide35.xml"/><Relationship Id="rId1" Type="http://schemas.openxmlformats.org/officeDocument/2006/relationships/slideLayout" Target="../slideLayouts/slideLayout11.xml"/></Relationships>
</file>

<file path=ppt/slides/_rels/slide38.xml.rels><?xml version="1.0" encoding="UTF-8" standalone="yes"?>
<Relationships xmlns="http://schemas.openxmlformats.org/package/2006/relationships"><Relationship Id="rId3" Type="http://schemas.openxmlformats.org/officeDocument/2006/relationships/hyperlink" Target="https://scratch.mit.edu/projects/656851793/" TargetMode="External"/><Relationship Id="rId2" Type="http://schemas.openxmlformats.org/officeDocument/2006/relationships/notesSlide" Target="../notesSlides/notesSlide36.xml"/><Relationship Id="rId1" Type="http://schemas.openxmlformats.org/officeDocument/2006/relationships/slideLayout" Target="../slideLayouts/slideLayout11.xml"/></Relationships>
</file>

<file path=ppt/slides/_rels/slide39.xml.rels><?xml version="1.0" encoding="UTF-8" standalone="yes"?>
<Relationships xmlns="http://schemas.openxmlformats.org/package/2006/relationships"><Relationship Id="rId3" Type="http://schemas.openxmlformats.org/officeDocument/2006/relationships/hyperlink" Target="https://youtube.com/playlist?list=PL0-84-yl1fUki_zQ1ouwGN8t3spCTLnpS" TargetMode="External"/><Relationship Id="rId2" Type="http://schemas.openxmlformats.org/officeDocument/2006/relationships/hyperlink" Target="https://en.scratch-wiki.info/wiki/Scratch_Wiki:Table_of_Contents/Program" TargetMode="External"/><Relationship Id="rId1" Type="http://schemas.openxmlformats.org/officeDocument/2006/relationships/slideLayout" Target="../slideLayouts/slideLayout9.xml"/><Relationship Id="rId5" Type="http://schemas.openxmlformats.org/officeDocument/2006/relationships/hyperlink" Target="https://en.scratch-wiki.info/wiki/Wait_Until_()_(block)" TargetMode="External"/><Relationship Id="rId4" Type="http://schemas.openxmlformats.org/officeDocument/2006/relationships/hyperlink" Target="https://en.scratch-wiki.info/wiki/Ask_()_and_Wait_(block)"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hyperlink" Target="https://scratch.mit.edu/projects/659443422/"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0.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hyperlink" Target="https://scratch.mit.edu/projects/659042622/" TargetMode="External"/><Relationship Id="rId2" Type="http://schemas.openxmlformats.org/officeDocument/2006/relationships/notesSlide" Target="../notesSlides/notesSlide7.xml"/><Relationship Id="rId1" Type="http://schemas.openxmlformats.org/officeDocument/2006/relationships/slideLayout" Target="../slideLayouts/slideLayout10.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customXml" Target="../ink/ink7.xml"/><Relationship Id="rId3" Type="http://schemas.openxmlformats.org/officeDocument/2006/relationships/customXml" Target="../ink/ink4.xml"/><Relationship Id="rId7" Type="http://schemas.openxmlformats.org/officeDocument/2006/relationships/customXml" Target="../ink/ink6.xml"/><Relationship Id="rId12"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6.xml"/><Relationship Id="rId6" Type="http://schemas.openxmlformats.org/officeDocument/2006/relationships/image" Target="../media/image60.png"/><Relationship Id="rId11" Type="http://schemas.openxmlformats.org/officeDocument/2006/relationships/customXml" Target="../ink/ink10.xml"/><Relationship Id="rId5" Type="http://schemas.openxmlformats.org/officeDocument/2006/relationships/customXml" Target="../ink/ink5.xml"/><Relationship Id="rId10" Type="http://schemas.openxmlformats.org/officeDocument/2006/relationships/customXml" Target="../ink/ink9.xml"/><Relationship Id="rId4" Type="http://schemas.openxmlformats.org/officeDocument/2006/relationships/image" Target="../media/image52.png"/><Relationship Id="rId9" Type="http://schemas.openxmlformats.org/officeDocument/2006/relationships/customXml" Target="../ink/ink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07"/>
        <p:cNvGrpSpPr/>
        <p:nvPr/>
      </p:nvGrpSpPr>
      <p:grpSpPr>
        <a:xfrm>
          <a:off x="0" y="0"/>
          <a:ext cx="0" cy="0"/>
          <a:chOff x="0" y="0"/>
          <a:chExt cx="0" cy="0"/>
        </a:xfrm>
      </p:grpSpPr>
      <p:sp>
        <p:nvSpPr>
          <p:cNvPr id="508" name="Google Shape;508;p21"/>
          <p:cNvSpPr txBox="1">
            <a:spLocks noGrp="1"/>
          </p:cNvSpPr>
          <p:nvPr>
            <p:ph type="ctrTitle"/>
          </p:nvPr>
        </p:nvSpPr>
        <p:spPr>
          <a:xfrm>
            <a:off x="507340" y="395110"/>
            <a:ext cx="4595238" cy="357858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sz="6000" dirty="0">
                <a:solidFill>
                  <a:srgbClr val="0F85C5"/>
                </a:solidFill>
              </a:rPr>
              <a:t>Scratch Teaching</a:t>
            </a:r>
            <a:br>
              <a:rPr lang="en" sz="6000" dirty="0">
                <a:solidFill>
                  <a:srgbClr val="0F85C5"/>
                </a:solidFill>
              </a:rPr>
            </a:br>
            <a:r>
              <a:rPr lang="en" sz="6000" dirty="0">
                <a:solidFill>
                  <a:srgbClr val="FEA826"/>
                </a:solidFill>
              </a:rPr>
              <a:t>Plan For</a:t>
            </a:r>
            <a:br>
              <a:rPr lang="en" sz="6100" dirty="0">
                <a:solidFill>
                  <a:srgbClr val="FEA826"/>
                </a:solidFill>
              </a:rPr>
            </a:br>
            <a:r>
              <a:rPr lang="en" sz="6000" dirty="0">
                <a:solidFill>
                  <a:schemeClr val="dk2"/>
                </a:solidFill>
              </a:rPr>
              <a:t>Samatha</a:t>
            </a:r>
            <a:br>
              <a:rPr lang="en" sz="6000" dirty="0">
                <a:solidFill>
                  <a:schemeClr val="dk2"/>
                </a:solidFill>
              </a:rPr>
            </a:br>
            <a:r>
              <a:rPr lang="en" sz="3200" dirty="0">
                <a:solidFill>
                  <a:schemeClr val="dk2"/>
                </a:solidFill>
              </a:rPr>
              <a:t>Sensing, conditionals and more…  </a:t>
            </a:r>
            <a:endParaRPr sz="3200" dirty="0">
              <a:solidFill>
                <a:schemeClr val="dk2"/>
              </a:solidFill>
            </a:endParaRPr>
          </a:p>
        </p:txBody>
      </p:sp>
      <p:sp>
        <p:nvSpPr>
          <p:cNvPr id="510" name="Google Shape;510;p21"/>
          <p:cNvSpPr txBox="1">
            <a:spLocks noGrp="1"/>
          </p:cNvSpPr>
          <p:nvPr>
            <p:ph type="subTitle" idx="1"/>
          </p:nvPr>
        </p:nvSpPr>
        <p:spPr>
          <a:xfrm>
            <a:off x="3028326" y="4197766"/>
            <a:ext cx="2224158" cy="765143"/>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b="1" dirty="0"/>
              <a:t>Vanshika Mittal</a:t>
            </a:r>
          </a:p>
          <a:p>
            <a:pPr marL="0" lvl="0" indent="0" algn="ctr" rtl="0">
              <a:spcBef>
                <a:spcPts val="0"/>
              </a:spcBef>
              <a:spcAft>
                <a:spcPts val="0"/>
              </a:spcAft>
              <a:buNone/>
            </a:pPr>
            <a:r>
              <a:rPr lang="en" b="1" dirty="0"/>
              <a:t>Shivali Mittal</a:t>
            </a:r>
          </a:p>
          <a:p>
            <a:pPr marL="0" lvl="0" indent="0" algn="ctr" rtl="0">
              <a:spcBef>
                <a:spcPts val="0"/>
              </a:spcBef>
              <a:spcAft>
                <a:spcPts val="0"/>
              </a:spcAft>
              <a:buNone/>
            </a:pPr>
            <a:r>
              <a:rPr lang="en" b="1" dirty="0">
                <a:hlinkClick r:id="rId3"/>
              </a:rPr>
              <a:t>spellotype</a:t>
            </a:r>
            <a:r>
              <a:rPr lang="en" b="1" dirty="0">
                <a:latin typeface="Quicksand"/>
                <a:ea typeface="Quicksand"/>
                <a:cs typeface="Quicksand"/>
                <a:sym typeface="Quicksand"/>
                <a:hlinkClick r:id="rId3"/>
              </a:rPr>
              <a:t>@gmail.com</a:t>
            </a:r>
            <a:endParaRPr b="1" dirty="0">
              <a:latin typeface="Quicksand"/>
              <a:ea typeface="Quicksand"/>
              <a:cs typeface="Quicksand"/>
              <a:sym typeface="Quicksand"/>
            </a:endParaRPr>
          </a:p>
        </p:txBody>
      </p:sp>
      <p:pic>
        <p:nvPicPr>
          <p:cNvPr id="511" name="Google Shape;511;p21"/>
          <p:cNvPicPr preferRelativeResize="0"/>
          <p:nvPr/>
        </p:nvPicPr>
        <p:blipFill>
          <a:blip r:embed="rId4">
            <a:alphaModFix/>
          </a:blip>
          <a:stretch>
            <a:fillRect/>
          </a:stretch>
        </p:blipFill>
        <p:spPr>
          <a:xfrm>
            <a:off x="5368209" y="681873"/>
            <a:ext cx="3492601" cy="3779751"/>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68"/>
        <p:cNvGrpSpPr/>
        <p:nvPr/>
      </p:nvGrpSpPr>
      <p:grpSpPr>
        <a:xfrm>
          <a:off x="0" y="0"/>
          <a:ext cx="0" cy="0"/>
          <a:chOff x="0" y="0"/>
          <a:chExt cx="0" cy="0"/>
        </a:xfrm>
      </p:grpSpPr>
      <p:sp>
        <p:nvSpPr>
          <p:cNvPr id="570" name="Google Shape;570;p26"/>
          <p:cNvSpPr txBox="1">
            <a:spLocks noGrp="1"/>
          </p:cNvSpPr>
          <p:nvPr>
            <p:ph type="subTitle" idx="1"/>
          </p:nvPr>
        </p:nvSpPr>
        <p:spPr>
          <a:xfrm>
            <a:off x="225778" y="1141163"/>
            <a:ext cx="8681155" cy="3803369"/>
          </a:xfrm>
          <a:prstGeom prst="rect">
            <a:avLst/>
          </a:prstGeom>
        </p:spPr>
        <p:txBody>
          <a:bodyPr spcFirstLastPara="1" wrap="square" lIns="0" tIns="0" rIns="0" bIns="0" anchor="ctr" anchorCtr="0">
            <a:noAutofit/>
          </a:bodyPr>
          <a:lstStyle/>
          <a:p>
            <a:pPr marL="285750" lvl="0" indent="-285750" algn="l" rtl="0">
              <a:spcBef>
                <a:spcPts val="0"/>
              </a:spcBef>
              <a:spcAft>
                <a:spcPts val="0"/>
              </a:spcAft>
              <a:buFont typeface="Wingdings" panose="05000000000000000000" pitchFamily="2" charset="2"/>
              <a:buChar char="§"/>
            </a:pPr>
            <a:endParaRPr lang="en-US" sz="1800" dirty="0"/>
          </a:p>
          <a:p>
            <a:pPr marL="285750" lvl="0" indent="-285750" algn="l" rtl="0">
              <a:spcBef>
                <a:spcPts val="0"/>
              </a:spcBef>
              <a:spcAft>
                <a:spcPts val="0"/>
              </a:spcAft>
              <a:buFont typeface="Wingdings" panose="05000000000000000000" pitchFamily="2" charset="2"/>
              <a:buChar char="§"/>
            </a:pPr>
            <a:r>
              <a:rPr lang="en-US" sz="1800" dirty="0"/>
              <a:t>We’ll use the “forever” block in the Control section of blocks, to make our cat move over and over:</a:t>
            </a:r>
          </a:p>
          <a:p>
            <a:pPr marL="285750" lvl="0" indent="-285750" algn="l" rtl="0">
              <a:spcBef>
                <a:spcPts val="0"/>
              </a:spcBef>
              <a:spcAft>
                <a:spcPts val="0"/>
              </a:spcAft>
              <a:buFont typeface="Wingdings" panose="05000000000000000000" pitchFamily="2" charset="2"/>
              <a:buChar char="§"/>
            </a:pPr>
            <a:endParaRPr lang="en-US" sz="1800" dirty="0"/>
          </a:p>
          <a:p>
            <a:pPr marL="285750" lvl="0" indent="-285750" algn="l" rtl="0">
              <a:spcBef>
                <a:spcPts val="0"/>
              </a:spcBef>
              <a:spcAft>
                <a:spcPts val="0"/>
              </a:spcAft>
              <a:buFont typeface="Wingdings" panose="05000000000000000000" pitchFamily="2" charset="2"/>
              <a:buChar char="§"/>
            </a:pPr>
            <a:endParaRPr lang="en-US" sz="1800" dirty="0"/>
          </a:p>
          <a:p>
            <a:pPr marL="285750" lvl="0" indent="-285750" algn="l" rtl="0">
              <a:spcBef>
                <a:spcPts val="0"/>
              </a:spcBef>
              <a:spcAft>
                <a:spcPts val="0"/>
              </a:spcAft>
              <a:buFont typeface="Wingdings" panose="05000000000000000000" pitchFamily="2" charset="2"/>
              <a:buChar char="§"/>
            </a:pPr>
            <a:endParaRPr lang="en-US" sz="1800" dirty="0"/>
          </a:p>
          <a:p>
            <a:pPr marL="285750" lvl="0" indent="-285750" algn="l" rtl="0">
              <a:spcBef>
                <a:spcPts val="0"/>
              </a:spcBef>
              <a:spcAft>
                <a:spcPts val="0"/>
              </a:spcAft>
              <a:buFont typeface="Wingdings" panose="05000000000000000000" pitchFamily="2" charset="2"/>
              <a:buChar char="§"/>
            </a:pPr>
            <a:endParaRPr lang="en-US" sz="1800" dirty="0"/>
          </a:p>
          <a:p>
            <a:pPr marL="285750" lvl="0" indent="-285750" algn="l" rtl="0">
              <a:spcBef>
                <a:spcPts val="0"/>
              </a:spcBef>
              <a:spcAft>
                <a:spcPts val="0"/>
              </a:spcAft>
              <a:buFont typeface="Wingdings" panose="05000000000000000000" pitchFamily="2" charset="2"/>
              <a:buChar char="§"/>
            </a:pPr>
            <a:endParaRPr lang="en-US" sz="1800" dirty="0"/>
          </a:p>
          <a:p>
            <a:pPr marL="285750" lvl="0" indent="-285750" algn="l" rtl="0">
              <a:spcBef>
                <a:spcPts val="0"/>
              </a:spcBef>
              <a:spcAft>
                <a:spcPts val="0"/>
              </a:spcAft>
              <a:buFont typeface="Wingdings" panose="05000000000000000000" pitchFamily="2" charset="2"/>
              <a:buChar char="§"/>
            </a:pPr>
            <a:endParaRPr lang="en-US" sz="1800" dirty="0"/>
          </a:p>
          <a:p>
            <a:pPr marL="285750" lvl="0" indent="-285750" algn="l" rtl="0">
              <a:spcBef>
                <a:spcPts val="0"/>
              </a:spcBef>
              <a:spcAft>
                <a:spcPts val="0"/>
              </a:spcAft>
              <a:buFont typeface="Wingdings" panose="05000000000000000000" pitchFamily="2" charset="2"/>
              <a:buChar char="§"/>
            </a:pPr>
            <a:r>
              <a:rPr lang="en-US" sz="1800" dirty="0"/>
              <a:t>Now, our cat will move until it reaches the edge, where it can’t move any further. It will still be trying to move.</a:t>
            </a:r>
          </a:p>
          <a:p>
            <a:pPr marL="285750" lvl="0" indent="-285750" algn="l" rtl="0">
              <a:spcBef>
                <a:spcPts val="0"/>
              </a:spcBef>
              <a:spcAft>
                <a:spcPts val="0"/>
              </a:spcAft>
              <a:buFont typeface="Wingdings" panose="05000000000000000000" pitchFamily="2" charset="2"/>
              <a:buChar char="§"/>
            </a:pPr>
            <a:r>
              <a:rPr lang="en-US" sz="1800" dirty="0"/>
              <a:t>We can click the stop sign at the top of the stage, next to the green flag, and drag the cat back to the left side of the stage.</a:t>
            </a:r>
          </a:p>
          <a:p>
            <a:pPr marL="285750" lvl="0" indent="-285750" algn="l" rtl="0">
              <a:spcBef>
                <a:spcPts val="0"/>
              </a:spcBef>
              <a:spcAft>
                <a:spcPts val="0"/>
              </a:spcAft>
              <a:buFont typeface="Wingdings" panose="05000000000000000000" pitchFamily="2" charset="2"/>
              <a:buChar char="§"/>
            </a:pPr>
            <a:r>
              <a:rPr lang="en-US" sz="1800" dirty="0"/>
              <a:t>We’ll add another block that will tell our cat to bounce, or turn around, if it reaches the edge:</a:t>
            </a:r>
          </a:p>
          <a:p>
            <a:pPr marL="342900" lvl="0" indent="-342900" algn="l" rtl="0">
              <a:spcBef>
                <a:spcPts val="0"/>
              </a:spcBef>
              <a:spcAft>
                <a:spcPts val="0"/>
              </a:spcAft>
              <a:buFont typeface="Arial" panose="020B0604020202020204" pitchFamily="34" charset="0"/>
              <a:buChar char="•"/>
            </a:pPr>
            <a:endParaRPr lang="en-IN" sz="1800" dirty="0"/>
          </a:p>
        </p:txBody>
      </p:sp>
      <p:sp>
        <p:nvSpPr>
          <p:cNvPr id="691" name="Google Shape;691;p26"/>
          <p:cNvSpPr/>
          <p:nvPr/>
        </p:nvSpPr>
        <p:spPr>
          <a:xfrm>
            <a:off x="4572000" y="496500"/>
            <a:ext cx="3846900" cy="4698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92" name="Google Shape;692;p26"/>
          <p:cNvGrpSpPr/>
          <p:nvPr/>
        </p:nvGrpSpPr>
        <p:grpSpPr>
          <a:xfrm>
            <a:off x="7631947" y="671363"/>
            <a:ext cx="636814" cy="120078"/>
            <a:chOff x="8209059" y="198000"/>
            <a:chExt cx="636814" cy="120078"/>
          </a:xfrm>
        </p:grpSpPr>
        <p:sp>
          <p:nvSpPr>
            <p:cNvPr id="693" name="Google Shape;693;p26"/>
            <p:cNvSpPr/>
            <p:nvPr/>
          </p:nvSpPr>
          <p:spPr>
            <a:xfrm>
              <a:off x="8466925" y="198000"/>
              <a:ext cx="121068" cy="120078"/>
            </a:xfrm>
            <a:custGeom>
              <a:avLst/>
              <a:gdLst/>
              <a:ahLst/>
              <a:cxnLst/>
              <a:rect l="l" t="t" r="r" b="b"/>
              <a:pathLst>
                <a:path w="3059" h="3034" extrusionOk="0">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26"/>
            <p:cNvSpPr/>
            <p:nvPr/>
          </p:nvSpPr>
          <p:spPr>
            <a:xfrm>
              <a:off x="8725834"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26"/>
            <p:cNvSpPr/>
            <p:nvPr/>
          </p:nvSpPr>
          <p:spPr>
            <a:xfrm>
              <a:off x="8209059"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mc:AlternateContent xmlns:mc="http://schemas.openxmlformats.org/markup-compatibility/2006" xmlns:p14="http://schemas.microsoft.com/office/powerpoint/2010/main">
        <mc:Choice Requires="p14">
          <p:contentPart p14:bwMode="auto" r:id="rId3">
            <p14:nvContentPartPr>
              <p14:cNvPr id="16" name="Ink 15">
                <a:extLst>
                  <a:ext uri="{FF2B5EF4-FFF2-40B4-BE49-F238E27FC236}">
                    <a16:creationId xmlns:a16="http://schemas.microsoft.com/office/drawing/2014/main" id="{10A0C14E-6910-464E-9795-03C5316B56D2}"/>
                  </a:ext>
                </a:extLst>
              </p14:cNvPr>
              <p14:cNvContentPartPr/>
              <p14:nvPr/>
            </p14:nvContentPartPr>
            <p14:xfrm>
              <a:off x="6174947" y="3352316"/>
              <a:ext cx="360" cy="360"/>
            </p14:xfrm>
          </p:contentPart>
        </mc:Choice>
        <mc:Fallback xmlns="">
          <p:pic>
            <p:nvPicPr>
              <p:cNvPr id="16" name="Ink 15">
                <a:extLst>
                  <a:ext uri="{FF2B5EF4-FFF2-40B4-BE49-F238E27FC236}">
                    <a16:creationId xmlns:a16="http://schemas.microsoft.com/office/drawing/2014/main" id="{10A0C14E-6910-464E-9795-03C5316B56D2}"/>
                  </a:ext>
                </a:extLst>
              </p:cNvPr>
              <p:cNvPicPr/>
              <p:nvPr/>
            </p:nvPicPr>
            <p:blipFill>
              <a:blip r:embed="rId4"/>
              <a:stretch>
                <a:fillRect/>
              </a:stretch>
            </p:blipFill>
            <p:spPr>
              <a:xfrm>
                <a:off x="6170627" y="3347996"/>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7" name="Ink 16">
                <a:extLst>
                  <a:ext uri="{FF2B5EF4-FFF2-40B4-BE49-F238E27FC236}">
                    <a16:creationId xmlns:a16="http://schemas.microsoft.com/office/drawing/2014/main" id="{634EACF2-80F7-4B8C-9B5A-299A97862D0B}"/>
                  </a:ext>
                </a:extLst>
              </p14:cNvPr>
              <p14:cNvContentPartPr/>
              <p14:nvPr/>
            </p14:nvContentPartPr>
            <p14:xfrm>
              <a:off x="6005387" y="3488036"/>
              <a:ext cx="360" cy="360"/>
            </p14:xfrm>
          </p:contentPart>
        </mc:Choice>
        <mc:Fallback xmlns="">
          <p:pic>
            <p:nvPicPr>
              <p:cNvPr id="17" name="Ink 16">
                <a:extLst>
                  <a:ext uri="{FF2B5EF4-FFF2-40B4-BE49-F238E27FC236}">
                    <a16:creationId xmlns:a16="http://schemas.microsoft.com/office/drawing/2014/main" id="{634EACF2-80F7-4B8C-9B5A-299A97862D0B}"/>
                  </a:ext>
                </a:extLst>
              </p:cNvPr>
              <p:cNvPicPr/>
              <p:nvPr/>
            </p:nvPicPr>
            <p:blipFill>
              <a:blip r:embed="rId4"/>
              <a:stretch>
                <a:fillRect/>
              </a:stretch>
            </p:blipFill>
            <p:spPr>
              <a:xfrm>
                <a:off x="6001067" y="3483716"/>
                <a:ext cx="9000" cy="9000"/>
              </a:xfrm>
              <a:prstGeom prst="rect">
                <a:avLst/>
              </a:prstGeom>
            </p:spPr>
          </p:pic>
        </mc:Fallback>
      </mc:AlternateContent>
      <p:pic>
        <p:nvPicPr>
          <p:cNvPr id="4" name="Picture 3">
            <a:extLst>
              <a:ext uri="{FF2B5EF4-FFF2-40B4-BE49-F238E27FC236}">
                <a16:creationId xmlns:a16="http://schemas.microsoft.com/office/drawing/2014/main" id="{093094F4-AE55-4111-9B93-053FF2994DE0}"/>
              </a:ext>
            </a:extLst>
          </p:cNvPr>
          <p:cNvPicPr>
            <a:picLocks noChangeAspect="1"/>
          </p:cNvPicPr>
          <p:nvPr/>
        </p:nvPicPr>
        <p:blipFill>
          <a:blip r:embed="rId6"/>
          <a:stretch>
            <a:fillRect/>
          </a:stretch>
        </p:blipFill>
        <p:spPr>
          <a:xfrm>
            <a:off x="413783" y="1716406"/>
            <a:ext cx="1505160" cy="1533739"/>
          </a:xfrm>
          <a:prstGeom prst="rect">
            <a:avLst/>
          </a:prstGeom>
        </p:spPr>
      </p:pic>
    </p:spTree>
    <p:extLst>
      <p:ext uri="{BB962C8B-B14F-4D97-AF65-F5344CB8AC3E}">
        <p14:creationId xmlns:p14="http://schemas.microsoft.com/office/powerpoint/2010/main" val="39071332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68"/>
        <p:cNvGrpSpPr/>
        <p:nvPr/>
      </p:nvGrpSpPr>
      <p:grpSpPr>
        <a:xfrm>
          <a:off x="0" y="0"/>
          <a:ext cx="0" cy="0"/>
          <a:chOff x="0" y="0"/>
          <a:chExt cx="0" cy="0"/>
        </a:xfrm>
      </p:grpSpPr>
      <p:sp>
        <p:nvSpPr>
          <p:cNvPr id="570" name="Google Shape;570;p26"/>
          <p:cNvSpPr txBox="1">
            <a:spLocks noGrp="1"/>
          </p:cNvSpPr>
          <p:nvPr>
            <p:ph type="subTitle" idx="1"/>
          </p:nvPr>
        </p:nvSpPr>
        <p:spPr>
          <a:xfrm>
            <a:off x="225778" y="1141163"/>
            <a:ext cx="8681155" cy="3803369"/>
          </a:xfrm>
          <a:prstGeom prst="rect">
            <a:avLst/>
          </a:prstGeom>
        </p:spPr>
        <p:txBody>
          <a:bodyPr spcFirstLastPara="1" wrap="square" lIns="0" tIns="0" rIns="0" bIns="0" numCol="2" anchor="ctr" anchorCtr="0">
            <a:noAutofit/>
          </a:bodyPr>
          <a:lstStyle/>
          <a:p>
            <a:pPr marL="285750" lvl="0" indent="-285750" algn="l" rtl="0">
              <a:spcBef>
                <a:spcPts val="0"/>
              </a:spcBef>
              <a:spcAft>
                <a:spcPts val="0"/>
              </a:spcAft>
              <a:buFont typeface="Wingdings" panose="05000000000000000000" pitchFamily="2" charset="2"/>
              <a:buChar char="§"/>
            </a:pPr>
            <a:endParaRPr lang="en-US" sz="1800" dirty="0"/>
          </a:p>
          <a:p>
            <a:pPr marL="285750" lvl="0" indent="-285750" algn="l" rtl="0">
              <a:spcBef>
                <a:spcPts val="0"/>
              </a:spcBef>
              <a:spcAft>
                <a:spcPts val="0"/>
              </a:spcAft>
              <a:buFont typeface="Wingdings" panose="05000000000000000000" pitchFamily="2" charset="2"/>
              <a:buChar char="§"/>
            </a:pPr>
            <a:endParaRPr lang="en-US" sz="1800" dirty="0"/>
          </a:p>
          <a:p>
            <a:pPr marL="285750" lvl="0" indent="-285750" algn="l" rtl="0">
              <a:spcBef>
                <a:spcPts val="0"/>
              </a:spcBef>
              <a:spcAft>
                <a:spcPts val="0"/>
              </a:spcAft>
              <a:buFont typeface="Wingdings" panose="05000000000000000000" pitchFamily="2" charset="2"/>
              <a:buChar char="§"/>
            </a:pPr>
            <a:endParaRPr lang="en-US" sz="1800" dirty="0"/>
          </a:p>
          <a:p>
            <a:pPr marL="285750" lvl="0" indent="-285750" algn="l" rtl="0">
              <a:spcBef>
                <a:spcPts val="0"/>
              </a:spcBef>
              <a:spcAft>
                <a:spcPts val="0"/>
              </a:spcAft>
              <a:buFont typeface="Wingdings" panose="05000000000000000000" pitchFamily="2" charset="2"/>
              <a:buChar char="§"/>
            </a:pPr>
            <a:endParaRPr lang="en-US" sz="1800" dirty="0"/>
          </a:p>
          <a:p>
            <a:pPr marL="285750" lvl="0" indent="-285750" algn="l" rtl="0">
              <a:spcBef>
                <a:spcPts val="0"/>
              </a:spcBef>
              <a:spcAft>
                <a:spcPts val="0"/>
              </a:spcAft>
              <a:buFont typeface="Wingdings" panose="05000000000000000000" pitchFamily="2" charset="2"/>
              <a:buChar char="§"/>
            </a:pPr>
            <a:endParaRPr lang="en-US" sz="1800" dirty="0"/>
          </a:p>
          <a:p>
            <a:pPr marL="285750" lvl="0" indent="-285750" algn="l" rtl="0">
              <a:spcBef>
                <a:spcPts val="0"/>
              </a:spcBef>
              <a:spcAft>
                <a:spcPts val="0"/>
              </a:spcAft>
              <a:buFont typeface="Wingdings" panose="05000000000000000000" pitchFamily="2" charset="2"/>
              <a:buChar char="§"/>
            </a:pPr>
            <a:endParaRPr lang="en-US" sz="1800" dirty="0"/>
          </a:p>
          <a:p>
            <a:pPr marL="285750" lvl="0" indent="-285750" algn="l" rtl="0">
              <a:spcBef>
                <a:spcPts val="0"/>
              </a:spcBef>
              <a:spcAft>
                <a:spcPts val="0"/>
              </a:spcAft>
              <a:buFont typeface="Wingdings" panose="05000000000000000000" pitchFamily="2" charset="2"/>
              <a:buChar char="§"/>
            </a:pPr>
            <a:endParaRPr lang="en-US" sz="1800" dirty="0"/>
          </a:p>
          <a:p>
            <a:pPr marL="285750" lvl="0" indent="-285750" algn="l" rtl="0">
              <a:spcBef>
                <a:spcPts val="0"/>
              </a:spcBef>
              <a:spcAft>
                <a:spcPts val="0"/>
              </a:spcAft>
              <a:buFont typeface="Arial" panose="020B0604020202020204" pitchFamily="34" charset="0"/>
              <a:buChar char="•"/>
            </a:pPr>
            <a:r>
              <a:rPr lang="en-US" sz="1800" dirty="0"/>
              <a:t>Now, our cat is upside-down when it turns around at the edge, but we can change the rotation style by clicking on the Direction dial in the Sprite panel, and selecting the second option:</a:t>
            </a:r>
          </a:p>
          <a:p>
            <a:pPr marL="285750" lvl="0" indent="-285750" algn="l" rtl="0">
              <a:spcBef>
                <a:spcPts val="0"/>
              </a:spcBef>
              <a:spcAft>
                <a:spcPts val="0"/>
              </a:spcAft>
              <a:buFont typeface="Wingdings" panose="05000000000000000000" pitchFamily="2" charset="2"/>
              <a:buChar char="§"/>
            </a:pPr>
            <a:endParaRPr lang="en-US" sz="1800" dirty="0"/>
          </a:p>
          <a:p>
            <a:pPr marL="285750" lvl="0" indent="-285750" algn="l" rtl="0">
              <a:spcBef>
                <a:spcPts val="0"/>
              </a:spcBef>
              <a:spcAft>
                <a:spcPts val="0"/>
              </a:spcAft>
              <a:buFont typeface="Wingdings" panose="05000000000000000000" pitchFamily="2" charset="2"/>
              <a:buChar char="§"/>
            </a:pPr>
            <a:endParaRPr lang="en-US" sz="1800" dirty="0"/>
          </a:p>
          <a:p>
            <a:pPr marL="285750" lvl="0" indent="-285750" algn="l" rtl="0">
              <a:spcBef>
                <a:spcPts val="0"/>
              </a:spcBef>
              <a:spcAft>
                <a:spcPts val="0"/>
              </a:spcAft>
              <a:buFont typeface="Wingdings" panose="05000000000000000000" pitchFamily="2" charset="2"/>
              <a:buChar char="§"/>
            </a:pPr>
            <a:endParaRPr lang="en-US" sz="1800" dirty="0"/>
          </a:p>
          <a:p>
            <a:pPr marL="285750" lvl="0" indent="-285750" algn="l" rtl="0">
              <a:spcBef>
                <a:spcPts val="0"/>
              </a:spcBef>
              <a:spcAft>
                <a:spcPts val="0"/>
              </a:spcAft>
              <a:buFont typeface="Wingdings" panose="05000000000000000000" pitchFamily="2" charset="2"/>
              <a:buChar char="§"/>
            </a:pPr>
            <a:endParaRPr lang="en-US" sz="1800" dirty="0"/>
          </a:p>
          <a:p>
            <a:pPr marL="285750" lvl="0" indent="-285750" algn="l" rtl="0">
              <a:spcBef>
                <a:spcPts val="0"/>
              </a:spcBef>
              <a:spcAft>
                <a:spcPts val="0"/>
              </a:spcAft>
              <a:buFont typeface="Wingdings" panose="05000000000000000000" pitchFamily="2" charset="2"/>
              <a:buChar char="§"/>
            </a:pPr>
            <a:endParaRPr lang="en-US" sz="1800" dirty="0"/>
          </a:p>
          <a:p>
            <a:pPr marL="285750" lvl="0" indent="-285750" algn="l" rtl="0">
              <a:spcBef>
                <a:spcPts val="0"/>
              </a:spcBef>
              <a:spcAft>
                <a:spcPts val="0"/>
              </a:spcAft>
              <a:buFont typeface="Wingdings" panose="05000000000000000000" pitchFamily="2" charset="2"/>
              <a:buChar char="§"/>
            </a:pPr>
            <a:endParaRPr lang="en-US" sz="1800" dirty="0"/>
          </a:p>
          <a:p>
            <a:pPr marL="342900" lvl="0" indent="-342900" algn="l" rtl="0">
              <a:spcBef>
                <a:spcPts val="0"/>
              </a:spcBef>
              <a:spcAft>
                <a:spcPts val="0"/>
              </a:spcAft>
              <a:buFont typeface="Arial" panose="020B0604020202020204" pitchFamily="34" charset="0"/>
              <a:buChar char="•"/>
            </a:pPr>
            <a:endParaRPr lang="en-IN" sz="1800" dirty="0"/>
          </a:p>
        </p:txBody>
      </p:sp>
      <p:sp>
        <p:nvSpPr>
          <p:cNvPr id="691" name="Google Shape;691;p26"/>
          <p:cNvSpPr/>
          <p:nvPr/>
        </p:nvSpPr>
        <p:spPr>
          <a:xfrm>
            <a:off x="4572000" y="496500"/>
            <a:ext cx="3846900" cy="4698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92" name="Google Shape;692;p26"/>
          <p:cNvGrpSpPr/>
          <p:nvPr/>
        </p:nvGrpSpPr>
        <p:grpSpPr>
          <a:xfrm>
            <a:off x="7631947" y="671363"/>
            <a:ext cx="636814" cy="120078"/>
            <a:chOff x="8209059" y="198000"/>
            <a:chExt cx="636814" cy="120078"/>
          </a:xfrm>
        </p:grpSpPr>
        <p:sp>
          <p:nvSpPr>
            <p:cNvPr id="693" name="Google Shape;693;p26"/>
            <p:cNvSpPr/>
            <p:nvPr/>
          </p:nvSpPr>
          <p:spPr>
            <a:xfrm>
              <a:off x="8466925" y="198000"/>
              <a:ext cx="121068" cy="120078"/>
            </a:xfrm>
            <a:custGeom>
              <a:avLst/>
              <a:gdLst/>
              <a:ahLst/>
              <a:cxnLst/>
              <a:rect l="l" t="t" r="r" b="b"/>
              <a:pathLst>
                <a:path w="3059" h="3034" extrusionOk="0">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26"/>
            <p:cNvSpPr/>
            <p:nvPr/>
          </p:nvSpPr>
          <p:spPr>
            <a:xfrm>
              <a:off x="8725834"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26"/>
            <p:cNvSpPr/>
            <p:nvPr/>
          </p:nvSpPr>
          <p:spPr>
            <a:xfrm>
              <a:off x="8209059"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mc:AlternateContent xmlns:mc="http://schemas.openxmlformats.org/markup-compatibility/2006" xmlns:p14="http://schemas.microsoft.com/office/powerpoint/2010/main">
        <mc:Choice Requires="p14">
          <p:contentPart p14:bwMode="auto" r:id="rId3">
            <p14:nvContentPartPr>
              <p14:cNvPr id="13" name="Ink 12">
                <a:extLst>
                  <a:ext uri="{FF2B5EF4-FFF2-40B4-BE49-F238E27FC236}">
                    <a16:creationId xmlns:a16="http://schemas.microsoft.com/office/drawing/2014/main" id="{612E8BE5-AB08-4680-BE91-7D1656EE3FAA}"/>
                  </a:ext>
                </a:extLst>
              </p14:cNvPr>
              <p14:cNvContentPartPr/>
              <p14:nvPr/>
            </p14:nvContentPartPr>
            <p14:xfrm>
              <a:off x="5846987" y="3709076"/>
              <a:ext cx="360" cy="4680"/>
            </p14:xfrm>
          </p:contentPart>
        </mc:Choice>
        <mc:Fallback xmlns="">
          <p:pic>
            <p:nvPicPr>
              <p:cNvPr id="13" name="Ink 12">
                <a:extLst>
                  <a:ext uri="{FF2B5EF4-FFF2-40B4-BE49-F238E27FC236}">
                    <a16:creationId xmlns:a16="http://schemas.microsoft.com/office/drawing/2014/main" id="{612E8BE5-AB08-4680-BE91-7D1656EE3FAA}"/>
                  </a:ext>
                </a:extLst>
              </p:cNvPr>
              <p:cNvPicPr/>
              <p:nvPr/>
            </p:nvPicPr>
            <p:blipFill>
              <a:blip r:embed="rId10"/>
              <a:stretch>
                <a:fillRect/>
              </a:stretch>
            </p:blipFill>
            <p:spPr>
              <a:xfrm>
                <a:off x="5842667" y="3704756"/>
                <a:ext cx="9000" cy="1332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6" name="Ink 15">
                <a:extLst>
                  <a:ext uri="{FF2B5EF4-FFF2-40B4-BE49-F238E27FC236}">
                    <a16:creationId xmlns:a16="http://schemas.microsoft.com/office/drawing/2014/main" id="{10A0C14E-6910-464E-9795-03C5316B56D2}"/>
                  </a:ext>
                </a:extLst>
              </p14:cNvPr>
              <p14:cNvContentPartPr/>
              <p14:nvPr/>
            </p14:nvContentPartPr>
            <p14:xfrm>
              <a:off x="6174947" y="3352316"/>
              <a:ext cx="360" cy="360"/>
            </p14:xfrm>
          </p:contentPart>
        </mc:Choice>
        <mc:Fallback xmlns="">
          <p:pic>
            <p:nvPicPr>
              <p:cNvPr id="16" name="Ink 15">
                <a:extLst>
                  <a:ext uri="{FF2B5EF4-FFF2-40B4-BE49-F238E27FC236}">
                    <a16:creationId xmlns:a16="http://schemas.microsoft.com/office/drawing/2014/main" id="{10A0C14E-6910-464E-9795-03C5316B56D2}"/>
                  </a:ext>
                </a:extLst>
              </p:cNvPr>
              <p:cNvPicPr/>
              <p:nvPr/>
            </p:nvPicPr>
            <p:blipFill>
              <a:blip r:embed="rId4"/>
              <a:stretch>
                <a:fillRect/>
              </a:stretch>
            </p:blipFill>
            <p:spPr>
              <a:xfrm>
                <a:off x="6170627" y="3347996"/>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7" name="Ink 16">
                <a:extLst>
                  <a:ext uri="{FF2B5EF4-FFF2-40B4-BE49-F238E27FC236}">
                    <a16:creationId xmlns:a16="http://schemas.microsoft.com/office/drawing/2014/main" id="{634EACF2-80F7-4B8C-9B5A-299A97862D0B}"/>
                  </a:ext>
                </a:extLst>
              </p14:cNvPr>
              <p14:cNvContentPartPr/>
              <p14:nvPr/>
            </p14:nvContentPartPr>
            <p14:xfrm>
              <a:off x="6005387" y="3488036"/>
              <a:ext cx="360" cy="360"/>
            </p14:xfrm>
          </p:contentPart>
        </mc:Choice>
        <mc:Fallback xmlns="">
          <p:pic>
            <p:nvPicPr>
              <p:cNvPr id="17" name="Ink 16">
                <a:extLst>
                  <a:ext uri="{FF2B5EF4-FFF2-40B4-BE49-F238E27FC236}">
                    <a16:creationId xmlns:a16="http://schemas.microsoft.com/office/drawing/2014/main" id="{634EACF2-80F7-4B8C-9B5A-299A97862D0B}"/>
                  </a:ext>
                </a:extLst>
              </p:cNvPr>
              <p:cNvPicPr/>
              <p:nvPr/>
            </p:nvPicPr>
            <p:blipFill>
              <a:blip r:embed="rId4"/>
              <a:stretch>
                <a:fillRect/>
              </a:stretch>
            </p:blipFill>
            <p:spPr>
              <a:xfrm>
                <a:off x="6001067" y="3483716"/>
                <a:ext cx="9000" cy="9000"/>
              </a:xfrm>
              <a:prstGeom prst="rect">
                <a:avLst/>
              </a:prstGeom>
            </p:spPr>
          </p:pic>
        </mc:Fallback>
      </mc:AlternateContent>
      <p:grpSp>
        <p:nvGrpSpPr>
          <p:cNvPr id="25" name="Group 24">
            <a:extLst>
              <a:ext uri="{FF2B5EF4-FFF2-40B4-BE49-F238E27FC236}">
                <a16:creationId xmlns:a16="http://schemas.microsoft.com/office/drawing/2014/main" id="{16F341CB-68A6-4E46-84CB-779D638DA299}"/>
              </a:ext>
            </a:extLst>
          </p:cNvPr>
          <p:cNvGrpSpPr/>
          <p:nvPr/>
        </p:nvGrpSpPr>
        <p:grpSpPr>
          <a:xfrm>
            <a:off x="5113667" y="2900876"/>
            <a:ext cx="360" cy="360"/>
            <a:chOff x="5113667" y="2900876"/>
            <a:chExt cx="360" cy="360"/>
          </a:xfrm>
        </p:grpSpPr>
        <mc:AlternateContent xmlns:mc="http://schemas.openxmlformats.org/markup-compatibility/2006" xmlns:p14="http://schemas.microsoft.com/office/powerpoint/2010/main">
          <mc:Choice Requires="p14">
            <p:contentPart p14:bwMode="auto" r:id="rId13">
              <p14:nvContentPartPr>
                <p14:cNvPr id="22" name="Ink 21">
                  <a:extLst>
                    <a:ext uri="{FF2B5EF4-FFF2-40B4-BE49-F238E27FC236}">
                      <a16:creationId xmlns:a16="http://schemas.microsoft.com/office/drawing/2014/main" id="{62E25856-25A3-4E52-A230-D924F19F0FD1}"/>
                    </a:ext>
                  </a:extLst>
                </p14:cNvPr>
                <p14:cNvContentPartPr/>
                <p14:nvPr/>
              </p14:nvContentPartPr>
              <p14:xfrm>
                <a:off x="5113667" y="2900876"/>
                <a:ext cx="360" cy="360"/>
              </p14:xfrm>
            </p:contentPart>
          </mc:Choice>
          <mc:Fallback xmlns="">
            <p:pic>
              <p:nvPicPr>
                <p:cNvPr id="22" name="Ink 21">
                  <a:extLst>
                    <a:ext uri="{FF2B5EF4-FFF2-40B4-BE49-F238E27FC236}">
                      <a16:creationId xmlns:a16="http://schemas.microsoft.com/office/drawing/2014/main" id="{62E25856-25A3-4E52-A230-D924F19F0FD1}"/>
                    </a:ext>
                  </a:extLst>
                </p:cNvPr>
                <p:cNvPicPr/>
                <p:nvPr/>
              </p:nvPicPr>
              <p:blipFill>
                <a:blip r:embed="rId4"/>
                <a:stretch>
                  <a:fillRect/>
                </a:stretch>
              </p:blipFill>
              <p:spPr>
                <a:xfrm>
                  <a:off x="5109347" y="2896556"/>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23" name="Ink 22">
                  <a:extLst>
                    <a:ext uri="{FF2B5EF4-FFF2-40B4-BE49-F238E27FC236}">
                      <a16:creationId xmlns:a16="http://schemas.microsoft.com/office/drawing/2014/main" id="{8C0FAFE0-0FC9-4B75-99A1-0424CF9E7D61}"/>
                    </a:ext>
                  </a:extLst>
                </p14:cNvPr>
                <p14:cNvContentPartPr/>
                <p14:nvPr/>
              </p14:nvContentPartPr>
              <p14:xfrm>
                <a:off x="5113667" y="2900876"/>
                <a:ext cx="360" cy="360"/>
              </p14:xfrm>
            </p:contentPart>
          </mc:Choice>
          <mc:Fallback xmlns="">
            <p:pic>
              <p:nvPicPr>
                <p:cNvPr id="23" name="Ink 22">
                  <a:extLst>
                    <a:ext uri="{FF2B5EF4-FFF2-40B4-BE49-F238E27FC236}">
                      <a16:creationId xmlns:a16="http://schemas.microsoft.com/office/drawing/2014/main" id="{8C0FAFE0-0FC9-4B75-99A1-0424CF9E7D61}"/>
                    </a:ext>
                  </a:extLst>
                </p:cNvPr>
                <p:cNvPicPr/>
                <p:nvPr/>
              </p:nvPicPr>
              <p:blipFill>
                <a:blip r:embed="rId4"/>
                <a:stretch>
                  <a:fillRect/>
                </a:stretch>
              </p:blipFill>
              <p:spPr>
                <a:xfrm>
                  <a:off x="5109347" y="2896556"/>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24" name="Ink 23">
                  <a:extLst>
                    <a:ext uri="{FF2B5EF4-FFF2-40B4-BE49-F238E27FC236}">
                      <a16:creationId xmlns:a16="http://schemas.microsoft.com/office/drawing/2014/main" id="{887CBE77-302C-4E99-A798-3C9370C58E37}"/>
                    </a:ext>
                  </a:extLst>
                </p14:cNvPr>
                <p14:cNvContentPartPr/>
                <p14:nvPr/>
              </p14:nvContentPartPr>
              <p14:xfrm>
                <a:off x="5113667" y="2900876"/>
                <a:ext cx="360" cy="360"/>
              </p14:xfrm>
            </p:contentPart>
          </mc:Choice>
          <mc:Fallback xmlns="">
            <p:pic>
              <p:nvPicPr>
                <p:cNvPr id="24" name="Ink 23">
                  <a:extLst>
                    <a:ext uri="{FF2B5EF4-FFF2-40B4-BE49-F238E27FC236}">
                      <a16:creationId xmlns:a16="http://schemas.microsoft.com/office/drawing/2014/main" id="{887CBE77-302C-4E99-A798-3C9370C58E37}"/>
                    </a:ext>
                  </a:extLst>
                </p:cNvPr>
                <p:cNvPicPr/>
                <p:nvPr/>
              </p:nvPicPr>
              <p:blipFill>
                <a:blip r:embed="rId4"/>
                <a:stretch>
                  <a:fillRect/>
                </a:stretch>
              </p:blipFill>
              <p:spPr>
                <a:xfrm>
                  <a:off x="5109347" y="2896556"/>
                  <a:ext cx="9000" cy="9000"/>
                </a:xfrm>
                <a:prstGeom prst="rect">
                  <a:avLst/>
                </a:prstGeom>
              </p:spPr>
            </p:pic>
          </mc:Fallback>
        </mc:AlternateContent>
      </p:grpSp>
      <p:pic>
        <p:nvPicPr>
          <p:cNvPr id="6" name="Picture 5">
            <a:extLst>
              <a:ext uri="{FF2B5EF4-FFF2-40B4-BE49-F238E27FC236}">
                <a16:creationId xmlns:a16="http://schemas.microsoft.com/office/drawing/2014/main" id="{BD7E089C-542F-4ADB-B851-88E50080FF6B}"/>
              </a:ext>
            </a:extLst>
          </p:cNvPr>
          <p:cNvPicPr>
            <a:picLocks noChangeAspect="1"/>
          </p:cNvPicPr>
          <p:nvPr/>
        </p:nvPicPr>
        <p:blipFill>
          <a:blip r:embed="rId16"/>
          <a:stretch>
            <a:fillRect/>
          </a:stretch>
        </p:blipFill>
        <p:spPr>
          <a:xfrm>
            <a:off x="846162" y="933163"/>
            <a:ext cx="1536360" cy="2204343"/>
          </a:xfrm>
          <a:prstGeom prst="rect">
            <a:avLst/>
          </a:prstGeom>
        </p:spPr>
      </p:pic>
      <p:sp>
        <p:nvSpPr>
          <p:cNvPr id="19" name="Oval 18">
            <a:extLst>
              <a:ext uri="{FF2B5EF4-FFF2-40B4-BE49-F238E27FC236}">
                <a16:creationId xmlns:a16="http://schemas.microsoft.com/office/drawing/2014/main" id="{8F96C215-C090-4546-BFDA-E81DB6644ADD}"/>
              </a:ext>
            </a:extLst>
          </p:cNvPr>
          <p:cNvSpPr/>
          <p:nvPr/>
        </p:nvSpPr>
        <p:spPr>
          <a:xfrm>
            <a:off x="7432049" y="3709076"/>
            <a:ext cx="435186" cy="27922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n>
                <a:solidFill>
                  <a:srgbClr val="FF0000"/>
                </a:solidFill>
              </a:ln>
              <a:noFill/>
            </a:endParaRPr>
          </a:p>
        </p:txBody>
      </p:sp>
      <p:pic>
        <p:nvPicPr>
          <p:cNvPr id="18" name="Picture 17">
            <a:extLst>
              <a:ext uri="{FF2B5EF4-FFF2-40B4-BE49-F238E27FC236}">
                <a16:creationId xmlns:a16="http://schemas.microsoft.com/office/drawing/2014/main" id="{9B333F23-5574-4F15-BECE-513231C03392}"/>
              </a:ext>
            </a:extLst>
          </p:cNvPr>
          <p:cNvPicPr>
            <a:picLocks noChangeAspect="1"/>
          </p:cNvPicPr>
          <p:nvPr/>
        </p:nvPicPr>
        <p:blipFill rotWithShape="1">
          <a:blip r:embed="rId17"/>
          <a:srcRect t="4745"/>
          <a:stretch/>
        </p:blipFill>
        <p:spPr>
          <a:xfrm>
            <a:off x="4799545" y="2571750"/>
            <a:ext cx="3787254" cy="2499048"/>
          </a:xfrm>
          <a:prstGeom prst="rect">
            <a:avLst/>
          </a:prstGeom>
        </p:spPr>
      </p:pic>
      <p:sp>
        <p:nvSpPr>
          <p:cNvPr id="20" name="Oval 19">
            <a:extLst>
              <a:ext uri="{FF2B5EF4-FFF2-40B4-BE49-F238E27FC236}">
                <a16:creationId xmlns:a16="http://schemas.microsoft.com/office/drawing/2014/main" id="{ACFCB5B9-53AE-4C19-9094-82B67A8AF179}"/>
              </a:ext>
            </a:extLst>
          </p:cNvPr>
          <p:cNvSpPr/>
          <p:nvPr/>
        </p:nvSpPr>
        <p:spPr>
          <a:xfrm>
            <a:off x="7432049" y="3679972"/>
            <a:ext cx="457044" cy="27454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n>
                <a:solidFill>
                  <a:srgbClr val="FF0000"/>
                </a:solidFill>
              </a:ln>
              <a:noFill/>
            </a:endParaRPr>
          </a:p>
        </p:txBody>
      </p:sp>
    </p:spTree>
    <p:extLst>
      <p:ext uri="{BB962C8B-B14F-4D97-AF65-F5344CB8AC3E}">
        <p14:creationId xmlns:p14="http://schemas.microsoft.com/office/powerpoint/2010/main" val="30713443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68"/>
        <p:cNvGrpSpPr/>
        <p:nvPr/>
      </p:nvGrpSpPr>
      <p:grpSpPr>
        <a:xfrm>
          <a:off x="0" y="0"/>
          <a:ext cx="0" cy="0"/>
          <a:chOff x="0" y="0"/>
          <a:chExt cx="0" cy="0"/>
        </a:xfrm>
      </p:grpSpPr>
      <p:sp>
        <p:nvSpPr>
          <p:cNvPr id="570" name="Google Shape;570;p26"/>
          <p:cNvSpPr txBox="1">
            <a:spLocks noGrp="1"/>
          </p:cNvSpPr>
          <p:nvPr>
            <p:ph type="subTitle" idx="1"/>
          </p:nvPr>
        </p:nvSpPr>
        <p:spPr>
          <a:xfrm>
            <a:off x="225778" y="1141163"/>
            <a:ext cx="8681155" cy="3803369"/>
          </a:xfrm>
          <a:prstGeom prst="rect">
            <a:avLst/>
          </a:prstGeom>
        </p:spPr>
        <p:txBody>
          <a:bodyPr spcFirstLastPara="1" wrap="square" lIns="0" tIns="0" rIns="0" bIns="0" anchor="ctr" anchorCtr="0">
            <a:noAutofit/>
          </a:bodyPr>
          <a:lstStyle/>
          <a:p>
            <a:pPr marL="285750" lvl="0" indent="-285750" algn="l" rtl="0">
              <a:spcBef>
                <a:spcPts val="0"/>
              </a:spcBef>
              <a:spcAft>
                <a:spcPts val="0"/>
              </a:spcAft>
              <a:buFont typeface="Wingdings" panose="05000000000000000000" pitchFamily="2" charset="2"/>
              <a:buChar char="§"/>
            </a:pPr>
            <a:endParaRPr lang="en-US" sz="1800" dirty="0"/>
          </a:p>
          <a:p>
            <a:pPr marL="285750" lvl="0" indent="-285750" algn="l" rtl="0">
              <a:spcBef>
                <a:spcPts val="0"/>
              </a:spcBef>
              <a:spcAft>
                <a:spcPts val="0"/>
              </a:spcAft>
              <a:buFont typeface="Wingdings" panose="05000000000000000000" pitchFamily="2" charset="2"/>
              <a:buChar char="§"/>
            </a:pPr>
            <a:endParaRPr lang="en-US" sz="1800" dirty="0"/>
          </a:p>
          <a:p>
            <a:pPr marL="285750" lvl="0" indent="-285750" algn="l" rtl="0">
              <a:spcBef>
                <a:spcPts val="0"/>
              </a:spcBef>
              <a:spcAft>
                <a:spcPts val="0"/>
              </a:spcAft>
              <a:buFont typeface="Wingdings" panose="05000000000000000000" pitchFamily="2" charset="2"/>
              <a:buChar char="§"/>
            </a:pPr>
            <a:endParaRPr lang="en-US" sz="1800" dirty="0"/>
          </a:p>
          <a:p>
            <a:pPr marL="285750" lvl="0" indent="-285750" algn="l" rtl="0">
              <a:spcBef>
                <a:spcPts val="0"/>
              </a:spcBef>
              <a:spcAft>
                <a:spcPts val="0"/>
              </a:spcAft>
              <a:buFont typeface="Wingdings" panose="05000000000000000000" pitchFamily="2" charset="2"/>
              <a:buChar char="§"/>
            </a:pPr>
            <a:endParaRPr lang="en-US" sz="1800" dirty="0"/>
          </a:p>
          <a:p>
            <a:pPr marL="285750" lvl="0" indent="-285750" algn="l" rtl="0">
              <a:spcBef>
                <a:spcPts val="0"/>
              </a:spcBef>
              <a:spcAft>
                <a:spcPts val="0"/>
              </a:spcAft>
              <a:buFont typeface="Wingdings" panose="05000000000000000000" pitchFamily="2" charset="2"/>
              <a:buChar char="§"/>
            </a:pPr>
            <a:r>
              <a:rPr lang="en-US" sz="1800" dirty="0"/>
              <a:t>The legs of our cat aren’t moving, though, and it turns out we can make an animation, with images moving quickly enough that it gives the illusion of movement.</a:t>
            </a:r>
          </a:p>
          <a:p>
            <a:pPr marL="285750" lvl="0" indent="-285750" algn="l" rtl="0">
              <a:spcBef>
                <a:spcPts val="0"/>
              </a:spcBef>
              <a:spcAft>
                <a:spcPts val="0"/>
              </a:spcAft>
              <a:buFont typeface="Wingdings" panose="05000000000000000000" pitchFamily="2" charset="2"/>
              <a:buChar char="§"/>
            </a:pPr>
            <a:r>
              <a:rPr lang="en-US" sz="1800" dirty="0"/>
              <a:t>It turns out that our cat has two costumes, with its legs in slightly different positions. So we can use a “next costume” block to alternate between the two:</a:t>
            </a:r>
          </a:p>
          <a:p>
            <a:pPr marL="285750" lvl="0" indent="-285750" algn="l" rtl="0">
              <a:spcBef>
                <a:spcPts val="0"/>
              </a:spcBef>
              <a:spcAft>
                <a:spcPts val="0"/>
              </a:spcAft>
              <a:buFont typeface="Wingdings" panose="05000000000000000000" pitchFamily="2" charset="2"/>
              <a:buChar char="§"/>
            </a:pPr>
            <a:endParaRPr lang="en-US" sz="1800" dirty="0"/>
          </a:p>
          <a:p>
            <a:pPr marL="285750" lvl="0" indent="-285750" algn="l" rtl="0">
              <a:spcBef>
                <a:spcPts val="0"/>
              </a:spcBef>
              <a:spcAft>
                <a:spcPts val="0"/>
              </a:spcAft>
              <a:buFont typeface="Wingdings" panose="05000000000000000000" pitchFamily="2" charset="2"/>
              <a:buChar char="§"/>
            </a:pPr>
            <a:endParaRPr lang="en-US" sz="1800" dirty="0"/>
          </a:p>
          <a:p>
            <a:pPr marL="285750" lvl="0" indent="-285750" algn="l" rtl="0">
              <a:spcBef>
                <a:spcPts val="0"/>
              </a:spcBef>
              <a:spcAft>
                <a:spcPts val="0"/>
              </a:spcAft>
              <a:buFont typeface="Wingdings" panose="05000000000000000000" pitchFamily="2" charset="2"/>
              <a:buChar char="§"/>
            </a:pPr>
            <a:endParaRPr lang="en-US" sz="1800" dirty="0"/>
          </a:p>
          <a:p>
            <a:pPr marL="285750" lvl="0" indent="-285750" algn="l" rtl="0">
              <a:spcBef>
                <a:spcPts val="0"/>
              </a:spcBef>
              <a:spcAft>
                <a:spcPts val="0"/>
              </a:spcAft>
              <a:buFont typeface="Wingdings" panose="05000000000000000000" pitchFamily="2" charset="2"/>
              <a:buChar char="§"/>
            </a:pPr>
            <a:endParaRPr lang="en-US" sz="1800" dirty="0"/>
          </a:p>
          <a:p>
            <a:pPr marL="285750" lvl="0" indent="-285750" algn="l" rtl="0">
              <a:spcBef>
                <a:spcPts val="0"/>
              </a:spcBef>
              <a:spcAft>
                <a:spcPts val="0"/>
              </a:spcAft>
              <a:buFont typeface="Wingdings" panose="05000000000000000000" pitchFamily="2" charset="2"/>
              <a:buChar char="§"/>
            </a:pPr>
            <a:endParaRPr lang="en-US" sz="1800" dirty="0"/>
          </a:p>
          <a:p>
            <a:pPr marL="285750" lvl="0" indent="-285750" algn="l" rtl="0">
              <a:spcBef>
                <a:spcPts val="0"/>
              </a:spcBef>
              <a:spcAft>
                <a:spcPts val="0"/>
              </a:spcAft>
              <a:buFont typeface="Wingdings" panose="05000000000000000000" pitchFamily="2" charset="2"/>
              <a:buChar char="§"/>
            </a:pPr>
            <a:endParaRPr lang="en-US" sz="1800" dirty="0"/>
          </a:p>
          <a:p>
            <a:pPr marL="285750" lvl="0" indent="-285750" algn="l" rtl="0">
              <a:spcBef>
                <a:spcPts val="0"/>
              </a:spcBef>
              <a:spcAft>
                <a:spcPts val="0"/>
              </a:spcAft>
              <a:buFont typeface="Wingdings" panose="05000000000000000000" pitchFamily="2" charset="2"/>
              <a:buChar char="§"/>
            </a:pPr>
            <a:endParaRPr lang="en-US" sz="1800" dirty="0"/>
          </a:p>
          <a:p>
            <a:pPr marL="285750" lvl="0" indent="-285750" algn="l" rtl="0">
              <a:spcBef>
                <a:spcPts val="0"/>
              </a:spcBef>
              <a:spcAft>
                <a:spcPts val="0"/>
              </a:spcAft>
              <a:buFont typeface="Wingdings" panose="05000000000000000000" pitchFamily="2" charset="2"/>
              <a:buChar char="§"/>
            </a:pPr>
            <a:endParaRPr lang="en-US" sz="1800" dirty="0"/>
          </a:p>
          <a:p>
            <a:pPr marL="285750" lvl="0" indent="-285750" algn="l" rtl="0">
              <a:spcBef>
                <a:spcPts val="0"/>
              </a:spcBef>
              <a:spcAft>
                <a:spcPts val="0"/>
              </a:spcAft>
              <a:buFont typeface="Wingdings" panose="05000000000000000000" pitchFamily="2" charset="2"/>
              <a:buChar char="§"/>
            </a:pPr>
            <a:endParaRPr lang="en-US" sz="1800" dirty="0"/>
          </a:p>
          <a:p>
            <a:pPr marL="285750" lvl="0" indent="-285750" algn="l" rtl="0">
              <a:spcBef>
                <a:spcPts val="0"/>
              </a:spcBef>
              <a:spcAft>
                <a:spcPts val="0"/>
              </a:spcAft>
              <a:buFont typeface="Wingdings" panose="05000000000000000000" pitchFamily="2" charset="2"/>
              <a:buChar char="§"/>
            </a:pPr>
            <a:endParaRPr lang="en-US" sz="1800" dirty="0"/>
          </a:p>
          <a:p>
            <a:pPr marL="285750" lvl="0" indent="-285750" algn="l" rtl="0">
              <a:spcBef>
                <a:spcPts val="0"/>
              </a:spcBef>
              <a:spcAft>
                <a:spcPts val="0"/>
              </a:spcAft>
              <a:buFont typeface="Wingdings" panose="05000000000000000000" pitchFamily="2" charset="2"/>
              <a:buChar char="§"/>
            </a:pPr>
            <a:endParaRPr lang="en-US" sz="1800" dirty="0"/>
          </a:p>
          <a:p>
            <a:pPr marL="285750" lvl="0" indent="-285750" algn="l" rtl="0">
              <a:spcBef>
                <a:spcPts val="0"/>
              </a:spcBef>
              <a:spcAft>
                <a:spcPts val="0"/>
              </a:spcAft>
              <a:buFont typeface="Wingdings" panose="05000000000000000000" pitchFamily="2" charset="2"/>
              <a:buChar char="§"/>
            </a:pPr>
            <a:r>
              <a:rPr lang="en-US" sz="1800" dirty="0"/>
              <a:t>We’ll  if it reaches the edge:</a:t>
            </a:r>
          </a:p>
          <a:p>
            <a:pPr marL="342900" lvl="0" indent="-342900" algn="l" rtl="0">
              <a:spcBef>
                <a:spcPts val="0"/>
              </a:spcBef>
              <a:spcAft>
                <a:spcPts val="0"/>
              </a:spcAft>
              <a:buFont typeface="Arial" panose="020B0604020202020204" pitchFamily="34" charset="0"/>
              <a:buChar char="•"/>
            </a:pPr>
            <a:endParaRPr lang="en-IN" sz="1800" dirty="0"/>
          </a:p>
        </p:txBody>
      </p:sp>
      <p:sp>
        <p:nvSpPr>
          <p:cNvPr id="691" name="Google Shape;691;p26"/>
          <p:cNvSpPr/>
          <p:nvPr/>
        </p:nvSpPr>
        <p:spPr>
          <a:xfrm>
            <a:off x="4572000" y="496500"/>
            <a:ext cx="3846900" cy="4698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92" name="Google Shape;692;p26"/>
          <p:cNvGrpSpPr/>
          <p:nvPr/>
        </p:nvGrpSpPr>
        <p:grpSpPr>
          <a:xfrm>
            <a:off x="7631947" y="671363"/>
            <a:ext cx="636814" cy="120078"/>
            <a:chOff x="8209059" y="198000"/>
            <a:chExt cx="636814" cy="120078"/>
          </a:xfrm>
        </p:grpSpPr>
        <p:sp>
          <p:nvSpPr>
            <p:cNvPr id="693" name="Google Shape;693;p26"/>
            <p:cNvSpPr/>
            <p:nvPr/>
          </p:nvSpPr>
          <p:spPr>
            <a:xfrm>
              <a:off x="8466925" y="198000"/>
              <a:ext cx="121068" cy="120078"/>
            </a:xfrm>
            <a:custGeom>
              <a:avLst/>
              <a:gdLst/>
              <a:ahLst/>
              <a:cxnLst/>
              <a:rect l="l" t="t" r="r" b="b"/>
              <a:pathLst>
                <a:path w="3059" h="3034" extrusionOk="0">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26"/>
            <p:cNvSpPr/>
            <p:nvPr/>
          </p:nvSpPr>
          <p:spPr>
            <a:xfrm>
              <a:off x="8725834"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26"/>
            <p:cNvSpPr/>
            <p:nvPr/>
          </p:nvSpPr>
          <p:spPr>
            <a:xfrm>
              <a:off x="8209059"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mc:AlternateContent xmlns:mc="http://schemas.openxmlformats.org/markup-compatibility/2006" xmlns:p14="http://schemas.microsoft.com/office/powerpoint/2010/main">
        <mc:Choice Requires="p14">
          <p:contentPart p14:bwMode="auto" r:id="rId3">
            <p14:nvContentPartPr>
              <p14:cNvPr id="7" name="Ink 6">
                <a:extLst>
                  <a:ext uri="{FF2B5EF4-FFF2-40B4-BE49-F238E27FC236}">
                    <a16:creationId xmlns:a16="http://schemas.microsoft.com/office/drawing/2014/main" id="{AE0C50DB-E1D7-40EC-B484-F855E28EC2AC}"/>
                  </a:ext>
                </a:extLst>
              </p14:cNvPr>
              <p14:cNvContentPartPr/>
              <p14:nvPr/>
            </p14:nvContentPartPr>
            <p14:xfrm>
              <a:off x="3939347" y="2313716"/>
              <a:ext cx="360" cy="360"/>
            </p14:xfrm>
          </p:contentPart>
        </mc:Choice>
        <mc:Fallback xmlns="">
          <p:pic>
            <p:nvPicPr>
              <p:cNvPr id="7" name="Ink 6">
                <a:extLst>
                  <a:ext uri="{FF2B5EF4-FFF2-40B4-BE49-F238E27FC236}">
                    <a16:creationId xmlns:a16="http://schemas.microsoft.com/office/drawing/2014/main" id="{AE0C50DB-E1D7-40EC-B484-F855E28EC2AC}"/>
                  </a:ext>
                </a:extLst>
              </p:cNvPr>
              <p:cNvPicPr/>
              <p:nvPr/>
            </p:nvPicPr>
            <p:blipFill>
              <a:blip r:embed="rId4"/>
              <a:stretch>
                <a:fillRect/>
              </a:stretch>
            </p:blipFill>
            <p:spPr>
              <a:xfrm>
                <a:off x="3935027" y="2309396"/>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8" name="Ink 7">
                <a:extLst>
                  <a:ext uri="{FF2B5EF4-FFF2-40B4-BE49-F238E27FC236}">
                    <a16:creationId xmlns:a16="http://schemas.microsoft.com/office/drawing/2014/main" id="{A91CEC22-E7B4-4487-BCAA-885C3902108A}"/>
                  </a:ext>
                </a:extLst>
              </p14:cNvPr>
              <p14:cNvContentPartPr/>
              <p14:nvPr/>
            </p14:nvContentPartPr>
            <p14:xfrm>
              <a:off x="4266587" y="2359076"/>
              <a:ext cx="5040" cy="360"/>
            </p14:xfrm>
          </p:contentPart>
        </mc:Choice>
        <mc:Fallback xmlns="">
          <p:pic>
            <p:nvPicPr>
              <p:cNvPr id="8" name="Ink 7">
                <a:extLst>
                  <a:ext uri="{FF2B5EF4-FFF2-40B4-BE49-F238E27FC236}">
                    <a16:creationId xmlns:a16="http://schemas.microsoft.com/office/drawing/2014/main" id="{A91CEC22-E7B4-4487-BCAA-885C3902108A}"/>
                  </a:ext>
                </a:extLst>
              </p:cNvPr>
              <p:cNvPicPr/>
              <p:nvPr/>
            </p:nvPicPr>
            <p:blipFill>
              <a:blip r:embed="rId6"/>
              <a:stretch>
                <a:fillRect/>
              </a:stretch>
            </p:blipFill>
            <p:spPr>
              <a:xfrm>
                <a:off x="4262267" y="2354756"/>
                <a:ext cx="13680" cy="9000"/>
              </a:xfrm>
              <a:prstGeom prst="rect">
                <a:avLst/>
              </a:prstGeom>
            </p:spPr>
          </p:pic>
        </mc:Fallback>
      </mc:AlternateContent>
      <p:grpSp>
        <p:nvGrpSpPr>
          <p:cNvPr id="12" name="Group 11">
            <a:extLst>
              <a:ext uri="{FF2B5EF4-FFF2-40B4-BE49-F238E27FC236}">
                <a16:creationId xmlns:a16="http://schemas.microsoft.com/office/drawing/2014/main" id="{04B1EFB6-E322-4BCA-8D03-8BFA3BF5A19F}"/>
              </a:ext>
            </a:extLst>
          </p:cNvPr>
          <p:cNvGrpSpPr/>
          <p:nvPr/>
        </p:nvGrpSpPr>
        <p:grpSpPr>
          <a:xfrm>
            <a:off x="4481507" y="2336396"/>
            <a:ext cx="360" cy="360"/>
            <a:chOff x="4481507" y="2336396"/>
            <a:chExt cx="360" cy="360"/>
          </a:xfrm>
        </p:grpSpPr>
        <mc:AlternateContent xmlns:mc="http://schemas.openxmlformats.org/markup-compatibility/2006" xmlns:p14="http://schemas.microsoft.com/office/powerpoint/2010/main">
          <mc:Choice Requires="p14">
            <p:contentPart p14:bwMode="auto" r:id="rId7">
              <p14:nvContentPartPr>
                <p14:cNvPr id="9" name="Ink 8">
                  <a:extLst>
                    <a:ext uri="{FF2B5EF4-FFF2-40B4-BE49-F238E27FC236}">
                      <a16:creationId xmlns:a16="http://schemas.microsoft.com/office/drawing/2014/main" id="{6B16B764-B994-4A01-B859-6CE8EB5E635D}"/>
                    </a:ext>
                  </a:extLst>
                </p14:cNvPr>
                <p14:cNvContentPartPr/>
                <p14:nvPr/>
              </p14:nvContentPartPr>
              <p14:xfrm>
                <a:off x="4481507" y="2336396"/>
                <a:ext cx="360" cy="360"/>
              </p14:xfrm>
            </p:contentPart>
          </mc:Choice>
          <mc:Fallback xmlns="">
            <p:pic>
              <p:nvPicPr>
                <p:cNvPr id="9" name="Ink 8">
                  <a:extLst>
                    <a:ext uri="{FF2B5EF4-FFF2-40B4-BE49-F238E27FC236}">
                      <a16:creationId xmlns:a16="http://schemas.microsoft.com/office/drawing/2014/main" id="{6B16B764-B994-4A01-B859-6CE8EB5E635D}"/>
                    </a:ext>
                  </a:extLst>
                </p:cNvPr>
                <p:cNvPicPr/>
                <p:nvPr/>
              </p:nvPicPr>
              <p:blipFill>
                <a:blip r:embed="rId4"/>
                <a:stretch>
                  <a:fillRect/>
                </a:stretch>
              </p:blipFill>
              <p:spPr>
                <a:xfrm>
                  <a:off x="4477187" y="2332076"/>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0" name="Ink 9">
                  <a:extLst>
                    <a:ext uri="{FF2B5EF4-FFF2-40B4-BE49-F238E27FC236}">
                      <a16:creationId xmlns:a16="http://schemas.microsoft.com/office/drawing/2014/main" id="{8E2149C7-88EF-4D7E-9A9E-A0C5F122052C}"/>
                    </a:ext>
                  </a:extLst>
                </p14:cNvPr>
                <p14:cNvContentPartPr/>
                <p14:nvPr/>
              </p14:nvContentPartPr>
              <p14:xfrm>
                <a:off x="4481507" y="2336396"/>
                <a:ext cx="360" cy="360"/>
              </p14:xfrm>
            </p:contentPart>
          </mc:Choice>
          <mc:Fallback xmlns="">
            <p:pic>
              <p:nvPicPr>
                <p:cNvPr id="10" name="Ink 9">
                  <a:extLst>
                    <a:ext uri="{FF2B5EF4-FFF2-40B4-BE49-F238E27FC236}">
                      <a16:creationId xmlns:a16="http://schemas.microsoft.com/office/drawing/2014/main" id="{8E2149C7-88EF-4D7E-9A9E-A0C5F122052C}"/>
                    </a:ext>
                  </a:extLst>
                </p:cNvPr>
                <p:cNvPicPr/>
                <p:nvPr/>
              </p:nvPicPr>
              <p:blipFill>
                <a:blip r:embed="rId4"/>
                <a:stretch>
                  <a:fillRect/>
                </a:stretch>
              </p:blipFill>
              <p:spPr>
                <a:xfrm>
                  <a:off x="4477187" y="2332076"/>
                  <a:ext cx="9000" cy="90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9">
            <p14:nvContentPartPr>
              <p14:cNvPr id="15" name="Ink 14">
                <a:extLst>
                  <a:ext uri="{FF2B5EF4-FFF2-40B4-BE49-F238E27FC236}">
                    <a16:creationId xmlns:a16="http://schemas.microsoft.com/office/drawing/2014/main" id="{6267A0F1-A6C3-49B9-9158-719D50A57236}"/>
                  </a:ext>
                </a:extLst>
              </p14:cNvPr>
              <p14:cNvContentPartPr/>
              <p14:nvPr/>
            </p14:nvContentPartPr>
            <p14:xfrm>
              <a:off x="5034467" y="2483276"/>
              <a:ext cx="360" cy="360"/>
            </p14:xfrm>
          </p:contentPart>
        </mc:Choice>
        <mc:Fallback xmlns="">
          <p:pic>
            <p:nvPicPr>
              <p:cNvPr id="15" name="Ink 14">
                <a:extLst>
                  <a:ext uri="{FF2B5EF4-FFF2-40B4-BE49-F238E27FC236}">
                    <a16:creationId xmlns:a16="http://schemas.microsoft.com/office/drawing/2014/main" id="{6267A0F1-A6C3-49B9-9158-719D50A57236}"/>
                  </a:ext>
                </a:extLst>
              </p:cNvPr>
              <p:cNvPicPr/>
              <p:nvPr/>
            </p:nvPicPr>
            <p:blipFill>
              <a:blip r:embed="rId4"/>
              <a:stretch>
                <a:fillRect/>
              </a:stretch>
            </p:blipFill>
            <p:spPr>
              <a:xfrm>
                <a:off x="5030147" y="2478956"/>
                <a:ext cx="9000" cy="9000"/>
              </a:xfrm>
              <a:prstGeom prst="rect">
                <a:avLst/>
              </a:prstGeom>
            </p:spPr>
          </p:pic>
        </mc:Fallback>
      </mc:AlternateContent>
      <p:pic>
        <p:nvPicPr>
          <p:cNvPr id="3" name="Picture 2">
            <a:extLst>
              <a:ext uri="{FF2B5EF4-FFF2-40B4-BE49-F238E27FC236}">
                <a16:creationId xmlns:a16="http://schemas.microsoft.com/office/drawing/2014/main" id="{FB232BB3-207D-4196-B95D-AD189D1E93D3}"/>
              </a:ext>
            </a:extLst>
          </p:cNvPr>
          <p:cNvPicPr>
            <a:picLocks noChangeAspect="1"/>
          </p:cNvPicPr>
          <p:nvPr/>
        </p:nvPicPr>
        <p:blipFill>
          <a:blip r:embed="rId10"/>
          <a:stretch>
            <a:fillRect/>
          </a:stretch>
        </p:blipFill>
        <p:spPr>
          <a:xfrm>
            <a:off x="345745" y="2483276"/>
            <a:ext cx="1381318" cy="2086266"/>
          </a:xfrm>
          <a:prstGeom prst="rect">
            <a:avLst/>
          </a:prstGeom>
        </p:spPr>
      </p:pic>
    </p:spTree>
    <p:extLst>
      <p:ext uri="{BB962C8B-B14F-4D97-AF65-F5344CB8AC3E}">
        <p14:creationId xmlns:p14="http://schemas.microsoft.com/office/powerpoint/2010/main" val="37073555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68"/>
        <p:cNvGrpSpPr/>
        <p:nvPr/>
      </p:nvGrpSpPr>
      <p:grpSpPr>
        <a:xfrm>
          <a:off x="0" y="0"/>
          <a:ext cx="0" cy="0"/>
          <a:chOff x="0" y="0"/>
          <a:chExt cx="0" cy="0"/>
        </a:xfrm>
      </p:grpSpPr>
      <p:pic>
        <p:nvPicPr>
          <p:cNvPr id="4" name="Picture 3">
            <a:extLst>
              <a:ext uri="{FF2B5EF4-FFF2-40B4-BE49-F238E27FC236}">
                <a16:creationId xmlns:a16="http://schemas.microsoft.com/office/drawing/2014/main" id="{454CC509-3CB7-411C-BBE6-005C5D887B21}"/>
              </a:ext>
            </a:extLst>
          </p:cNvPr>
          <p:cNvPicPr>
            <a:picLocks noChangeAspect="1"/>
          </p:cNvPicPr>
          <p:nvPr/>
        </p:nvPicPr>
        <p:blipFill>
          <a:blip r:embed="rId3"/>
          <a:stretch>
            <a:fillRect/>
          </a:stretch>
        </p:blipFill>
        <p:spPr>
          <a:xfrm>
            <a:off x="447886" y="1468333"/>
            <a:ext cx="1428949" cy="2534004"/>
          </a:xfrm>
          <a:prstGeom prst="rect">
            <a:avLst/>
          </a:prstGeom>
        </p:spPr>
      </p:pic>
      <p:sp>
        <p:nvSpPr>
          <p:cNvPr id="570" name="Google Shape;570;p26"/>
          <p:cNvSpPr txBox="1">
            <a:spLocks noGrp="1"/>
          </p:cNvSpPr>
          <p:nvPr>
            <p:ph type="subTitle" idx="1"/>
          </p:nvPr>
        </p:nvSpPr>
        <p:spPr>
          <a:xfrm>
            <a:off x="225778" y="1501420"/>
            <a:ext cx="8681155" cy="3364089"/>
          </a:xfrm>
          <a:prstGeom prst="rect">
            <a:avLst/>
          </a:prstGeom>
        </p:spPr>
        <p:txBody>
          <a:bodyPr spcFirstLastPara="1" wrap="square" lIns="0" tIns="0" rIns="0" bIns="0" anchor="ctr" anchorCtr="0">
            <a:noAutofit/>
          </a:bodyPr>
          <a:lstStyle/>
          <a:p>
            <a:pPr marL="285750" lvl="0" indent="-285750" algn="l" rtl="0">
              <a:spcBef>
                <a:spcPts val="0"/>
              </a:spcBef>
              <a:spcAft>
                <a:spcPts val="0"/>
              </a:spcAft>
              <a:buFont typeface="Wingdings" panose="05000000000000000000" pitchFamily="2" charset="2"/>
              <a:buChar char="§"/>
            </a:pPr>
            <a:endParaRPr lang="en-US" sz="1800" dirty="0"/>
          </a:p>
          <a:p>
            <a:pPr marL="285750" lvl="0" indent="-285750" algn="l" rtl="0">
              <a:spcBef>
                <a:spcPts val="0"/>
              </a:spcBef>
              <a:spcAft>
                <a:spcPts val="0"/>
              </a:spcAft>
              <a:buFont typeface="Wingdings" panose="05000000000000000000" pitchFamily="2" charset="2"/>
              <a:buChar char="§"/>
            </a:pPr>
            <a:endParaRPr lang="en-US" sz="1800" dirty="0"/>
          </a:p>
          <a:p>
            <a:pPr marL="285750" lvl="0" indent="-285750" algn="l" rtl="0">
              <a:spcBef>
                <a:spcPts val="0"/>
              </a:spcBef>
              <a:spcAft>
                <a:spcPts val="0"/>
              </a:spcAft>
              <a:buFont typeface="Wingdings" panose="05000000000000000000" pitchFamily="2" charset="2"/>
              <a:buChar char="§"/>
            </a:pPr>
            <a:endParaRPr lang="en-US" sz="1800" dirty="0"/>
          </a:p>
          <a:p>
            <a:pPr marL="285750" lvl="0" indent="-285750" algn="l" rtl="0">
              <a:spcBef>
                <a:spcPts val="0"/>
              </a:spcBef>
              <a:spcAft>
                <a:spcPts val="0"/>
              </a:spcAft>
              <a:buFont typeface="Wingdings" panose="05000000000000000000" pitchFamily="2" charset="2"/>
              <a:buChar char="§"/>
            </a:pPr>
            <a:endParaRPr lang="en-US" sz="1800" dirty="0"/>
          </a:p>
          <a:p>
            <a:pPr marL="285750" lvl="0" indent="-285750" algn="l" rtl="0">
              <a:spcBef>
                <a:spcPts val="0"/>
              </a:spcBef>
              <a:spcAft>
                <a:spcPts val="0"/>
              </a:spcAft>
              <a:buFont typeface="Wingdings" panose="05000000000000000000" pitchFamily="2" charset="2"/>
              <a:buChar char="§"/>
            </a:pPr>
            <a:r>
              <a:rPr lang="en-US" sz="1800" dirty="0"/>
              <a:t>Our cat seems to be moving a bit too fast, so we’ll slow down its movement.</a:t>
            </a:r>
          </a:p>
          <a:p>
            <a:pPr marL="285750" lvl="0" indent="-285750" algn="l" rtl="0">
              <a:spcBef>
                <a:spcPts val="0"/>
              </a:spcBef>
              <a:spcAft>
                <a:spcPts val="0"/>
              </a:spcAft>
              <a:buFont typeface="Wingdings" panose="05000000000000000000" pitchFamily="2" charset="2"/>
              <a:buChar char="§"/>
            </a:pPr>
            <a:endParaRPr lang="en-US" sz="1800" dirty="0"/>
          </a:p>
          <a:p>
            <a:pPr marL="285750" lvl="0" indent="-285750" algn="l" rtl="0">
              <a:spcBef>
                <a:spcPts val="0"/>
              </a:spcBef>
              <a:spcAft>
                <a:spcPts val="0"/>
              </a:spcAft>
              <a:buFont typeface="Wingdings" panose="05000000000000000000" pitchFamily="2" charset="2"/>
              <a:buChar char="§"/>
            </a:pPr>
            <a:endParaRPr lang="en-US" sz="1800" dirty="0"/>
          </a:p>
          <a:p>
            <a:pPr marL="285750" lvl="0" indent="-285750" algn="l" rtl="0">
              <a:spcBef>
                <a:spcPts val="0"/>
              </a:spcBef>
              <a:spcAft>
                <a:spcPts val="0"/>
              </a:spcAft>
              <a:buFont typeface="Wingdings" panose="05000000000000000000" pitchFamily="2" charset="2"/>
              <a:buChar char="§"/>
            </a:pPr>
            <a:endParaRPr lang="en-US" sz="1800" dirty="0"/>
          </a:p>
          <a:p>
            <a:pPr marL="285750" lvl="0" indent="-285750" algn="l" rtl="0">
              <a:spcBef>
                <a:spcPts val="0"/>
              </a:spcBef>
              <a:spcAft>
                <a:spcPts val="0"/>
              </a:spcAft>
              <a:buFont typeface="Wingdings" panose="05000000000000000000" pitchFamily="2" charset="2"/>
              <a:buChar char="§"/>
            </a:pPr>
            <a:endParaRPr lang="en-US" sz="1800" dirty="0"/>
          </a:p>
          <a:p>
            <a:pPr marL="285750" lvl="0" indent="-285750" algn="l" rtl="0">
              <a:spcBef>
                <a:spcPts val="0"/>
              </a:spcBef>
              <a:spcAft>
                <a:spcPts val="0"/>
              </a:spcAft>
              <a:buFont typeface="Wingdings" panose="05000000000000000000" pitchFamily="2" charset="2"/>
              <a:buChar char="§"/>
            </a:pPr>
            <a:endParaRPr lang="en-US" sz="1800" dirty="0"/>
          </a:p>
          <a:p>
            <a:pPr marL="285750" lvl="0" indent="-285750" algn="l" rtl="0">
              <a:spcBef>
                <a:spcPts val="0"/>
              </a:spcBef>
              <a:spcAft>
                <a:spcPts val="0"/>
              </a:spcAft>
              <a:buFont typeface="Wingdings" panose="05000000000000000000" pitchFamily="2" charset="2"/>
              <a:buChar char="§"/>
            </a:pPr>
            <a:endParaRPr lang="en-US" sz="1800" dirty="0"/>
          </a:p>
          <a:p>
            <a:pPr marL="0" lvl="0" indent="0" algn="l" rtl="0">
              <a:spcBef>
                <a:spcPts val="0"/>
              </a:spcBef>
              <a:spcAft>
                <a:spcPts val="0"/>
              </a:spcAft>
            </a:pPr>
            <a:endParaRPr lang="en-US" sz="1800" dirty="0"/>
          </a:p>
          <a:p>
            <a:pPr marL="0" lvl="0" indent="0" algn="l" rtl="0">
              <a:spcBef>
                <a:spcPts val="0"/>
              </a:spcBef>
              <a:spcAft>
                <a:spcPts val="0"/>
              </a:spcAft>
            </a:pPr>
            <a:endParaRPr lang="en-US" sz="1800" dirty="0"/>
          </a:p>
          <a:p>
            <a:pPr marL="0" lvl="0" indent="0" algn="l" rtl="0">
              <a:spcBef>
                <a:spcPts val="0"/>
              </a:spcBef>
              <a:spcAft>
                <a:spcPts val="0"/>
              </a:spcAft>
            </a:pPr>
            <a:endParaRPr lang="en-US" sz="1800" dirty="0"/>
          </a:p>
          <a:p>
            <a:pPr marL="285750" lvl="0" indent="-285750" algn="l" rtl="0">
              <a:spcBef>
                <a:spcPts val="0"/>
              </a:spcBef>
              <a:spcAft>
                <a:spcPts val="0"/>
              </a:spcAft>
              <a:buFont typeface="Arial" panose="020B0604020202020204" pitchFamily="34" charset="0"/>
              <a:buChar char="•"/>
            </a:pPr>
            <a:r>
              <a:rPr lang="en-US" sz="1800" dirty="0"/>
              <a:t>Now, our cat will move, bouncing if it’s at the edge, changing to the next costume, and then wait just a fraction of a second. And it will repeat all of these blocks over and over again, until we press the stop sign.</a:t>
            </a:r>
          </a:p>
          <a:p>
            <a:pPr marL="285750" lvl="0" indent="-285750" algn="l" rtl="0">
              <a:spcBef>
                <a:spcPts val="0"/>
              </a:spcBef>
              <a:spcAft>
                <a:spcPts val="0"/>
              </a:spcAft>
              <a:buFont typeface="Wingdings" panose="05000000000000000000" pitchFamily="2" charset="2"/>
              <a:buChar char="§"/>
            </a:pPr>
            <a:endParaRPr lang="en-US" sz="1800" dirty="0"/>
          </a:p>
          <a:p>
            <a:pPr marL="285750" lvl="0" indent="-285750" algn="l" rtl="0">
              <a:spcBef>
                <a:spcPts val="0"/>
              </a:spcBef>
              <a:spcAft>
                <a:spcPts val="0"/>
              </a:spcAft>
              <a:buFont typeface="Wingdings" panose="05000000000000000000" pitchFamily="2" charset="2"/>
              <a:buChar char="§"/>
            </a:pPr>
            <a:endParaRPr lang="en-US" sz="1800" dirty="0"/>
          </a:p>
          <a:p>
            <a:pPr marL="285750" lvl="0" indent="-285750" algn="l" rtl="0">
              <a:spcBef>
                <a:spcPts val="0"/>
              </a:spcBef>
              <a:spcAft>
                <a:spcPts val="0"/>
              </a:spcAft>
              <a:buFont typeface="Wingdings" panose="05000000000000000000" pitchFamily="2" charset="2"/>
              <a:buChar char="§"/>
            </a:pPr>
            <a:endParaRPr lang="en-US" sz="1800" dirty="0"/>
          </a:p>
          <a:p>
            <a:pPr marL="285750" lvl="0" indent="-285750" algn="l" rtl="0">
              <a:spcBef>
                <a:spcPts val="0"/>
              </a:spcBef>
              <a:spcAft>
                <a:spcPts val="0"/>
              </a:spcAft>
              <a:buFont typeface="Wingdings" panose="05000000000000000000" pitchFamily="2" charset="2"/>
              <a:buChar char="§"/>
            </a:pPr>
            <a:endParaRPr lang="en-US" sz="1800" dirty="0"/>
          </a:p>
          <a:p>
            <a:pPr marL="285750" lvl="0" indent="-285750" algn="l" rtl="0">
              <a:spcBef>
                <a:spcPts val="0"/>
              </a:spcBef>
              <a:spcAft>
                <a:spcPts val="0"/>
              </a:spcAft>
              <a:buFont typeface="Wingdings" panose="05000000000000000000" pitchFamily="2" charset="2"/>
              <a:buChar char="§"/>
            </a:pPr>
            <a:r>
              <a:rPr lang="en-US" sz="1800" dirty="0"/>
              <a:t>We’ll  if it reaches the edge:</a:t>
            </a:r>
          </a:p>
          <a:p>
            <a:pPr marL="342900" lvl="0" indent="-342900" algn="l" rtl="0">
              <a:spcBef>
                <a:spcPts val="0"/>
              </a:spcBef>
              <a:spcAft>
                <a:spcPts val="0"/>
              </a:spcAft>
              <a:buFont typeface="Arial" panose="020B0604020202020204" pitchFamily="34" charset="0"/>
              <a:buChar char="•"/>
            </a:pPr>
            <a:endParaRPr lang="en-IN" sz="1800" dirty="0"/>
          </a:p>
        </p:txBody>
      </p:sp>
      <p:sp>
        <p:nvSpPr>
          <p:cNvPr id="691" name="Google Shape;691;p26"/>
          <p:cNvSpPr/>
          <p:nvPr/>
        </p:nvSpPr>
        <p:spPr>
          <a:xfrm>
            <a:off x="4572000" y="496500"/>
            <a:ext cx="3846900" cy="4698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92" name="Google Shape;692;p26"/>
          <p:cNvGrpSpPr/>
          <p:nvPr/>
        </p:nvGrpSpPr>
        <p:grpSpPr>
          <a:xfrm>
            <a:off x="7631947" y="671363"/>
            <a:ext cx="636814" cy="120078"/>
            <a:chOff x="8209059" y="198000"/>
            <a:chExt cx="636814" cy="120078"/>
          </a:xfrm>
        </p:grpSpPr>
        <p:sp>
          <p:nvSpPr>
            <p:cNvPr id="693" name="Google Shape;693;p26"/>
            <p:cNvSpPr/>
            <p:nvPr/>
          </p:nvSpPr>
          <p:spPr>
            <a:xfrm>
              <a:off x="8466925" y="198000"/>
              <a:ext cx="121068" cy="120078"/>
            </a:xfrm>
            <a:custGeom>
              <a:avLst/>
              <a:gdLst/>
              <a:ahLst/>
              <a:cxnLst/>
              <a:rect l="l" t="t" r="r" b="b"/>
              <a:pathLst>
                <a:path w="3059" h="3034" extrusionOk="0">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26"/>
            <p:cNvSpPr/>
            <p:nvPr/>
          </p:nvSpPr>
          <p:spPr>
            <a:xfrm>
              <a:off x="8725834"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26"/>
            <p:cNvSpPr/>
            <p:nvPr/>
          </p:nvSpPr>
          <p:spPr>
            <a:xfrm>
              <a:off x="8209059"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 name="TextBox 8">
            <a:extLst>
              <a:ext uri="{FF2B5EF4-FFF2-40B4-BE49-F238E27FC236}">
                <a16:creationId xmlns:a16="http://schemas.microsoft.com/office/drawing/2014/main" id="{2D3978A3-159D-44A0-8DF5-0509C1049922}"/>
              </a:ext>
            </a:extLst>
          </p:cNvPr>
          <p:cNvSpPr txBox="1"/>
          <p:nvPr/>
        </p:nvSpPr>
        <p:spPr>
          <a:xfrm>
            <a:off x="225778" y="4734201"/>
            <a:ext cx="8658578" cy="369332"/>
          </a:xfrm>
          <a:prstGeom prst="rect">
            <a:avLst/>
          </a:prstGeom>
          <a:noFill/>
        </p:spPr>
        <p:txBody>
          <a:bodyPr wrap="square">
            <a:spAutoFit/>
          </a:bodyPr>
          <a:lstStyle/>
          <a:p>
            <a:pPr algn="ctr"/>
            <a:r>
              <a:rPr lang="en-IN" sz="1800" b="1" dirty="0">
                <a:solidFill>
                  <a:schemeClr val="bg2">
                    <a:lumMod val="50000"/>
                    <a:lumOff val="50000"/>
                  </a:schemeClr>
                </a:solidFill>
                <a:latin typeface="Quicksand" panose="020B0604020202020204" charset="0"/>
                <a:hlinkClick r:id="rId4">
                  <a:extLst>
                    <a:ext uri="{A12FA001-AC4F-418D-AE19-62706E023703}">
                      <ahyp:hlinkClr xmlns:ahyp="http://schemas.microsoft.com/office/drawing/2018/hyperlinkcolor" val="tx"/>
                    </a:ext>
                  </a:extLst>
                </a:hlinkClick>
              </a:rPr>
              <a:t>https://scratch.mit.edu/projects/658965370/</a:t>
            </a:r>
            <a:endParaRPr lang="en-IN" sz="1800" b="1" dirty="0">
              <a:solidFill>
                <a:schemeClr val="bg2">
                  <a:lumMod val="50000"/>
                  <a:lumOff val="50000"/>
                </a:schemeClr>
              </a:solidFill>
              <a:latin typeface="Quicksand" panose="020B0604020202020204" charset="0"/>
            </a:endParaRPr>
          </a:p>
        </p:txBody>
      </p:sp>
    </p:spTree>
    <p:extLst>
      <p:ext uri="{BB962C8B-B14F-4D97-AF65-F5344CB8AC3E}">
        <p14:creationId xmlns:p14="http://schemas.microsoft.com/office/powerpoint/2010/main" val="21996828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22"/>
        <p:cNvGrpSpPr/>
        <p:nvPr/>
      </p:nvGrpSpPr>
      <p:grpSpPr>
        <a:xfrm>
          <a:off x="0" y="0"/>
          <a:ext cx="0" cy="0"/>
          <a:chOff x="0" y="0"/>
          <a:chExt cx="0" cy="0"/>
        </a:xfrm>
      </p:grpSpPr>
      <p:sp>
        <p:nvSpPr>
          <p:cNvPr id="524" name="Google Shape;524;p23"/>
          <p:cNvSpPr/>
          <p:nvPr/>
        </p:nvSpPr>
        <p:spPr>
          <a:xfrm>
            <a:off x="720000" y="2065997"/>
            <a:ext cx="819300" cy="819300"/>
          </a:xfrm>
          <a:prstGeom prst="roundRect">
            <a:avLst>
              <a:gd name="adj" fmla="val 16667"/>
            </a:avLst>
          </a:prstGeom>
          <a:solidFill>
            <a:srgbClr val="FEA82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23"/>
          <p:cNvSpPr/>
          <p:nvPr/>
        </p:nvSpPr>
        <p:spPr>
          <a:xfrm>
            <a:off x="714799" y="496500"/>
            <a:ext cx="7704000" cy="469800"/>
          </a:xfrm>
          <a:prstGeom prst="roundRect">
            <a:avLst>
              <a:gd name="adj" fmla="val 16667"/>
            </a:avLst>
          </a:prstGeom>
          <a:solidFill>
            <a:srgbClr val="FEA82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23"/>
          <p:cNvSpPr txBox="1">
            <a:spLocks noGrp="1"/>
          </p:cNvSpPr>
          <p:nvPr>
            <p:ph type="title" idx="6"/>
          </p:nvPr>
        </p:nvSpPr>
        <p:spPr>
          <a:xfrm>
            <a:off x="1365850" y="496500"/>
            <a:ext cx="6412200" cy="4698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US" sz="3000" dirty="0">
                <a:solidFill>
                  <a:schemeClr val="dk2"/>
                </a:solidFill>
              </a:rPr>
              <a:t> </a:t>
            </a:r>
            <a:endParaRPr sz="3000" dirty="0">
              <a:solidFill>
                <a:schemeClr val="dk2"/>
              </a:solidFill>
            </a:endParaRPr>
          </a:p>
        </p:txBody>
      </p:sp>
      <p:sp>
        <p:nvSpPr>
          <p:cNvPr id="532" name="Google Shape;532;p23"/>
          <p:cNvSpPr txBox="1">
            <a:spLocks noGrp="1"/>
          </p:cNvSpPr>
          <p:nvPr>
            <p:ph type="subTitle" idx="7"/>
          </p:nvPr>
        </p:nvSpPr>
        <p:spPr>
          <a:xfrm>
            <a:off x="1747450" y="2101079"/>
            <a:ext cx="2598771" cy="4698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a:t>Make a ball move around the stage continuously</a:t>
            </a:r>
            <a:endParaRPr dirty="0"/>
          </a:p>
        </p:txBody>
      </p:sp>
      <p:sp>
        <p:nvSpPr>
          <p:cNvPr id="534" name="Google Shape;534;p23"/>
          <p:cNvSpPr txBox="1">
            <a:spLocks noGrp="1"/>
          </p:cNvSpPr>
          <p:nvPr>
            <p:ph type="title" idx="9"/>
          </p:nvPr>
        </p:nvSpPr>
        <p:spPr>
          <a:xfrm>
            <a:off x="859800" y="2214497"/>
            <a:ext cx="539700" cy="4698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a:t>01.</a:t>
            </a:r>
            <a:endParaRPr dirty="0"/>
          </a:p>
        </p:txBody>
      </p:sp>
      <p:sp>
        <p:nvSpPr>
          <p:cNvPr id="535" name="Google Shape;535;p23"/>
          <p:cNvSpPr txBox="1">
            <a:spLocks noGrp="1"/>
          </p:cNvSpPr>
          <p:nvPr>
            <p:ph type="subTitle" idx="13"/>
          </p:nvPr>
        </p:nvSpPr>
        <p:spPr>
          <a:xfrm>
            <a:off x="6092999" y="1931744"/>
            <a:ext cx="2331000" cy="4698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a:t>Get Ready</a:t>
            </a:r>
            <a:endParaRPr dirty="0"/>
          </a:p>
        </p:txBody>
      </p:sp>
      <p:sp>
        <p:nvSpPr>
          <p:cNvPr id="538" name="Google Shape;538;p23"/>
          <p:cNvSpPr/>
          <p:nvPr/>
        </p:nvSpPr>
        <p:spPr>
          <a:xfrm>
            <a:off x="4986600" y="2054708"/>
            <a:ext cx="819300" cy="819300"/>
          </a:xfrm>
          <a:prstGeom prst="roundRect">
            <a:avLst>
              <a:gd name="adj" fmla="val 16667"/>
            </a:avLst>
          </a:prstGeom>
          <a:solidFill>
            <a:srgbClr val="FEA82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23"/>
          <p:cNvSpPr txBox="1">
            <a:spLocks noGrp="1"/>
          </p:cNvSpPr>
          <p:nvPr>
            <p:ph type="title" idx="15"/>
          </p:nvPr>
        </p:nvSpPr>
        <p:spPr>
          <a:xfrm>
            <a:off x="5126400" y="2203208"/>
            <a:ext cx="539700" cy="4698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a:t>02.</a:t>
            </a:r>
            <a:endParaRPr dirty="0"/>
          </a:p>
        </p:txBody>
      </p:sp>
      <p:sp>
        <p:nvSpPr>
          <p:cNvPr id="42" name="Google Shape;569;p26">
            <a:extLst>
              <a:ext uri="{FF2B5EF4-FFF2-40B4-BE49-F238E27FC236}">
                <a16:creationId xmlns:a16="http://schemas.microsoft.com/office/drawing/2014/main" id="{61D70A6D-48D5-40BF-B871-9BA5BB01C598}"/>
              </a:ext>
            </a:extLst>
          </p:cNvPr>
          <p:cNvSpPr txBox="1">
            <a:spLocks noGrp="1"/>
          </p:cNvSpPr>
          <p:nvPr>
            <p:ph type="title"/>
          </p:nvPr>
        </p:nvSpPr>
        <p:spPr>
          <a:xfrm>
            <a:off x="3381999" y="1066151"/>
            <a:ext cx="3852025" cy="8418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sz="5000" dirty="0">
                <a:solidFill>
                  <a:schemeClr val="accent5"/>
                </a:solidFill>
              </a:rPr>
              <a:t>Activity 2.1</a:t>
            </a:r>
            <a:endParaRPr sz="5000" dirty="0">
              <a:solidFill>
                <a:schemeClr val="accent5"/>
              </a:solidFill>
            </a:endParaRPr>
          </a:p>
        </p:txBody>
      </p:sp>
      <p:pic>
        <p:nvPicPr>
          <p:cNvPr id="3" name="Picture 2">
            <a:extLst>
              <a:ext uri="{FF2B5EF4-FFF2-40B4-BE49-F238E27FC236}">
                <a16:creationId xmlns:a16="http://schemas.microsoft.com/office/drawing/2014/main" id="{64B7D7A4-35B1-4BFA-AE49-FCAB6BCC103C}"/>
              </a:ext>
            </a:extLst>
          </p:cNvPr>
          <p:cNvPicPr>
            <a:picLocks noChangeAspect="1"/>
          </p:cNvPicPr>
          <p:nvPr/>
        </p:nvPicPr>
        <p:blipFill>
          <a:blip r:embed="rId3"/>
          <a:stretch>
            <a:fillRect/>
          </a:stretch>
        </p:blipFill>
        <p:spPr>
          <a:xfrm>
            <a:off x="1735543" y="2651776"/>
            <a:ext cx="2421858" cy="2429214"/>
          </a:xfrm>
          <a:prstGeom prst="rect">
            <a:avLst/>
          </a:prstGeom>
        </p:spPr>
      </p:pic>
      <p:pic>
        <p:nvPicPr>
          <p:cNvPr id="5" name="Picture 4">
            <a:extLst>
              <a:ext uri="{FF2B5EF4-FFF2-40B4-BE49-F238E27FC236}">
                <a16:creationId xmlns:a16="http://schemas.microsoft.com/office/drawing/2014/main" id="{26514650-8F2D-4DC5-BE10-2F06B1A60808}"/>
              </a:ext>
            </a:extLst>
          </p:cNvPr>
          <p:cNvPicPr>
            <a:picLocks noChangeAspect="1"/>
          </p:cNvPicPr>
          <p:nvPr/>
        </p:nvPicPr>
        <p:blipFill rotWithShape="1">
          <a:blip r:embed="rId4"/>
          <a:srcRect t="11509" b="6647"/>
          <a:stretch/>
        </p:blipFill>
        <p:spPr>
          <a:xfrm>
            <a:off x="6056436" y="2651776"/>
            <a:ext cx="2633857" cy="1083733"/>
          </a:xfrm>
          <a:prstGeom prst="rect">
            <a:avLst/>
          </a:prstGeom>
        </p:spPr>
      </p:pic>
      <p:pic>
        <p:nvPicPr>
          <p:cNvPr id="7" name="Picture 6">
            <a:extLst>
              <a:ext uri="{FF2B5EF4-FFF2-40B4-BE49-F238E27FC236}">
                <a16:creationId xmlns:a16="http://schemas.microsoft.com/office/drawing/2014/main" id="{8D540DC5-7BD9-4D37-BBA9-8A7F292A74ED}"/>
              </a:ext>
            </a:extLst>
          </p:cNvPr>
          <p:cNvPicPr>
            <a:picLocks noChangeAspect="1"/>
          </p:cNvPicPr>
          <p:nvPr/>
        </p:nvPicPr>
        <p:blipFill rotWithShape="1">
          <a:blip r:embed="rId5"/>
          <a:srcRect t="8047" b="7057"/>
          <a:stretch/>
        </p:blipFill>
        <p:spPr>
          <a:xfrm>
            <a:off x="6056435" y="3747910"/>
            <a:ext cx="2633857" cy="1083733"/>
          </a:xfrm>
          <a:prstGeom prst="rect">
            <a:avLst/>
          </a:prstGeom>
        </p:spPr>
      </p:pic>
    </p:spTree>
    <p:extLst>
      <p:ext uri="{BB962C8B-B14F-4D97-AF65-F5344CB8AC3E}">
        <p14:creationId xmlns:p14="http://schemas.microsoft.com/office/powerpoint/2010/main" val="17071535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22"/>
        <p:cNvGrpSpPr/>
        <p:nvPr/>
      </p:nvGrpSpPr>
      <p:grpSpPr>
        <a:xfrm>
          <a:off x="0" y="0"/>
          <a:ext cx="0" cy="0"/>
          <a:chOff x="0" y="0"/>
          <a:chExt cx="0" cy="0"/>
        </a:xfrm>
      </p:grpSpPr>
      <p:sp>
        <p:nvSpPr>
          <p:cNvPr id="524" name="Google Shape;524;p23"/>
          <p:cNvSpPr/>
          <p:nvPr/>
        </p:nvSpPr>
        <p:spPr>
          <a:xfrm>
            <a:off x="708711" y="1817639"/>
            <a:ext cx="819300" cy="819300"/>
          </a:xfrm>
          <a:prstGeom prst="roundRect">
            <a:avLst>
              <a:gd name="adj" fmla="val 16667"/>
            </a:avLst>
          </a:prstGeom>
          <a:solidFill>
            <a:srgbClr val="FEA82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23"/>
          <p:cNvSpPr txBox="1">
            <a:spLocks noGrp="1"/>
          </p:cNvSpPr>
          <p:nvPr>
            <p:ph type="title" idx="6"/>
          </p:nvPr>
        </p:nvSpPr>
        <p:spPr>
          <a:xfrm>
            <a:off x="1365850" y="496500"/>
            <a:ext cx="6412200" cy="4698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US" sz="3000" dirty="0">
                <a:solidFill>
                  <a:schemeClr val="dk2"/>
                </a:solidFill>
              </a:rPr>
              <a:t> </a:t>
            </a:r>
            <a:endParaRPr sz="3000" dirty="0">
              <a:solidFill>
                <a:schemeClr val="dk2"/>
              </a:solidFill>
            </a:endParaRPr>
          </a:p>
        </p:txBody>
      </p:sp>
      <p:sp>
        <p:nvSpPr>
          <p:cNvPr id="532" name="Google Shape;532;p23"/>
          <p:cNvSpPr txBox="1">
            <a:spLocks noGrp="1"/>
          </p:cNvSpPr>
          <p:nvPr>
            <p:ph type="subTitle" idx="7"/>
          </p:nvPr>
        </p:nvSpPr>
        <p:spPr>
          <a:xfrm>
            <a:off x="1815185" y="1694675"/>
            <a:ext cx="2331000" cy="4698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a:t>Add code</a:t>
            </a:r>
            <a:endParaRPr dirty="0"/>
          </a:p>
        </p:txBody>
      </p:sp>
      <p:sp>
        <p:nvSpPr>
          <p:cNvPr id="534" name="Google Shape;534;p23"/>
          <p:cNvSpPr txBox="1">
            <a:spLocks noGrp="1"/>
          </p:cNvSpPr>
          <p:nvPr>
            <p:ph type="title" idx="9"/>
          </p:nvPr>
        </p:nvSpPr>
        <p:spPr>
          <a:xfrm>
            <a:off x="848511" y="1966139"/>
            <a:ext cx="539700" cy="4698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a:t>03.</a:t>
            </a:r>
            <a:endParaRPr dirty="0"/>
          </a:p>
        </p:txBody>
      </p:sp>
      <p:sp>
        <p:nvSpPr>
          <p:cNvPr id="42" name="Google Shape;569;p26">
            <a:extLst>
              <a:ext uri="{FF2B5EF4-FFF2-40B4-BE49-F238E27FC236}">
                <a16:creationId xmlns:a16="http://schemas.microsoft.com/office/drawing/2014/main" id="{61D70A6D-48D5-40BF-B871-9BA5BB01C598}"/>
              </a:ext>
            </a:extLst>
          </p:cNvPr>
          <p:cNvSpPr txBox="1">
            <a:spLocks noGrp="1"/>
          </p:cNvSpPr>
          <p:nvPr>
            <p:ph type="title"/>
          </p:nvPr>
        </p:nvSpPr>
        <p:spPr>
          <a:xfrm>
            <a:off x="2336801" y="1066151"/>
            <a:ext cx="4897224" cy="8418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sz="5000" dirty="0">
                <a:solidFill>
                  <a:schemeClr val="accent5"/>
                </a:solidFill>
              </a:rPr>
              <a:t>Activity 2.1  contd.</a:t>
            </a:r>
            <a:endParaRPr sz="5000" dirty="0">
              <a:solidFill>
                <a:schemeClr val="accent5"/>
              </a:solidFill>
            </a:endParaRPr>
          </a:p>
        </p:txBody>
      </p:sp>
      <p:sp>
        <p:nvSpPr>
          <p:cNvPr id="18" name="TextBox 17">
            <a:extLst>
              <a:ext uri="{FF2B5EF4-FFF2-40B4-BE49-F238E27FC236}">
                <a16:creationId xmlns:a16="http://schemas.microsoft.com/office/drawing/2014/main" id="{F40B896D-4DDA-4447-86BA-0AEC104C1634}"/>
              </a:ext>
            </a:extLst>
          </p:cNvPr>
          <p:cNvSpPr txBox="1"/>
          <p:nvPr/>
        </p:nvSpPr>
        <p:spPr>
          <a:xfrm>
            <a:off x="225778" y="4734201"/>
            <a:ext cx="8658578" cy="369332"/>
          </a:xfrm>
          <a:prstGeom prst="rect">
            <a:avLst/>
          </a:prstGeom>
          <a:noFill/>
        </p:spPr>
        <p:txBody>
          <a:bodyPr wrap="square">
            <a:spAutoFit/>
          </a:bodyPr>
          <a:lstStyle/>
          <a:p>
            <a:pPr algn="ctr"/>
            <a:r>
              <a:rPr lang="en-IN" sz="1800" b="1" dirty="0">
                <a:solidFill>
                  <a:schemeClr val="bg2">
                    <a:lumMod val="50000"/>
                    <a:lumOff val="50000"/>
                  </a:schemeClr>
                </a:solidFill>
                <a:latin typeface="Quicksand" panose="020B0604020202020204" charset="0"/>
                <a:hlinkClick r:id="rId3">
                  <a:extLst>
                    <a:ext uri="{A12FA001-AC4F-418D-AE19-62706E023703}">
                      <ahyp:hlinkClr xmlns:ahyp="http://schemas.microsoft.com/office/drawing/2018/hyperlinkcolor" val="tx"/>
                    </a:ext>
                  </a:extLst>
                </a:hlinkClick>
              </a:rPr>
              <a:t>https://scratch.mit.edu/projects/658963956/</a:t>
            </a:r>
            <a:endParaRPr lang="en-IN" sz="1800" b="1" dirty="0">
              <a:solidFill>
                <a:schemeClr val="bg2">
                  <a:lumMod val="50000"/>
                  <a:lumOff val="50000"/>
                </a:schemeClr>
              </a:solidFill>
              <a:latin typeface="Quicksand" panose="020B0604020202020204" charset="0"/>
            </a:endParaRPr>
          </a:p>
        </p:txBody>
      </p:sp>
      <p:pic>
        <p:nvPicPr>
          <p:cNvPr id="3" name="Picture 2">
            <a:extLst>
              <a:ext uri="{FF2B5EF4-FFF2-40B4-BE49-F238E27FC236}">
                <a16:creationId xmlns:a16="http://schemas.microsoft.com/office/drawing/2014/main" id="{C4A57B56-B60C-4F48-9EA0-D047D156E46F}"/>
              </a:ext>
            </a:extLst>
          </p:cNvPr>
          <p:cNvPicPr>
            <a:picLocks noChangeAspect="1"/>
          </p:cNvPicPr>
          <p:nvPr/>
        </p:nvPicPr>
        <p:blipFill>
          <a:blip r:embed="rId4"/>
          <a:stretch>
            <a:fillRect/>
          </a:stretch>
        </p:blipFill>
        <p:spPr>
          <a:xfrm>
            <a:off x="1679100" y="2129485"/>
            <a:ext cx="4610743" cy="2581635"/>
          </a:xfrm>
          <a:prstGeom prst="rect">
            <a:avLst/>
          </a:prstGeom>
        </p:spPr>
      </p:pic>
      <p:pic>
        <p:nvPicPr>
          <p:cNvPr id="12" name="Picture 11">
            <a:extLst>
              <a:ext uri="{FF2B5EF4-FFF2-40B4-BE49-F238E27FC236}">
                <a16:creationId xmlns:a16="http://schemas.microsoft.com/office/drawing/2014/main" id="{3EDD5682-6521-4539-9DD5-B4DBA65D3357}"/>
              </a:ext>
            </a:extLst>
          </p:cNvPr>
          <p:cNvPicPr>
            <a:picLocks noChangeAspect="1"/>
          </p:cNvPicPr>
          <p:nvPr/>
        </p:nvPicPr>
        <p:blipFill>
          <a:blip r:embed="rId5"/>
          <a:stretch>
            <a:fillRect/>
          </a:stretch>
        </p:blipFill>
        <p:spPr>
          <a:xfrm>
            <a:off x="6325613" y="2585730"/>
            <a:ext cx="526741" cy="415712"/>
          </a:xfrm>
          <a:prstGeom prst="rect">
            <a:avLst/>
          </a:prstGeom>
        </p:spPr>
      </p:pic>
      <p:sp>
        <p:nvSpPr>
          <p:cNvPr id="13" name="TextBox 12">
            <a:extLst>
              <a:ext uri="{FF2B5EF4-FFF2-40B4-BE49-F238E27FC236}">
                <a16:creationId xmlns:a16="http://schemas.microsoft.com/office/drawing/2014/main" id="{AA92E94A-18EA-4CD6-ABC0-C1A36F055818}"/>
              </a:ext>
            </a:extLst>
          </p:cNvPr>
          <p:cNvSpPr txBox="1"/>
          <p:nvPr/>
        </p:nvSpPr>
        <p:spPr>
          <a:xfrm>
            <a:off x="6874933" y="2517996"/>
            <a:ext cx="2144890" cy="1169551"/>
          </a:xfrm>
          <a:prstGeom prst="rect">
            <a:avLst/>
          </a:prstGeom>
          <a:noFill/>
        </p:spPr>
        <p:txBody>
          <a:bodyPr wrap="square" rtlCol="0">
            <a:spAutoFit/>
          </a:bodyPr>
          <a:lstStyle/>
          <a:p>
            <a:r>
              <a:rPr lang="en-US" dirty="0">
                <a:latin typeface="Quicksand" panose="020B0604020202020204" charset="0"/>
              </a:rPr>
              <a:t>The “turn 15 degrees” block causes the ball to bounce in all directions rather than just in a straight line.</a:t>
            </a:r>
            <a:endParaRPr lang="en-IN" dirty="0">
              <a:latin typeface="Quicksand" panose="020B0604020202020204" charset="0"/>
            </a:endParaRPr>
          </a:p>
        </p:txBody>
      </p:sp>
      <p:sp>
        <p:nvSpPr>
          <p:cNvPr id="14" name="Google Shape;691;p26">
            <a:extLst>
              <a:ext uri="{FF2B5EF4-FFF2-40B4-BE49-F238E27FC236}">
                <a16:creationId xmlns:a16="http://schemas.microsoft.com/office/drawing/2014/main" id="{E8D9A4DC-3D17-4444-BC8F-2483290AFDEC}"/>
              </a:ext>
            </a:extLst>
          </p:cNvPr>
          <p:cNvSpPr/>
          <p:nvPr/>
        </p:nvSpPr>
        <p:spPr>
          <a:xfrm>
            <a:off x="4572000" y="496500"/>
            <a:ext cx="3846900" cy="4698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 name="Google Shape;692;p26">
            <a:extLst>
              <a:ext uri="{FF2B5EF4-FFF2-40B4-BE49-F238E27FC236}">
                <a16:creationId xmlns:a16="http://schemas.microsoft.com/office/drawing/2014/main" id="{98B533E2-B4BC-4B6F-8ABF-DBD636DFB135}"/>
              </a:ext>
            </a:extLst>
          </p:cNvPr>
          <p:cNvGrpSpPr/>
          <p:nvPr/>
        </p:nvGrpSpPr>
        <p:grpSpPr>
          <a:xfrm>
            <a:off x="7631947" y="671363"/>
            <a:ext cx="636814" cy="120078"/>
            <a:chOff x="8209059" y="198000"/>
            <a:chExt cx="636814" cy="120078"/>
          </a:xfrm>
        </p:grpSpPr>
        <p:sp>
          <p:nvSpPr>
            <p:cNvPr id="16" name="Google Shape;693;p26">
              <a:extLst>
                <a:ext uri="{FF2B5EF4-FFF2-40B4-BE49-F238E27FC236}">
                  <a16:creationId xmlns:a16="http://schemas.microsoft.com/office/drawing/2014/main" id="{F9D858B0-E016-40FB-98B2-8C24495F042E}"/>
                </a:ext>
              </a:extLst>
            </p:cNvPr>
            <p:cNvSpPr/>
            <p:nvPr/>
          </p:nvSpPr>
          <p:spPr>
            <a:xfrm>
              <a:off x="8466925" y="198000"/>
              <a:ext cx="121068" cy="120078"/>
            </a:xfrm>
            <a:custGeom>
              <a:avLst/>
              <a:gdLst/>
              <a:ahLst/>
              <a:cxnLst/>
              <a:rect l="l" t="t" r="r" b="b"/>
              <a:pathLst>
                <a:path w="3059" h="3034" extrusionOk="0">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694;p26">
              <a:extLst>
                <a:ext uri="{FF2B5EF4-FFF2-40B4-BE49-F238E27FC236}">
                  <a16:creationId xmlns:a16="http://schemas.microsoft.com/office/drawing/2014/main" id="{F33D123A-77FF-429D-B373-AE7CF87681BD}"/>
                </a:ext>
              </a:extLst>
            </p:cNvPr>
            <p:cNvSpPr/>
            <p:nvPr/>
          </p:nvSpPr>
          <p:spPr>
            <a:xfrm>
              <a:off x="8725834"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695;p26">
              <a:extLst>
                <a:ext uri="{FF2B5EF4-FFF2-40B4-BE49-F238E27FC236}">
                  <a16:creationId xmlns:a16="http://schemas.microsoft.com/office/drawing/2014/main" id="{04992B9D-76E5-4F13-8805-95B2B08B4483}"/>
                </a:ext>
              </a:extLst>
            </p:cNvPr>
            <p:cNvSpPr/>
            <p:nvPr/>
          </p:nvSpPr>
          <p:spPr>
            <a:xfrm>
              <a:off x="8209059"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1315090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22"/>
        <p:cNvGrpSpPr/>
        <p:nvPr/>
      </p:nvGrpSpPr>
      <p:grpSpPr>
        <a:xfrm>
          <a:off x="0" y="0"/>
          <a:ext cx="0" cy="0"/>
          <a:chOff x="0" y="0"/>
          <a:chExt cx="0" cy="0"/>
        </a:xfrm>
      </p:grpSpPr>
      <p:pic>
        <p:nvPicPr>
          <p:cNvPr id="8" name="Picture 7">
            <a:extLst>
              <a:ext uri="{FF2B5EF4-FFF2-40B4-BE49-F238E27FC236}">
                <a16:creationId xmlns:a16="http://schemas.microsoft.com/office/drawing/2014/main" id="{9F61DE6C-FD55-4D08-AA6E-32A35E00A977}"/>
              </a:ext>
            </a:extLst>
          </p:cNvPr>
          <p:cNvPicPr>
            <a:picLocks noChangeAspect="1"/>
          </p:cNvPicPr>
          <p:nvPr/>
        </p:nvPicPr>
        <p:blipFill>
          <a:blip r:embed="rId3"/>
          <a:stretch>
            <a:fillRect/>
          </a:stretch>
        </p:blipFill>
        <p:spPr>
          <a:xfrm>
            <a:off x="6033519" y="2815070"/>
            <a:ext cx="1428949" cy="1457528"/>
          </a:xfrm>
          <a:prstGeom prst="rect">
            <a:avLst/>
          </a:prstGeom>
        </p:spPr>
      </p:pic>
      <p:pic>
        <p:nvPicPr>
          <p:cNvPr id="4" name="Picture 3">
            <a:extLst>
              <a:ext uri="{FF2B5EF4-FFF2-40B4-BE49-F238E27FC236}">
                <a16:creationId xmlns:a16="http://schemas.microsoft.com/office/drawing/2014/main" id="{1E8B5E48-0CD8-482C-A223-1185B7F0CC99}"/>
              </a:ext>
            </a:extLst>
          </p:cNvPr>
          <p:cNvPicPr>
            <a:picLocks noChangeAspect="1"/>
          </p:cNvPicPr>
          <p:nvPr/>
        </p:nvPicPr>
        <p:blipFill>
          <a:blip r:embed="rId4"/>
          <a:stretch>
            <a:fillRect/>
          </a:stretch>
        </p:blipFill>
        <p:spPr>
          <a:xfrm>
            <a:off x="1742898" y="2784728"/>
            <a:ext cx="1486107" cy="1476581"/>
          </a:xfrm>
          <a:prstGeom prst="rect">
            <a:avLst/>
          </a:prstGeom>
        </p:spPr>
      </p:pic>
      <p:sp>
        <p:nvSpPr>
          <p:cNvPr id="524" name="Google Shape;524;p23"/>
          <p:cNvSpPr/>
          <p:nvPr/>
        </p:nvSpPr>
        <p:spPr>
          <a:xfrm>
            <a:off x="720000" y="2178891"/>
            <a:ext cx="819300" cy="819300"/>
          </a:xfrm>
          <a:prstGeom prst="roundRect">
            <a:avLst>
              <a:gd name="adj" fmla="val 16667"/>
            </a:avLst>
          </a:prstGeom>
          <a:solidFill>
            <a:srgbClr val="FEA82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23"/>
          <p:cNvSpPr txBox="1">
            <a:spLocks noGrp="1"/>
          </p:cNvSpPr>
          <p:nvPr>
            <p:ph type="subTitle" idx="7"/>
          </p:nvPr>
        </p:nvSpPr>
        <p:spPr>
          <a:xfrm>
            <a:off x="1747450" y="2213973"/>
            <a:ext cx="2598771" cy="4698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IN" dirty="0"/>
              <a:t>C</a:t>
            </a:r>
            <a:r>
              <a:rPr lang="en" dirty="0"/>
              <a:t>hoose backdrop</a:t>
            </a:r>
            <a:endParaRPr dirty="0"/>
          </a:p>
        </p:txBody>
      </p:sp>
      <p:sp>
        <p:nvSpPr>
          <p:cNvPr id="534" name="Google Shape;534;p23"/>
          <p:cNvSpPr txBox="1">
            <a:spLocks noGrp="1"/>
          </p:cNvSpPr>
          <p:nvPr>
            <p:ph type="title" idx="9"/>
          </p:nvPr>
        </p:nvSpPr>
        <p:spPr>
          <a:xfrm>
            <a:off x="859800" y="2327391"/>
            <a:ext cx="539700" cy="4698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a:t>01.</a:t>
            </a:r>
            <a:endParaRPr dirty="0"/>
          </a:p>
        </p:txBody>
      </p:sp>
      <p:sp>
        <p:nvSpPr>
          <p:cNvPr id="535" name="Google Shape;535;p23"/>
          <p:cNvSpPr txBox="1">
            <a:spLocks noGrp="1"/>
          </p:cNvSpPr>
          <p:nvPr>
            <p:ph type="subTitle" idx="13"/>
          </p:nvPr>
        </p:nvSpPr>
        <p:spPr>
          <a:xfrm>
            <a:off x="6092999" y="2247840"/>
            <a:ext cx="2331000" cy="4698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IN" dirty="0"/>
              <a:t>C</a:t>
            </a:r>
            <a:r>
              <a:rPr lang="en" dirty="0"/>
              <a:t>hoose sprite</a:t>
            </a:r>
            <a:endParaRPr dirty="0"/>
          </a:p>
        </p:txBody>
      </p:sp>
      <p:sp>
        <p:nvSpPr>
          <p:cNvPr id="538" name="Google Shape;538;p23"/>
          <p:cNvSpPr/>
          <p:nvPr/>
        </p:nvSpPr>
        <p:spPr>
          <a:xfrm>
            <a:off x="4986600" y="2167602"/>
            <a:ext cx="819300" cy="819300"/>
          </a:xfrm>
          <a:prstGeom prst="roundRect">
            <a:avLst>
              <a:gd name="adj" fmla="val 16667"/>
            </a:avLst>
          </a:prstGeom>
          <a:solidFill>
            <a:srgbClr val="FEA82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23"/>
          <p:cNvSpPr txBox="1">
            <a:spLocks noGrp="1"/>
          </p:cNvSpPr>
          <p:nvPr>
            <p:ph type="title" idx="15"/>
          </p:nvPr>
        </p:nvSpPr>
        <p:spPr>
          <a:xfrm>
            <a:off x="5126400" y="2316102"/>
            <a:ext cx="539700" cy="4698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a:t>02.</a:t>
            </a:r>
            <a:endParaRPr dirty="0"/>
          </a:p>
        </p:txBody>
      </p:sp>
      <p:sp>
        <p:nvSpPr>
          <p:cNvPr id="15" name="Rectangle: Rounded Corners 14">
            <a:extLst>
              <a:ext uri="{FF2B5EF4-FFF2-40B4-BE49-F238E27FC236}">
                <a16:creationId xmlns:a16="http://schemas.microsoft.com/office/drawing/2014/main" id="{F5E15093-D3FC-4F83-85D6-F3130D826B3A}"/>
              </a:ext>
            </a:extLst>
          </p:cNvPr>
          <p:cNvSpPr/>
          <p:nvPr/>
        </p:nvSpPr>
        <p:spPr>
          <a:xfrm>
            <a:off x="5969522" y="2683772"/>
            <a:ext cx="1556944" cy="1639877"/>
          </a:xfrm>
          <a:prstGeom prst="round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Google Shape;569;p26">
            <a:extLst>
              <a:ext uri="{FF2B5EF4-FFF2-40B4-BE49-F238E27FC236}">
                <a16:creationId xmlns:a16="http://schemas.microsoft.com/office/drawing/2014/main" id="{82CC73C7-CD0B-4790-B1A1-8EF09DCEBBF9}"/>
              </a:ext>
            </a:extLst>
          </p:cNvPr>
          <p:cNvSpPr txBox="1">
            <a:spLocks noGrp="1"/>
          </p:cNvSpPr>
          <p:nvPr>
            <p:ph type="title"/>
          </p:nvPr>
        </p:nvSpPr>
        <p:spPr>
          <a:xfrm>
            <a:off x="714799" y="772637"/>
            <a:ext cx="7704000" cy="740074"/>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sz="5000" dirty="0">
                <a:solidFill>
                  <a:schemeClr val="accent5"/>
                </a:solidFill>
              </a:rPr>
              <a:t>Activity 2.2 – swimming fish !!</a:t>
            </a:r>
            <a:endParaRPr sz="5000" dirty="0">
              <a:solidFill>
                <a:schemeClr val="accent5"/>
              </a:solidFill>
            </a:endParaRPr>
          </a:p>
        </p:txBody>
      </p:sp>
      <p:sp>
        <p:nvSpPr>
          <p:cNvPr id="26" name="Google Shape;525;p23">
            <a:extLst>
              <a:ext uri="{FF2B5EF4-FFF2-40B4-BE49-F238E27FC236}">
                <a16:creationId xmlns:a16="http://schemas.microsoft.com/office/drawing/2014/main" id="{C6039CE8-F970-4D0C-BD29-919C9BE2C003}"/>
              </a:ext>
            </a:extLst>
          </p:cNvPr>
          <p:cNvSpPr/>
          <p:nvPr/>
        </p:nvSpPr>
        <p:spPr>
          <a:xfrm>
            <a:off x="714799" y="259431"/>
            <a:ext cx="7704000" cy="469800"/>
          </a:xfrm>
          <a:prstGeom prst="roundRect">
            <a:avLst>
              <a:gd name="adj" fmla="val 16667"/>
            </a:avLst>
          </a:prstGeom>
          <a:solidFill>
            <a:srgbClr val="FEA82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570;p26">
            <a:extLst>
              <a:ext uri="{FF2B5EF4-FFF2-40B4-BE49-F238E27FC236}">
                <a16:creationId xmlns:a16="http://schemas.microsoft.com/office/drawing/2014/main" id="{24F8974F-5310-453C-A301-C76955F3E998}"/>
              </a:ext>
            </a:extLst>
          </p:cNvPr>
          <p:cNvSpPr txBox="1">
            <a:spLocks noGrp="1"/>
          </p:cNvSpPr>
          <p:nvPr>
            <p:ph type="subTitle" idx="1"/>
          </p:nvPr>
        </p:nvSpPr>
        <p:spPr>
          <a:xfrm>
            <a:off x="180622" y="1494464"/>
            <a:ext cx="8507987" cy="469801"/>
          </a:xfrm>
          <a:prstGeom prst="rect">
            <a:avLst/>
          </a:prstGeom>
        </p:spPr>
        <p:txBody>
          <a:bodyPr spcFirstLastPara="1" wrap="square" lIns="0" tIns="0" rIns="0" bIns="0" numCol="1" anchor="ctr" anchorCtr="0">
            <a:noAutofit/>
          </a:bodyPr>
          <a:lstStyle/>
          <a:p>
            <a:pPr marL="0" lvl="0" indent="0" algn="just" rtl="0">
              <a:spcBef>
                <a:spcPts val="0"/>
              </a:spcBef>
              <a:spcAft>
                <a:spcPts val="0"/>
              </a:spcAft>
            </a:pPr>
            <a:r>
              <a:rPr lang="en-US" sz="1800" dirty="0">
                <a:solidFill>
                  <a:schemeClr val="bg2"/>
                </a:solidFill>
                <a:latin typeface="Quicksand" panose="020B0604020202020204" charset="0"/>
              </a:rPr>
              <a:t>We will make a fish appear to be swimming continuously. Our fish will follow the mouse pointer, and the backdrop will continuously play the wave sound.</a:t>
            </a:r>
          </a:p>
        </p:txBody>
      </p:sp>
      <p:sp>
        <p:nvSpPr>
          <p:cNvPr id="5" name="Rectangle: Rounded Corners 4">
            <a:extLst>
              <a:ext uri="{FF2B5EF4-FFF2-40B4-BE49-F238E27FC236}">
                <a16:creationId xmlns:a16="http://schemas.microsoft.com/office/drawing/2014/main" id="{97CD01A7-F349-4422-8316-F0D021845DA3}"/>
              </a:ext>
            </a:extLst>
          </p:cNvPr>
          <p:cNvSpPr/>
          <p:nvPr/>
        </p:nvSpPr>
        <p:spPr>
          <a:xfrm>
            <a:off x="1694795" y="2717640"/>
            <a:ext cx="1556944" cy="1639877"/>
          </a:xfrm>
          <a:prstGeom prst="round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6343398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22"/>
        <p:cNvGrpSpPr/>
        <p:nvPr/>
      </p:nvGrpSpPr>
      <p:grpSpPr>
        <a:xfrm>
          <a:off x="0" y="0"/>
          <a:ext cx="0" cy="0"/>
          <a:chOff x="0" y="0"/>
          <a:chExt cx="0" cy="0"/>
        </a:xfrm>
      </p:grpSpPr>
      <p:pic>
        <p:nvPicPr>
          <p:cNvPr id="3" name="Picture 2">
            <a:extLst>
              <a:ext uri="{FF2B5EF4-FFF2-40B4-BE49-F238E27FC236}">
                <a16:creationId xmlns:a16="http://schemas.microsoft.com/office/drawing/2014/main" id="{37EAF5F1-1053-41A5-A273-D98CC5F6D9C2}"/>
              </a:ext>
            </a:extLst>
          </p:cNvPr>
          <p:cNvPicPr>
            <a:picLocks noChangeAspect="1"/>
          </p:cNvPicPr>
          <p:nvPr/>
        </p:nvPicPr>
        <p:blipFill>
          <a:blip r:embed="rId3"/>
          <a:stretch>
            <a:fillRect/>
          </a:stretch>
        </p:blipFill>
        <p:spPr>
          <a:xfrm>
            <a:off x="1004387" y="2264150"/>
            <a:ext cx="3867690" cy="2191056"/>
          </a:xfrm>
          <a:prstGeom prst="rect">
            <a:avLst/>
          </a:prstGeom>
          <a:ln>
            <a:noFill/>
          </a:ln>
          <a:effectLst>
            <a:outerShdw blurRad="190500" algn="tl" rotWithShape="0">
              <a:srgbClr val="000000">
                <a:alpha val="70000"/>
              </a:srgbClr>
            </a:outerShdw>
          </a:effectLst>
        </p:spPr>
      </p:pic>
      <p:sp>
        <p:nvSpPr>
          <p:cNvPr id="524" name="Google Shape;524;p23"/>
          <p:cNvSpPr/>
          <p:nvPr/>
        </p:nvSpPr>
        <p:spPr>
          <a:xfrm>
            <a:off x="482931" y="1405435"/>
            <a:ext cx="819300" cy="819300"/>
          </a:xfrm>
          <a:prstGeom prst="roundRect">
            <a:avLst>
              <a:gd name="adj" fmla="val 16667"/>
            </a:avLst>
          </a:prstGeom>
          <a:solidFill>
            <a:srgbClr val="FEA82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23"/>
          <p:cNvSpPr txBox="1">
            <a:spLocks noGrp="1"/>
          </p:cNvSpPr>
          <p:nvPr>
            <p:ph type="subTitle" idx="7"/>
          </p:nvPr>
        </p:nvSpPr>
        <p:spPr>
          <a:xfrm>
            <a:off x="1578116" y="1384072"/>
            <a:ext cx="2331000" cy="4698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a:t>Add code</a:t>
            </a:r>
            <a:endParaRPr dirty="0"/>
          </a:p>
        </p:txBody>
      </p:sp>
      <p:sp>
        <p:nvSpPr>
          <p:cNvPr id="534" name="Google Shape;534;p23"/>
          <p:cNvSpPr txBox="1">
            <a:spLocks noGrp="1"/>
          </p:cNvSpPr>
          <p:nvPr>
            <p:ph type="title" idx="9"/>
          </p:nvPr>
        </p:nvSpPr>
        <p:spPr>
          <a:xfrm>
            <a:off x="622731" y="1553935"/>
            <a:ext cx="539700" cy="4698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a:t>03.</a:t>
            </a:r>
            <a:endParaRPr dirty="0"/>
          </a:p>
        </p:txBody>
      </p:sp>
      <p:sp>
        <p:nvSpPr>
          <p:cNvPr id="18" name="TextBox 17">
            <a:extLst>
              <a:ext uri="{FF2B5EF4-FFF2-40B4-BE49-F238E27FC236}">
                <a16:creationId xmlns:a16="http://schemas.microsoft.com/office/drawing/2014/main" id="{F40B896D-4DDA-4447-86BA-0AEC104C1634}"/>
              </a:ext>
            </a:extLst>
          </p:cNvPr>
          <p:cNvSpPr txBox="1"/>
          <p:nvPr/>
        </p:nvSpPr>
        <p:spPr>
          <a:xfrm>
            <a:off x="225778" y="4734201"/>
            <a:ext cx="8658578" cy="369332"/>
          </a:xfrm>
          <a:prstGeom prst="rect">
            <a:avLst/>
          </a:prstGeom>
          <a:noFill/>
        </p:spPr>
        <p:txBody>
          <a:bodyPr wrap="square">
            <a:spAutoFit/>
          </a:bodyPr>
          <a:lstStyle/>
          <a:p>
            <a:pPr algn="ctr"/>
            <a:r>
              <a:rPr lang="en-IN" sz="1800" b="1">
                <a:solidFill>
                  <a:schemeClr val="bg2">
                    <a:lumMod val="50000"/>
                    <a:lumOff val="50000"/>
                  </a:schemeClr>
                </a:solidFill>
                <a:latin typeface="Quicksand" panose="020B0604020202020204" charset="0"/>
                <a:hlinkClick r:id="rId4">
                  <a:extLst>
                    <a:ext uri="{A12FA001-AC4F-418D-AE19-62706E023703}">
                      <ahyp:hlinkClr xmlns:ahyp="http://schemas.microsoft.com/office/drawing/2018/hyperlinkcolor" val="tx"/>
                    </a:ext>
                  </a:extLst>
                </a:hlinkClick>
              </a:rPr>
              <a:t>https://scratch.mit.edu/projects/665775553/</a:t>
            </a:r>
            <a:endParaRPr lang="en-IN" sz="1800" b="1" dirty="0">
              <a:solidFill>
                <a:schemeClr val="bg2">
                  <a:lumMod val="50000"/>
                  <a:lumOff val="50000"/>
                </a:schemeClr>
              </a:solidFill>
              <a:latin typeface="Quicksand" panose="020B0604020202020204" charset="0"/>
            </a:endParaRPr>
          </a:p>
        </p:txBody>
      </p:sp>
      <p:sp>
        <p:nvSpPr>
          <p:cNvPr id="17" name="Google Shape;569;p26">
            <a:extLst>
              <a:ext uri="{FF2B5EF4-FFF2-40B4-BE49-F238E27FC236}">
                <a16:creationId xmlns:a16="http://schemas.microsoft.com/office/drawing/2014/main" id="{A1C7C63E-3103-41EA-B382-038F70F985DA}"/>
              </a:ext>
            </a:extLst>
          </p:cNvPr>
          <p:cNvSpPr txBox="1">
            <a:spLocks/>
          </p:cNvSpPr>
          <p:nvPr/>
        </p:nvSpPr>
        <p:spPr>
          <a:xfrm>
            <a:off x="714799" y="772637"/>
            <a:ext cx="7704000" cy="615896"/>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5"/>
              </a:buClr>
              <a:buSzPts val="3600"/>
              <a:buFont typeface="Bebas Neue"/>
              <a:buNone/>
              <a:defRPr sz="3600" b="0" i="0" u="none" strike="noStrike" cap="none">
                <a:solidFill>
                  <a:schemeClr val="dk2"/>
                </a:solidFill>
                <a:latin typeface="Bebas Neue"/>
                <a:ea typeface="Bebas Neue"/>
                <a:cs typeface="Bebas Neue"/>
                <a:sym typeface="Bebas Neue"/>
              </a:defRPr>
            </a:lvl1pPr>
            <a:lvl2pPr marR="0" lvl="1"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9pPr>
          </a:lstStyle>
          <a:p>
            <a:r>
              <a:rPr lang="en-IN" sz="5000" dirty="0">
                <a:solidFill>
                  <a:schemeClr val="accent5"/>
                </a:solidFill>
              </a:rPr>
              <a:t>Activity 2.2 contd.</a:t>
            </a:r>
          </a:p>
        </p:txBody>
      </p:sp>
      <p:sp>
        <p:nvSpPr>
          <p:cNvPr id="9" name="Google Shape;691;p26">
            <a:extLst>
              <a:ext uri="{FF2B5EF4-FFF2-40B4-BE49-F238E27FC236}">
                <a16:creationId xmlns:a16="http://schemas.microsoft.com/office/drawing/2014/main" id="{7C189B63-8A83-4AED-AF37-6B6397FF2254}"/>
              </a:ext>
            </a:extLst>
          </p:cNvPr>
          <p:cNvSpPr/>
          <p:nvPr/>
        </p:nvSpPr>
        <p:spPr>
          <a:xfrm>
            <a:off x="4572000" y="202986"/>
            <a:ext cx="3846900" cy="4698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692;p26">
            <a:extLst>
              <a:ext uri="{FF2B5EF4-FFF2-40B4-BE49-F238E27FC236}">
                <a16:creationId xmlns:a16="http://schemas.microsoft.com/office/drawing/2014/main" id="{4B8CAC1D-EAD5-4F36-A5D1-A6BA08D10C9E}"/>
              </a:ext>
            </a:extLst>
          </p:cNvPr>
          <p:cNvGrpSpPr/>
          <p:nvPr/>
        </p:nvGrpSpPr>
        <p:grpSpPr>
          <a:xfrm>
            <a:off x="7631947" y="377849"/>
            <a:ext cx="636814" cy="120078"/>
            <a:chOff x="8209059" y="198000"/>
            <a:chExt cx="636814" cy="120078"/>
          </a:xfrm>
        </p:grpSpPr>
        <p:sp>
          <p:nvSpPr>
            <p:cNvPr id="12" name="Google Shape;693;p26">
              <a:extLst>
                <a:ext uri="{FF2B5EF4-FFF2-40B4-BE49-F238E27FC236}">
                  <a16:creationId xmlns:a16="http://schemas.microsoft.com/office/drawing/2014/main" id="{D50C5A91-31E7-4E9E-AB69-90FE1E1E7F94}"/>
                </a:ext>
              </a:extLst>
            </p:cNvPr>
            <p:cNvSpPr/>
            <p:nvPr/>
          </p:nvSpPr>
          <p:spPr>
            <a:xfrm>
              <a:off x="8466925" y="198000"/>
              <a:ext cx="121068" cy="120078"/>
            </a:xfrm>
            <a:custGeom>
              <a:avLst/>
              <a:gdLst/>
              <a:ahLst/>
              <a:cxnLst/>
              <a:rect l="l" t="t" r="r" b="b"/>
              <a:pathLst>
                <a:path w="3059" h="3034" extrusionOk="0">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694;p26">
              <a:extLst>
                <a:ext uri="{FF2B5EF4-FFF2-40B4-BE49-F238E27FC236}">
                  <a16:creationId xmlns:a16="http://schemas.microsoft.com/office/drawing/2014/main" id="{F2313D02-A0C6-4289-9F6B-792E815E915F}"/>
                </a:ext>
              </a:extLst>
            </p:cNvPr>
            <p:cNvSpPr/>
            <p:nvPr/>
          </p:nvSpPr>
          <p:spPr>
            <a:xfrm>
              <a:off x="8725834"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695;p26">
              <a:extLst>
                <a:ext uri="{FF2B5EF4-FFF2-40B4-BE49-F238E27FC236}">
                  <a16:creationId xmlns:a16="http://schemas.microsoft.com/office/drawing/2014/main" id="{3B5E29F1-714A-419D-9167-84047E6DED6C}"/>
                </a:ext>
              </a:extLst>
            </p:cNvPr>
            <p:cNvSpPr/>
            <p:nvPr/>
          </p:nvSpPr>
          <p:spPr>
            <a:xfrm>
              <a:off x="8209059"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5" name="Picture 4">
            <a:extLst>
              <a:ext uri="{FF2B5EF4-FFF2-40B4-BE49-F238E27FC236}">
                <a16:creationId xmlns:a16="http://schemas.microsoft.com/office/drawing/2014/main" id="{6E216EC9-36A2-4083-A23D-D29B9B0877DB}"/>
              </a:ext>
            </a:extLst>
          </p:cNvPr>
          <p:cNvPicPr>
            <a:picLocks noChangeAspect="1"/>
          </p:cNvPicPr>
          <p:nvPr/>
        </p:nvPicPr>
        <p:blipFill>
          <a:blip r:embed="rId5"/>
          <a:stretch>
            <a:fillRect/>
          </a:stretch>
        </p:blipFill>
        <p:spPr>
          <a:xfrm>
            <a:off x="5002067" y="2273677"/>
            <a:ext cx="4143953" cy="2181529"/>
          </a:xfrm>
          <a:prstGeom prst="rect">
            <a:avLst/>
          </a:prstGeom>
          <a:ln>
            <a:noFill/>
          </a:ln>
          <a:effectLst>
            <a:outerShdw blurRad="190500" algn="tl" rotWithShape="0">
              <a:srgbClr val="000000">
                <a:alpha val="70000"/>
              </a:srgbClr>
            </a:outerShdw>
          </a:effectLst>
        </p:spPr>
      </p:pic>
      <p:sp>
        <p:nvSpPr>
          <p:cNvPr id="7" name="TextBox 6">
            <a:extLst>
              <a:ext uri="{FF2B5EF4-FFF2-40B4-BE49-F238E27FC236}">
                <a16:creationId xmlns:a16="http://schemas.microsoft.com/office/drawing/2014/main" id="{400D5691-EE3E-47C4-8177-C6171230BAC2}"/>
              </a:ext>
            </a:extLst>
          </p:cNvPr>
          <p:cNvSpPr txBox="1"/>
          <p:nvPr/>
        </p:nvSpPr>
        <p:spPr>
          <a:xfrm>
            <a:off x="1532960" y="1853872"/>
            <a:ext cx="2158506" cy="338554"/>
          </a:xfrm>
          <a:prstGeom prst="rect">
            <a:avLst/>
          </a:prstGeom>
          <a:noFill/>
        </p:spPr>
        <p:txBody>
          <a:bodyPr wrap="square" rtlCol="0">
            <a:spAutoFit/>
          </a:bodyPr>
          <a:lstStyle/>
          <a:p>
            <a:r>
              <a:rPr lang="en-US" sz="1600" dirty="0"/>
              <a:t>For the fish sprite</a:t>
            </a:r>
            <a:endParaRPr lang="en-IN" sz="1600" dirty="0"/>
          </a:p>
        </p:txBody>
      </p:sp>
      <p:sp>
        <p:nvSpPr>
          <p:cNvPr id="19" name="TextBox 18">
            <a:extLst>
              <a:ext uri="{FF2B5EF4-FFF2-40B4-BE49-F238E27FC236}">
                <a16:creationId xmlns:a16="http://schemas.microsoft.com/office/drawing/2014/main" id="{A22B21EF-0422-44BB-AA07-9BA2597ECEC0}"/>
              </a:ext>
            </a:extLst>
          </p:cNvPr>
          <p:cNvSpPr txBox="1"/>
          <p:nvPr/>
        </p:nvSpPr>
        <p:spPr>
          <a:xfrm>
            <a:off x="5230076" y="1870804"/>
            <a:ext cx="2158506" cy="338554"/>
          </a:xfrm>
          <a:prstGeom prst="rect">
            <a:avLst/>
          </a:prstGeom>
          <a:noFill/>
        </p:spPr>
        <p:txBody>
          <a:bodyPr wrap="square" rtlCol="0">
            <a:spAutoFit/>
          </a:bodyPr>
          <a:lstStyle/>
          <a:p>
            <a:r>
              <a:rPr lang="en-US" sz="1600" dirty="0"/>
              <a:t>For the backdrop</a:t>
            </a:r>
            <a:endParaRPr lang="en-IN" sz="1600" dirty="0"/>
          </a:p>
        </p:txBody>
      </p:sp>
    </p:spTree>
    <p:extLst>
      <p:ext uri="{BB962C8B-B14F-4D97-AF65-F5344CB8AC3E}">
        <p14:creationId xmlns:p14="http://schemas.microsoft.com/office/powerpoint/2010/main" val="881793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55"/>
        <p:cNvGrpSpPr/>
        <p:nvPr/>
      </p:nvGrpSpPr>
      <p:grpSpPr>
        <a:xfrm>
          <a:off x="0" y="0"/>
          <a:ext cx="0" cy="0"/>
          <a:chOff x="0" y="0"/>
          <a:chExt cx="0" cy="0"/>
        </a:xfrm>
      </p:grpSpPr>
      <p:sp>
        <p:nvSpPr>
          <p:cNvPr id="14" name="Google Shape;866;p30">
            <a:extLst>
              <a:ext uri="{FF2B5EF4-FFF2-40B4-BE49-F238E27FC236}">
                <a16:creationId xmlns:a16="http://schemas.microsoft.com/office/drawing/2014/main" id="{C71F5C8C-7362-4643-959D-00A01B0073D5}"/>
              </a:ext>
            </a:extLst>
          </p:cNvPr>
          <p:cNvSpPr/>
          <p:nvPr/>
        </p:nvSpPr>
        <p:spPr>
          <a:xfrm>
            <a:off x="4572000" y="1323575"/>
            <a:ext cx="3858740" cy="3148562"/>
          </a:xfrm>
          <a:prstGeom prst="roundRect">
            <a:avLst>
              <a:gd name="adj" fmla="val 4290"/>
            </a:avLst>
          </a:prstGeom>
          <a:solidFill>
            <a:srgbClr val="FEA82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25"/>
          <p:cNvSpPr/>
          <p:nvPr/>
        </p:nvSpPr>
        <p:spPr>
          <a:xfrm>
            <a:off x="2241200" y="496500"/>
            <a:ext cx="6177600" cy="469800"/>
          </a:xfrm>
          <a:prstGeom prst="roundRect">
            <a:avLst>
              <a:gd name="adj" fmla="val 16667"/>
            </a:avLst>
          </a:prstGeom>
          <a:solidFill>
            <a:srgbClr val="FEA82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25"/>
          <p:cNvSpPr/>
          <p:nvPr/>
        </p:nvSpPr>
        <p:spPr>
          <a:xfrm>
            <a:off x="720000" y="484853"/>
            <a:ext cx="1284600" cy="1284600"/>
          </a:xfrm>
          <a:prstGeom prst="roundRect">
            <a:avLst>
              <a:gd name="adj" fmla="val 16667"/>
            </a:avLst>
          </a:prstGeom>
          <a:solidFill>
            <a:srgbClr val="FEA82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25"/>
          <p:cNvSpPr txBox="1">
            <a:spLocks noGrp="1"/>
          </p:cNvSpPr>
          <p:nvPr>
            <p:ph type="title"/>
          </p:nvPr>
        </p:nvSpPr>
        <p:spPr>
          <a:xfrm>
            <a:off x="720000" y="2146300"/>
            <a:ext cx="3858741" cy="2195754"/>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sz="5100" dirty="0"/>
              <a:t>Lesson</a:t>
            </a:r>
            <a:r>
              <a:rPr lang="en" sz="5400" dirty="0">
                <a:solidFill>
                  <a:schemeClr val="accent5"/>
                </a:solidFill>
              </a:rPr>
              <a:t> </a:t>
            </a:r>
            <a:br>
              <a:rPr lang="en" sz="5400" dirty="0">
                <a:solidFill>
                  <a:schemeClr val="accent5"/>
                </a:solidFill>
              </a:rPr>
            </a:br>
            <a:r>
              <a:rPr lang="en-US" sz="4000" dirty="0">
                <a:solidFill>
                  <a:schemeClr val="lt2"/>
                </a:solidFill>
              </a:rPr>
              <a:t>sensing – touching blocks</a:t>
            </a:r>
            <a:endParaRPr sz="4000" dirty="0">
              <a:solidFill>
                <a:schemeClr val="lt2"/>
              </a:solidFill>
            </a:endParaRPr>
          </a:p>
        </p:txBody>
      </p:sp>
      <p:sp>
        <p:nvSpPr>
          <p:cNvPr id="560" name="Google Shape;560;p25"/>
          <p:cNvSpPr txBox="1">
            <a:spLocks noGrp="1"/>
          </p:cNvSpPr>
          <p:nvPr>
            <p:ph type="title" idx="2"/>
          </p:nvPr>
        </p:nvSpPr>
        <p:spPr>
          <a:xfrm>
            <a:off x="888250" y="653025"/>
            <a:ext cx="948300" cy="948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a:t>03.</a:t>
            </a:r>
            <a:endParaRPr dirty="0"/>
          </a:p>
        </p:txBody>
      </p:sp>
      <p:grpSp>
        <p:nvGrpSpPr>
          <p:cNvPr id="561" name="Google Shape;561;p25"/>
          <p:cNvGrpSpPr/>
          <p:nvPr/>
        </p:nvGrpSpPr>
        <p:grpSpPr>
          <a:xfrm>
            <a:off x="7631947" y="671363"/>
            <a:ext cx="636814" cy="120078"/>
            <a:chOff x="8209059" y="198000"/>
            <a:chExt cx="636814" cy="120078"/>
          </a:xfrm>
        </p:grpSpPr>
        <p:sp>
          <p:nvSpPr>
            <p:cNvPr id="562" name="Google Shape;562;p25"/>
            <p:cNvSpPr/>
            <p:nvPr/>
          </p:nvSpPr>
          <p:spPr>
            <a:xfrm>
              <a:off x="8466925" y="198000"/>
              <a:ext cx="121068" cy="120078"/>
            </a:xfrm>
            <a:custGeom>
              <a:avLst/>
              <a:gdLst/>
              <a:ahLst/>
              <a:cxnLst/>
              <a:rect l="l" t="t" r="r" b="b"/>
              <a:pathLst>
                <a:path w="3059" h="3034" extrusionOk="0">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25"/>
            <p:cNvSpPr/>
            <p:nvPr/>
          </p:nvSpPr>
          <p:spPr>
            <a:xfrm>
              <a:off x="8725834"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25"/>
            <p:cNvSpPr/>
            <p:nvPr/>
          </p:nvSpPr>
          <p:spPr>
            <a:xfrm>
              <a:off x="8209059"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 name="TextBox 11">
            <a:extLst>
              <a:ext uri="{FF2B5EF4-FFF2-40B4-BE49-F238E27FC236}">
                <a16:creationId xmlns:a16="http://schemas.microsoft.com/office/drawing/2014/main" id="{2908353C-4A1D-41C4-929B-7FF77283E67D}"/>
              </a:ext>
            </a:extLst>
          </p:cNvPr>
          <p:cNvSpPr txBox="1"/>
          <p:nvPr/>
        </p:nvSpPr>
        <p:spPr>
          <a:xfrm>
            <a:off x="4726463" y="4513809"/>
            <a:ext cx="3616030" cy="369332"/>
          </a:xfrm>
          <a:prstGeom prst="rect">
            <a:avLst/>
          </a:prstGeom>
          <a:noFill/>
        </p:spPr>
        <p:txBody>
          <a:bodyPr wrap="square" rtlCol="0">
            <a:spAutoFit/>
          </a:bodyPr>
          <a:lstStyle/>
          <a:p>
            <a:pPr algn="ctr"/>
            <a:r>
              <a:rPr lang="en-IN" sz="1800" u="sng" dirty="0">
                <a:solidFill>
                  <a:schemeClr val="bg2">
                    <a:lumMod val="50000"/>
                    <a:lumOff val="50000"/>
                  </a:schemeClr>
                </a:solidFill>
                <a:latin typeface="Quicksand" panose="020B0604020202020204" charset="0"/>
                <a:hlinkClick r:id="rId4">
                  <a:extLst>
                    <a:ext uri="{A12FA001-AC4F-418D-AE19-62706E023703}">
                      <ahyp:hlinkClr xmlns:ahyp="http://schemas.microsoft.com/office/drawing/2018/hyperlinkcolor" val="tx"/>
                    </a:ext>
                  </a:extLst>
                </a:hlinkClick>
              </a:rPr>
              <a:t>https://youtu.be/FILthhZG5Dk</a:t>
            </a:r>
            <a:endParaRPr lang="en-IN" sz="1800" u="sng" dirty="0">
              <a:solidFill>
                <a:schemeClr val="bg2">
                  <a:lumMod val="50000"/>
                  <a:lumOff val="50000"/>
                </a:schemeClr>
              </a:solidFill>
              <a:latin typeface="Quicksand" panose="020B0604020202020204" charset="0"/>
            </a:endParaRPr>
          </a:p>
        </p:txBody>
      </p:sp>
      <p:pic>
        <p:nvPicPr>
          <p:cNvPr id="3" name="Online Media 2" title="Scratch - Sensing Blocks: Touching Blocks">
            <a:hlinkClick r:id="" action="ppaction://media"/>
            <a:extLst>
              <a:ext uri="{FF2B5EF4-FFF2-40B4-BE49-F238E27FC236}">
                <a16:creationId xmlns:a16="http://schemas.microsoft.com/office/drawing/2014/main" id="{E7B67EE1-0B48-4093-9BEA-11CCB1F29B1A}"/>
              </a:ext>
            </a:extLst>
          </p:cNvPr>
          <p:cNvPicPr>
            <a:picLocks noRot="1" noChangeAspect="1"/>
          </p:cNvPicPr>
          <p:nvPr>
            <a:videoFile r:link="rId1"/>
          </p:nvPr>
        </p:nvPicPr>
        <p:blipFill>
          <a:blip r:embed="rId5"/>
          <a:stretch>
            <a:fillRect/>
          </a:stretch>
        </p:blipFill>
        <p:spPr>
          <a:xfrm>
            <a:off x="4722607" y="1462756"/>
            <a:ext cx="3582577" cy="2879298"/>
          </a:xfrm>
          <a:prstGeom prst="rect">
            <a:avLst/>
          </a:prstGeom>
        </p:spPr>
      </p:pic>
    </p:spTree>
    <p:extLst>
      <p:ext uri="{BB962C8B-B14F-4D97-AF65-F5344CB8AC3E}">
        <p14:creationId xmlns:p14="http://schemas.microsoft.com/office/powerpoint/2010/main" val="8540603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3"/>
                </p:tgtEl>
              </p:cMediaNode>
            </p:video>
            <p:seq concurrent="1" nextAc="seek">
              <p:cTn id="8" restart="whenNotActive" fill="hold" evtFilter="cancelBubble" nodeType="interactiveSeq">
                <p:stCondLst>
                  <p:cond evt="onClick" delay="0">
                    <p:tgtEl>
                      <p:spTgt spid="3"/>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3"/>
                                        </p:tgtEl>
                                      </p:cBhvr>
                                    </p:cmd>
                                  </p:childTnLst>
                                </p:cTn>
                              </p:par>
                            </p:childTnLst>
                          </p:cTn>
                        </p:par>
                      </p:childTnLst>
                    </p:cTn>
                  </p:par>
                </p:childTnLst>
              </p:cTn>
              <p:nextCondLst>
                <p:cond evt="onClick" delay="0">
                  <p:tgtEl>
                    <p:spTgt spid="3"/>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9">
            <a:extLst>
              <a:ext uri="{FF2B5EF4-FFF2-40B4-BE49-F238E27FC236}">
                <a16:creationId xmlns:a16="http://schemas.microsoft.com/office/drawing/2014/main" id="{C0E9CD30-F3FC-421B-8EB9-6189B98DD1DD}"/>
              </a:ext>
            </a:extLst>
          </p:cNvPr>
          <p:cNvSpPr>
            <a:spLocks noGrp="1"/>
          </p:cNvSpPr>
          <p:nvPr>
            <p:ph type="title"/>
          </p:nvPr>
        </p:nvSpPr>
        <p:spPr>
          <a:xfrm>
            <a:off x="970844" y="339757"/>
            <a:ext cx="7236178" cy="777843"/>
          </a:xfrm>
        </p:spPr>
        <p:txBody>
          <a:bodyPr/>
          <a:lstStyle/>
          <a:p>
            <a:pPr algn="ctr"/>
            <a:r>
              <a:rPr lang="en-US" sz="5000" dirty="0">
                <a:solidFill>
                  <a:schemeClr val="bg2"/>
                </a:solidFill>
              </a:rPr>
              <a:t>Blocks learnt</a:t>
            </a:r>
            <a:endParaRPr lang="en-IN" sz="5000" dirty="0">
              <a:solidFill>
                <a:schemeClr val="bg2"/>
              </a:solidFill>
            </a:endParaRPr>
          </a:p>
        </p:txBody>
      </p:sp>
      <p:pic>
        <p:nvPicPr>
          <p:cNvPr id="41" name="Picture 40">
            <a:extLst>
              <a:ext uri="{FF2B5EF4-FFF2-40B4-BE49-F238E27FC236}">
                <a16:creationId xmlns:a16="http://schemas.microsoft.com/office/drawing/2014/main" id="{C7B48783-CBB9-4BE6-B03F-9C7FF9B86E66}"/>
              </a:ext>
            </a:extLst>
          </p:cNvPr>
          <p:cNvPicPr>
            <a:picLocks noChangeAspect="1"/>
          </p:cNvPicPr>
          <p:nvPr/>
        </p:nvPicPr>
        <p:blipFill rotWithShape="1">
          <a:blip r:embed="rId2"/>
          <a:srcRect b="3181"/>
          <a:stretch/>
        </p:blipFill>
        <p:spPr>
          <a:xfrm>
            <a:off x="1693331" y="1139524"/>
            <a:ext cx="5757333" cy="3838517"/>
          </a:xfrm>
          <a:prstGeom prst="rect">
            <a:avLst/>
          </a:prstGeom>
        </p:spPr>
      </p:pic>
    </p:spTree>
    <p:extLst>
      <p:ext uri="{BB962C8B-B14F-4D97-AF65-F5344CB8AC3E}">
        <p14:creationId xmlns:p14="http://schemas.microsoft.com/office/powerpoint/2010/main" val="23049531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55"/>
        <p:cNvGrpSpPr/>
        <p:nvPr/>
      </p:nvGrpSpPr>
      <p:grpSpPr>
        <a:xfrm>
          <a:off x="0" y="0"/>
          <a:ext cx="0" cy="0"/>
          <a:chOff x="0" y="0"/>
          <a:chExt cx="0" cy="0"/>
        </a:xfrm>
      </p:grpSpPr>
      <p:sp>
        <p:nvSpPr>
          <p:cNvPr id="556" name="Google Shape;556;p25"/>
          <p:cNvSpPr/>
          <p:nvPr/>
        </p:nvSpPr>
        <p:spPr>
          <a:xfrm>
            <a:off x="2241200" y="496500"/>
            <a:ext cx="6177600" cy="469800"/>
          </a:xfrm>
          <a:prstGeom prst="roundRect">
            <a:avLst>
              <a:gd name="adj" fmla="val 16667"/>
            </a:avLst>
          </a:prstGeom>
          <a:solidFill>
            <a:srgbClr val="FEA82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25"/>
          <p:cNvSpPr/>
          <p:nvPr/>
        </p:nvSpPr>
        <p:spPr>
          <a:xfrm>
            <a:off x="720000" y="484853"/>
            <a:ext cx="1284600" cy="1284600"/>
          </a:xfrm>
          <a:prstGeom prst="roundRect">
            <a:avLst>
              <a:gd name="adj" fmla="val 16667"/>
            </a:avLst>
          </a:prstGeom>
          <a:solidFill>
            <a:srgbClr val="FEA82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25"/>
          <p:cNvSpPr txBox="1">
            <a:spLocks noGrp="1"/>
          </p:cNvSpPr>
          <p:nvPr>
            <p:ph type="title"/>
          </p:nvPr>
        </p:nvSpPr>
        <p:spPr>
          <a:xfrm>
            <a:off x="719999" y="2146300"/>
            <a:ext cx="6075911" cy="18159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sz="5100" dirty="0"/>
              <a:t>Lesson</a:t>
            </a:r>
            <a:r>
              <a:rPr lang="en" sz="5400" dirty="0">
                <a:solidFill>
                  <a:schemeClr val="accent5"/>
                </a:solidFill>
              </a:rPr>
              <a:t> </a:t>
            </a:r>
            <a:br>
              <a:rPr lang="en" sz="5400" dirty="0">
                <a:solidFill>
                  <a:schemeClr val="accent5"/>
                </a:solidFill>
              </a:rPr>
            </a:br>
            <a:r>
              <a:rPr lang="en" sz="4000" dirty="0">
                <a:solidFill>
                  <a:schemeClr val="lt2"/>
                </a:solidFill>
              </a:rPr>
              <a:t>Sensing – Ask &amp; answer blocks</a:t>
            </a:r>
            <a:endParaRPr sz="4000" dirty="0">
              <a:solidFill>
                <a:schemeClr val="lt2"/>
              </a:solidFill>
            </a:endParaRPr>
          </a:p>
        </p:txBody>
      </p:sp>
      <p:sp>
        <p:nvSpPr>
          <p:cNvPr id="560" name="Google Shape;560;p25"/>
          <p:cNvSpPr txBox="1">
            <a:spLocks noGrp="1"/>
          </p:cNvSpPr>
          <p:nvPr>
            <p:ph type="title" idx="2"/>
          </p:nvPr>
        </p:nvSpPr>
        <p:spPr>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a:t>01.</a:t>
            </a:r>
            <a:endParaRPr/>
          </a:p>
        </p:txBody>
      </p:sp>
      <p:grpSp>
        <p:nvGrpSpPr>
          <p:cNvPr id="561" name="Google Shape;561;p25"/>
          <p:cNvGrpSpPr/>
          <p:nvPr/>
        </p:nvGrpSpPr>
        <p:grpSpPr>
          <a:xfrm>
            <a:off x="7631947" y="671363"/>
            <a:ext cx="636814" cy="120078"/>
            <a:chOff x="8209059" y="198000"/>
            <a:chExt cx="636814" cy="120078"/>
          </a:xfrm>
        </p:grpSpPr>
        <p:sp>
          <p:nvSpPr>
            <p:cNvPr id="562" name="Google Shape;562;p25"/>
            <p:cNvSpPr/>
            <p:nvPr/>
          </p:nvSpPr>
          <p:spPr>
            <a:xfrm>
              <a:off x="8466925" y="198000"/>
              <a:ext cx="121068" cy="120078"/>
            </a:xfrm>
            <a:custGeom>
              <a:avLst/>
              <a:gdLst/>
              <a:ahLst/>
              <a:cxnLst/>
              <a:rect l="l" t="t" r="r" b="b"/>
              <a:pathLst>
                <a:path w="3059" h="3034" extrusionOk="0">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25"/>
            <p:cNvSpPr/>
            <p:nvPr/>
          </p:nvSpPr>
          <p:spPr>
            <a:xfrm>
              <a:off x="8725834"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25"/>
            <p:cNvSpPr/>
            <p:nvPr/>
          </p:nvSpPr>
          <p:spPr>
            <a:xfrm>
              <a:off x="8209059"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68"/>
        <p:cNvGrpSpPr/>
        <p:nvPr/>
      </p:nvGrpSpPr>
      <p:grpSpPr>
        <a:xfrm>
          <a:off x="0" y="0"/>
          <a:ext cx="0" cy="0"/>
          <a:chOff x="0" y="0"/>
          <a:chExt cx="0" cy="0"/>
        </a:xfrm>
      </p:grpSpPr>
      <p:sp>
        <p:nvSpPr>
          <p:cNvPr id="570" name="Google Shape;570;p26"/>
          <p:cNvSpPr txBox="1">
            <a:spLocks noGrp="1"/>
          </p:cNvSpPr>
          <p:nvPr>
            <p:ph type="subTitle" idx="1"/>
          </p:nvPr>
        </p:nvSpPr>
        <p:spPr>
          <a:xfrm>
            <a:off x="180622" y="1388532"/>
            <a:ext cx="8507987" cy="2834351"/>
          </a:xfrm>
          <a:prstGeom prst="rect">
            <a:avLst/>
          </a:prstGeom>
        </p:spPr>
        <p:txBody>
          <a:bodyPr spcFirstLastPara="1" wrap="square" lIns="0" tIns="0" rIns="0" bIns="0" numCol="1" anchor="ctr" anchorCtr="0">
            <a:noAutofit/>
          </a:bodyPr>
          <a:lstStyle/>
          <a:p>
            <a:pPr marL="285750" lvl="0" indent="-285750" algn="l" rtl="0">
              <a:spcBef>
                <a:spcPts val="0"/>
              </a:spcBef>
              <a:spcAft>
                <a:spcPts val="0"/>
              </a:spcAft>
              <a:buFont typeface="Arial" panose="020B0604020202020204" pitchFamily="34" charset="0"/>
              <a:buChar char="•"/>
            </a:pPr>
            <a:r>
              <a:rPr lang="en-US" sz="1800" dirty="0"/>
              <a:t>Let's suppose that the cat is currently at a party in a room full of balloons of different colors. </a:t>
            </a:r>
          </a:p>
          <a:p>
            <a:pPr marL="285750" lvl="0" indent="-285750" algn="l" rtl="0">
              <a:spcBef>
                <a:spcPts val="0"/>
              </a:spcBef>
              <a:spcAft>
                <a:spcPts val="0"/>
              </a:spcAft>
              <a:buFont typeface="Arial" panose="020B0604020202020204" pitchFamily="34" charset="0"/>
              <a:buChar char="•"/>
            </a:pPr>
            <a:endParaRPr lang="en-US" sz="1800" dirty="0"/>
          </a:p>
          <a:p>
            <a:pPr marL="285750" lvl="0" indent="-285750" algn="l" rtl="0">
              <a:spcBef>
                <a:spcPts val="0"/>
              </a:spcBef>
              <a:spcAft>
                <a:spcPts val="0"/>
              </a:spcAft>
              <a:buFont typeface="Arial" panose="020B0604020202020204" pitchFamily="34" charset="0"/>
              <a:buChar char="•"/>
            </a:pPr>
            <a:endParaRPr lang="en-US" sz="1800" dirty="0"/>
          </a:p>
          <a:p>
            <a:pPr marL="285750" lvl="0" indent="-285750" algn="l" rtl="0">
              <a:spcBef>
                <a:spcPts val="0"/>
              </a:spcBef>
              <a:spcAft>
                <a:spcPts val="0"/>
              </a:spcAft>
              <a:buFont typeface="Arial" panose="020B0604020202020204" pitchFamily="34" charset="0"/>
              <a:buChar char="•"/>
            </a:pPr>
            <a:endParaRPr lang="en-US" sz="1800" dirty="0"/>
          </a:p>
          <a:p>
            <a:pPr marL="285750" lvl="0" indent="-285750" algn="l" rtl="0">
              <a:spcBef>
                <a:spcPts val="0"/>
              </a:spcBef>
              <a:spcAft>
                <a:spcPts val="0"/>
              </a:spcAft>
              <a:buFont typeface="Arial" panose="020B0604020202020204" pitchFamily="34" charset="0"/>
              <a:buChar char="•"/>
            </a:pPr>
            <a:endParaRPr lang="en-US" sz="1800" dirty="0"/>
          </a:p>
          <a:p>
            <a:pPr marL="285750" lvl="0" indent="-285750" algn="l" rtl="0">
              <a:spcBef>
                <a:spcPts val="0"/>
              </a:spcBef>
              <a:spcAft>
                <a:spcPts val="0"/>
              </a:spcAft>
              <a:buFont typeface="Arial" panose="020B0604020202020204" pitchFamily="34" charset="0"/>
              <a:buChar char="•"/>
            </a:pPr>
            <a:endParaRPr lang="en-US" sz="1800" dirty="0"/>
          </a:p>
          <a:p>
            <a:pPr marL="285750" lvl="0" indent="-285750" algn="l" rtl="0">
              <a:spcBef>
                <a:spcPts val="0"/>
              </a:spcBef>
              <a:spcAft>
                <a:spcPts val="0"/>
              </a:spcAft>
              <a:buFont typeface="Arial" panose="020B0604020202020204" pitchFamily="34" charset="0"/>
              <a:buChar char="•"/>
            </a:pPr>
            <a:r>
              <a:rPr lang="en-US" sz="1800" dirty="0"/>
              <a:t>We want the cat to constantly be moving and to change its looks depending on the color of the balloon it's touching at any point. </a:t>
            </a:r>
          </a:p>
          <a:p>
            <a:pPr marL="285750" lvl="0" indent="-285750" algn="l" rtl="0">
              <a:spcBef>
                <a:spcPts val="0"/>
              </a:spcBef>
              <a:spcAft>
                <a:spcPts val="0"/>
              </a:spcAft>
              <a:buFont typeface="Arial" panose="020B0604020202020204" pitchFamily="34" charset="0"/>
              <a:buChar char="•"/>
            </a:pPr>
            <a:r>
              <a:rPr lang="en-US" sz="1800" dirty="0"/>
              <a:t>More particularly,</a:t>
            </a:r>
          </a:p>
        </p:txBody>
      </p:sp>
      <p:pic>
        <p:nvPicPr>
          <p:cNvPr id="11" name="Picture 10">
            <a:extLst>
              <a:ext uri="{FF2B5EF4-FFF2-40B4-BE49-F238E27FC236}">
                <a16:creationId xmlns:a16="http://schemas.microsoft.com/office/drawing/2014/main" id="{43D1CEAE-264F-42B7-AB0F-C8E3C9DA30B6}"/>
              </a:ext>
            </a:extLst>
          </p:cNvPr>
          <p:cNvPicPr>
            <a:picLocks noChangeAspect="1"/>
          </p:cNvPicPr>
          <p:nvPr/>
        </p:nvPicPr>
        <p:blipFill rotWithShape="1">
          <a:blip r:embed="rId3"/>
          <a:srcRect l="3486" t="7589" r="7057"/>
          <a:stretch/>
        </p:blipFill>
        <p:spPr>
          <a:xfrm>
            <a:off x="1569156" y="4222884"/>
            <a:ext cx="3228622" cy="1038170"/>
          </a:xfrm>
          <a:prstGeom prst="rect">
            <a:avLst/>
          </a:prstGeom>
        </p:spPr>
      </p:pic>
      <p:sp>
        <p:nvSpPr>
          <p:cNvPr id="12" name="Google Shape;525;p23">
            <a:extLst>
              <a:ext uri="{FF2B5EF4-FFF2-40B4-BE49-F238E27FC236}">
                <a16:creationId xmlns:a16="http://schemas.microsoft.com/office/drawing/2014/main" id="{AA763F91-B62A-4199-B649-B17DBC9D62B3}"/>
              </a:ext>
            </a:extLst>
          </p:cNvPr>
          <p:cNvSpPr/>
          <p:nvPr/>
        </p:nvSpPr>
        <p:spPr>
          <a:xfrm>
            <a:off x="714799" y="259431"/>
            <a:ext cx="7704000" cy="469800"/>
          </a:xfrm>
          <a:prstGeom prst="roundRect">
            <a:avLst>
              <a:gd name="adj" fmla="val 16667"/>
            </a:avLst>
          </a:prstGeom>
          <a:solidFill>
            <a:srgbClr val="FEA82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569;p26">
            <a:extLst>
              <a:ext uri="{FF2B5EF4-FFF2-40B4-BE49-F238E27FC236}">
                <a16:creationId xmlns:a16="http://schemas.microsoft.com/office/drawing/2014/main" id="{B5DA70E4-5334-497A-82CD-0694927CE65E}"/>
              </a:ext>
            </a:extLst>
          </p:cNvPr>
          <p:cNvSpPr txBox="1">
            <a:spLocks noGrp="1"/>
          </p:cNvSpPr>
          <p:nvPr>
            <p:ph type="title"/>
          </p:nvPr>
        </p:nvSpPr>
        <p:spPr>
          <a:xfrm>
            <a:off x="714799" y="772637"/>
            <a:ext cx="7704000" cy="740074"/>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sz="5000" dirty="0">
                <a:solidFill>
                  <a:schemeClr val="accent5"/>
                </a:solidFill>
              </a:rPr>
              <a:t>Activity 3 – balloon party!!</a:t>
            </a:r>
            <a:endParaRPr sz="5000" dirty="0">
              <a:solidFill>
                <a:schemeClr val="accent5"/>
              </a:solidFill>
            </a:endParaRPr>
          </a:p>
        </p:txBody>
      </p:sp>
      <p:pic>
        <p:nvPicPr>
          <p:cNvPr id="6" name="Picture 5">
            <a:extLst>
              <a:ext uri="{FF2B5EF4-FFF2-40B4-BE49-F238E27FC236}">
                <a16:creationId xmlns:a16="http://schemas.microsoft.com/office/drawing/2014/main" id="{D9CE53D8-A13A-4B81-807A-14F20854ADFB}"/>
              </a:ext>
            </a:extLst>
          </p:cNvPr>
          <p:cNvPicPr>
            <a:picLocks noChangeAspect="1"/>
          </p:cNvPicPr>
          <p:nvPr/>
        </p:nvPicPr>
        <p:blipFill rotWithShape="1">
          <a:blip r:embed="rId4"/>
          <a:srcRect b="37675"/>
          <a:stretch/>
        </p:blipFill>
        <p:spPr>
          <a:xfrm>
            <a:off x="2364414" y="1914118"/>
            <a:ext cx="2812154" cy="131450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6800438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522"/>
        <p:cNvGrpSpPr/>
        <p:nvPr/>
      </p:nvGrpSpPr>
      <p:grpSpPr>
        <a:xfrm>
          <a:off x="0" y="0"/>
          <a:ext cx="0" cy="0"/>
          <a:chOff x="0" y="0"/>
          <a:chExt cx="0" cy="0"/>
        </a:xfrm>
      </p:grpSpPr>
      <p:sp>
        <p:nvSpPr>
          <p:cNvPr id="524" name="Google Shape;524;p23"/>
          <p:cNvSpPr/>
          <p:nvPr/>
        </p:nvSpPr>
        <p:spPr>
          <a:xfrm>
            <a:off x="720000" y="1490262"/>
            <a:ext cx="819300" cy="819300"/>
          </a:xfrm>
          <a:prstGeom prst="roundRect">
            <a:avLst>
              <a:gd name="adj" fmla="val 16667"/>
            </a:avLst>
          </a:prstGeom>
          <a:solidFill>
            <a:srgbClr val="FEA82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23"/>
          <p:cNvSpPr txBox="1">
            <a:spLocks noGrp="1"/>
          </p:cNvSpPr>
          <p:nvPr>
            <p:ph type="subTitle" idx="7"/>
          </p:nvPr>
        </p:nvSpPr>
        <p:spPr>
          <a:xfrm>
            <a:off x="1747450" y="1525344"/>
            <a:ext cx="2598771" cy="4698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IN" dirty="0"/>
              <a:t>C</a:t>
            </a:r>
            <a:r>
              <a:rPr lang="en" dirty="0"/>
              <a:t>hoose backdrop</a:t>
            </a:r>
            <a:endParaRPr dirty="0"/>
          </a:p>
        </p:txBody>
      </p:sp>
      <p:sp>
        <p:nvSpPr>
          <p:cNvPr id="534" name="Google Shape;534;p23"/>
          <p:cNvSpPr txBox="1">
            <a:spLocks noGrp="1"/>
          </p:cNvSpPr>
          <p:nvPr>
            <p:ph type="title" idx="9"/>
          </p:nvPr>
        </p:nvSpPr>
        <p:spPr>
          <a:xfrm>
            <a:off x="859800" y="1638762"/>
            <a:ext cx="539700" cy="4698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a:t>01.</a:t>
            </a:r>
            <a:endParaRPr dirty="0"/>
          </a:p>
        </p:txBody>
      </p:sp>
      <p:sp>
        <p:nvSpPr>
          <p:cNvPr id="535" name="Google Shape;535;p23"/>
          <p:cNvSpPr txBox="1">
            <a:spLocks noGrp="1"/>
          </p:cNvSpPr>
          <p:nvPr>
            <p:ph type="subTitle" idx="13"/>
          </p:nvPr>
        </p:nvSpPr>
        <p:spPr>
          <a:xfrm>
            <a:off x="6092999" y="1559211"/>
            <a:ext cx="2331000" cy="4698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IN" dirty="0"/>
              <a:t>C</a:t>
            </a:r>
            <a:r>
              <a:rPr lang="en" dirty="0"/>
              <a:t>hoose sprite</a:t>
            </a:r>
            <a:endParaRPr dirty="0"/>
          </a:p>
        </p:txBody>
      </p:sp>
      <p:sp>
        <p:nvSpPr>
          <p:cNvPr id="538" name="Google Shape;538;p23"/>
          <p:cNvSpPr/>
          <p:nvPr/>
        </p:nvSpPr>
        <p:spPr>
          <a:xfrm>
            <a:off x="4986600" y="1478973"/>
            <a:ext cx="819300" cy="819300"/>
          </a:xfrm>
          <a:prstGeom prst="roundRect">
            <a:avLst>
              <a:gd name="adj" fmla="val 16667"/>
            </a:avLst>
          </a:prstGeom>
          <a:solidFill>
            <a:srgbClr val="FEA82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23"/>
          <p:cNvSpPr txBox="1">
            <a:spLocks noGrp="1"/>
          </p:cNvSpPr>
          <p:nvPr>
            <p:ph type="title" idx="15"/>
          </p:nvPr>
        </p:nvSpPr>
        <p:spPr>
          <a:xfrm>
            <a:off x="5126400" y="1627473"/>
            <a:ext cx="539700" cy="4698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a:t>02.</a:t>
            </a:r>
            <a:endParaRPr dirty="0"/>
          </a:p>
        </p:txBody>
      </p:sp>
      <p:pic>
        <p:nvPicPr>
          <p:cNvPr id="4" name="Picture 3">
            <a:extLst>
              <a:ext uri="{FF2B5EF4-FFF2-40B4-BE49-F238E27FC236}">
                <a16:creationId xmlns:a16="http://schemas.microsoft.com/office/drawing/2014/main" id="{097D7A20-9EC3-449D-8AAA-68C26EE29DB7}"/>
              </a:ext>
            </a:extLst>
          </p:cNvPr>
          <p:cNvPicPr>
            <a:picLocks noChangeAspect="1"/>
          </p:cNvPicPr>
          <p:nvPr/>
        </p:nvPicPr>
        <p:blipFill>
          <a:blip r:embed="rId3"/>
          <a:stretch>
            <a:fillRect/>
          </a:stretch>
        </p:blipFill>
        <p:spPr>
          <a:xfrm>
            <a:off x="6203335" y="1995143"/>
            <a:ext cx="1181265" cy="1337453"/>
          </a:xfrm>
          <a:prstGeom prst="rect">
            <a:avLst/>
          </a:prstGeom>
        </p:spPr>
      </p:pic>
      <p:sp>
        <p:nvSpPr>
          <p:cNvPr id="21" name="Google Shape;569;p26">
            <a:extLst>
              <a:ext uri="{FF2B5EF4-FFF2-40B4-BE49-F238E27FC236}">
                <a16:creationId xmlns:a16="http://schemas.microsoft.com/office/drawing/2014/main" id="{C798A371-7863-4D24-A9E3-27F2503A7302}"/>
              </a:ext>
            </a:extLst>
          </p:cNvPr>
          <p:cNvSpPr txBox="1">
            <a:spLocks/>
          </p:cNvSpPr>
          <p:nvPr/>
        </p:nvSpPr>
        <p:spPr>
          <a:xfrm>
            <a:off x="714799" y="772637"/>
            <a:ext cx="7704000" cy="706336"/>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5"/>
              </a:buClr>
              <a:buSzPts val="3600"/>
              <a:buFont typeface="Bebas Neue"/>
              <a:buNone/>
              <a:defRPr sz="3600" b="0" i="0" u="none" strike="noStrike" cap="none">
                <a:solidFill>
                  <a:schemeClr val="dk2"/>
                </a:solidFill>
                <a:latin typeface="Bebas Neue"/>
                <a:ea typeface="Bebas Neue"/>
                <a:cs typeface="Bebas Neue"/>
                <a:sym typeface="Bebas Neue"/>
              </a:defRPr>
            </a:lvl1pPr>
            <a:lvl2pPr marR="0" lvl="1"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9pPr>
          </a:lstStyle>
          <a:p>
            <a:r>
              <a:rPr lang="en-IN" sz="5000" dirty="0">
                <a:solidFill>
                  <a:schemeClr val="accent5"/>
                </a:solidFill>
              </a:rPr>
              <a:t>Activity 3 contd.</a:t>
            </a:r>
          </a:p>
        </p:txBody>
      </p:sp>
      <p:sp>
        <p:nvSpPr>
          <p:cNvPr id="15" name="Rectangle: Rounded Corners 14">
            <a:extLst>
              <a:ext uri="{FF2B5EF4-FFF2-40B4-BE49-F238E27FC236}">
                <a16:creationId xmlns:a16="http://schemas.microsoft.com/office/drawing/2014/main" id="{F5E15093-D3FC-4F83-85D6-F3130D826B3A}"/>
              </a:ext>
            </a:extLst>
          </p:cNvPr>
          <p:cNvSpPr/>
          <p:nvPr/>
        </p:nvSpPr>
        <p:spPr>
          <a:xfrm>
            <a:off x="5969522" y="1995143"/>
            <a:ext cx="1556944" cy="1639877"/>
          </a:xfrm>
          <a:prstGeom prst="round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TextBox 15">
            <a:extLst>
              <a:ext uri="{FF2B5EF4-FFF2-40B4-BE49-F238E27FC236}">
                <a16:creationId xmlns:a16="http://schemas.microsoft.com/office/drawing/2014/main" id="{19D14368-FB84-4689-B8CF-F5B18B095F9E}"/>
              </a:ext>
            </a:extLst>
          </p:cNvPr>
          <p:cNvSpPr txBox="1"/>
          <p:nvPr/>
        </p:nvSpPr>
        <p:spPr>
          <a:xfrm>
            <a:off x="6537510" y="3239903"/>
            <a:ext cx="539699" cy="307777"/>
          </a:xfrm>
          <a:prstGeom prst="rect">
            <a:avLst/>
          </a:prstGeom>
          <a:noFill/>
        </p:spPr>
        <p:txBody>
          <a:bodyPr wrap="square" rtlCol="0">
            <a:spAutoFit/>
          </a:bodyPr>
          <a:lstStyle/>
          <a:p>
            <a:r>
              <a:rPr lang="en-US" dirty="0"/>
              <a:t>cat</a:t>
            </a:r>
            <a:endParaRPr lang="en-IN" dirty="0"/>
          </a:p>
        </p:txBody>
      </p:sp>
      <p:pic>
        <p:nvPicPr>
          <p:cNvPr id="24" name="Picture 23">
            <a:extLst>
              <a:ext uri="{FF2B5EF4-FFF2-40B4-BE49-F238E27FC236}">
                <a16:creationId xmlns:a16="http://schemas.microsoft.com/office/drawing/2014/main" id="{272806CA-84BB-4EF0-B36D-76EC1D7083B9}"/>
              </a:ext>
            </a:extLst>
          </p:cNvPr>
          <p:cNvPicPr>
            <a:picLocks noChangeAspect="1"/>
          </p:cNvPicPr>
          <p:nvPr/>
        </p:nvPicPr>
        <p:blipFill rotWithShape="1">
          <a:blip r:embed="rId4"/>
          <a:srcRect l="59876" t="23803" r="2593" b="8345"/>
          <a:stretch/>
        </p:blipFill>
        <p:spPr>
          <a:xfrm>
            <a:off x="1633313" y="2009583"/>
            <a:ext cx="2318410" cy="2356542"/>
          </a:xfrm>
          <a:prstGeom prst="rect">
            <a:avLst/>
          </a:prstGeom>
          <a:ln>
            <a:noFill/>
          </a:ln>
          <a:effectLst>
            <a:outerShdw blurRad="190500" algn="tl" rotWithShape="0">
              <a:srgbClr val="000000">
                <a:alpha val="70000"/>
              </a:srgbClr>
            </a:outerShdw>
          </a:effectLst>
        </p:spPr>
      </p:pic>
      <p:sp>
        <p:nvSpPr>
          <p:cNvPr id="25" name="TextBox 24">
            <a:extLst>
              <a:ext uri="{FF2B5EF4-FFF2-40B4-BE49-F238E27FC236}">
                <a16:creationId xmlns:a16="http://schemas.microsoft.com/office/drawing/2014/main" id="{DA3061DC-4A98-4138-B31B-AEFA8DD81B28}"/>
              </a:ext>
            </a:extLst>
          </p:cNvPr>
          <p:cNvSpPr txBox="1"/>
          <p:nvPr/>
        </p:nvSpPr>
        <p:spPr>
          <a:xfrm>
            <a:off x="1612284" y="4662311"/>
            <a:ext cx="2383983" cy="307777"/>
          </a:xfrm>
          <a:prstGeom prst="rect">
            <a:avLst/>
          </a:prstGeom>
          <a:noFill/>
        </p:spPr>
        <p:txBody>
          <a:bodyPr wrap="square" rtlCol="0">
            <a:spAutoFit/>
          </a:bodyPr>
          <a:lstStyle/>
          <a:p>
            <a:r>
              <a:rPr lang="en-US" dirty="0">
                <a:latin typeface="Quicksand" panose="020B0604020202020204" charset="0"/>
              </a:rPr>
              <a:t>Upload file balloons.png </a:t>
            </a:r>
            <a:endParaRPr lang="en-IN" dirty="0">
              <a:latin typeface="Quicksand" panose="020B0604020202020204" charset="0"/>
            </a:endParaRPr>
          </a:p>
        </p:txBody>
      </p:sp>
      <p:sp>
        <p:nvSpPr>
          <p:cNvPr id="17" name="Google Shape;691;p26">
            <a:extLst>
              <a:ext uri="{FF2B5EF4-FFF2-40B4-BE49-F238E27FC236}">
                <a16:creationId xmlns:a16="http://schemas.microsoft.com/office/drawing/2014/main" id="{8E6AB170-82BD-4C1D-B446-FDB52989292B}"/>
              </a:ext>
            </a:extLst>
          </p:cNvPr>
          <p:cNvSpPr/>
          <p:nvPr/>
        </p:nvSpPr>
        <p:spPr>
          <a:xfrm>
            <a:off x="4572000" y="202986"/>
            <a:ext cx="3846900" cy="4698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 name="Google Shape;692;p26">
            <a:extLst>
              <a:ext uri="{FF2B5EF4-FFF2-40B4-BE49-F238E27FC236}">
                <a16:creationId xmlns:a16="http://schemas.microsoft.com/office/drawing/2014/main" id="{B9DEACBE-1E6C-43E0-BB7B-24BDF91252C2}"/>
              </a:ext>
            </a:extLst>
          </p:cNvPr>
          <p:cNvGrpSpPr/>
          <p:nvPr/>
        </p:nvGrpSpPr>
        <p:grpSpPr>
          <a:xfrm>
            <a:off x="7631947" y="377849"/>
            <a:ext cx="636814" cy="120078"/>
            <a:chOff x="8209059" y="198000"/>
            <a:chExt cx="636814" cy="120078"/>
          </a:xfrm>
        </p:grpSpPr>
        <p:sp>
          <p:nvSpPr>
            <p:cNvPr id="19" name="Google Shape;693;p26">
              <a:extLst>
                <a:ext uri="{FF2B5EF4-FFF2-40B4-BE49-F238E27FC236}">
                  <a16:creationId xmlns:a16="http://schemas.microsoft.com/office/drawing/2014/main" id="{09405927-3277-4B58-A515-D57589DE079C}"/>
                </a:ext>
              </a:extLst>
            </p:cNvPr>
            <p:cNvSpPr/>
            <p:nvPr/>
          </p:nvSpPr>
          <p:spPr>
            <a:xfrm>
              <a:off x="8466925" y="198000"/>
              <a:ext cx="121068" cy="120078"/>
            </a:xfrm>
            <a:custGeom>
              <a:avLst/>
              <a:gdLst/>
              <a:ahLst/>
              <a:cxnLst/>
              <a:rect l="l" t="t" r="r" b="b"/>
              <a:pathLst>
                <a:path w="3059" h="3034" extrusionOk="0">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694;p26">
              <a:extLst>
                <a:ext uri="{FF2B5EF4-FFF2-40B4-BE49-F238E27FC236}">
                  <a16:creationId xmlns:a16="http://schemas.microsoft.com/office/drawing/2014/main" id="{85D00F31-2364-42B3-80FB-FD57B570ADE7}"/>
                </a:ext>
              </a:extLst>
            </p:cNvPr>
            <p:cNvSpPr/>
            <p:nvPr/>
          </p:nvSpPr>
          <p:spPr>
            <a:xfrm>
              <a:off x="8725834"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695;p26">
              <a:extLst>
                <a:ext uri="{FF2B5EF4-FFF2-40B4-BE49-F238E27FC236}">
                  <a16:creationId xmlns:a16="http://schemas.microsoft.com/office/drawing/2014/main" id="{5FCEA100-1E6D-4EDE-8657-74918EE7E25F}"/>
                </a:ext>
              </a:extLst>
            </p:cNvPr>
            <p:cNvSpPr/>
            <p:nvPr/>
          </p:nvSpPr>
          <p:spPr>
            <a:xfrm>
              <a:off x="8209059"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5930161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522"/>
        <p:cNvGrpSpPr/>
        <p:nvPr/>
      </p:nvGrpSpPr>
      <p:grpSpPr>
        <a:xfrm>
          <a:off x="0" y="0"/>
          <a:ext cx="0" cy="0"/>
          <a:chOff x="0" y="0"/>
          <a:chExt cx="0" cy="0"/>
        </a:xfrm>
      </p:grpSpPr>
      <p:pic>
        <p:nvPicPr>
          <p:cNvPr id="10" name="Picture 9">
            <a:extLst>
              <a:ext uri="{FF2B5EF4-FFF2-40B4-BE49-F238E27FC236}">
                <a16:creationId xmlns:a16="http://schemas.microsoft.com/office/drawing/2014/main" id="{D2284B43-3312-40CD-9A75-6B8E63F2145E}"/>
              </a:ext>
            </a:extLst>
          </p:cNvPr>
          <p:cNvPicPr>
            <a:picLocks noChangeAspect="1"/>
          </p:cNvPicPr>
          <p:nvPr/>
        </p:nvPicPr>
        <p:blipFill rotWithShape="1">
          <a:blip r:embed="rId3"/>
          <a:srcRect l="33828" t="26984" r="41637" b="25050"/>
          <a:stretch/>
        </p:blipFill>
        <p:spPr>
          <a:xfrm>
            <a:off x="2387643" y="1779715"/>
            <a:ext cx="2834062" cy="2994096"/>
          </a:xfrm>
          <a:prstGeom prst="rect">
            <a:avLst/>
          </a:prstGeom>
        </p:spPr>
      </p:pic>
      <p:sp>
        <p:nvSpPr>
          <p:cNvPr id="524" name="Google Shape;524;p23"/>
          <p:cNvSpPr/>
          <p:nvPr/>
        </p:nvSpPr>
        <p:spPr>
          <a:xfrm>
            <a:off x="708711" y="1540903"/>
            <a:ext cx="819300" cy="819300"/>
          </a:xfrm>
          <a:prstGeom prst="roundRect">
            <a:avLst>
              <a:gd name="adj" fmla="val 16667"/>
            </a:avLst>
          </a:prstGeom>
          <a:solidFill>
            <a:srgbClr val="FEA82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23"/>
          <p:cNvSpPr txBox="1">
            <a:spLocks noGrp="1"/>
          </p:cNvSpPr>
          <p:nvPr>
            <p:ph type="subTitle" idx="7"/>
          </p:nvPr>
        </p:nvSpPr>
        <p:spPr>
          <a:xfrm>
            <a:off x="1815185" y="1417939"/>
            <a:ext cx="2331000" cy="4698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a:t>Add code</a:t>
            </a:r>
            <a:endParaRPr dirty="0"/>
          </a:p>
        </p:txBody>
      </p:sp>
      <p:sp>
        <p:nvSpPr>
          <p:cNvPr id="534" name="Google Shape;534;p23"/>
          <p:cNvSpPr txBox="1">
            <a:spLocks noGrp="1"/>
          </p:cNvSpPr>
          <p:nvPr>
            <p:ph type="title" idx="9"/>
          </p:nvPr>
        </p:nvSpPr>
        <p:spPr>
          <a:xfrm>
            <a:off x="848511" y="1689403"/>
            <a:ext cx="539700" cy="4698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a:t>03.</a:t>
            </a:r>
            <a:endParaRPr dirty="0"/>
          </a:p>
        </p:txBody>
      </p:sp>
      <p:sp>
        <p:nvSpPr>
          <p:cNvPr id="18" name="TextBox 17">
            <a:extLst>
              <a:ext uri="{FF2B5EF4-FFF2-40B4-BE49-F238E27FC236}">
                <a16:creationId xmlns:a16="http://schemas.microsoft.com/office/drawing/2014/main" id="{F40B896D-4DDA-4447-86BA-0AEC104C1634}"/>
              </a:ext>
            </a:extLst>
          </p:cNvPr>
          <p:cNvSpPr txBox="1"/>
          <p:nvPr/>
        </p:nvSpPr>
        <p:spPr>
          <a:xfrm>
            <a:off x="225778" y="4734201"/>
            <a:ext cx="8658578" cy="369332"/>
          </a:xfrm>
          <a:prstGeom prst="rect">
            <a:avLst/>
          </a:prstGeom>
          <a:noFill/>
        </p:spPr>
        <p:txBody>
          <a:bodyPr wrap="square">
            <a:spAutoFit/>
          </a:bodyPr>
          <a:lstStyle/>
          <a:p>
            <a:pPr algn="ctr"/>
            <a:r>
              <a:rPr lang="en-IN" sz="1800" b="1" dirty="0">
                <a:solidFill>
                  <a:schemeClr val="bg2">
                    <a:lumMod val="50000"/>
                    <a:lumOff val="50000"/>
                  </a:schemeClr>
                </a:solidFill>
                <a:latin typeface="Quicksand" panose="020B0604020202020204" charset="0"/>
                <a:hlinkClick r:id="rId4">
                  <a:extLst>
                    <a:ext uri="{A12FA001-AC4F-418D-AE19-62706E023703}">
                      <ahyp:hlinkClr xmlns:ahyp="http://schemas.microsoft.com/office/drawing/2018/hyperlinkcolor" val="tx"/>
                    </a:ext>
                  </a:extLst>
                </a:hlinkClick>
              </a:rPr>
              <a:t>https://scratch.mit.edu/projects/655979671/</a:t>
            </a:r>
            <a:endParaRPr lang="en-IN" sz="1800" b="1" dirty="0">
              <a:solidFill>
                <a:schemeClr val="bg2">
                  <a:lumMod val="50000"/>
                  <a:lumOff val="50000"/>
                </a:schemeClr>
              </a:solidFill>
              <a:latin typeface="Quicksand" panose="020B0604020202020204" charset="0"/>
            </a:endParaRPr>
          </a:p>
        </p:txBody>
      </p:sp>
      <p:sp>
        <p:nvSpPr>
          <p:cNvPr id="17" name="Google Shape;569;p26">
            <a:extLst>
              <a:ext uri="{FF2B5EF4-FFF2-40B4-BE49-F238E27FC236}">
                <a16:creationId xmlns:a16="http://schemas.microsoft.com/office/drawing/2014/main" id="{A1C7C63E-3103-41EA-B382-038F70F985DA}"/>
              </a:ext>
            </a:extLst>
          </p:cNvPr>
          <p:cNvSpPr txBox="1">
            <a:spLocks/>
          </p:cNvSpPr>
          <p:nvPr/>
        </p:nvSpPr>
        <p:spPr>
          <a:xfrm>
            <a:off x="714799" y="772637"/>
            <a:ext cx="7704000" cy="615896"/>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5"/>
              </a:buClr>
              <a:buSzPts val="3600"/>
              <a:buFont typeface="Bebas Neue"/>
              <a:buNone/>
              <a:defRPr sz="3600" b="0" i="0" u="none" strike="noStrike" cap="none">
                <a:solidFill>
                  <a:schemeClr val="dk2"/>
                </a:solidFill>
                <a:latin typeface="Bebas Neue"/>
                <a:ea typeface="Bebas Neue"/>
                <a:cs typeface="Bebas Neue"/>
                <a:sym typeface="Bebas Neue"/>
              </a:defRPr>
            </a:lvl1pPr>
            <a:lvl2pPr marR="0" lvl="1"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9pPr>
          </a:lstStyle>
          <a:p>
            <a:r>
              <a:rPr lang="en-IN" sz="5000" dirty="0">
                <a:solidFill>
                  <a:schemeClr val="accent5"/>
                </a:solidFill>
              </a:rPr>
              <a:t>Activity 3 contd.</a:t>
            </a:r>
          </a:p>
        </p:txBody>
      </p:sp>
      <p:sp>
        <p:nvSpPr>
          <p:cNvPr id="9" name="Google Shape;691;p26">
            <a:extLst>
              <a:ext uri="{FF2B5EF4-FFF2-40B4-BE49-F238E27FC236}">
                <a16:creationId xmlns:a16="http://schemas.microsoft.com/office/drawing/2014/main" id="{7C189B63-8A83-4AED-AF37-6B6397FF2254}"/>
              </a:ext>
            </a:extLst>
          </p:cNvPr>
          <p:cNvSpPr/>
          <p:nvPr/>
        </p:nvSpPr>
        <p:spPr>
          <a:xfrm>
            <a:off x="4572000" y="202986"/>
            <a:ext cx="3846900" cy="4698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692;p26">
            <a:extLst>
              <a:ext uri="{FF2B5EF4-FFF2-40B4-BE49-F238E27FC236}">
                <a16:creationId xmlns:a16="http://schemas.microsoft.com/office/drawing/2014/main" id="{4B8CAC1D-EAD5-4F36-A5D1-A6BA08D10C9E}"/>
              </a:ext>
            </a:extLst>
          </p:cNvPr>
          <p:cNvGrpSpPr/>
          <p:nvPr/>
        </p:nvGrpSpPr>
        <p:grpSpPr>
          <a:xfrm>
            <a:off x="7631947" y="377849"/>
            <a:ext cx="636814" cy="120078"/>
            <a:chOff x="8209059" y="198000"/>
            <a:chExt cx="636814" cy="120078"/>
          </a:xfrm>
        </p:grpSpPr>
        <p:sp>
          <p:nvSpPr>
            <p:cNvPr id="12" name="Google Shape;693;p26">
              <a:extLst>
                <a:ext uri="{FF2B5EF4-FFF2-40B4-BE49-F238E27FC236}">
                  <a16:creationId xmlns:a16="http://schemas.microsoft.com/office/drawing/2014/main" id="{D50C5A91-31E7-4E9E-AB69-90FE1E1E7F94}"/>
                </a:ext>
              </a:extLst>
            </p:cNvPr>
            <p:cNvSpPr/>
            <p:nvPr/>
          </p:nvSpPr>
          <p:spPr>
            <a:xfrm>
              <a:off x="8466925" y="198000"/>
              <a:ext cx="121068" cy="120078"/>
            </a:xfrm>
            <a:custGeom>
              <a:avLst/>
              <a:gdLst/>
              <a:ahLst/>
              <a:cxnLst/>
              <a:rect l="l" t="t" r="r" b="b"/>
              <a:pathLst>
                <a:path w="3059" h="3034" extrusionOk="0">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694;p26">
              <a:extLst>
                <a:ext uri="{FF2B5EF4-FFF2-40B4-BE49-F238E27FC236}">
                  <a16:creationId xmlns:a16="http://schemas.microsoft.com/office/drawing/2014/main" id="{F2313D02-A0C6-4289-9F6B-792E815E915F}"/>
                </a:ext>
              </a:extLst>
            </p:cNvPr>
            <p:cNvSpPr/>
            <p:nvPr/>
          </p:nvSpPr>
          <p:spPr>
            <a:xfrm>
              <a:off x="8725834"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695;p26">
              <a:extLst>
                <a:ext uri="{FF2B5EF4-FFF2-40B4-BE49-F238E27FC236}">
                  <a16:creationId xmlns:a16="http://schemas.microsoft.com/office/drawing/2014/main" id="{3B5E29F1-714A-419D-9167-84047E6DED6C}"/>
                </a:ext>
              </a:extLst>
            </p:cNvPr>
            <p:cNvSpPr/>
            <p:nvPr/>
          </p:nvSpPr>
          <p:spPr>
            <a:xfrm>
              <a:off x="8209059"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5517104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522"/>
        <p:cNvGrpSpPr/>
        <p:nvPr/>
      </p:nvGrpSpPr>
      <p:grpSpPr>
        <a:xfrm>
          <a:off x="0" y="0"/>
          <a:ext cx="0" cy="0"/>
          <a:chOff x="0" y="0"/>
          <a:chExt cx="0" cy="0"/>
        </a:xfrm>
      </p:grpSpPr>
      <p:sp>
        <p:nvSpPr>
          <p:cNvPr id="18" name="TextBox 17">
            <a:extLst>
              <a:ext uri="{FF2B5EF4-FFF2-40B4-BE49-F238E27FC236}">
                <a16:creationId xmlns:a16="http://schemas.microsoft.com/office/drawing/2014/main" id="{F40B896D-4DDA-4447-86BA-0AEC104C1634}"/>
              </a:ext>
            </a:extLst>
          </p:cNvPr>
          <p:cNvSpPr txBox="1"/>
          <p:nvPr/>
        </p:nvSpPr>
        <p:spPr>
          <a:xfrm>
            <a:off x="225778" y="4734201"/>
            <a:ext cx="8658578" cy="369332"/>
          </a:xfrm>
          <a:prstGeom prst="rect">
            <a:avLst/>
          </a:prstGeom>
          <a:noFill/>
        </p:spPr>
        <p:txBody>
          <a:bodyPr wrap="square">
            <a:spAutoFit/>
          </a:bodyPr>
          <a:lstStyle/>
          <a:p>
            <a:pPr algn="ctr"/>
            <a:r>
              <a:rPr lang="en-IN" sz="1800" b="1" dirty="0">
                <a:solidFill>
                  <a:schemeClr val="bg2">
                    <a:lumMod val="50000"/>
                    <a:lumOff val="50000"/>
                  </a:schemeClr>
                </a:solidFill>
                <a:latin typeface="Quicksand" panose="020B0604020202020204" charset="0"/>
                <a:hlinkClick r:id="rId3">
                  <a:extLst>
                    <a:ext uri="{A12FA001-AC4F-418D-AE19-62706E023703}">
                      <ahyp:hlinkClr xmlns:ahyp="http://schemas.microsoft.com/office/drawing/2018/hyperlinkcolor" val="tx"/>
                    </a:ext>
                  </a:extLst>
                </a:hlinkClick>
              </a:rPr>
              <a:t>https://scratch.mit.edu/projects/655979671/</a:t>
            </a:r>
            <a:endParaRPr lang="en-IN" sz="1800" b="1" dirty="0">
              <a:solidFill>
                <a:schemeClr val="bg2">
                  <a:lumMod val="50000"/>
                  <a:lumOff val="50000"/>
                </a:schemeClr>
              </a:solidFill>
              <a:latin typeface="Quicksand" panose="020B0604020202020204" charset="0"/>
            </a:endParaRPr>
          </a:p>
        </p:txBody>
      </p:sp>
      <p:sp>
        <p:nvSpPr>
          <p:cNvPr id="17" name="Google Shape;569;p26">
            <a:extLst>
              <a:ext uri="{FF2B5EF4-FFF2-40B4-BE49-F238E27FC236}">
                <a16:creationId xmlns:a16="http://schemas.microsoft.com/office/drawing/2014/main" id="{A1C7C63E-3103-41EA-B382-038F70F985DA}"/>
              </a:ext>
            </a:extLst>
          </p:cNvPr>
          <p:cNvSpPr txBox="1">
            <a:spLocks/>
          </p:cNvSpPr>
          <p:nvPr/>
        </p:nvSpPr>
        <p:spPr>
          <a:xfrm>
            <a:off x="714799" y="772637"/>
            <a:ext cx="7704000" cy="615896"/>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5"/>
              </a:buClr>
              <a:buSzPts val="3600"/>
              <a:buFont typeface="Bebas Neue"/>
              <a:buNone/>
              <a:defRPr sz="3600" b="0" i="0" u="none" strike="noStrike" cap="none">
                <a:solidFill>
                  <a:schemeClr val="dk2"/>
                </a:solidFill>
                <a:latin typeface="Bebas Neue"/>
                <a:ea typeface="Bebas Neue"/>
                <a:cs typeface="Bebas Neue"/>
                <a:sym typeface="Bebas Neue"/>
              </a:defRPr>
            </a:lvl1pPr>
            <a:lvl2pPr marR="0" lvl="1"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9pPr>
          </a:lstStyle>
          <a:p>
            <a:r>
              <a:rPr lang="en-IN" sz="5000" dirty="0">
                <a:solidFill>
                  <a:schemeClr val="accent5"/>
                </a:solidFill>
              </a:rPr>
              <a:t>Activity 3 contd.</a:t>
            </a:r>
          </a:p>
        </p:txBody>
      </p:sp>
      <p:sp>
        <p:nvSpPr>
          <p:cNvPr id="9" name="Google Shape;691;p26">
            <a:extLst>
              <a:ext uri="{FF2B5EF4-FFF2-40B4-BE49-F238E27FC236}">
                <a16:creationId xmlns:a16="http://schemas.microsoft.com/office/drawing/2014/main" id="{7C189B63-8A83-4AED-AF37-6B6397FF2254}"/>
              </a:ext>
            </a:extLst>
          </p:cNvPr>
          <p:cNvSpPr/>
          <p:nvPr/>
        </p:nvSpPr>
        <p:spPr>
          <a:xfrm>
            <a:off x="4572000" y="202986"/>
            <a:ext cx="3846900" cy="4698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692;p26">
            <a:extLst>
              <a:ext uri="{FF2B5EF4-FFF2-40B4-BE49-F238E27FC236}">
                <a16:creationId xmlns:a16="http://schemas.microsoft.com/office/drawing/2014/main" id="{4B8CAC1D-EAD5-4F36-A5D1-A6BA08D10C9E}"/>
              </a:ext>
            </a:extLst>
          </p:cNvPr>
          <p:cNvGrpSpPr/>
          <p:nvPr/>
        </p:nvGrpSpPr>
        <p:grpSpPr>
          <a:xfrm>
            <a:off x="7631947" y="377849"/>
            <a:ext cx="636814" cy="120078"/>
            <a:chOff x="8209059" y="198000"/>
            <a:chExt cx="636814" cy="120078"/>
          </a:xfrm>
        </p:grpSpPr>
        <p:sp>
          <p:nvSpPr>
            <p:cNvPr id="12" name="Google Shape;693;p26">
              <a:extLst>
                <a:ext uri="{FF2B5EF4-FFF2-40B4-BE49-F238E27FC236}">
                  <a16:creationId xmlns:a16="http://schemas.microsoft.com/office/drawing/2014/main" id="{D50C5A91-31E7-4E9E-AB69-90FE1E1E7F94}"/>
                </a:ext>
              </a:extLst>
            </p:cNvPr>
            <p:cNvSpPr/>
            <p:nvPr/>
          </p:nvSpPr>
          <p:spPr>
            <a:xfrm>
              <a:off x="8466925" y="198000"/>
              <a:ext cx="121068" cy="120078"/>
            </a:xfrm>
            <a:custGeom>
              <a:avLst/>
              <a:gdLst/>
              <a:ahLst/>
              <a:cxnLst/>
              <a:rect l="l" t="t" r="r" b="b"/>
              <a:pathLst>
                <a:path w="3059" h="3034" extrusionOk="0">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694;p26">
              <a:extLst>
                <a:ext uri="{FF2B5EF4-FFF2-40B4-BE49-F238E27FC236}">
                  <a16:creationId xmlns:a16="http://schemas.microsoft.com/office/drawing/2014/main" id="{F2313D02-A0C6-4289-9F6B-792E815E915F}"/>
                </a:ext>
              </a:extLst>
            </p:cNvPr>
            <p:cNvSpPr/>
            <p:nvPr/>
          </p:nvSpPr>
          <p:spPr>
            <a:xfrm>
              <a:off x="8725834"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695;p26">
              <a:extLst>
                <a:ext uri="{FF2B5EF4-FFF2-40B4-BE49-F238E27FC236}">
                  <a16:creationId xmlns:a16="http://schemas.microsoft.com/office/drawing/2014/main" id="{3B5E29F1-714A-419D-9167-84047E6DED6C}"/>
                </a:ext>
              </a:extLst>
            </p:cNvPr>
            <p:cNvSpPr/>
            <p:nvPr/>
          </p:nvSpPr>
          <p:spPr>
            <a:xfrm>
              <a:off x="8209059"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 name="TextBox 4">
            <a:extLst>
              <a:ext uri="{FF2B5EF4-FFF2-40B4-BE49-F238E27FC236}">
                <a16:creationId xmlns:a16="http://schemas.microsoft.com/office/drawing/2014/main" id="{8C3EEDC7-74AA-4B78-BCBB-BA78516DFF70}"/>
              </a:ext>
            </a:extLst>
          </p:cNvPr>
          <p:cNvSpPr txBox="1"/>
          <p:nvPr/>
        </p:nvSpPr>
        <p:spPr>
          <a:xfrm>
            <a:off x="135466" y="1388533"/>
            <a:ext cx="9008533" cy="923330"/>
          </a:xfrm>
          <a:prstGeom prst="rect">
            <a:avLst/>
          </a:prstGeom>
          <a:noFill/>
        </p:spPr>
        <p:txBody>
          <a:bodyPr wrap="square" rtlCol="0">
            <a:spAutoFit/>
          </a:bodyPr>
          <a:lstStyle/>
          <a:p>
            <a:r>
              <a:rPr lang="en-US" sz="1800" dirty="0">
                <a:latin typeface="Quicksand" panose="020B0604020202020204" charset="0"/>
              </a:rPr>
              <a:t>Note that  the cat may considerably change its looks and position every time you run the program. In order to bring it to its original looks, we need to add extra blocks before the forever loop.</a:t>
            </a:r>
          </a:p>
        </p:txBody>
      </p:sp>
      <p:sp>
        <p:nvSpPr>
          <p:cNvPr id="19" name="TextBox 18">
            <a:extLst>
              <a:ext uri="{FF2B5EF4-FFF2-40B4-BE49-F238E27FC236}">
                <a16:creationId xmlns:a16="http://schemas.microsoft.com/office/drawing/2014/main" id="{4C4DDE13-9ACD-4479-9320-3C2E7F5B49FE}"/>
              </a:ext>
            </a:extLst>
          </p:cNvPr>
          <p:cNvSpPr txBox="1"/>
          <p:nvPr/>
        </p:nvSpPr>
        <p:spPr>
          <a:xfrm>
            <a:off x="135467" y="2475972"/>
            <a:ext cx="9245600" cy="1815882"/>
          </a:xfrm>
          <a:prstGeom prst="rect">
            <a:avLst/>
          </a:prstGeom>
          <a:noFill/>
        </p:spPr>
        <p:txBody>
          <a:bodyPr wrap="square" numCol="2" rtlCol="0">
            <a:spAutoFit/>
          </a:bodyPr>
          <a:lstStyle/>
          <a:p>
            <a:pPr marL="285750" indent="-285750">
              <a:buFont typeface="Arial" panose="020B0604020202020204" pitchFamily="34" charset="0"/>
              <a:buChar char="•"/>
            </a:pPr>
            <a:r>
              <a:rPr lang="en-US" sz="1600" dirty="0">
                <a:latin typeface="Quicksand" panose="020B0604020202020204" charset="0"/>
              </a:rPr>
              <a:t>A clear graphic effects block to reset the color</a:t>
            </a:r>
          </a:p>
          <a:p>
            <a:pPr marL="285750" indent="-285750">
              <a:buFont typeface="Arial" panose="020B0604020202020204" pitchFamily="34" charset="0"/>
              <a:buChar char="•"/>
            </a:pPr>
            <a:endParaRPr lang="en-US" sz="1600" dirty="0">
              <a:latin typeface="Quicksand" panose="020B0604020202020204" charset="0"/>
            </a:endParaRPr>
          </a:p>
          <a:p>
            <a:pPr marL="285750" indent="-285750">
              <a:buFont typeface="Arial" panose="020B0604020202020204" pitchFamily="34" charset="0"/>
              <a:buChar char="•"/>
            </a:pPr>
            <a:endParaRPr lang="en-US" sz="1600" dirty="0">
              <a:latin typeface="Quicksand" panose="020B0604020202020204" charset="0"/>
            </a:endParaRPr>
          </a:p>
          <a:p>
            <a:pPr marL="285750" indent="-285750">
              <a:buFont typeface="Arial" panose="020B0604020202020204" pitchFamily="34" charset="0"/>
              <a:buChar char="•"/>
            </a:pPr>
            <a:r>
              <a:rPr lang="en-US" sz="1600" dirty="0">
                <a:latin typeface="Quicksand" panose="020B0604020202020204" charset="0"/>
              </a:rPr>
              <a:t>A go to block to reset position.</a:t>
            </a:r>
          </a:p>
          <a:p>
            <a:pPr marL="285750" indent="-285750">
              <a:buFont typeface="Arial" panose="020B0604020202020204" pitchFamily="34" charset="0"/>
              <a:buChar char="•"/>
            </a:pPr>
            <a:endParaRPr lang="en-US" sz="1600" dirty="0">
              <a:latin typeface="Quicksand" panose="020B0604020202020204" charset="0"/>
            </a:endParaRPr>
          </a:p>
          <a:p>
            <a:pPr marL="285750" indent="-285750">
              <a:buFont typeface="Arial" panose="020B0604020202020204" pitchFamily="34" charset="0"/>
              <a:buChar char="•"/>
            </a:pPr>
            <a:endParaRPr lang="en-US" sz="1600" dirty="0">
              <a:latin typeface="Quicksand" panose="020B0604020202020204" charset="0"/>
            </a:endParaRPr>
          </a:p>
          <a:p>
            <a:pPr marL="285750" indent="-285750">
              <a:buFont typeface="Arial" panose="020B0604020202020204" pitchFamily="34" charset="0"/>
              <a:buChar char="•"/>
            </a:pPr>
            <a:r>
              <a:rPr lang="en-US" sz="1600" dirty="0">
                <a:latin typeface="Quicksand" panose="020B0604020202020204" charset="0"/>
              </a:rPr>
              <a:t>Change rotation of cat to left-right</a:t>
            </a:r>
          </a:p>
          <a:p>
            <a:pPr marL="285750" indent="-285750">
              <a:buFont typeface="Arial" panose="020B0604020202020204" pitchFamily="34" charset="0"/>
              <a:buChar char="•"/>
            </a:pPr>
            <a:endParaRPr lang="en-US" sz="1800" dirty="0">
              <a:latin typeface="Quicksand" panose="020B0604020202020204" charset="0"/>
            </a:endParaRPr>
          </a:p>
          <a:p>
            <a:pPr marL="285750" indent="-285750">
              <a:buFont typeface="Arial" panose="020B0604020202020204" pitchFamily="34" charset="0"/>
              <a:buChar char="•"/>
            </a:pPr>
            <a:endParaRPr lang="en-US" sz="1800" dirty="0">
              <a:latin typeface="Quicksand" panose="020B0604020202020204" charset="0"/>
            </a:endParaRPr>
          </a:p>
          <a:p>
            <a:pPr marL="285750" indent="-285750">
              <a:buFont typeface="Arial" panose="020B0604020202020204" pitchFamily="34" charset="0"/>
              <a:buChar char="•"/>
            </a:pPr>
            <a:endParaRPr lang="en-US" sz="1800" dirty="0">
              <a:latin typeface="Quicksand" panose="020B0604020202020204" charset="0"/>
            </a:endParaRPr>
          </a:p>
        </p:txBody>
      </p:sp>
      <p:pic>
        <p:nvPicPr>
          <p:cNvPr id="7" name="Picture 6">
            <a:extLst>
              <a:ext uri="{FF2B5EF4-FFF2-40B4-BE49-F238E27FC236}">
                <a16:creationId xmlns:a16="http://schemas.microsoft.com/office/drawing/2014/main" id="{99209271-01F2-4A2A-B37A-EF48E9C975C5}"/>
              </a:ext>
            </a:extLst>
          </p:cNvPr>
          <p:cNvPicPr>
            <a:picLocks noChangeAspect="1"/>
          </p:cNvPicPr>
          <p:nvPr/>
        </p:nvPicPr>
        <p:blipFill rotWithShape="1">
          <a:blip r:embed="rId4"/>
          <a:srcRect t="12518" r="53276" b="14287"/>
          <a:stretch/>
        </p:blipFill>
        <p:spPr>
          <a:xfrm>
            <a:off x="1556485" y="2928970"/>
            <a:ext cx="1919110" cy="624817"/>
          </a:xfrm>
          <a:prstGeom prst="rect">
            <a:avLst/>
          </a:prstGeom>
        </p:spPr>
      </p:pic>
      <p:pic>
        <p:nvPicPr>
          <p:cNvPr id="22" name="Picture 21">
            <a:extLst>
              <a:ext uri="{FF2B5EF4-FFF2-40B4-BE49-F238E27FC236}">
                <a16:creationId xmlns:a16="http://schemas.microsoft.com/office/drawing/2014/main" id="{D28FC3D2-0E48-4C74-8B3D-1AB7DAA58CC3}"/>
              </a:ext>
            </a:extLst>
          </p:cNvPr>
          <p:cNvPicPr>
            <a:picLocks noChangeAspect="1"/>
          </p:cNvPicPr>
          <p:nvPr/>
        </p:nvPicPr>
        <p:blipFill rotWithShape="1">
          <a:blip r:embed="rId4"/>
          <a:srcRect l="52518" t="13832" b="13832"/>
          <a:stretch/>
        </p:blipFill>
        <p:spPr>
          <a:xfrm>
            <a:off x="1556485" y="4006785"/>
            <a:ext cx="1919111" cy="563409"/>
          </a:xfrm>
          <a:prstGeom prst="rect">
            <a:avLst/>
          </a:prstGeom>
        </p:spPr>
      </p:pic>
      <p:pic>
        <p:nvPicPr>
          <p:cNvPr id="24" name="Picture 23">
            <a:extLst>
              <a:ext uri="{FF2B5EF4-FFF2-40B4-BE49-F238E27FC236}">
                <a16:creationId xmlns:a16="http://schemas.microsoft.com/office/drawing/2014/main" id="{AC1E21C6-54D8-4EE3-886C-BAEA4F667D88}"/>
              </a:ext>
            </a:extLst>
          </p:cNvPr>
          <p:cNvPicPr>
            <a:picLocks noChangeAspect="1"/>
          </p:cNvPicPr>
          <p:nvPr/>
        </p:nvPicPr>
        <p:blipFill>
          <a:blip r:embed="rId5"/>
          <a:stretch>
            <a:fillRect/>
          </a:stretch>
        </p:blipFill>
        <p:spPr>
          <a:xfrm>
            <a:off x="6186313" y="2958210"/>
            <a:ext cx="1401202" cy="1677872"/>
          </a:xfrm>
          <a:prstGeom prst="rect">
            <a:avLst/>
          </a:prstGeom>
          <a:ln>
            <a:noFill/>
          </a:ln>
          <a:effectLst>
            <a:outerShdw blurRad="190500" algn="tl" rotWithShape="0">
              <a:srgbClr val="000000">
                <a:alpha val="70000"/>
              </a:srgbClr>
            </a:outerShdw>
          </a:effectLst>
        </p:spPr>
      </p:pic>
      <p:sp>
        <p:nvSpPr>
          <p:cNvPr id="25" name="Oval 24">
            <a:extLst>
              <a:ext uri="{FF2B5EF4-FFF2-40B4-BE49-F238E27FC236}">
                <a16:creationId xmlns:a16="http://schemas.microsoft.com/office/drawing/2014/main" id="{7412B321-8E9C-4C50-894B-4C6A24552791}"/>
              </a:ext>
            </a:extLst>
          </p:cNvPr>
          <p:cNvSpPr/>
          <p:nvPr/>
        </p:nvSpPr>
        <p:spPr>
          <a:xfrm>
            <a:off x="6807202" y="3977398"/>
            <a:ext cx="361244" cy="25593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4058949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555"/>
        <p:cNvGrpSpPr/>
        <p:nvPr/>
      </p:nvGrpSpPr>
      <p:grpSpPr>
        <a:xfrm>
          <a:off x="0" y="0"/>
          <a:ext cx="0" cy="0"/>
          <a:chOff x="0" y="0"/>
          <a:chExt cx="0" cy="0"/>
        </a:xfrm>
      </p:grpSpPr>
      <p:sp>
        <p:nvSpPr>
          <p:cNvPr id="14" name="Google Shape;866;p30">
            <a:extLst>
              <a:ext uri="{FF2B5EF4-FFF2-40B4-BE49-F238E27FC236}">
                <a16:creationId xmlns:a16="http://schemas.microsoft.com/office/drawing/2014/main" id="{C71F5C8C-7362-4643-959D-00A01B0073D5}"/>
              </a:ext>
            </a:extLst>
          </p:cNvPr>
          <p:cNvSpPr/>
          <p:nvPr/>
        </p:nvSpPr>
        <p:spPr>
          <a:xfrm>
            <a:off x="4572000" y="1323575"/>
            <a:ext cx="3858740" cy="3148562"/>
          </a:xfrm>
          <a:prstGeom prst="roundRect">
            <a:avLst>
              <a:gd name="adj" fmla="val 4290"/>
            </a:avLst>
          </a:prstGeom>
          <a:solidFill>
            <a:srgbClr val="FEA82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25"/>
          <p:cNvSpPr/>
          <p:nvPr/>
        </p:nvSpPr>
        <p:spPr>
          <a:xfrm>
            <a:off x="2241200" y="496500"/>
            <a:ext cx="6177600" cy="469800"/>
          </a:xfrm>
          <a:prstGeom prst="roundRect">
            <a:avLst>
              <a:gd name="adj" fmla="val 16667"/>
            </a:avLst>
          </a:prstGeom>
          <a:solidFill>
            <a:srgbClr val="FEA82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25"/>
          <p:cNvSpPr/>
          <p:nvPr/>
        </p:nvSpPr>
        <p:spPr>
          <a:xfrm>
            <a:off x="720000" y="484853"/>
            <a:ext cx="1284600" cy="1284600"/>
          </a:xfrm>
          <a:prstGeom prst="roundRect">
            <a:avLst>
              <a:gd name="adj" fmla="val 16667"/>
            </a:avLst>
          </a:prstGeom>
          <a:solidFill>
            <a:srgbClr val="FEA82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25"/>
          <p:cNvSpPr txBox="1">
            <a:spLocks noGrp="1"/>
          </p:cNvSpPr>
          <p:nvPr>
            <p:ph type="title"/>
          </p:nvPr>
        </p:nvSpPr>
        <p:spPr>
          <a:xfrm>
            <a:off x="720000" y="2146300"/>
            <a:ext cx="3581067" cy="2195754"/>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sz="5100" dirty="0"/>
              <a:t>Lesson</a:t>
            </a:r>
            <a:r>
              <a:rPr lang="en" sz="5400" dirty="0">
                <a:solidFill>
                  <a:schemeClr val="accent5"/>
                </a:solidFill>
              </a:rPr>
              <a:t> </a:t>
            </a:r>
            <a:br>
              <a:rPr lang="en" sz="5400" dirty="0">
                <a:solidFill>
                  <a:schemeClr val="accent5"/>
                </a:solidFill>
              </a:rPr>
            </a:br>
            <a:r>
              <a:rPr lang="en-US" sz="4000" dirty="0">
                <a:solidFill>
                  <a:schemeClr val="lt2"/>
                </a:solidFill>
              </a:rPr>
              <a:t>conditionals – if-then &amp; if-then-else blocks</a:t>
            </a:r>
            <a:endParaRPr sz="4000" dirty="0">
              <a:solidFill>
                <a:schemeClr val="lt2"/>
              </a:solidFill>
            </a:endParaRPr>
          </a:p>
        </p:txBody>
      </p:sp>
      <p:sp>
        <p:nvSpPr>
          <p:cNvPr id="560" name="Google Shape;560;p25"/>
          <p:cNvSpPr txBox="1">
            <a:spLocks noGrp="1"/>
          </p:cNvSpPr>
          <p:nvPr>
            <p:ph type="title" idx="2"/>
          </p:nvPr>
        </p:nvSpPr>
        <p:spPr>
          <a:xfrm>
            <a:off x="888250" y="653025"/>
            <a:ext cx="948300" cy="948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a:t>04.</a:t>
            </a:r>
            <a:endParaRPr dirty="0"/>
          </a:p>
        </p:txBody>
      </p:sp>
      <p:grpSp>
        <p:nvGrpSpPr>
          <p:cNvPr id="561" name="Google Shape;561;p25"/>
          <p:cNvGrpSpPr/>
          <p:nvPr/>
        </p:nvGrpSpPr>
        <p:grpSpPr>
          <a:xfrm>
            <a:off x="7631947" y="671363"/>
            <a:ext cx="636814" cy="120078"/>
            <a:chOff x="8209059" y="198000"/>
            <a:chExt cx="636814" cy="120078"/>
          </a:xfrm>
        </p:grpSpPr>
        <p:sp>
          <p:nvSpPr>
            <p:cNvPr id="562" name="Google Shape;562;p25"/>
            <p:cNvSpPr/>
            <p:nvPr/>
          </p:nvSpPr>
          <p:spPr>
            <a:xfrm>
              <a:off x="8466925" y="198000"/>
              <a:ext cx="121068" cy="120078"/>
            </a:xfrm>
            <a:custGeom>
              <a:avLst/>
              <a:gdLst/>
              <a:ahLst/>
              <a:cxnLst/>
              <a:rect l="l" t="t" r="r" b="b"/>
              <a:pathLst>
                <a:path w="3059" h="3034" extrusionOk="0">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25"/>
            <p:cNvSpPr/>
            <p:nvPr/>
          </p:nvSpPr>
          <p:spPr>
            <a:xfrm>
              <a:off x="8725834"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25"/>
            <p:cNvSpPr/>
            <p:nvPr/>
          </p:nvSpPr>
          <p:spPr>
            <a:xfrm>
              <a:off x="8209059"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 name="TextBox 11">
            <a:extLst>
              <a:ext uri="{FF2B5EF4-FFF2-40B4-BE49-F238E27FC236}">
                <a16:creationId xmlns:a16="http://schemas.microsoft.com/office/drawing/2014/main" id="{2908353C-4A1D-41C4-929B-7FF77283E67D}"/>
              </a:ext>
            </a:extLst>
          </p:cNvPr>
          <p:cNvSpPr txBox="1"/>
          <p:nvPr/>
        </p:nvSpPr>
        <p:spPr>
          <a:xfrm>
            <a:off x="4726463" y="4513809"/>
            <a:ext cx="3616030" cy="369332"/>
          </a:xfrm>
          <a:prstGeom prst="rect">
            <a:avLst/>
          </a:prstGeom>
          <a:noFill/>
        </p:spPr>
        <p:txBody>
          <a:bodyPr wrap="square" rtlCol="0">
            <a:spAutoFit/>
          </a:bodyPr>
          <a:lstStyle/>
          <a:p>
            <a:pPr algn="ctr"/>
            <a:r>
              <a:rPr lang="en-IN" sz="1800" u="sng" dirty="0">
                <a:solidFill>
                  <a:schemeClr val="bg2">
                    <a:lumMod val="50000"/>
                    <a:lumOff val="50000"/>
                  </a:schemeClr>
                </a:solidFill>
                <a:latin typeface="Quicksand" panose="020B0604020202020204" charset="0"/>
                <a:hlinkClick r:id="rId4">
                  <a:extLst>
                    <a:ext uri="{A12FA001-AC4F-418D-AE19-62706E023703}">
                      <ahyp:hlinkClr xmlns:ahyp="http://schemas.microsoft.com/office/drawing/2018/hyperlinkcolor" val="tx"/>
                    </a:ext>
                  </a:extLst>
                </a:hlinkClick>
              </a:rPr>
              <a:t>https://youtu.be/Ux16AWWQuj0</a:t>
            </a:r>
            <a:endParaRPr lang="en-IN" sz="1800" u="sng" dirty="0">
              <a:solidFill>
                <a:schemeClr val="bg2">
                  <a:lumMod val="50000"/>
                  <a:lumOff val="50000"/>
                </a:schemeClr>
              </a:solidFill>
              <a:latin typeface="Quicksand" panose="020B0604020202020204" charset="0"/>
            </a:endParaRPr>
          </a:p>
        </p:txBody>
      </p:sp>
      <p:pic>
        <p:nvPicPr>
          <p:cNvPr id="2" name="Online Media 1" title="Scratch Tips: Conditionals">
            <a:hlinkClick r:id="" action="ppaction://media"/>
            <a:extLst>
              <a:ext uri="{FF2B5EF4-FFF2-40B4-BE49-F238E27FC236}">
                <a16:creationId xmlns:a16="http://schemas.microsoft.com/office/drawing/2014/main" id="{67F95264-3247-4D7F-8BEF-F8FA1178686B}"/>
              </a:ext>
            </a:extLst>
          </p:cNvPr>
          <p:cNvPicPr>
            <a:picLocks noRot="1" noChangeAspect="1"/>
          </p:cNvPicPr>
          <p:nvPr>
            <a:videoFile r:link="rId1"/>
          </p:nvPr>
        </p:nvPicPr>
        <p:blipFill>
          <a:blip r:embed="rId5"/>
          <a:stretch>
            <a:fillRect/>
          </a:stretch>
        </p:blipFill>
        <p:spPr>
          <a:xfrm>
            <a:off x="4692596" y="1483733"/>
            <a:ext cx="3630229" cy="2858321"/>
          </a:xfrm>
          <a:prstGeom prst="rect">
            <a:avLst/>
          </a:prstGeom>
        </p:spPr>
      </p:pic>
    </p:spTree>
    <p:extLst>
      <p:ext uri="{BB962C8B-B14F-4D97-AF65-F5344CB8AC3E}">
        <p14:creationId xmlns:p14="http://schemas.microsoft.com/office/powerpoint/2010/main" val="11655192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2"/>
                </p:tgtEl>
              </p:cMediaNode>
            </p:video>
            <p:seq concurrent="1" nextAc="seek">
              <p:cTn id="8" restart="whenNotActive" fill="hold" evtFilter="cancelBubble" nodeType="interactiveSeq">
                <p:stCondLst>
                  <p:cond evt="onClick" delay="0">
                    <p:tgtEl>
                      <p:spTgt spid="2"/>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2"/>
                                        </p:tgtEl>
                                      </p:cBhvr>
                                    </p:cmd>
                                  </p:childTnLst>
                                </p:cTn>
                              </p:par>
                            </p:childTnLst>
                          </p:cTn>
                        </p:par>
                      </p:childTnLst>
                    </p:cTn>
                  </p:par>
                </p:childTnLst>
              </p:cTn>
              <p:nextCondLst>
                <p:cond evt="onClick" delay="0">
                  <p:tgtEl>
                    <p:spTgt spid="2"/>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9">
            <a:extLst>
              <a:ext uri="{FF2B5EF4-FFF2-40B4-BE49-F238E27FC236}">
                <a16:creationId xmlns:a16="http://schemas.microsoft.com/office/drawing/2014/main" id="{C0E9CD30-F3FC-421B-8EB9-6189B98DD1DD}"/>
              </a:ext>
            </a:extLst>
          </p:cNvPr>
          <p:cNvSpPr>
            <a:spLocks noGrp="1"/>
          </p:cNvSpPr>
          <p:nvPr>
            <p:ph type="title"/>
          </p:nvPr>
        </p:nvSpPr>
        <p:spPr>
          <a:xfrm>
            <a:off x="970844" y="339757"/>
            <a:ext cx="7236178" cy="777843"/>
          </a:xfrm>
        </p:spPr>
        <p:txBody>
          <a:bodyPr/>
          <a:lstStyle/>
          <a:p>
            <a:pPr algn="ctr"/>
            <a:r>
              <a:rPr lang="en-US" sz="5000" dirty="0">
                <a:solidFill>
                  <a:schemeClr val="bg2"/>
                </a:solidFill>
              </a:rPr>
              <a:t>Blocks learnt</a:t>
            </a:r>
            <a:endParaRPr lang="en-IN" sz="5000" dirty="0">
              <a:solidFill>
                <a:schemeClr val="bg2"/>
              </a:solidFill>
            </a:endParaRPr>
          </a:p>
        </p:txBody>
      </p:sp>
      <p:pic>
        <p:nvPicPr>
          <p:cNvPr id="4" name="Picture 3">
            <a:extLst>
              <a:ext uri="{FF2B5EF4-FFF2-40B4-BE49-F238E27FC236}">
                <a16:creationId xmlns:a16="http://schemas.microsoft.com/office/drawing/2014/main" id="{7B10366E-6676-451C-992C-377C750A1B7E}"/>
              </a:ext>
            </a:extLst>
          </p:cNvPr>
          <p:cNvPicPr>
            <a:picLocks noChangeAspect="1"/>
          </p:cNvPicPr>
          <p:nvPr/>
        </p:nvPicPr>
        <p:blipFill rotWithShape="1">
          <a:blip r:embed="rId2"/>
          <a:srcRect t="2501" r="8794" b="-3438"/>
          <a:stretch/>
        </p:blipFill>
        <p:spPr>
          <a:xfrm>
            <a:off x="169339" y="1204007"/>
            <a:ext cx="4097862" cy="3599736"/>
          </a:xfrm>
          <a:prstGeom prst="rect">
            <a:avLst/>
          </a:prstGeom>
        </p:spPr>
      </p:pic>
      <p:sp>
        <p:nvSpPr>
          <p:cNvPr id="5" name="TextBox 4">
            <a:extLst>
              <a:ext uri="{FF2B5EF4-FFF2-40B4-BE49-F238E27FC236}">
                <a16:creationId xmlns:a16="http://schemas.microsoft.com/office/drawing/2014/main" id="{71CEE5F0-BB3E-43AF-A48D-20FD0A66D260}"/>
              </a:ext>
            </a:extLst>
          </p:cNvPr>
          <p:cNvSpPr txBox="1"/>
          <p:nvPr/>
        </p:nvSpPr>
        <p:spPr>
          <a:xfrm>
            <a:off x="4492978" y="1384631"/>
            <a:ext cx="4357511" cy="3139321"/>
          </a:xfrm>
          <a:prstGeom prst="rect">
            <a:avLst/>
          </a:prstGeom>
          <a:noFill/>
        </p:spPr>
        <p:txBody>
          <a:bodyPr wrap="square" rtlCol="0">
            <a:spAutoFit/>
          </a:bodyPr>
          <a:lstStyle/>
          <a:p>
            <a:pPr marL="285750" indent="-285750" algn="just">
              <a:buFont typeface="Arial" panose="020B0604020202020204" pitchFamily="34" charset="0"/>
              <a:buChar char="•"/>
            </a:pPr>
            <a:r>
              <a:rPr lang="en-US" sz="1800" dirty="0">
                <a:latin typeface="Quicksand" panose="020B0604020202020204" charset="0"/>
              </a:rPr>
              <a:t>The hexagon shaped region is a placeholder for blocks that  represents the question we want to ask, which can be answered with a “yes” or “no”, or equivalently, “true” or “false”.</a:t>
            </a:r>
          </a:p>
          <a:p>
            <a:pPr marL="285750" indent="-285750" algn="just">
              <a:buFont typeface="Arial" panose="020B0604020202020204" pitchFamily="34" charset="0"/>
              <a:buChar char="•"/>
            </a:pPr>
            <a:r>
              <a:rPr lang="en-US" sz="1800" dirty="0">
                <a:latin typeface="Quicksand" panose="020B0604020202020204" charset="0"/>
              </a:rPr>
              <a:t>In the </a:t>
            </a:r>
            <a:r>
              <a:rPr lang="en-US" sz="1800" b="1" dirty="0">
                <a:latin typeface="Quicksand" panose="020B0604020202020204" charset="0"/>
              </a:rPr>
              <a:t>Sensing</a:t>
            </a:r>
            <a:r>
              <a:rPr lang="en-US" sz="1800" dirty="0">
                <a:latin typeface="Quicksand" panose="020B0604020202020204" charset="0"/>
              </a:rPr>
              <a:t> section and </a:t>
            </a:r>
            <a:r>
              <a:rPr lang="en-US" sz="1800" b="1" dirty="0">
                <a:latin typeface="Quicksand" panose="020B0604020202020204" charset="0"/>
              </a:rPr>
              <a:t>Operators</a:t>
            </a:r>
            <a:r>
              <a:rPr lang="en-US" sz="1800" dirty="0">
                <a:latin typeface="Quicksand" panose="020B0604020202020204" charset="0"/>
              </a:rPr>
              <a:t> section of blocks, we have a few blocks with a hexagon shape that can be inserted here to answer those questions.</a:t>
            </a:r>
            <a:endParaRPr lang="en-IN" sz="1800" dirty="0">
              <a:latin typeface="Quicksand" panose="020B0604020202020204" charset="0"/>
            </a:endParaRPr>
          </a:p>
        </p:txBody>
      </p:sp>
    </p:spTree>
    <p:extLst>
      <p:ext uri="{BB962C8B-B14F-4D97-AF65-F5344CB8AC3E}">
        <p14:creationId xmlns:p14="http://schemas.microsoft.com/office/powerpoint/2010/main" val="16457828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568"/>
        <p:cNvGrpSpPr/>
        <p:nvPr/>
      </p:nvGrpSpPr>
      <p:grpSpPr>
        <a:xfrm>
          <a:off x="0" y="0"/>
          <a:ext cx="0" cy="0"/>
          <a:chOff x="0" y="0"/>
          <a:chExt cx="0" cy="0"/>
        </a:xfrm>
      </p:grpSpPr>
      <p:sp>
        <p:nvSpPr>
          <p:cNvPr id="570" name="Google Shape;570;p26"/>
          <p:cNvSpPr txBox="1">
            <a:spLocks noGrp="1"/>
          </p:cNvSpPr>
          <p:nvPr>
            <p:ph type="subTitle" idx="1"/>
          </p:nvPr>
        </p:nvSpPr>
        <p:spPr>
          <a:xfrm>
            <a:off x="180622" y="1388532"/>
            <a:ext cx="8507987" cy="3635024"/>
          </a:xfrm>
          <a:prstGeom prst="rect">
            <a:avLst/>
          </a:prstGeom>
        </p:spPr>
        <p:txBody>
          <a:bodyPr spcFirstLastPara="1" wrap="square" lIns="0" tIns="0" rIns="0" bIns="0" numCol="1" anchor="ctr" anchorCtr="0">
            <a:noAutofit/>
          </a:bodyPr>
          <a:lstStyle/>
          <a:p>
            <a:pPr marL="285750" lvl="0" indent="-285750" algn="l" rtl="0">
              <a:spcBef>
                <a:spcPts val="0"/>
              </a:spcBef>
              <a:spcAft>
                <a:spcPts val="0"/>
              </a:spcAft>
              <a:buFont typeface="Arial" panose="020B0604020202020204" pitchFamily="34" charset="0"/>
              <a:buChar char="•"/>
            </a:pPr>
            <a:r>
              <a:rPr lang="en-US" sz="1800" dirty="0"/>
              <a:t>Let’s build a game where a hedgehog needs to navigate a maze.</a:t>
            </a:r>
          </a:p>
          <a:p>
            <a:pPr marL="285750" lvl="0" indent="-285750" algn="l" rtl="0">
              <a:spcBef>
                <a:spcPts val="0"/>
              </a:spcBef>
              <a:spcAft>
                <a:spcPts val="0"/>
              </a:spcAft>
              <a:buFont typeface="Arial" panose="020B0604020202020204" pitchFamily="34" charset="0"/>
              <a:buChar char="•"/>
            </a:pPr>
            <a:endParaRPr lang="en-US" sz="1800" dirty="0"/>
          </a:p>
          <a:p>
            <a:pPr marL="285750" lvl="0" indent="-285750" algn="l" rtl="0">
              <a:spcBef>
                <a:spcPts val="0"/>
              </a:spcBef>
              <a:spcAft>
                <a:spcPts val="0"/>
              </a:spcAft>
              <a:buFont typeface="Arial" panose="020B0604020202020204" pitchFamily="34" charset="0"/>
              <a:buChar char="•"/>
            </a:pPr>
            <a:endParaRPr lang="en-US" sz="1800" dirty="0"/>
          </a:p>
          <a:p>
            <a:pPr marL="285750" lvl="0" indent="-285750" algn="l" rtl="0">
              <a:spcBef>
                <a:spcPts val="0"/>
              </a:spcBef>
              <a:spcAft>
                <a:spcPts val="0"/>
              </a:spcAft>
              <a:buFont typeface="Arial" panose="020B0604020202020204" pitchFamily="34" charset="0"/>
              <a:buChar char="•"/>
            </a:pPr>
            <a:endParaRPr lang="en-US" sz="1800" dirty="0"/>
          </a:p>
          <a:p>
            <a:pPr marL="285750" lvl="0" indent="-285750" algn="l" rtl="0">
              <a:spcBef>
                <a:spcPts val="0"/>
              </a:spcBef>
              <a:spcAft>
                <a:spcPts val="0"/>
              </a:spcAft>
              <a:buFont typeface="Arial" panose="020B0604020202020204" pitchFamily="34" charset="0"/>
              <a:buChar char="•"/>
            </a:pPr>
            <a:endParaRPr lang="en-US" sz="1800" dirty="0"/>
          </a:p>
          <a:p>
            <a:pPr marL="285750" lvl="0" indent="-285750" algn="l" rtl="0">
              <a:spcBef>
                <a:spcPts val="0"/>
              </a:spcBef>
              <a:spcAft>
                <a:spcPts val="0"/>
              </a:spcAft>
              <a:buFont typeface="Arial" panose="020B0604020202020204" pitchFamily="34" charset="0"/>
              <a:buChar char="•"/>
            </a:pPr>
            <a:endParaRPr lang="en-US" sz="1800" dirty="0"/>
          </a:p>
          <a:p>
            <a:pPr marL="285750" lvl="0" indent="-285750" algn="l" rtl="0">
              <a:spcBef>
                <a:spcPts val="0"/>
              </a:spcBef>
              <a:spcAft>
                <a:spcPts val="0"/>
              </a:spcAft>
              <a:buFont typeface="Arial" panose="020B0604020202020204" pitchFamily="34" charset="0"/>
              <a:buChar char="•"/>
            </a:pPr>
            <a:endParaRPr lang="en-US" sz="1800" dirty="0"/>
          </a:p>
          <a:p>
            <a:pPr marL="285750" lvl="0" indent="-285750" algn="l" rtl="0">
              <a:spcBef>
                <a:spcPts val="0"/>
              </a:spcBef>
              <a:spcAft>
                <a:spcPts val="0"/>
              </a:spcAft>
              <a:buFont typeface="Arial" panose="020B0604020202020204" pitchFamily="34" charset="0"/>
              <a:buChar char="•"/>
            </a:pPr>
            <a:endParaRPr lang="en-US" sz="1800" dirty="0"/>
          </a:p>
          <a:p>
            <a:pPr marL="285750" lvl="0" indent="-285750" algn="l" rtl="0">
              <a:spcBef>
                <a:spcPts val="0"/>
              </a:spcBef>
              <a:spcAft>
                <a:spcPts val="0"/>
              </a:spcAft>
              <a:buFont typeface="Arial" panose="020B0604020202020204" pitchFamily="34" charset="0"/>
              <a:buChar char="•"/>
            </a:pPr>
            <a:r>
              <a:rPr lang="en-US" sz="1800" dirty="0"/>
              <a:t>For this program we need our backdrop to be a maze.</a:t>
            </a:r>
          </a:p>
          <a:p>
            <a:pPr marL="285750" lvl="0" indent="-285750" algn="l" rtl="0">
              <a:spcBef>
                <a:spcPts val="0"/>
              </a:spcBef>
              <a:spcAft>
                <a:spcPts val="0"/>
              </a:spcAft>
              <a:buFont typeface="Arial" panose="020B0604020202020204" pitchFamily="34" charset="0"/>
              <a:buChar char="•"/>
            </a:pPr>
            <a:r>
              <a:rPr lang="en-US" sz="1800" dirty="0"/>
              <a:t>Our hedgehog will navigate the maze with arrow keys.</a:t>
            </a:r>
          </a:p>
          <a:p>
            <a:pPr marL="285750" lvl="0" indent="-285750" algn="l" rtl="0">
              <a:spcBef>
                <a:spcPts val="0"/>
              </a:spcBef>
              <a:spcAft>
                <a:spcPts val="0"/>
              </a:spcAft>
              <a:buFont typeface="Arial" panose="020B0604020202020204" pitchFamily="34" charset="0"/>
              <a:buChar char="•"/>
            </a:pPr>
            <a:r>
              <a:rPr lang="en-US" sz="1800" dirty="0"/>
              <a:t>If at any point it touches a wall, in this case a line with color red, it will automatically go to a random position.</a:t>
            </a:r>
          </a:p>
        </p:txBody>
      </p:sp>
      <p:sp>
        <p:nvSpPr>
          <p:cNvPr id="12" name="Google Shape;525;p23">
            <a:extLst>
              <a:ext uri="{FF2B5EF4-FFF2-40B4-BE49-F238E27FC236}">
                <a16:creationId xmlns:a16="http://schemas.microsoft.com/office/drawing/2014/main" id="{AA763F91-B62A-4199-B649-B17DBC9D62B3}"/>
              </a:ext>
            </a:extLst>
          </p:cNvPr>
          <p:cNvSpPr/>
          <p:nvPr/>
        </p:nvSpPr>
        <p:spPr>
          <a:xfrm>
            <a:off x="714799" y="259431"/>
            <a:ext cx="7704000" cy="469800"/>
          </a:xfrm>
          <a:prstGeom prst="roundRect">
            <a:avLst>
              <a:gd name="adj" fmla="val 16667"/>
            </a:avLst>
          </a:prstGeom>
          <a:solidFill>
            <a:srgbClr val="FEA82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569;p26">
            <a:extLst>
              <a:ext uri="{FF2B5EF4-FFF2-40B4-BE49-F238E27FC236}">
                <a16:creationId xmlns:a16="http://schemas.microsoft.com/office/drawing/2014/main" id="{B5DA70E4-5334-497A-82CD-0694927CE65E}"/>
              </a:ext>
            </a:extLst>
          </p:cNvPr>
          <p:cNvSpPr txBox="1">
            <a:spLocks noGrp="1"/>
          </p:cNvSpPr>
          <p:nvPr>
            <p:ph type="title"/>
          </p:nvPr>
        </p:nvSpPr>
        <p:spPr>
          <a:xfrm>
            <a:off x="714799" y="772637"/>
            <a:ext cx="7704000" cy="740074"/>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sz="5000" dirty="0">
                <a:solidFill>
                  <a:schemeClr val="accent5"/>
                </a:solidFill>
              </a:rPr>
              <a:t>Activity 4.1 – </a:t>
            </a:r>
            <a:r>
              <a:rPr lang="en" dirty="0"/>
              <a:t>Hedgehog maze </a:t>
            </a:r>
            <a:r>
              <a:rPr lang="en" sz="5000" dirty="0">
                <a:solidFill>
                  <a:schemeClr val="accent5"/>
                </a:solidFill>
              </a:rPr>
              <a:t>!!</a:t>
            </a:r>
            <a:endParaRPr sz="5000" dirty="0">
              <a:solidFill>
                <a:schemeClr val="accent5"/>
              </a:solidFill>
            </a:endParaRPr>
          </a:p>
        </p:txBody>
      </p:sp>
      <p:pic>
        <p:nvPicPr>
          <p:cNvPr id="3" name="Picture 2">
            <a:extLst>
              <a:ext uri="{FF2B5EF4-FFF2-40B4-BE49-F238E27FC236}">
                <a16:creationId xmlns:a16="http://schemas.microsoft.com/office/drawing/2014/main" id="{E7E94757-37E6-434C-8A74-2F4A069E4A25}"/>
              </a:ext>
            </a:extLst>
          </p:cNvPr>
          <p:cNvPicPr>
            <a:picLocks noChangeAspect="1"/>
          </p:cNvPicPr>
          <p:nvPr/>
        </p:nvPicPr>
        <p:blipFill rotWithShape="1">
          <a:blip r:embed="rId3"/>
          <a:srcRect t="10003" b="11130"/>
          <a:stretch/>
        </p:blipFill>
        <p:spPr>
          <a:xfrm>
            <a:off x="2038755" y="1964269"/>
            <a:ext cx="2904233" cy="1580445"/>
          </a:xfrm>
          <a:prstGeom prst="rect">
            <a:avLst/>
          </a:prstGeom>
        </p:spPr>
      </p:pic>
    </p:spTree>
    <p:extLst>
      <p:ext uri="{BB962C8B-B14F-4D97-AF65-F5344CB8AC3E}">
        <p14:creationId xmlns:p14="http://schemas.microsoft.com/office/powerpoint/2010/main" val="10252483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522"/>
        <p:cNvGrpSpPr/>
        <p:nvPr/>
      </p:nvGrpSpPr>
      <p:grpSpPr>
        <a:xfrm>
          <a:off x="0" y="0"/>
          <a:ext cx="0" cy="0"/>
          <a:chOff x="0" y="0"/>
          <a:chExt cx="0" cy="0"/>
        </a:xfrm>
      </p:grpSpPr>
      <p:sp>
        <p:nvSpPr>
          <p:cNvPr id="524" name="Google Shape;524;p23"/>
          <p:cNvSpPr/>
          <p:nvPr/>
        </p:nvSpPr>
        <p:spPr>
          <a:xfrm>
            <a:off x="426487" y="1422528"/>
            <a:ext cx="819300" cy="819300"/>
          </a:xfrm>
          <a:prstGeom prst="roundRect">
            <a:avLst>
              <a:gd name="adj" fmla="val 16667"/>
            </a:avLst>
          </a:prstGeom>
          <a:solidFill>
            <a:srgbClr val="FEA82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23"/>
          <p:cNvSpPr txBox="1">
            <a:spLocks noGrp="1"/>
          </p:cNvSpPr>
          <p:nvPr>
            <p:ph type="subTitle" idx="7"/>
          </p:nvPr>
        </p:nvSpPr>
        <p:spPr>
          <a:xfrm>
            <a:off x="1453937" y="1457610"/>
            <a:ext cx="2598771" cy="4698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IN" dirty="0"/>
              <a:t>C</a:t>
            </a:r>
            <a:r>
              <a:rPr lang="en" dirty="0"/>
              <a:t>hoose backdrop</a:t>
            </a:r>
            <a:endParaRPr dirty="0"/>
          </a:p>
        </p:txBody>
      </p:sp>
      <p:sp>
        <p:nvSpPr>
          <p:cNvPr id="534" name="Google Shape;534;p23"/>
          <p:cNvSpPr txBox="1">
            <a:spLocks noGrp="1"/>
          </p:cNvSpPr>
          <p:nvPr>
            <p:ph type="title" idx="9"/>
          </p:nvPr>
        </p:nvSpPr>
        <p:spPr>
          <a:xfrm>
            <a:off x="566287" y="1571028"/>
            <a:ext cx="539700" cy="4698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a:t>01.</a:t>
            </a:r>
            <a:endParaRPr dirty="0"/>
          </a:p>
        </p:txBody>
      </p:sp>
      <p:sp>
        <p:nvSpPr>
          <p:cNvPr id="21" name="Google Shape;569;p26">
            <a:extLst>
              <a:ext uri="{FF2B5EF4-FFF2-40B4-BE49-F238E27FC236}">
                <a16:creationId xmlns:a16="http://schemas.microsoft.com/office/drawing/2014/main" id="{C798A371-7863-4D24-A9E3-27F2503A7302}"/>
              </a:ext>
            </a:extLst>
          </p:cNvPr>
          <p:cNvSpPr txBox="1">
            <a:spLocks/>
          </p:cNvSpPr>
          <p:nvPr/>
        </p:nvSpPr>
        <p:spPr>
          <a:xfrm>
            <a:off x="714799" y="772637"/>
            <a:ext cx="7704000" cy="706336"/>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5"/>
              </a:buClr>
              <a:buSzPts val="3600"/>
              <a:buFont typeface="Bebas Neue"/>
              <a:buNone/>
              <a:defRPr sz="3600" b="0" i="0" u="none" strike="noStrike" cap="none">
                <a:solidFill>
                  <a:schemeClr val="dk2"/>
                </a:solidFill>
                <a:latin typeface="Bebas Neue"/>
                <a:ea typeface="Bebas Neue"/>
                <a:cs typeface="Bebas Neue"/>
                <a:sym typeface="Bebas Neue"/>
              </a:defRPr>
            </a:lvl1pPr>
            <a:lvl2pPr marR="0" lvl="1"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9pPr>
          </a:lstStyle>
          <a:p>
            <a:r>
              <a:rPr lang="en-IN" sz="5000" dirty="0">
                <a:solidFill>
                  <a:schemeClr val="accent5"/>
                </a:solidFill>
              </a:rPr>
              <a:t>Activity 4.1 contd.</a:t>
            </a:r>
          </a:p>
        </p:txBody>
      </p:sp>
      <p:sp>
        <p:nvSpPr>
          <p:cNvPr id="17" name="Google Shape;691;p26">
            <a:extLst>
              <a:ext uri="{FF2B5EF4-FFF2-40B4-BE49-F238E27FC236}">
                <a16:creationId xmlns:a16="http://schemas.microsoft.com/office/drawing/2014/main" id="{8E6AB170-82BD-4C1D-B446-FDB52989292B}"/>
              </a:ext>
            </a:extLst>
          </p:cNvPr>
          <p:cNvSpPr/>
          <p:nvPr/>
        </p:nvSpPr>
        <p:spPr>
          <a:xfrm>
            <a:off x="4572000" y="202986"/>
            <a:ext cx="3846900" cy="4698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 name="Google Shape;692;p26">
            <a:extLst>
              <a:ext uri="{FF2B5EF4-FFF2-40B4-BE49-F238E27FC236}">
                <a16:creationId xmlns:a16="http://schemas.microsoft.com/office/drawing/2014/main" id="{B9DEACBE-1E6C-43E0-BB7B-24BDF91252C2}"/>
              </a:ext>
            </a:extLst>
          </p:cNvPr>
          <p:cNvGrpSpPr/>
          <p:nvPr/>
        </p:nvGrpSpPr>
        <p:grpSpPr>
          <a:xfrm>
            <a:off x="7631947" y="377849"/>
            <a:ext cx="636814" cy="120078"/>
            <a:chOff x="8209059" y="198000"/>
            <a:chExt cx="636814" cy="120078"/>
          </a:xfrm>
        </p:grpSpPr>
        <p:sp>
          <p:nvSpPr>
            <p:cNvPr id="19" name="Google Shape;693;p26">
              <a:extLst>
                <a:ext uri="{FF2B5EF4-FFF2-40B4-BE49-F238E27FC236}">
                  <a16:creationId xmlns:a16="http://schemas.microsoft.com/office/drawing/2014/main" id="{09405927-3277-4B58-A515-D57589DE079C}"/>
                </a:ext>
              </a:extLst>
            </p:cNvPr>
            <p:cNvSpPr/>
            <p:nvPr/>
          </p:nvSpPr>
          <p:spPr>
            <a:xfrm>
              <a:off x="8466925" y="198000"/>
              <a:ext cx="121068" cy="120078"/>
            </a:xfrm>
            <a:custGeom>
              <a:avLst/>
              <a:gdLst/>
              <a:ahLst/>
              <a:cxnLst/>
              <a:rect l="l" t="t" r="r" b="b"/>
              <a:pathLst>
                <a:path w="3059" h="3034" extrusionOk="0">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694;p26">
              <a:extLst>
                <a:ext uri="{FF2B5EF4-FFF2-40B4-BE49-F238E27FC236}">
                  <a16:creationId xmlns:a16="http://schemas.microsoft.com/office/drawing/2014/main" id="{85D00F31-2364-42B3-80FB-FD57B570ADE7}"/>
                </a:ext>
              </a:extLst>
            </p:cNvPr>
            <p:cNvSpPr/>
            <p:nvPr/>
          </p:nvSpPr>
          <p:spPr>
            <a:xfrm>
              <a:off x="8725834"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695;p26">
              <a:extLst>
                <a:ext uri="{FF2B5EF4-FFF2-40B4-BE49-F238E27FC236}">
                  <a16:creationId xmlns:a16="http://schemas.microsoft.com/office/drawing/2014/main" id="{5FCEA100-1E6D-4EDE-8657-74918EE7E25F}"/>
                </a:ext>
              </a:extLst>
            </p:cNvPr>
            <p:cNvSpPr/>
            <p:nvPr/>
          </p:nvSpPr>
          <p:spPr>
            <a:xfrm>
              <a:off x="8209059"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 name="TextBox 6">
            <a:extLst>
              <a:ext uri="{FF2B5EF4-FFF2-40B4-BE49-F238E27FC236}">
                <a16:creationId xmlns:a16="http://schemas.microsoft.com/office/drawing/2014/main" id="{D608748C-09EA-4107-A301-FE9EBC997C4B}"/>
              </a:ext>
            </a:extLst>
          </p:cNvPr>
          <p:cNvSpPr txBox="1"/>
          <p:nvPr/>
        </p:nvSpPr>
        <p:spPr>
          <a:xfrm>
            <a:off x="1245787" y="1894071"/>
            <a:ext cx="3044607" cy="3231654"/>
          </a:xfrm>
          <a:prstGeom prst="rect">
            <a:avLst/>
          </a:prstGeom>
          <a:noFill/>
        </p:spPr>
        <p:txBody>
          <a:bodyPr wrap="square" rtlCol="0">
            <a:spAutoFit/>
          </a:bodyPr>
          <a:lstStyle/>
          <a:p>
            <a:pPr marL="285750" indent="-285750">
              <a:buFont typeface="Arial" panose="020B0604020202020204" pitchFamily="34" charset="0"/>
              <a:buChar char="•"/>
            </a:pPr>
            <a:r>
              <a:rPr lang="en-US" sz="1700" b="0" i="0" dirty="0">
                <a:solidFill>
                  <a:srgbClr val="212529"/>
                </a:solidFill>
                <a:effectLst/>
                <a:latin typeface="Quicksand" panose="020B0604020202020204" charset="0"/>
              </a:rPr>
              <a:t>We’ll click on the Stage panel in the bottom right, and use the Backdrops section to draw lines on the backdrop, like a maze.</a:t>
            </a:r>
          </a:p>
          <a:p>
            <a:pPr marL="285750" indent="-285750">
              <a:buFont typeface="Arial" panose="020B0604020202020204" pitchFamily="34" charset="0"/>
              <a:buChar char="•"/>
            </a:pPr>
            <a:r>
              <a:rPr lang="en-US" sz="1700" b="0" i="0" dirty="0">
                <a:solidFill>
                  <a:srgbClr val="212529"/>
                </a:solidFill>
                <a:effectLst/>
                <a:latin typeface="Quicksand" panose="020B0604020202020204" charset="0"/>
              </a:rPr>
              <a:t>We’ll select the line tool, and change the Outline to red, and use our mouse to draw a few lines around the backdrop.</a:t>
            </a:r>
            <a:endParaRPr lang="en-IN" dirty="0">
              <a:latin typeface="Quicksand" panose="020B0604020202020204" charset="0"/>
            </a:endParaRPr>
          </a:p>
        </p:txBody>
      </p:sp>
      <p:pic>
        <p:nvPicPr>
          <p:cNvPr id="9" name="Picture 8">
            <a:extLst>
              <a:ext uri="{FF2B5EF4-FFF2-40B4-BE49-F238E27FC236}">
                <a16:creationId xmlns:a16="http://schemas.microsoft.com/office/drawing/2014/main" id="{660B7938-787C-427D-BDBC-77CDB3E7F040}"/>
              </a:ext>
            </a:extLst>
          </p:cNvPr>
          <p:cNvPicPr>
            <a:picLocks noChangeAspect="1"/>
          </p:cNvPicPr>
          <p:nvPr/>
        </p:nvPicPr>
        <p:blipFill>
          <a:blip r:embed="rId3"/>
          <a:stretch>
            <a:fillRect/>
          </a:stretch>
        </p:blipFill>
        <p:spPr>
          <a:xfrm>
            <a:off x="4498544" y="1454054"/>
            <a:ext cx="4580867" cy="3577452"/>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664294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522"/>
        <p:cNvGrpSpPr/>
        <p:nvPr/>
      </p:nvGrpSpPr>
      <p:grpSpPr>
        <a:xfrm>
          <a:off x="0" y="0"/>
          <a:ext cx="0" cy="0"/>
          <a:chOff x="0" y="0"/>
          <a:chExt cx="0" cy="0"/>
        </a:xfrm>
      </p:grpSpPr>
      <p:sp>
        <p:nvSpPr>
          <p:cNvPr id="535" name="Google Shape;535;p23"/>
          <p:cNvSpPr txBox="1">
            <a:spLocks noGrp="1"/>
          </p:cNvSpPr>
          <p:nvPr>
            <p:ph type="subTitle" idx="13"/>
          </p:nvPr>
        </p:nvSpPr>
        <p:spPr>
          <a:xfrm>
            <a:off x="1645170" y="1559211"/>
            <a:ext cx="2331000" cy="4698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IN" dirty="0"/>
              <a:t>C</a:t>
            </a:r>
            <a:r>
              <a:rPr lang="en" dirty="0"/>
              <a:t>hoose sprite</a:t>
            </a:r>
            <a:endParaRPr dirty="0"/>
          </a:p>
        </p:txBody>
      </p:sp>
      <p:sp>
        <p:nvSpPr>
          <p:cNvPr id="538" name="Google Shape;538;p23"/>
          <p:cNvSpPr/>
          <p:nvPr/>
        </p:nvSpPr>
        <p:spPr>
          <a:xfrm>
            <a:off x="538771" y="1478973"/>
            <a:ext cx="819300" cy="819300"/>
          </a:xfrm>
          <a:prstGeom prst="roundRect">
            <a:avLst>
              <a:gd name="adj" fmla="val 16667"/>
            </a:avLst>
          </a:prstGeom>
          <a:solidFill>
            <a:srgbClr val="FEA82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23"/>
          <p:cNvSpPr txBox="1">
            <a:spLocks noGrp="1"/>
          </p:cNvSpPr>
          <p:nvPr>
            <p:ph type="title" idx="15"/>
          </p:nvPr>
        </p:nvSpPr>
        <p:spPr>
          <a:xfrm>
            <a:off x="678571" y="1627473"/>
            <a:ext cx="539700" cy="4698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a:t>02.</a:t>
            </a:r>
            <a:endParaRPr dirty="0"/>
          </a:p>
        </p:txBody>
      </p:sp>
      <p:sp>
        <p:nvSpPr>
          <p:cNvPr id="21" name="Google Shape;569;p26">
            <a:extLst>
              <a:ext uri="{FF2B5EF4-FFF2-40B4-BE49-F238E27FC236}">
                <a16:creationId xmlns:a16="http://schemas.microsoft.com/office/drawing/2014/main" id="{C798A371-7863-4D24-A9E3-27F2503A7302}"/>
              </a:ext>
            </a:extLst>
          </p:cNvPr>
          <p:cNvSpPr txBox="1">
            <a:spLocks/>
          </p:cNvSpPr>
          <p:nvPr/>
        </p:nvSpPr>
        <p:spPr>
          <a:xfrm>
            <a:off x="714799" y="772637"/>
            <a:ext cx="7704000" cy="706336"/>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5"/>
              </a:buClr>
              <a:buSzPts val="3600"/>
              <a:buFont typeface="Bebas Neue"/>
              <a:buNone/>
              <a:defRPr sz="3600" b="0" i="0" u="none" strike="noStrike" cap="none">
                <a:solidFill>
                  <a:schemeClr val="dk2"/>
                </a:solidFill>
                <a:latin typeface="Bebas Neue"/>
                <a:ea typeface="Bebas Neue"/>
                <a:cs typeface="Bebas Neue"/>
                <a:sym typeface="Bebas Neue"/>
              </a:defRPr>
            </a:lvl1pPr>
            <a:lvl2pPr marR="0" lvl="1"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9pPr>
          </a:lstStyle>
          <a:p>
            <a:r>
              <a:rPr lang="en-IN" sz="5000" dirty="0">
                <a:solidFill>
                  <a:schemeClr val="accent5"/>
                </a:solidFill>
              </a:rPr>
              <a:t>Activity 4.1 contd.</a:t>
            </a:r>
          </a:p>
        </p:txBody>
      </p:sp>
      <p:sp>
        <p:nvSpPr>
          <p:cNvPr id="15" name="Rectangle: Rounded Corners 14">
            <a:extLst>
              <a:ext uri="{FF2B5EF4-FFF2-40B4-BE49-F238E27FC236}">
                <a16:creationId xmlns:a16="http://schemas.microsoft.com/office/drawing/2014/main" id="{F5E15093-D3FC-4F83-85D6-F3130D826B3A}"/>
              </a:ext>
            </a:extLst>
          </p:cNvPr>
          <p:cNvSpPr/>
          <p:nvPr/>
        </p:nvSpPr>
        <p:spPr>
          <a:xfrm>
            <a:off x="1521693" y="1995143"/>
            <a:ext cx="1556944" cy="1639877"/>
          </a:xfrm>
          <a:prstGeom prst="round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TextBox 15">
            <a:extLst>
              <a:ext uri="{FF2B5EF4-FFF2-40B4-BE49-F238E27FC236}">
                <a16:creationId xmlns:a16="http://schemas.microsoft.com/office/drawing/2014/main" id="{19D14368-FB84-4689-B8CF-F5B18B095F9E}"/>
              </a:ext>
            </a:extLst>
          </p:cNvPr>
          <p:cNvSpPr txBox="1"/>
          <p:nvPr/>
        </p:nvSpPr>
        <p:spPr>
          <a:xfrm>
            <a:off x="1803217" y="3239903"/>
            <a:ext cx="1165762" cy="307777"/>
          </a:xfrm>
          <a:prstGeom prst="rect">
            <a:avLst/>
          </a:prstGeom>
          <a:noFill/>
        </p:spPr>
        <p:txBody>
          <a:bodyPr wrap="square" rtlCol="0">
            <a:spAutoFit/>
          </a:bodyPr>
          <a:lstStyle/>
          <a:p>
            <a:r>
              <a:rPr lang="en-US" dirty="0"/>
              <a:t>Hedgehog</a:t>
            </a:r>
            <a:endParaRPr lang="en-IN" dirty="0"/>
          </a:p>
        </p:txBody>
      </p:sp>
      <p:sp>
        <p:nvSpPr>
          <p:cNvPr id="25" name="TextBox 24">
            <a:extLst>
              <a:ext uri="{FF2B5EF4-FFF2-40B4-BE49-F238E27FC236}">
                <a16:creationId xmlns:a16="http://schemas.microsoft.com/office/drawing/2014/main" id="{DA3061DC-4A98-4138-B31B-AEFA8DD81B28}"/>
              </a:ext>
            </a:extLst>
          </p:cNvPr>
          <p:cNvSpPr txBox="1"/>
          <p:nvPr/>
        </p:nvSpPr>
        <p:spPr>
          <a:xfrm>
            <a:off x="4826570" y="1526415"/>
            <a:ext cx="3825926" cy="615553"/>
          </a:xfrm>
          <a:prstGeom prst="rect">
            <a:avLst/>
          </a:prstGeom>
          <a:noFill/>
        </p:spPr>
        <p:txBody>
          <a:bodyPr wrap="square" rtlCol="0">
            <a:spAutoFit/>
          </a:bodyPr>
          <a:lstStyle/>
          <a:p>
            <a:r>
              <a:rPr lang="en-US" sz="1700" b="0" i="0" dirty="0">
                <a:solidFill>
                  <a:srgbClr val="212529"/>
                </a:solidFill>
                <a:effectLst/>
                <a:latin typeface="Quicksand" panose="020B0604020202020204" charset="0"/>
              </a:rPr>
              <a:t>Now, we’ll change the size of our hedgehog to 40</a:t>
            </a:r>
            <a:endParaRPr lang="en-IN" sz="1700" dirty="0">
              <a:latin typeface="Quicksand" panose="020B0604020202020204" charset="0"/>
            </a:endParaRPr>
          </a:p>
        </p:txBody>
      </p:sp>
      <p:sp>
        <p:nvSpPr>
          <p:cNvPr id="17" name="Google Shape;691;p26">
            <a:extLst>
              <a:ext uri="{FF2B5EF4-FFF2-40B4-BE49-F238E27FC236}">
                <a16:creationId xmlns:a16="http://schemas.microsoft.com/office/drawing/2014/main" id="{8E6AB170-82BD-4C1D-B446-FDB52989292B}"/>
              </a:ext>
            </a:extLst>
          </p:cNvPr>
          <p:cNvSpPr/>
          <p:nvPr/>
        </p:nvSpPr>
        <p:spPr>
          <a:xfrm>
            <a:off x="4572000" y="202986"/>
            <a:ext cx="3846900" cy="4698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 name="Google Shape;692;p26">
            <a:extLst>
              <a:ext uri="{FF2B5EF4-FFF2-40B4-BE49-F238E27FC236}">
                <a16:creationId xmlns:a16="http://schemas.microsoft.com/office/drawing/2014/main" id="{B9DEACBE-1E6C-43E0-BB7B-24BDF91252C2}"/>
              </a:ext>
            </a:extLst>
          </p:cNvPr>
          <p:cNvGrpSpPr/>
          <p:nvPr/>
        </p:nvGrpSpPr>
        <p:grpSpPr>
          <a:xfrm>
            <a:off x="7631947" y="377849"/>
            <a:ext cx="636814" cy="120078"/>
            <a:chOff x="8209059" y="198000"/>
            <a:chExt cx="636814" cy="120078"/>
          </a:xfrm>
        </p:grpSpPr>
        <p:sp>
          <p:nvSpPr>
            <p:cNvPr id="19" name="Google Shape;693;p26">
              <a:extLst>
                <a:ext uri="{FF2B5EF4-FFF2-40B4-BE49-F238E27FC236}">
                  <a16:creationId xmlns:a16="http://schemas.microsoft.com/office/drawing/2014/main" id="{09405927-3277-4B58-A515-D57589DE079C}"/>
                </a:ext>
              </a:extLst>
            </p:cNvPr>
            <p:cNvSpPr/>
            <p:nvPr/>
          </p:nvSpPr>
          <p:spPr>
            <a:xfrm>
              <a:off x="8466925" y="198000"/>
              <a:ext cx="121068" cy="120078"/>
            </a:xfrm>
            <a:custGeom>
              <a:avLst/>
              <a:gdLst/>
              <a:ahLst/>
              <a:cxnLst/>
              <a:rect l="l" t="t" r="r" b="b"/>
              <a:pathLst>
                <a:path w="3059" h="3034" extrusionOk="0">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694;p26">
              <a:extLst>
                <a:ext uri="{FF2B5EF4-FFF2-40B4-BE49-F238E27FC236}">
                  <a16:creationId xmlns:a16="http://schemas.microsoft.com/office/drawing/2014/main" id="{85D00F31-2364-42B3-80FB-FD57B570ADE7}"/>
                </a:ext>
              </a:extLst>
            </p:cNvPr>
            <p:cNvSpPr/>
            <p:nvPr/>
          </p:nvSpPr>
          <p:spPr>
            <a:xfrm>
              <a:off x="8725834"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695;p26">
              <a:extLst>
                <a:ext uri="{FF2B5EF4-FFF2-40B4-BE49-F238E27FC236}">
                  <a16:creationId xmlns:a16="http://schemas.microsoft.com/office/drawing/2014/main" id="{5FCEA100-1E6D-4EDE-8657-74918EE7E25F}"/>
                </a:ext>
              </a:extLst>
            </p:cNvPr>
            <p:cNvSpPr/>
            <p:nvPr/>
          </p:nvSpPr>
          <p:spPr>
            <a:xfrm>
              <a:off x="8209059"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8" name="Picture 7">
            <a:extLst>
              <a:ext uri="{FF2B5EF4-FFF2-40B4-BE49-F238E27FC236}">
                <a16:creationId xmlns:a16="http://schemas.microsoft.com/office/drawing/2014/main" id="{186008C3-56FB-4D1F-8A92-3EBD2AD8B869}"/>
              </a:ext>
            </a:extLst>
          </p:cNvPr>
          <p:cNvPicPr>
            <a:picLocks noChangeAspect="1"/>
          </p:cNvPicPr>
          <p:nvPr/>
        </p:nvPicPr>
        <p:blipFill rotWithShape="1">
          <a:blip r:embed="rId3"/>
          <a:srcRect t="1" b="27519"/>
          <a:stretch/>
        </p:blipFill>
        <p:spPr>
          <a:xfrm>
            <a:off x="1676190" y="2193137"/>
            <a:ext cx="1247949" cy="932142"/>
          </a:xfrm>
          <a:prstGeom prst="rect">
            <a:avLst/>
          </a:prstGeom>
        </p:spPr>
      </p:pic>
      <p:pic>
        <p:nvPicPr>
          <p:cNvPr id="10" name="Picture 9">
            <a:extLst>
              <a:ext uri="{FF2B5EF4-FFF2-40B4-BE49-F238E27FC236}">
                <a16:creationId xmlns:a16="http://schemas.microsoft.com/office/drawing/2014/main" id="{25B70232-8C65-45E9-A96F-68233EDC7FB3}"/>
              </a:ext>
            </a:extLst>
          </p:cNvPr>
          <p:cNvPicPr>
            <a:picLocks noChangeAspect="1"/>
          </p:cNvPicPr>
          <p:nvPr/>
        </p:nvPicPr>
        <p:blipFill rotWithShape="1">
          <a:blip r:embed="rId4"/>
          <a:srcRect t="4693" b="3819"/>
          <a:stretch/>
        </p:blipFill>
        <p:spPr>
          <a:xfrm>
            <a:off x="4803859" y="2203874"/>
            <a:ext cx="3848637" cy="2736640"/>
          </a:xfrm>
          <a:prstGeom prst="rect">
            <a:avLst/>
          </a:prstGeom>
          <a:ln>
            <a:noFill/>
          </a:ln>
          <a:effectLst>
            <a:outerShdw blurRad="190500" algn="tl" rotWithShape="0">
              <a:srgbClr val="000000">
                <a:alpha val="70000"/>
              </a:srgbClr>
            </a:outerShdw>
          </a:effectLst>
        </p:spPr>
      </p:pic>
      <p:sp>
        <p:nvSpPr>
          <p:cNvPr id="11" name="Oval 10">
            <a:extLst>
              <a:ext uri="{FF2B5EF4-FFF2-40B4-BE49-F238E27FC236}">
                <a16:creationId xmlns:a16="http://schemas.microsoft.com/office/drawing/2014/main" id="{5017C2B3-D86D-4F92-91BE-44126334C093}"/>
              </a:ext>
            </a:extLst>
          </p:cNvPr>
          <p:cNvSpPr/>
          <p:nvPr/>
        </p:nvSpPr>
        <p:spPr>
          <a:xfrm>
            <a:off x="6388227" y="3015823"/>
            <a:ext cx="554442" cy="290079"/>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72970330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522"/>
        <p:cNvGrpSpPr/>
        <p:nvPr/>
      </p:nvGrpSpPr>
      <p:grpSpPr>
        <a:xfrm>
          <a:off x="0" y="0"/>
          <a:ext cx="0" cy="0"/>
          <a:chOff x="0" y="0"/>
          <a:chExt cx="0" cy="0"/>
        </a:xfrm>
      </p:grpSpPr>
      <p:sp>
        <p:nvSpPr>
          <p:cNvPr id="524" name="Google Shape;524;p23"/>
          <p:cNvSpPr/>
          <p:nvPr/>
        </p:nvSpPr>
        <p:spPr>
          <a:xfrm>
            <a:off x="426486" y="1224811"/>
            <a:ext cx="819300" cy="819300"/>
          </a:xfrm>
          <a:prstGeom prst="roundRect">
            <a:avLst>
              <a:gd name="adj" fmla="val 16667"/>
            </a:avLst>
          </a:prstGeom>
          <a:solidFill>
            <a:srgbClr val="FEA82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23"/>
          <p:cNvSpPr txBox="1">
            <a:spLocks noGrp="1"/>
          </p:cNvSpPr>
          <p:nvPr>
            <p:ph type="subTitle" idx="7"/>
          </p:nvPr>
        </p:nvSpPr>
        <p:spPr>
          <a:xfrm>
            <a:off x="1476515" y="1305049"/>
            <a:ext cx="2331000" cy="4698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a:t>Add code</a:t>
            </a:r>
            <a:endParaRPr dirty="0"/>
          </a:p>
        </p:txBody>
      </p:sp>
      <p:sp>
        <p:nvSpPr>
          <p:cNvPr id="534" name="Google Shape;534;p23"/>
          <p:cNvSpPr txBox="1">
            <a:spLocks noGrp="1"/>
          </p:cNvSpPr>
          <p:nvPr>
            <p:ph type="title" idx="9"/>
          </p:nvPr>
        </p:nvSpPr>
        <p:spPr>
          <a:xfrm>
            <a:off x="566286" y="1373311"/>
            <a:ext cx="539700" cy="4698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a:t>03.</a:t>
            </a:r>
            <a:endParaRPr dirty="0"/>
          </a:p>
        </p:txBody>
      </p:sp>
      <p:sp>
        <p:nvSpPr>
          <p:cNvPr id="17" name="Google Shape;569;p26">
            <a:extLst>
              <a:ext uri="{FF2B5EF4-FFF2-40B4-BE49-F238E27FC236}">
                <a16:creationId xmlns:a16="http://schemas.microsoft.com/office/drawing/2014/main" id="{A1C7C63E-3103-41EA-B382-038F70F985DA}"/>
              </a:ext>
            </a:extLst>
          </p:cNvPr>
          <p:cNvSpPr txBox="1">
            <a:spLocks/>
          </p:cNvSpPr>
          <p:nvPr/>
        </p:nvSpPr>
        <p:spPr>
          <a:xfrm>
            <a:off x="714799" y="772637"/>
            <a:ext cx="7704000" cy="615896"/>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5"/>
              </a:buClr>
              <a:buSzPts val="3600"/>
              <a:buFont typeface="Bebas Neue"/>
              <a:buNone/>
              <a:defRPr sz="3600" b="0" i="0" u="none" strike="noStrike" cap="none">
                <a:solidFill>
                  <a:schemeClr val="dk2"/>
                </a:solidFill>
                <a:latin typeface="Bebas Neue"/>
                <a:ea typeface="Bebas Neue"/>
                <a:cs typeface="Bebas Neue"/>
                <a:sym typeface="Bebas Neue"/>
              </a:defRPr>
            </a:lvl1pPr>
            <a:lvl2pPr marR="0" lvl="1"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9pPr>
          </a:lstStyle>
          <a:p>
            <a:r>
              <a:rPr lang="en-IN" sz="5000" dirty="0">
                <a:solidFill>
                  <a:schemeClr val="accent5"/>
                </a:solidFill>
              </a:rPr>
              <a:t>Activity 4.1 contd.</a:t>
            </a:r>
          </a:p>
        </p:txBody>
      </p:sp>
      <p:sp>
        <p:nvSpPr>
          <p:cNvPr id="9" name="Google Shape;691;p26">
            <a:extLst>
              <a:ext uri="{FF2B5EF4-FFF2-40B4-BE49-F238E27FC236}">
                <a16:creationId xmlns:a16="http://schemas.microsoft.com/office/drawing/2014/main" id="{7C189B63-8A83-4AED-AF37-6B6397FF2254}"/>
              </a:ext>
            </a:extLst>
          </p:cNvPr>
          <p:cNvSpPr/>
          <p:nvPr/>
        </p:nvSpPr>
        <p:spPr>
          <a:xfrm>
            <a:off x="4572000" y="202986"/>
            <a:ext cx="3846900" cy="4698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692;p26">
            <a:extLst>
              <a:ext uri="{FF2B5EF4-FFF2-40B4-BE49-F238E27FC236}">
                <a16:creationId xmlns:a16="http://schemas.microsoft.com/office/drawing/2014/main" id="{4B8CAC1D-EAD5-4F36-A5D1-A6BA08D10C9E}"/>
              </a:ext>
            </a:extLst>
          </p:cNvPr>
          <p:cNvGrpSpPr/>
          <p:nvPr/>
        </p:nvGrpSpPr>
        <p:grpSpPr>
          <a:xfrm>
            <a:off x="7631947" y="377849"/>
            <a:ext cx="636814" cy="120078"/>
            <a:chOff x="8209059" y="198000"/>
            <a:chExt cx="636814" cy="120078"/>
          </a:xfrm>
        </p:grpSpPr>
        <p:sp>
          <p:nvSpPr>
            <p:cNvPr id="12" name="Google Shape;693;p26">
              <a:extLst>
                <a:ext uri="{FF2B5EF4-FFF2-40B4-BE49-F238E27FC236}">
                  <a16:creationId xmlns:a16="http://schemas.microsoft.com/office/drawing/2014/main" id="{D50C5A91-31E7-4E9E-AB69-90FE1E1E7F94}"/>
                </a:ext>
              </a:extLst>
            </p:cNvPr>
            <p:cNvSpPr/>
            <p:nvPr/>
          </p:nvSpPr>
          <p:spPr>
            <a:xfrm>
              <a:off x="8466925" y="198000"/>
              <a:ext cx="121068" cy="120078"/>
            </a:xfrm>
            <a:custGeom>
              <a:avLst/>
              <a:gdLst/>
              <a:ahLst/>
              <a:cxnLst/>
              <a:rect l="l" t="t" r="r" b="b"/>
              <a:pathLst>
                <a:path w="3059" h="3034" extrusionOk="0">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694;p26">
              <a:extLst>
                <a:ext uri="{FF2B5EF4-FFF2-40B4-BE49-F238E27FC236}">
                  <a16:creationId xmlns:a16="http://schemas.microsoft.com/office/drawing/2014/main" id="{F2313D02-A0C6-4289-9F6B-792E815E915F}"/>
                </a:ext>
              </a:extLst>
            </p:cNvPr>
            <p:cNvSpPr/>
            <p:nvPr/>
          </p:nvSpPr>
          <p:spPr>
            <a:xfrm>
              <a:off x="8725834"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695;p26">
              <a:extLst>
                <a:ext uri="{FF2B5EF4-FFF2-40B4-BE49-F238E27FC236}">
                  <a16:creationId xmlns:a16="http://schemas.microsoft.com/office/drawing/2014/main" id="{3B5E29F1-714A-419D-9167-84047E6DED6C}"/>
                </a:ext>
              </a:extLst>
            </p:cNvPr>
            <p:cNvSpPr/>
            <p:nvPr/>
          </p:nvSpPr>
          <p:spPr>
            <a:xfrm>
              <a:off x="8209059"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5" name="Picture 4">
            <a:extLst>
              <a:ext uri="{FF2B5EF4-FFF2-40B4-BE49-F238E27FC236}">
                <a16:creationId xmlns:a16="http://schemas.microsoft.com/office/drawing/2014/main" id="{2E00E5C2-F6A1-4715-AA4A-989086F9DE2A}"/>
              </a:ext>
            </a:extLst>
          </p:cNvPr>
          <p:cNvPicPr>
            <a:picLocks noChangeAspect="1"/>
          </p:cNvPicPr>
          <p:nvPr/>
        </p:nvPicPr>
        <p:blipFill>
          <a:blip r:embed="rId3"/>
          <a:stretch>
            <a:fillRect/>
          </a:stretch>
        </p:blipFill>
        <p:spPr>
          <a:xfrm>
            <a:off x="1770643" y="2318746"/>
            <a:ext cx="2048161" cy="838317"/>
          </a:xfrm>
          <a:prstGeom prst="rect">
            <a:avLst/>
          </a:prstGeom>
        </p:spPr>
      </p:pic>
      <p:pic>
        <p:nvPicPr>
          <p:cNvPr id="7" name="Picture 6">
            <a:extLst>
              <a:ext uri="{FF2B5EF4-FFF2-40B4-BE49-F238E27FC236}">
                <a16:creationId xmlns:a16="http://schemas.microsoft.com/office/drawing/2014/main" id="{2134F47B-2BB9-440C-B30B-F677D18E5FAF}"/>
              </a:ext>
            </a:extLst>
          </p:cNvPr>
          <p:cNvPicPr>
            <a:picLocks noChangeAspect="1"/>
          </p:cNvPicPr>
          <p:nvPr/>
        </p:nvPicPr>
        <p:blipFill rotWithShape="1">
          <a:blip r:embed="rId4"/>
          <a:srcRect l="27621" t="56122" r="55474" b="20317"/>
          <a:stretch/>
        </p:blipFill>
        <p:spPr>
          <a:xfrm>
            <a:off x="1936767" y="3551538"/>
            <a:ext cx="2131141" cy="1578850"/>
          </a:xfrm>
          <a:prstGeom prst="rect">
            <a:avLst/>
          </a:prstGeom>
        </p:spPr>
      </p:pic>
      <p:sp>
        <p:nvSpPr>
          <p:cNvPr id="3" name="TextBox 2">
            <a:extLst>
              <a:ext uri="{FF2B5EF4-FFF2-40B4-BE49-F238E27FC236}">
                <a16:creationId xmlns:a16="http://schemas.microsoft.com/office/drawing/2014/main" id="{99B6841A-9BD1-4051-B1B3-D17E1296CC4B}"/>
              </a:ext>
            </a:extLst>
          </p:cNvPr>
          <p:cNvSpPr txBox="1"/>
          <p:nvPr/>
        </p:nvSpPr>
        <p:spPr>
          <a:xfrm>
            <a:off x="1245786" y="1739308"/>
            <a:ext cx="7898214" cy="1923604"/>
          </a:xfrm>
          <a:prstGeom prst="rect">
            <a:avLst/>
          </a:prstGeom>
          <a:noFill/>
        </p:spPr>
        <p:txBody>
          <a:bodyPr wrap="square" rtlCol="0">
            <a:spAutoFit/>
          </a:bodyPr>
          <a:lstStyle/>
          <a:p>
            <a:pPr marL="285750" indent="-285750">
              <a:buFont typeface="Arial" panose="020B0604020202020204" pitchFamily="34" charset="0"/>
              <a:buChar char="•"/>
            </a:pPr>
            <a:r>
              <a:rPr lang="en-US" sz="1700" dirty="0">
                <a:latin typeface="Quicksand" panose="020B0604020202020204" charset="0"/>
              </a:rPr>
              <a:t>Add blocks for the hedgehog to move to the right when the right arrow key is pressed.</a:t>
            </a:r>
          </a:p>
          <a:p>
            <a:pPr marL="285750" indent="-285750">
              <a:buFont typeface="Arial" panose="020B0604020202020204" pitchFamily="34" charset="0"/>
              <a:buChar char="•"/>
            </a:pPr>
            <a:endParaRPr lang="en-US" sz="1700" dirty="0">
              <a:latin typeface="Quicksand" panose="020B0604020202020204" charset="0"/>
            </a:endParaRPr>
          </a:p>
          <a:p>
            <a:pPr marL="285750" indent="-285750">
              <a:buFont typeface="Arial" panose="020B0604020202020204" pitchFamily="34" charset="0"/>
              <a:buChar char="•"/>
            </a:pPr>
            <a:endParaRPr lang="en-US" sz="1700" dirty="0">
              <a:latin typeface="Quicksand" panose="020B0604020202020204" charset="0"/>
            </a:endParaRPr>
          </a:p>
          <a:p>
            <a:pPr marL="285750" indent="-285750">
              <a:buFont typeface="Arial" panose="020B0604020202020204" pitchFamily="34" charset="0"/>
              <a:buChar char="•"/>
            </a:pPr>
            <a:endParaRPr lang="en-US" sz="1700" dirty="0">
              <a:latin typeface="Quicksand" panose="020B0604020202020204" charset="0"/>
            </a:endParaRPr>
          </a:p>
          <a:p>
            <a:pPr marL="285750" indent="-285750">
              <a:buFont typeface="Arial" panose="020B0604020202020204" pitchFamily="34" charset="0"/>
              <a:buChar char="•"/>
            </a:pPr>
            <a:r>
              <a:rPr lang="en-US" sz="1700" dirty="0">
                <a:latin typeface="Quicksand" panose="020B0604020202020204" charset="0"/>
              </a:rPr>
              <a:t>At any step, if it “touches color red”, we’ll have it go to a random position on the stage.</a:t>
            </a:r>
            <a:endParaRPr lang="en-IN" sz="1700" dirty="0">
              <a:latin typeface="Quicksand" panose="020B0604020202020204" charset="0"/>
            </a:endParaRPr>
          </a:p>
        </p:txBody>
      </p:sp>
    </p:spTree>
    <p:extLst>
      <p:ext uri="{BB962C8B-B14F-4D97-AF65-F5344CB8AC3E}">
        <p14:creationId xmlns:p14="http://schemas.microsoft.com/office/powerpoint/2010/main" val="24888207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68"/>
        <p:cNvGrpSpPr/>
        <p:nvPr/>
      </p:nvGrpSpPr>
      <p:grpSpPr>
        <a:xfrm>
          <a:off x="0" y="0"/>
          <a:ext cx="0" cy="0"/>
          <a:chOff x="0" y="0"/>
          <a:chExt cx="0" cy="0"/>
        </a:xfrm>
      </p:grpSpPr>
      <p:sp>
        <p:nvSpPr>
          <p:cNvPr id="570" name="Google Shape;570;p26"/>
          <p:cNvSpPr txBox="1">
            <a:spLocks noGrp="1"/>
          </p:cNvSpPr>
          <p:nvPr>
            <p:ph type="subTitle" idx="1"/>
          </p:nvPr>
        </p:nvSpPr>
        <p:spPr>
          <a:xfrm>
            <a:off x="3798344" y="1147233"/>
            <a:ext cx="5057269" cy="3803369"/>
          </a:xfrm>
          <a:prstGeom prst="rect">
            <a:avLst/>
          </a:prstGeom>
        </p:spPr>
        <p:txBody>
          <a:bodyPr spcFirstLastPara="1" wrap="square" lIns="0" tIns="0" rIns="0" bIns="0" anchor="ctr" anchorCtr="0">
            <a:noAutofit/>
          </a:bodyPr>
          <a:lstStyle/>
          <a:p>
            <a:pPr marL="285750" lvl="0" indent="-285750" algn="l" rtl="0">
              <a:spcBef>
                <a:spcPts val="0"/>
              </a:spcBef>
              <a:spcAft>
                <a:spcPts val="0"/>
              </a:spcAft>
              <a:buFont typeface="Wingdings" panose="05000000000000000000" pitchFamily="2" charset="2"/>
              <a:buChar char="§"/>
            </a:pPr>
            <a:r>
              <a:rPr lang="en-US" sz="1800" dirty="0"/>
              <a:t>In the Sensing section, we see a block, “</a:t>
            </a:r>
            <a:r>
              <a:rPr lang="en-US" sz="1800" b="1" dirty="0"/>
              <a:t>ask</a:t>
            </a:r>
            <a:r>
              <a:rPr lang="en-US" sz="1800" dirty="0"/>
              <a:t> </a:t>
            </a:r>
            <a:r>
              <a:rPr lang="en-US" sz="1800" b="1" dirty="0"/>
              <a:t>what’s your name? and wait</a:t>
            </a:r>
            <a:r>
              <a:rPr lang="en-US" sz="1800" dirty="0"/>
              <a:t>”. The oval indicates an input to the function block, and in this case, “What’s your name?” tells the block to use that as the question.</a:t>
            </a:r>
          </a:p>
          <a:p>
            <a:pPr marL="285750" lvl="0" indent="-285750" algn="l" rtl="0">
              <a:spcBef>
                <a:spcPts val="0"/>
              </a:spcBef>
              <a:spcAft>
                <a:spcPts val="0"/>
              </a:spcAft>
              <a:buFont typeface="Wingdings" panose="05000000000000000000" pitchFamily="2" charset="2"/>
              <a:buChar char="§"/>
            </a:pPr>
            <a:r>
              <a:rPr lang="en-US" sz="1800" dirty="0"/>
              <a:t>It turns out that this block also has an output, or return value, that comes back after we run it.</a:t>
            </a:r>
          </a:p>
          <a:p>
            <a:pPr marL="285750" lvl="0" indent="-285750" algn="l" rtl="0">
              <a:spcBef>
                <a:spcPts val="0"/>
              </a:spcBef>
              <a:spcAft>
                <a:spcPts val="0"/>
              </a:spcAft>
              <a:buFont typeface="Wingdings" panose="05000000000000000000" pitchFamily="2" charset="2"/>
              <a:buChar char="§"/>
            </a:pPr>
            <a:r>
              <a:rPr lang="en-US" sz="1800" dirty="0"/>
              <a:t>We see that underneath this block, there is an oval “</a:t>
            </a:r>
            <a:r>
              <a:rPr lang="en-US" sz="1800" b="1" dirty="0"/>
              <a:t>answer</a:t>
            </a:r>
            <a:r>
              <a:rPr lang="en-US" sz="1800" dirty="0"/>
              <a:t>” block that will be the value of whatever the user types in as a response to this question:</a:t>
            </a:r>
            <a:endParaRPr lang="en-IN" sz="1800" dirty="0"/>
          </a:p>
        </p:txBody>
      </p:sp>
      <p:sp>
        <p:nvSpPr>
          <p:cNvPr id="691" name="Google Shape;691;p26"/>
          <p:cNvSpPr/>
          <p:nvPr/>
        </p:nvSpPr>
        <p:spPr>
          <a:xfrm>
            <a:off x="4572000" y="417477"/>
            <a:ext cx="3846900" cy="4698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92" name="Google Shape;692;p26"/>
          <p:cNvGrpSpPr/>
          <p:nvPr/>
        </p:nvGrpSpPr>
        <p:grpSpPr>
          <a:xfrm>
            <a:off x="7631947" y="592340"/>
            <a:ext cx="636814" cy="120078"/>
            <a:chOff x="8209059" y="198000"/>
            <a:chExt cx="636814" cy="120078"/>
          </a:xfrm>
        </p:grpSpPr>
        <p:sp>
          <p:nvSpPr>
            <p:cNvPr id="693" name="Google Shape;693;p26"/>
            <p:cNvSpPr/>
            <p:nvPr/>
          </p:nvSpPr>
          <p:spPr>
            <a:xfrm>
              <a:off x="8466925" y="198000"/>
              <a:ext cx="121068" cy="120078"/>
            </a:xfrm>
            <a:custGeom>
              <a:avLst/>
              <a:gdLst/>
              <a:ahLst/>
              <a:cxnLst/>
              <a:rect l="l" t="t" r="r" b="b"/>
              <a:pathLst>
                <a:path w="3059" h="3034" extrusionOk="0">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26"/>
            <p:cNvSpPr/>
            <p:nvPr/>
          </p:nvSpPr>
          <p:spPr>
            <a:xfrm>
              <a:off x="8725834"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26"/>
            <p:cNvSpPr/>
            <p:nvPr/>
          </p:nvSpPr>
          <p:spPr>
            <a:xfrm>
              <a:off x="8209059"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026" name="Picture 2" descr="ask block and answer block in Sensing category of code blocks">
            <a:extLst>
              <a:ext uri="{FF2B5EF4-FFF2-40B4-BE49-F238E27FC236}">
                <a16:creationId xmlns:a16="http://schemas.microsoft.com/office/drawing/2014/main" id="{3E3D5092-13F6-4810-97E2-3733BAA27AD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883" y="493727"/>
            <a:ext cx="3423607" cy="4156046"/>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mc:AlternateContent xmlns:mc="http://schemas.openxmlformats.org/markup-compatibility/2006" xmlns:p14="http://schemas.microsoft.com/office/powerpoint/2010/main">
        <mc:Choice Requires="p14">
          <p:contentPart p14:bwMode="auto" r:id="rId4">
            <p14:nvContentPartPr>
              <p14:cNvPr id="13" name="Ink 12">
                <a:extLst>
                  <a:ext uri="{FF2B5EF4-FFF2-40B4-BE49-F238E27FC236}">
                    <a16:creationId xmlns:a16="http://schemas.microsoft.com/office/drawing/2014/main" id="{612E8BE5-AB08-4680-BE91-7D1656EE3FAA}"/>
                  </a:ext>
                </a:extLst>
              </p14:cNvPr>
              <p14:cNvContentPartPr/>
              <p14:nvPr/>
            </p14:nvContentPartPr>
            <p14:xfrm>
              <a:off x="5846987" y="3709076"/>
              <a:ext cx="360" cy="4680"/>
            </p14:xfrm>
          </p:contentPart>
        </mc:Choice>
        <mc:Fallback xmlns="">
          <p:pic>
            <p:nvPicPr>
              <p:cNvPr id="13" name="Ink 12">
                <a:extLst>
                  <a:ext uri="{FF2B5EF4-FFF2-40B4-BE49-F238E27FC236}">
                    <a16:creationId xmlns:a16="http://schemas.microsoft.com/office/drawing/2014/main" id="{612E8BE5-AB08-4680-BE91-7D1656EE3FAA}"/>
                  </a:ext>
                </a:extLst>
              </p:cNvPr>
              <p:cNvPicPr/>
              <p:nvPr/>
            </p:nvPicPr>
            <p:blipFill>
              <a:blip r:embed="rId12"/>
              <a:stretch>
                <a:fillRect/>
              </a:stretch>
            </p:blipFill>
            <p:spPr>
              <a:xfrm>
                <a:off x="5842667" y="3704756"/>
                <a:ext cx="9000" cy="1332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6" name="Ink 15">
                <a:extLst>
                  <a:ext uri="{FF2B5EF4-FFF2-40B4-BE49-F238E27FC236}">
                    <a16:creationId xmlns:a16="http://schemas.microsoft.com/office/drawing/2014/main" id="{10A0C14E-6910-464E-9795-03C5316B56D2}"/>
                  </a:ext>
                </a:extLst>
              </p14:cNvPr>
              <p14:cNvContentPartPr/>
              <p14:nvPr/>
            </p14:nvContentPartPr>
            <p14:xfrm>
              <a:off x="6174947" y="3352316"/>
              <a:ext cx="360" cy="360"/>
            </p14:xfrm>
          </p:contentPart>
        </mc:Choice>
        <mc:Fallback xmlns="">
          <p:pic>
            <p:nvPicPr>
              <p:cNvPr id="16" name="Ink 15">
                <a:extLst>
                  <a:ext uri="{FF2B5EF4-FFF2-40B4-BE49-F238E27FC236}">
                    <a16:creationId xmlns:a16="http://schemas.microsoft.com/office/drawing/2014/main" id="{10A0C14E-6910-464E-9795-03C5316B56D2}"/>
                  </a:ext>
                </a:extLst>
              </p:cNvPr>
              <p:cNvPicPr/>
              <p:nvPr/>
            </p:nvPicPr>
            <p:blipFill>
              <a:blip r:embed="rId6"/>
              <a:stretch>
                <a:fillRect/>
              </a:stretch>
            </p:blipFill>
            <p:spPr>
              <a:xfrm>
                <a:off x="6170627" y="3347996"/>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7" name="Ink 16">
                <a:extLst>
                  <a:ext uri="{FF2B5EF4-FFF2-40B4-BE49-F238E27FC236}">
                    <a16:creationId xmlns:a16="http://schemas.microsoft.com/office/drawing/2014/main" id="{634EACF2-80F7-4B8C-9B5A-299A97862D0B}"/>
                  </a:ext>
                </a:extLst>
              </p14:cNvPr>
              <p14:cNvContentPartPr/>
              <p14:nvPr/>
            </p14:nvContentPartPr>
            <p14:xfrm>
              <a:off x="6005387" y="3488036"/>
              <a:ext cx="360" cy="360"/>
            </p14:xfrm>
          </p:contentPart>
        </mc:Choice>
        <mc:Fallback xmlns="">
          <p:pic>
            <p:nvPicPr>
              <p:cNvPr id="17" name="Ink 16">
                <a:extLst>
                  <a:ext uri="{FF2B5EF4-FFF2-40B4-BE49-F238E27FC236}">
                    <a16:creationId xmlns:a16="http://schemas.microsoft.com/office/drawing/2014/main" id="{634EACF2-80F7-4B8C-9B5A-299A97862D0B}"/>
                  </a:ext>
                </a:extLst>
              </p:cNvPr>
              <p:cNvPicPr/>
              <p:nvPr/>
            </p:nvPicPr>
            <p:blipFill>
              <a:blip r:embed="rId6"/>
              <a:stretch>
                <a:fillRect/>
              </a:stretch>
            </p:blipFill>
            <p:spPr>
              <a:xfrm>
                <a:off x="6001067" y="3483716"/>
                <a:ext cx="9000" cy="9000"/>
              </a:xfrm>
              <a:prstGeom prst="rect">
                <a:avLst/>
              </a:prstGeom>
            </p:spPr>
          </p:pic>
        </mc:Fallback>
      </mc:AlternateContent>
      <p:sp>
        <p:nvSpPr>
          <p:cNvPr id="4" name="Oval 3">
            <a:extLst>
              <a:ext uri="{FF2B5EF4-FFF2-40B4-BE49-F238E27FC236}">
                <a16:creationId xmlns:a16="http://schemas.microsoft.com/office/drawing/2014/main" id="{202CAFC7-5B0B-4218-9C83-A82C35CC5844}"/>
              </a:ext>
            </a:extLst>
          </p:cNvPr>
          <p:cNvSpPr/>
          <p:nvPr/>
        </p:nvSpPr>
        <p:spPr>
          <a:xfrm>
            <a:off x="553156" y="2923455"/>
            <a:ext cx="2810915" cy="103894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n>
                <a:solidFill>
                  <a:srgbClr val="FFC000"/>
                </a:solidFill>
              </a:ln>
              <a:no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522"/>
        <p:cNvGrpSpPr/>
        <p:nvPr/>
      </p:nvGrpSpPr>
      <p:grpSpPr>
        <a:xfrm>
          <a:off x="0" y="0"/>
          <a:ext cx="0" cy="0"/>
          <a:chOff x="0" y="0"/>
          <a:chExt cx="0" cy="0"/>
        </a:xfrm>
      </p:grpSpPr>
      <p:pic>
        <p:nvPicPr>
          <p:cNvPr id="19" name="Picture 18">
            <a:extLst>
              <a:ext uri="{FF2B5EF4-FFF2-40B4-BE49-F238E27FC236}">
                <a16:creationId xmlns:a16="http://schemas.microsoft.com/office/drawing/2014/main" id="{2AB1CC6A-9823-464E-AFAC-D54C896680DC}"/>
              </a:ext>
            </a:extLst>
          </p:cNvPr>
          <p:cNvPicPr>
            <a:picLocks noChangeAspect="1"/>
          </p:cNvPicPr>
          <p:nvPr/>
        </p:nvPicPr>
        <p:blipFill rotWithShape="1">
          <a:blip r:embed="rId3"/>
          <a:srcRect t="50000"/>
          <a:stretch/>
        </p:blipFill>
        <p:spPr>
          <a:xfrm>
            <a:off x="3970207" y="3439976"/>
            <a:ext cx="1751655" cy="1352628"/>
          </a:xfrm>
          <a:prstGeom prst="rect">
            <a:avLst/>
          </a:prstGeom>
        </p:spPr>
      </p:pic>
      <p:pic>
        <p:nvPicPr>
          <p:cNvPr id="16" name="Picture 15">
            <a:extLst>
              <a:ext uri="{FF2B5EF4-FFF2-40B4-BE49-F238E27FC236}">
                <a16:creationId xmlns:a16="http://schemas.microsoft.com/office/drawing/2014/main" id="{990B3F4F-38FD-47BD-9BD9-8194A6CABECD}"/>
              </a:ext>
            </a:extLst>
          </p:cNvPr>
          <p:cNvPicPr>
            <a:picLocks noChangeAspect="1"/>
          </p:cNvPicPr>
          <p:nvPr/>
        </p:nvPicPr>
        <p:blipFill rotWithShape="1">
          <a:blip r:embed="rId4"/>
          <a:srcRect l="27778" t="30498" r="54938" b="45787"/>
          <a:stretch/>
        </p:blipFill>
        <p:spPr>
          <a:xfrm>
            <a:off x="958113" y="3535461"/>
            <a:ext cx="1728643" cy="1352628"/>
          </a:xfrm>
          <a:prstGeom prst="rect">
            <a:avLst/>
          </a:prstGeom>
        </p:spPr>
      </p:pic>
      <p:sp>
        <p:nvSpPr>
          <p:cNvPr id="18" name="TextBox 17">
            <a:extLst>
              <a:ext uri="{FF2B5EF4-FFF2-40B4-BE49-F238E27FC236}">
                <a16:creationId xmlns:a16="http://schemas.microsoft.com/office/drawing/2014/main" id="{F40B896D-4DDA-4447-86BA-0AEC104C1634}"/>
              </a:ext>
            </a:extLst>
          </p:cNvPr>
          <p:cNvSpPr txBox="1"/>
          <p:nvPr/>
        </p:nvSpPr>
        <p:spPr>
          <a:xfrm>
            <a:off x="225778" y="4734201"/>
            <a:ext cx="8658578" cy="369332"/>
          </a:xfrm>
          <a:prstGeom prst="rect">
            <a:avLst/>
          </a:prstGeom>
          <a:noFill/>
        </p:spPr>
        <p:txBody>
          <a:bodyPr wrap="square">
            <a:spAutoFit/>
          </a:bodyPr>
          <a:lstStyle/>
          <a:p>
            <a:pPr algn="ctr"/>
            <a:r>
              <a:rPr lang="en-IN" sz="1800" b="1" dirty="0">
                <a:solidFill>
                  <a:schemeClr val="bg2">
                    <a:lumMod val="50000"/>
                    <a:lumOff val="50000"/>
                  </a:schemeClr>
                </a:solidFill>
                <a:latin typeface="Quicksand" panose="020B0604020202020204" charset="0"/>
                <a:hlinkClick r:id="rId5">
                  <a:extLst>
                    <a:ext uri="{A12FA001-AC4F-418D-AE19-62706E023703}">
                      <ahyp:hlinkClr xmlns:ahyp="http://schemas.microsoft.com/office/drawing/2018/hyperlinkcolor" val="tx"/>
                    </a:ext>
                  </a:extLst>
                </a:hlinkClick>
              </a:rPr>
              <a:t>https://scratch.mit.edu/projects/657389148/</a:t>
            </a:r>
            <a:endParaRPr lang="en-IN" sz="1800" b="1" dirty="0">
              <a:solidFill>
                <a:schemeClr val="bg2">
                  <a:lumMod val="50000"/>
                  <a:lumOff val="50000"/>
                </a:schemeClr>
              </a:solidFill>
              <a:latin typeface="Quicksand" panose="020B0604020202020204" charset="0"/>
            </a:endParaRPr>
          </a:p>
        </p:txBody>
      </p:sp>
      <p:sp>
        <p:nvSpPr>
          <p:cNvPr id="17" name="Google Shape;569;p26">
            <a:extLst>
              <a:ext uri="{FF2B5EF4-FFF2-40B4-BE49-F238E27FC236}">
                <a16:creationId xmlns:a16="http://schemas.microsoft.com/office/drawing/2014/main" id="{A1C7C63E-3103-41EA-B382-038F70F985DA}"/>
              </a:ext>
            </a:extLst>
          </p:cNvPr>
          <p:cNvSpPr txBox="1">
            <a:spLocks/>
          </p:cNvSpPr>
          <p:nvPr/>
        </p:nvSpPr>
        <p:spPr>
          <a:xfrm>
            <a:off x="714799" y="772637"/>
            <a:ext cx="7704000" cy="615896"/>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5"/>
              </a:buClr>
              <a:buSzPts val="3600"/>
              <a:buFont typeface="Bebas Neue"/>
              <a:buNone/>
              <a:defRPr sz="3600" b="0" i="0" u="none" strike="noStrike" cap="none">
                <a:solidFill>
                  <a:schemeClr val="dk2"/>
                </a:solidFill>
                <a:latin typeface="Bebas Neue"/>
                <a:ea typeface="Bebas Neue"/>
                <a:cs typeface="Bebas Neue"/>
                <a:sym typeface="Bebas Neue"/>
              </a:defRPr>
            </a:lvl1pPr>
            <a:lvl2pPr marR="0" lvl="1"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9pPr>
          </a:lstStyle>
          <a:p>
            <a:r>
              <a:rPr lang="en-IN" sz="5000" dirty="0">
                <a:solidFill>
                  <a:schemeClr val="accent5"/>
                </a:solidFill>
              </a:rPr>
              <a:t>Activity 4.1 contd.</a:t>
            </a:r>
          </a:p>
        </p:txBody>
      </p:sp>
      <p:sp>
        <p:nvSpPr>
          <p:cNvPr id="9" name="Google Shape;691;p26">
            <a:extLst>
              <a:ext uri="{FF2B5EF4-FFF2-40B4-BE49-F238E27FC236}">
                <a16:creationId xmlns:a16="http://schemas.microsoft.com/office/drawing/2014/main" id="{7C189B63-8A83-4AED-AF37-6B6397FF2254}"/>
              </a:ext>
            </a:extLst>
          </p:cNvPr>
          <p:cNvSpPr/>
          <p:nvPr/>
        </p:nvSpPr>
        <p:spPr>
          <a:xfrm>
            <a:off x="4572000" y="202986"/>
            <a:ext cx="3846900" cy="4698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692;p26">
            <a:extLst>
              <a:ext uri="{FF2B5EF4-FFF2-40B4-BE49-F238E27FC236}">
                <a16:creationId xmlns:a16="http://schemas.microsoft.com/office/drawing/2014/main" id="{4B8CAC1D-EAD5-4F36-A5D1-A6BA08D10C9E}"/>
              </a:ext>
            </a:extLst>
          </p:cNvPr>
          <p:cNvGrpSpPr/>
          <p:nvPr/>
        </p:nvGrpSpPr>
        <p:grpSpPr>
          <a:xfrm>
            <a:off x="7631947" y="377849"/>
            <a:ext cx="636814" cy="120078"/>
            <a:chOff x="8209059" y="198000"/>
            <a:chExt cx="636814" cy="120078"/>
          </a:xfrm>
        </p:grpSpPr>
        <p:sp>
          <p:nvSpPr>
            <p:cNvPr id="12" name="Google Shape;693;p26">
              <a:extLst>
                <a:ext uri="{FF2B5EF4-FFF2-40B4-BE49-F238E27FC236}">
                  <a16:creationId xmlns:a16="http://schemas.microsoft.com/office/drawing/2014/main" id="{D50C5A91-31E7-4E9E-AB69-90FE1E1E7F94}"/>
                </a:ext>
              </a:extLst>
            </p:cNvPr>
            <p:cNvSpPr/>
            <p:nvPr/>
          </p:nvSpPr>
          <p:spPr>
            <a:xfrm>
              <a:off x="8466925" y="198000"/>
              <a:ext cx="121068" cy="120078"/>
            </a:xfrm>
            <a:custGeom>
              <a:avLst/>
              <a:gdLst/>
              <a:ahLst/>
              <a:cxnLst/>
              <a:rect l="l" t="t" r="r" b="b"/>
              <a:pathLst>
                <a:path w="3059" h="3034" extrusionOk="0">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694;p26">
              <a:extLst>
                <a:ext uri="{FF2B5EF4-FFF2-40B4-BE49-F238E27FC236}">
                  <a16:creationId xmlns:a16="http://schemas.microsoft.com/office/drawing/2014/main" id="{F2313D02-A0C6-4289-9F6B-792E815E915F}"/>
                </a:ext>
              </a:extLst>
            </p:cNvPr>
            <p:cNvSpPr/>
            <p:nvPr/>
          </p:nvSpPr>
          <p:spPr>
            <a:xfrm>
              <a:off x="8725834"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695;p26">
              <a:extLst>
                <a:ext uri="{FF2B5EF4-FFF2-40B4-BE49-F238E27FC236}">
                  <a16:creationId xmlns:a16="http://schemas.microsoft.com/office/drawing/2014/main" id="{3B5E29F1-714A-419D-9167-84047E6DED6C}"/>
                </a:ext>
              </a:extLst>
            </p:cNvPr>
            <p:cNvSpPr/>
            <p:nvPr/>
          </p:nvSpPr>
          <p:spPr>
            <a:xfrm>
              <a:off x="8209059"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0" name="Picture 9">
            <a:extLst>
              <a:ext uri="{FF2B5EF4-FFF2-40B4-BE49-F238E27FC236}">
                <a16:creationId xmlns:a16="http://schemas.microsoft.com/office/drawing/2014/main" id="{BB028F74-BE77-41C6-83C6-AAC1BBD4B6D7}"/>
              </a:ext>
            </a:extLst>
          </p:cNvPr>
          <p:cNvPicPr>
            <a:picLocks noChangeAspect="1"/>
          </p:cNvPicPr>
          <p:nvPr/>
        </p:nvPicPr>
        <p:blipFill rotWithShape="1">
          <a:blip r:embed="rId6"/>
          <a:srcRect l="27531" t="57163" r="55185" b="20001"/>
          <a:stretch/>
        </p:blipFill>
        <p:spPr>
          <a:xfrm>
            <a:off x="959555" y="1956875"/>
            <a:ext cx="1580445" cy="1174045"/>
          </a:xfrm>
          <a:prstGeom prst="rect">
            <a:avLst/>
          </a:prstGeom>
        </p:spPr>
      </p:pic>
      <p:sp>
        <p:nvSpPr>
          <p:cNvPr id="3" name="TextBox 2">
            <a:extLst>
              <a:ext uri="{FF2B5EF4-FFF2-40B4-BE49-F238E27FC236}">
                <a16:creationId xmlns:a16="http://schemas.microsoft.com/office/drawing/2014/main" id="{99B6841A-9BD1-4051-B1B3-D17E1296CC4B}"/>
              </a:ext>
            </a:extLst>
          </p:cNvPr>
          <p:cNvSpPr txBox="1"/>
          <p:nvPr/>
        </p:nvSpPr>
        <p:spPr>
          <a:xfrm>
            <a:off x="225778" y="1365092"/>
            <a:ext cx="8568266" cy="2246769"/>
          </a:xfrm>
          <a:prstGeom prst="rect">
            <a:avLst/>
          </a:prstGeom>
          <a:noFill/>
        </p:spPr>
        <p:txBody>
          <a:bodyPr wrap="square" rtlCol="0">
            <a:spAutoFit/>
          </a:bodyPr>
          <a:lstStyle/>
          <a:p>
            <a:pPr marL="285750" indent="-285750">
              <a:buFont typeface="Arial" panose="020B0604020202020204" pitchFamily="34" charset="0"/>
              <a:buChar char="•"/>
            </a:pPr>
            <a:r>
              <a:rPr lang="en-US" sz="1700" dirty="0">
                <a:latin typeface="Quicksand" panose="020B0604020202020204" charset="0"/>
              </a:rPr>
              <a:t>Make a similar stack for the left arrow key. Notice that we move to the left by changing the x-value by negative 5.</a:t>
            </a:r>
          </a:p>
          <a:p>
            <a:pPr marL="285750" indent="-285750">
              <a:buFont typeface="Arial" panose="020B0604020202020204" pitchFamily="34" charset="0"/>
              <a:buChar char="•"/>
            </a:pPr>
            <a:endParaRPr lang="en-US" sz="1700" dirty="0">
              <a:latin typeface="Quicksand" panose="020B0604020202020204" charset="0"/>
            </a:endParaRPr>
          </a:p>
          <a:p>
            <a:pPr marL="285750" indent="-285750">
              <a:buFont typeface="Arial" panose="020B0604020202020204" pitchFamily="34" charset="0"/>
              <a:buChar char="•"/>
            </a:pPr>
            <a:endParaRPr lang="en-US" sz="1700" dirty="0">
              <a:latin typeface="Quicksand" panose="020B0604020202020204" charset="0"/>
            </a:endParaRPr>
          </a:p>
          <a:p>
            <a:pPr marL="285750" indent="-285750">
              <a:buFont typeface="Arial" panose="020B0604020202020204" pitchFamily="34" charset="0"/>
              <a:buChar char="•"/>
            </a:pPr>
            <a:endParaRPr lang="en-US" sz="1800" dirty="0">
              <a:latin typeface="Quicksand" panose="020B0604020202020204" charset="0"/>
            </a:endParaRPr>
          </a:p>
          <a:p>
            <a:pPr marL="285750" indent="-285750">
              <a:buFont typeface="Arial" panose="020B0604020202020204" pitchFamily="34" charset="0"/>
              <a:buChar char="•"/>
            </a:pPr>
            <a:endParaRPr lang="en-US" sz="1800" dirty="0">
              <a:latin typeface="Quicksand" panose="020B0604020202020204" charset="0"/>
            </a:endParaRPr>
          </a:p>
          <a:p>
            <a:endParaRPr lang="en-US" sz="1800" dirty="0">
              <a:latin typeface="Quicksand" panose="020B0604020202020204" charset="0"/>
            </a:endParaRPr>
          </a:p>
          <a:p>
            <a:pPr marL="285750" indent="-285750">
              <a:buFont typeface="Arial" panose="020B0604020202020204" pitchFamily="34" charset="0"/>
              <a:buChar char="•"/>
            </a:pPr>
            <a:r>
              <a:rPr lang="en-US" sz="1700" dirty="0">
                <a:latin typeface="Quicksand" panose="020B0604020202020204" charset="0"/>
              </a:rPr>
              <a:t>Repeat this for the up and down arrows, using the “change y” blocks.</a:t>
            </a:r>
            <a:endParaRPr lang="en-IN" sz="1700" dirty="0">
              <a:latin typeface="Quicksand" panose="020B0604020202020204" charset="0"/>
            </a:endParaRPr>
          </a:p>
        </p:txBody>
      </p:sp>
    </p:spTree>
    <p:extLst>
      <p:ext uri="{BB962C8B-B14F-4D97-AF65-F5344CB8AC3E}">
        <p14:creationId xmlns:p14="http://schemas.microsoft.com/office/powerpoint/2010/main" val="298209310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568"/>
        <p:cNvGrpSpPr/>
        <p:nvPr/>
      </p:nvGrpSpPr>
      <p:grpSpPr>
        <a:xfrm>
          <a:off x="0" y="0"/>
          <a:ext cx="0" cy="0"/>
          <a:chOff x="0" y="0"/>
          <a:chExt cx="0" cy="0"/>
        </a:xfrm>
      </p:grpSpPr>
      <p:sp>
        <p:nvSpPr>
          <p:cNvPr id="570" name="Google Shape;570;p26"/>
          <p:cNvSpPr txBox="1">
            <a:spLocks noGrp="1"/>
          </p:cNvSpPr>
          <p:nvPr>
            <p:ph type="subTitle" idx="1"/>
          </p:nvPr>
        </p:nvSpPr>
        <p:spPr>
          <a:xfrm>
            <a:off x="485424" y="1490134"/>
            <a:ext cx="8376356" cy="3653366"/>
          </a:xfrm>
          <a:prstGeom prst="rect">
            <a:avLst/>
          </a:prstGeom>
        </p:spPr>
        <p:txBody>
          <a:bodyPr spcFirstLastPara="1" wrap="square" lIns="0" tIns="0" rIns="0" bIns="0" numCol="1" anchor="ctr" anchorCtr="0">
            <a:noAutofit/>
          </a:bodyPr>
          <a:lstStyle/>
          <a:p>
            <a:pPr marL="285750" lvl="0" indent="-285750" algn="l" rtl="0">
              <a:spcBef>
                <a:spcPts val="0"/>
              </a:spcBef>
              <a:spcAft>
                <a:spcPts val="0"/>
              </a:spcAft>
              <a:buFont typeface="Arial" panose="020B0604020202020204" pitchFamily="34" charset="0"/>
              <a:buChar char="•"/>
            </a:pPr>
            <a:r>
              <a:rPr lang="en-US" sz="1800" dirty="0"/>
              <a:t>Picture a cloudy day. What if you could blow the clouds away? Let's make an interactive animation to do that.</a:t>
            </a:r>
          </a:p>
          <a:p>
            <a:pPr marL="285750" lvl="0" indent="-285750" algn="l" rtl="0">
              <a:spcBef>
                <a:spcPts val="0"/>
              </a:spcBef>
              <a:spcAft>
                <a:spcPts val="0"/>
              </a:spcAft>
              <a:buFont typeface="Arial" panose="020B0604020202020204" pitchFamily="34" charset="0"/>
              <a:buChar char="•"/>
            </a:pPr>
            <a:r>
              <a:rPr lang="en-US" sz="1800" dirty="0"/>
              <a:t>We will use a background with a sunny sky, and a sprite for the cloud.</a:t>
            </a:r>
          </a:p>
          <a:p>
            <a:pPr marL="285750" lvl="0" indent="-285750" algn="l" rtl="0">
              <a:spcBef>
                <a:spcPts val="0"/>
              </a:spcBef>
              <a:spcAft>
                <a:spcPts val="0"/>
              </a:spcAft>
              <a:buFont typeface="Arial" panose="020B0604020202020204" pitchFamily="34" charset="0"/>
              <a:buChar char="•"/>
            </a:pPr>
            <a:endParaRPr lang="en-US" sz="1800" dirty="0"/>
          </a:p>
          <a:p>
            <a:pPr marL="285750" lvl="0" indent="-285750" algn="l" rtl="0">
              <a:spcBef>
                <a:spcPts val="0"/>
              </a:spcBef>
              <a:spcAft>
                <a:spcPts val="0"/>
              </a:spcAft>
              <a:buFont typeface="Arial" panose="020B0604020202020204" pitchFamily="34" charset="0"/>
              <a:buChar char="•"/>
            </a:pPr>
            <a:endParaRPr lang="en-US" sz="1800" dirty="0"/>
          </a:p>
          <a:p>
            <a:pPr marL="0" lvl="0" indent="0" algn="l" rtl="0">
              <a:spcBef>
                <a:spcPts val="0"/>
              </a:spcBef>
              <a:spcAft>
                <a:spcPts val="0"/>
              </a:spcAft>
            </a:pPr>
            <a:r>
              <a:rPr lang="en-US" sz="1800" dirty="0"/>
              <a:t> </a:t>
            </a:r>
          </a:p>
          <a:p>
            <a:pPr marL="285750" lvl="0" indent="-285750" algn="l" rtl="0">
              <a:spcBef>
                <a:spcPts val="0"/>
              </a:spcBef>
              <a:spcAft>
                <a:spcPts val="0"/>
              </a:spcAft>
              <a:buFont typeface="Arial" panose="020B0604020202020204" pitchFamily="34" charset="0"/>
              <a:buChar char="•"/>
            </a:pPr>
            <a:endParaRPr lang="en-US" sz="1800" dirty="0"/>
          </a:p>
          <a:p>
            <a:pPr marL="285750" lvl="0" indent="-285750" algn="l" rtl="0">
              <a:spcBef>
                <a:spcPts val="0"/>
              </a:spcBef>
              <a:spcAft>
                <a:spcPts val="0"/>
              </a:spcAft>
              <a:buFont typeface="Arial" panose="020B0604020202020204" pitchFamily="34" charset="0"/>
              <a:buChar char="•"/>
            </a:pPr>
            <a:endParaRPr lang="en-US" sz="1800" dirty="0"/>
          </a:p>
          <a:p>
            <a:pPr marL="285750" lvl="0" indent="-285750" algn="l" rtl="0">
              <a:spcBef>
                <a:spcPts val="0"/>
              </a:spcBef>
              <a:spcAft>
                <a:spcPts val="0"/>
              </a:spcAft>
              <a:buFont typeface="Arial" panose="020B0604020202020204" pitchFamily="34" charset="0"/>
              <a:buChar char="•"/>
            </a:pPr>
            <a:endParaRPr lang="en-US" sz="1800" dirty="0"/>
          </a:p>
          <a:p>
            <a:pPr marL="285750" lvl="0" indent="-285750" algn="l" rtl="0">
              <a:spcBef>
                <a:spcPts val="0"/>
              </a:spcBef>
              <a:spcAft>
                <a:spcPts val="0"/>
              </a:spcAft>
              <a:buFont typeface="Arial" panose="020B0604020202020204" pitchFamily="34" charset="0"/>
              <a:buChar char="•"/>
            </a:pPr>
            <a:endParaRPr lang="en-US" sz="1800" dirty="0"/>
          </a:p>
          <a:p>
            <a:pPr marL="285750" lvl="0" indent="-285750" algn="l" rtl="0">
              <a:spcBef>
                <a:spcPts val="0"/>
              </a:spcBef>
              <a:spcAft>
                <a:spcPts val="0"/>
              </a:spcAft>
              <a:buFont typeface="Arial" panose="020B0604020202020204" pitchFamily="34" charset="0"/>
              <a:buChar char="•"/>
            </a:pPr>
            <a:r>
              <a:rPr lang="en-US" sz="1800" dirty="0"/>
              <a:t>We want the cloud to initially be over the sun so it's hiding it completely from view.</a:t>
            </a:r>
          </a:p>
        </p:txBody>
      </p:sp>
      <p:sp>
        <p:nvSpPr>
          <p:cNvPr id="16" name="Google Shape;569;p26">
            <a:extLst>
              <a:ext uri="{FF2B5EF4-FFF2-40B4-BE49-F238E27FC236}">
                <a16:creationId xmlns:a16="http://schemas.microsoft.com/office/drawing/2014/main" id="{B5DA70E4-5334-497A-82CD-0694927CE65E}"/>
              </a:ext>
            </a:extLst>
          </p:cNvPr>
          <p:cNvSpPr txBox="1">
            <a:spLocks noGrp="1"/>
          </p:cNvSpPr>
          <p:nvPr>
            <p:ph type="title"/>
          </p:nvPr>
        </p:nvSpPr>
        <p:spPr>
          <a:xfrm>
            <a:off x="587022" y="772637"/>
            <a:ext cx="7969956" cy="740074"/>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sz="5000" dirty="0">
                <a:solidFill>
                  <a:schemeClr val="accent5"/>
                </a:solidFill>
              </a:rPr>
              <a:t>Activity 4.2 – Blow the clouds away!!</a:t>
            </a:r>
            <a:endParaRPr sz="5000" dirty="0">
              <a:solidFill>
                <a:schemeClr val="accent5"/>
              </a:solidFill>
            </a:endParaRPr>
          </a:p>
        </p:txBody>
      </p:sp>
      <p:sp>
        <p:nvSpPr>
          <p:cNvPr id="4" name="Google Shape;525;p23">
            <a:extLst>
              <a:ext uri="{FF2B5EF4-FFF2-40B4-BE49-F238E27FC236}">
                <a16:creationId xmlns:a16="http://schemas.microsoft.com/office/drawing/2014/main" id="{54FE58B1-A217-47E2-B477-8EDA9529263A}"/>
              </a:ext>
            </a:extLst>
          </p:cNvPr>
          <p:cNvSpPr/>
          <p:nvPr/>
        </p:nvSpPr>
        <p:spPr>
          <a:xfrm>
            <a:off x="714799" y="259431"/>
            <a:ext cx="7704000" cy="469800"/>
          </a:xfrm>
          <a:prstGeom prst="roundRect">
            <a:avLst>
              <a:gd name="adj" fmla="val 16667"/>
            </a:avLst>
          </a:prstGeom>
          <a:solidFill>
            <a:srgbClr val="FEA82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Picture 2">
            <a:extLst>
              <a:ext uri="{FF2B5EF4-FFF2-40B4-BE49-F238E27FC236}">
                <a16:creationId xmlns:a16="http://schemas.microsoft.com/office/drawing/2014/main" id="{3A1DF231-D7FF-4D46-BF65-81C7CE7A1E37}"/>
              </a:ext>
            </a:extLst>
          </p:cNvPr>
          <p:cNvPicPr>
            <a:picLocks noChangeAspect="1"/>
          </p:cNvPicPr>
          <p:nvPr/>
        </p:nvPicPr>
        <p:blipFill>
          <a:blip r:embed="rId3"/>
          <a:stretch>
            <a:fillRect/>
          </a:stretch>
        </p:blipFill>
        <p:spPr>
          <a:xfrm>
            <a:off x="2181541" y="2656648"/>
            <a:ext cx="2740413" cy="1657770"/>
          </a:xfrm>
          <a:prstGeom prst="rect">
            <a:avLst/>
          </a:prstGeom>
        </p:spPr>
      </p:pic>
    </p:spTree>
    <p:extLst>
      <p:ext uri="{BB962C8B-B14F-4D97-AF65-F5344CB8AC3E}">
        <p14:creationId xmlns:p14="http://schemas.microsoft.com/office/powerpoint/2010/main" val="344054021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568"/>
        <p:cNvGrpSpPr/>
        <p:nvPr/>
      </p:nvGrpSpPr>
      <p:grpSpPr>
        <a:xfrm>
          <a:off x="0" y="0"/>
          <a:ext cx="0" cy="0"/>
          <a:chOff x="0" y="0"/>
          <a:chExt cx="0" cy="0"/>
        </a:xfrm>
      </p:grpSpPr>
      <p:pic>
        <p:nvPicPr>
          <p:cNvPr id="14" name="Picture 13">
            <a:extLst>
              <a:ext uri="{FF2B5EF4-FFF2-40B4-BE49-F238E27FC236}">
                <a16:creationId xmlns:a16="http://schemas.microsoft.com/office/drawing/2014/main" id="{D68EEF9E-569A-4ADA-83BE-A0020C3D87D3}"/>
              </a:ext>
            </a:extLst>
          </p:cNvPr>
          <p:cNvPicPr>
            <a:picLocks noChangeAspect="1"/>
          </p:cNvPicPr>
          <p:nvPr/>
        </p:nvPicPr>
        <p:blipFill>
          <a:blip r:embed="rId3"/>
          <a:stretch>
            <a:fillRect/>
          </a:stretch>
        </p:blipFill>
        <p:spPr>
          <a:xfrm>
            <a:off x="957474" y="3955545"/>
            <a:ext cx="1991003" cy="714475"/>
          </a:xfrm>
          <a:prstGeom prst="rect">
            <a:avLst/>
          </a:prstGeom>
        </p:spPr>
      </p:pic>
      <p:pic>
        <p:nvPicPr>
          <p:cNvPr id="12" name="Picture 11">
            <a:extLst>
              <a:ext uri="{FF2B5EF4-FFF2-40B4-BE49-F238E27FC236}">
                <a16:creationId xmlns:a16="http://schemas.microsoft.com/office/drawing/2014/main" id="{47B7E471-DB25-4D41-8514-C02A05A9B4C1}"/>
              </a:ext>
            </a:extLst>
          </p:cNvPr>
          <p:cNvPicPr>
            <a:picLocks noChangeAspect="1"/>
          </p:cNvPicPr>
          <p:nvPr/>
        </p:nvPicPr>
        <p:blipFill>
          <a:blip r:embed="rId4"/>
          <a:stretch>
            <a:fillRect/>
          </a:stretch>
        </p:blipFill>
        <p:spPr>
          <a:xfrm>
            <a:off x="1273461" y="2571750"/>
            <a:ext cx="952633" cy="523948"/>
          </a:xfrm>
          <a:prstGeom prst="rect">
            <a:avLst/>
          </a:prstGeom>
        </p:spPr>
      </p:pic>
      <p:sp>
        <p:nvSpPr>
          <p:cNvPr id="570" name="Google Shape;570;p26"/>
          <p:cNvSpPr txBox="1">
            <a:spLocks noGrp="1"/>
          </p:cNvSpPr>
          <p:nvPr>
            <p:ph type="subTitle" idx="1"/>
          </p:nvPr>
        </p:nvSpPr>
        <p:spPr>
          <a:xfrm>
            <a:off x="485424" y="1456259"/>
            <a:ext cx="8376356" cy="2664186"/>
          </a:xfrm>
          <a:prstGeom prst="rect">
            <a:avLst/>
          </a:prstGeom>
        </p:spPr>
        <p:txBody>
          <a:bodyPr spcFirstLastPara="1" wrap="square" lIns="0" tIns="0" rIns="0" bIns="0" numCol="1" anchor="ctr" anchorCtr="0">
            <a:noAutofit/>
          </a:bodyPr>
          <a:lstStyle/>
          <a:p>
            <a:pPr marL="285750" lvl="0" indent="-285750" algn="l" rtl="0">
              <a:spcBef>
                <a:spcPts val="0"/>
              </a:spcBef>
              <a:spcAft>
                <a:spcPts val="0"/>
              </a:spcAft>
              <a:buFont typeface="Arial" panose="020B0604020202020204" pitchFamily="34" charset="0"/>
              <a:buChar char="•"/>
            </a:pPr>
            <a:r>
              <a:rPr lang="en-US" sz="1800" dirty="0"/>
              <a:t>Whenever we blow over the microphone, it will move the cloud away from the sun, towards the right.</a:t>
            </a:r>
          </a:p>
          <a:p>
            <a:pPr marL="285750" lvl="0" indent="-285750" algn="l" rtl="0">
              <a:spcBef>
                <a:spcPts val="0"/>
              </a:spcBef>
              <a:spcAft>
                <a:spcPts val="0"/>
              </a:spcAft>
              <a:buFont typeface="Arial" panose="020B0604020202020204" pitchFamily="34" charset="0"/>
              <a:buChar char="•"/>
            </a:pPr>
            <a:r>
              <a:rPr lang="en-US" sz="1800" dirty="0"/>
              <a:t>To detect a blow, we will use the “loudness” block from sensing palette.</a:t>
            </a:r>
          </a:p>
          <a:p>
            <a:pPr marL="285750" lvl="0" indent="-285750" algn="l" rtl="0">
              <a:spcBef>
                <a:spcPts val="0"/>
              </a:spcBef>
              <a:spcAft>
                <a:spcPts val="0"/>
              </a:spcAft>
              <a:buFont typeface="Arial" panose="020B0604020202020204" pitchFamily="34" charset="0"/>
              <a:buChar char="•"/>
            </a:pPr>
            <a:endParaRPr lang="en-US" sz="1800" dirty="0"/>
          </a:p>
          <a:p>
            <a:pPr marL="285750" lvl="0" indent="-285750" algn="l" rtl="0">
              <a:spcBef>
                <a:spcPts val="0"/>
              </a:spcBef>
              <a:spcAft>
                <a:spcPts val="0"/>
              </a:spcAft>
              <a:buFont typeface="Arial" panose="020B0604020202020204" pitchFamily="34" charset="0"/>
              <a:buChar char="•"/>
            </a:pPr>
            <a:endParaRPr lang="en-US" sz="1800" dirty="0"/>
          </a:p>
          <a:p>
            <a:pPr marL="285750" lvl="0" indent="-285750" algn="l" rtl="0">
              <a:spcBef>
                <a:spcPts val="0"/>
              </a:spcBef>
              <a:spcAft>
                <a:spcPts val="0"/>
              </a:spcAft>
              <a:buFont typeface="Arial" panose="020B0604020202020204" pitchFamily="34" charset="0"/>
              <a:buChar char="•"/>
            </a:pPr>
            <a:r>
              <a:rPr lang="en-US" sz="1800" dirty="0"/>
              <a:t>The loudness should be higher than a certain value. We’ll use a greater than block from the operators palette. And insert a number for the loudness to be more than, such as 50. This value can be adjusted later.</a:t>
            </a:r>
          </a:p>
        </p:txBody>
      </p:sp>
      <p:sp>
        <p:nvSpPr>
          <p:cNvPr id="16" name="Google Shape;569;p26">
            <a:extLst>
              <a:ext uri="{FF2B5EF4-FFF2-40B4-BE49-F238E27FC236}">
                <a16:creationId xmlns:a16="http://schemas.microsoft.com/office/drawing/2014/main" id="{B5DA70E4-5334-497A-82CD-0694927CE65E}"/>
              </a:ext>
            </a:extLst>
          </p:cNvPr>
          <p:cNvSpPr txBox="1">
            <a:spLocks noGrp="1"/>
          </p:cNvSpPr>
          <p:nvPr>
            <p:ph type="title"/>
          </p:nvPr>
        </p:nvSpPr>
        <p:spPr>
          <a:xfrm>
            <a:off x="587022" y="772637"/>
            <a:ext cx="7969956" cy="740074"/>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sz="5000" dirty="0">
                <a:solidFill>
                  <a:schemeClr val="accent5"/>
                </a:solidFill>
              </a:rPr>
              <a:t>Activity 4.2 Contd.</a:t>
            </a:r>
            <a:endParaRPr sz="5000" dirty="0">
              <a:solidFill>
                <a:schemeClr val="accent5"/>
              </a:solidFill>
            </a:endParaRPr>
          </a:p>
        </p:txBody>
      </p:sp>
      <p:sp>
        <p:nvSpPr>
          <p:cNvPr id="6" name="Google Shape;691;p26">
            <a:extLst>
              <a:ext uri="{FF2B5EF4-FFF2-40B4-BE49-F238E27FC236}">
                <a16:creationId xmlns:a16="http://schemas.microsoft.com/office/drawing/2014/main" id="{DDFDB8C8-6242-482A-B034-829DF919FCFC}"/>
              </a:ext>
            </a:extLst>
          </p:cNvPr>
          <p:cNvSpPr/>
          <p:nvPr/>
        </p:nvSpPr>
        <p:spPr>
          <a:xfrm>
            <a:off x="4572000" y="202986"/>
            <a:ext cx="3846900" cy="4698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 name="Google Shape;692;p26">
            <a:extLst>
              <a:ext uri="{FF2B5EF4-FFF2-40B4-BE49-F238E27FC236}">
                <a16:creationId xmlns:a16="http://schemas.microsoft.com/office/drawing/2014/main" id="{E9F04150-6A7C-41EB-AF1F-673794368CBE}"/>
              </a:ext>
            </a:extLst>
          </p:cNvPr>
          <p:cNvGrpSpPr/>
          <p:nvPr/>
        </p:nvGrpSpPr>
        <p:grpSpPr>
          <a:xfrm>
            <a:off x="7631947" y="377849"/>
            <a:ext cx="636814" cy="120078"/>
            <a:chOff x="8209059" y="198000"/>
            <a:chExt cx="636814" cy="120078"/>
          </a:xfrm>
        </p:grpSpPr>
        <p:sp>
          <p:nvSpPr>
            <p:cNvPr id="8" name="Google Shape;693;p26">
              <a:extLst>
                <a:ext uri="{FF2B5EF4-FFF2-40B4-BE49-F238E27FC236}">
                  <a16:creationId xmlns:a16="http://schemas.microsoft.com/office/drawing/2014/main" id="{83B6B94B-2282-4F99-9547-85BF79E0C730}"/>
                </a:ext>
              </a:extLst>
            </p:cNvPr>
            <p:cNvSpPr/>
            <p:nvPr/>
          </p:nvSpPr>
          <p:spPr>
            <a:xfrm>
              <a:off x="8466925" y="198000"/>
              <a:ext cx="121068" cy="120078"/>
            </a:xfrm>
            <a:custGeom>
              <a:avLst/>
              <a:gdLst/>
              <a:ahLst/>
              <a:cxnLst/>
              <a:rect l="l" t="t" r="r" b="b"/>
              <a:pathLst>
                <a:path w="3059" h="3034" extrusionOk="0">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694;p26">
              <a:extLst>
                <a:ext uri="{FF2B5EF4-FFF2-40B4-BE49-F238E27FC236}">
                  <a16:creationId xmlns:a16="http://schemas.microsoft.com/office/drawing/2014/main" id="{EA635247-11EE-4571-B080-C2B91A68DF29}"/>
                </a:ext>
              </a:extLst>
            </p:cNvPr>
            <p:cNvSpPr/>
            <p:nvPr/>
          </p:nvSpPr>
          <p:spPr>
            <a:xfrm>
              <a:off x="8725834"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695;p26">
              <a:extLst>
                <a:ext uri="{FF2B5EF4-FFF2-40B4-BE49-F238E27FC236}">
                  <a16:creationId xmlns:a16="http://schemas.microsoft.com/office/drawing/2014/main" id="{D5969C21-0F47-43AF-9A16-E895D3537BA8}"/>
                </a:ext>
              </a:extLst>
            </p:cNvPr>
            <p:cNvSpPr/>
            <p:nvPr/>
          </p:nvSpPr>
          <p:spPr>
            <a:xfrm>
              <a:off x="8209059"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05362665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522"/>
        <p:cNvGrpSpPr/>
        <p:nvPr/>
      </p:nvGrpSpPr>
      <p:grpSpPr>
        <a:xfrm>
          <a:off x="0" y="0"/>
          <a:ext cx="0" cy="0"/>
          <a:chOff x="0" y="0"/>
          <a:chExt cx="0" cy="0"/>
        </a:xfrm>
      </p:grpSpPr>
      <p:sp>
        <p:nvSpPr>
          <p:cNvPr id="524" name="Google Shape;524;p23"/>
          <p:cNvSpPr/>
          <p:nvPr/>
        </p:nvSpPr>
        <p:spPr>
          <a:xfrm>
            <a:off x="426487" y="1580570"/>
            <a:ext cx="819300" cy="819300"/>
          </a:xfrm>
          <a:prstGeom prst="roundRect">
            <a:avLst>
              <a:gd name="adj" fmla="val 16667"/>
            </a:avLst>
          </a:prstGeom>
          <a:solidFill>
            <a:srgbClr val="FEA82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23"/>
          <p:cNvSpPr txBox="1">
            <a:spLocks noGrp="1"/>
          </p:cNvSpPr>
          <p:nvPr>
            <p:ph type="subTitle" idx="7"/>
          </p:nvPr>
        </p:nvSpPr>
        <p:spPr>
          <a:xfrm>
            <a:off x="1453937" y="1615652"/>
            <a:ext cx="2598771" cy="4698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IN" dirty="0"/>
              <a:t>C</a:t>
            </a:r>
            <a:r>
              <a:rPr lang="en" dirty="0"/>
              <a:t>hoose backdrop</a:t>
            </a:r>
            <a:endParaRPr dirty="0"/>
          </a:p>
        </p:txBody>
      </p:sp>
      <p:sp>
        <p:nvSpPr>
          <p:cNvPr id="534" name="Google Shape;534;p23"/>
          <p:cNvSpPr txBox="1">
            <a:spLocks noGrp="1"/>
          </p:cNvSpPr>
          <p:nvPr>
            <p:ph type="title" idx="9"/>
          </p:nvPr>
        </p:nvSpPr>
        <p:spPr>
          <a:xfrm>
            <a:off x="566287" y="1729070"/>
            <a:ext cx="539700" cy="4698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a:t>01.</a:t>
            </a:r>
            <a:endParaRPr dirty="0"/>
          </a:p>
        </p:txBody>
      </p:sp>
      <p:sp>
        <p:nvSpPr>
          <p:cNvPr id="21" name="Google Shape;569;p26">
            <a:extLst>
              <a:ext uri="{FF2B5EF4-FFF2-40B4-BE49-F238E27FC236}">
                <a16:creationId xmlns:a16="http://schemas.microsoft.com/office/drawing/2014/main" id="{C798A371-7863-4D24-A9E3-27F2503A7302}"/>
              </a:ext>
            </a:extLst>
          </p:cNvPr>
          <p:cNvSpPr txBox="1">
            <a:spLocks/>
          </p:cNvSpPr>
          <p:nvPr/>
        </p:nvSpPr>
        <p:spPr>
          <a:xfrm>
            <a:off x="566287" y="772637"/>
            <a:ext cx="7979402" cy="706336"/>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5"/>
              </a:buClr>
              <a:buSzPts val="3600"/>
              <a:buFont typeface="Bebas Neue"/>
              <a:buNone/>
              <a:defRPr sz="3600" b="0" i="0" u="none" strike="noStrike" cap="none">
                <a:solidFill>
                  <a:schemeClr val="dk2"/>
                </a:solidFill>
                <a:latin typeface="Bebas Neue"/>
                <a:ea typeface="Bebas Neue"/>
                <a:cs typeface="Bebas Neue"/>
                <a:sym typeface="Bebas Neue"/>
              </a:defRPr>
            </a:lvl1pPr>
            <a:lvl2pPr marR="0" lvl="1"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9pPr>
          </a:lstStyle>
          <a:p>
            <a:r>
              <a:rPr lang="en-IN" sz="5000" dirty="0">
                <a:solidFill>
                  <a:schemeClr val="accent5"/>
                </a:solidFill>
              </a:rPr>
              <a:t>Activity </a:t>
            </a:r>
            <a:r>
              <a:rPr lang="en" sz="5000" dirty="0">
                <a:solidFill>
                  <a:schemeClr val="accent5"/>
                </a:solidFill>
              </a:rPr>
              <a:t>4.2 contd.</a:t>
            </a:r>
            <a:endParaRPr lang="en-IN" sz="5000" dirty="0">
              <a:solidFill>
                <a:schemeClr val="accent5"/>
              </a:solidFill>
            </a:endParaRPr>
          </a:p>
        </p:txBody>
      </p:sp>
      <p:sp>
        <p:nvSpPr>
          <p:cNvPr id="7" name="TextBox 6">
            <a:extLst>
              <a:ext uri="{FF2B5EF4-FFF2-40B4-BE49-F238E27FC236}">
                <a16:creationId xmlns:a16="http://schemas.microsoft.com/office/drawing/2014/main" id="{D608748C-09EA-4107-A301-FE9EBC997C4B}"/>
              </a:ext>
            </a:extLst>
          </p:cNvPr>
          <p:cNvSpPr txBox="1"/>
          <p:nvPr/>
        </p:nvSpPr>
        <p:spPr>
          <a:xfrm>
            <a:off x="1245787" y="2052113"/>
            <a:ext cx="3044607" cy="1138773"/>
          </a:xfrm>
          <a:prstGeom prst="rect">
            <a:avLst/>
          </a:prstGeom>
          <a:noFill/>
        </p:spPr>
        <p:txBody>
          <a:bodyPr wrap="square" rtlCol="0">
            <a:spAutoFit/>
          </a:bodyPr>
          <a:lstStyle/>
          <a:p>
            <a:pPr marL="285750" indent="-285750">
              <a:buFont typeface="Arial" panose="020B0604020202020204" pitchFamily="34" charset="0"/>
              <a:buChar char="•"/>
            </a:pPr>
            <a:endParaRPr lang="en-US" sz="1700" dirty="0">
              <a:solidFill>
                <a:srgbClr val="212529"/>
              </a:solidFill>
              <a:latin typeface="Quicksand" panose="020B0604020202020204" charset="0"/>
            </a:endParaRPr>
          </a:p>
          <a:p>
            <a:pPr marL="285750" indent="-285750">
              <a:buFont typeface="Arial" panose="020B0604020202020204" pitchFamily="34" charset="0"/>
              <a:buChar char="•"/>
            </a:pPr>
            <a:endParaRPr lang="en-US" sz="1700" b="0" i="0" dirty="0">
              <a:solidFill>
                <a:srgbClr val="212529"/>
              </a:solidFill>
              <a:effectLst/>
              <a:latin typeface="Quicksand" panose="020B0604020202020204" charset="0"/>
            </a:endParaRPr>
          </a:p>
          <a:p>
            <a:pPr marL="285750" indent="-285750">
              <a:buFont typeface="Arial" panose="020B0604020202020204" pitchFamily="34" charset="0"/>
              <a:buChar char="•"/>
            </a:pPr>
            <a:endParaRPr lang="en-US" sz="1700" dirty="0">
              <a:solidFill>
                <a:srgbClr val="212529"/>
              </a:solidFill>
              <a:latin typeface="Quicksand" panose="020B0604020202020204" charset="0"/>
            </a:endParaRPr>
          </a:p>
          <a:p>
            <a:pPr marL="285750" indent="-285750">
              <a:buFont typeface="Arial" panose="020B0604020202020204" pitchFamily="34" charset="0"/>
              <a:buChar char="•"/>
            </a:pPr>
            <a:endParaRPr lang="en-US" sz="1700" b="0" i="0" dirty="0">
              <a:solidFill>
                <a:srgbClr val="212529"/>
              </a:solidFill>
              <a:effectLst/>
              <a:latin typeface="Quicksand" panose="020B0604020202020204" charset="0"/>
            </a:endParaRPr>
          </a:p>
        </p:txBody>
      </p:sp>
      <p:sp>
        <p:nvSpPr>
          <p:cNvPr id="15" name="Google Shape;525;p23">
            <a:extLst>
              <a:ext uri="{FF2B5EF4-FFF2-40B4-BE49-F238E27FC236}">
                <a16:creationId xmlns:a16="http://schemas.microsoft.com/office/drawing/2014/main" id="{975F7B9B-10B2-4274-9287-0716C6A32820}"/>
              </a:ext>
            </a:extLst>
          </p:cNvPr>
          <p:cNvSpPr/>
          <p:nvPr/>
        </p:nvSpPr>
        <p:spPr>
          <a:xfrm>
            <a:off x="714799" y="259431"/>
            <a:ext cx="7704000" cy="469800"/>
          </a:xfrm>
          <a:prstGeom prst="roundRect">
            <a:avLst>
              <a:gd name="adj" fmla="val 16667"/>
            </a:avLst>
          </a:prstGeom>
          <a:solidFill>
            <a:srgbClr val="FEA82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 name="Group 4">
            <a:extLst>
              <a:ext uri="{FF2B5EF4-FFF2-40B4-BE49-F238E27FC236}">
                <a16:creationId xmlns:a16="http://schemas.microsoft.com/office/drawing/2014/main" id="{3A9C1134-54D0-483C-8F17-1116F50FB8E3}"/>
              </a:ext>
            </a:extLst>
          </p:cNvPr>
          <p:cNvGrpSpPr/>
          <p:nvPr/>
        </p:nvGrpSpPr>
        <p:grpSpPr>
          <a:xfrm>
            <a:off x="1580451" y="2351928"/>
            <a:ext cx="1426228" cy="1576205"/>
            <a:chOff x="5057427" y="1998134"/>
            <a:chExt cx="1426228" cy="1576205"/>
          </a:xfrm>
        </p:grpSpPr>
        <p:pic>
          <p:nvPicPr>
            <p:cNvPr id="3" name="Picture 2">
              <a:extLst>
                <a:ext uri="{FF2B5EF4-FFF2-40B4-BE49-F238E27FC236}">
                  <a16:creationId xmlns:a16="http://schemas.microsoft.com/office/drawing/2014/main" id="{9AEEE5E5-0FA8-486F-9FA6-A56B176656F9}"/>
                </a:ext>
              </a:extLst>
            </p:cNvPr>
            <p:cNvPicPr>
              <a:picLocks noChangeAspect="1"/>
            </p:cNvPicPr>
            <p:nvPr/>
          </p:nvPicPr>
          <p:blipFill>
            <a:blip r:embed="rId3"/>
            <a:stretch>
              <a:fillRect/>
            </a:stretch>
          </p:blipFill>
          <p:spPr>
            <a:xfrm>
              <a:off x="5073758" y="1998134"/>
              <a:ext cx="1409897" cy="1457528"/>
            </a:xfrm>
            <a:prstGeom prst="rect">
              <a:avLst/>
            </a:prstGeom>
          </p:spPr>
        </p:pic>
        <p:sp>
          <p:nvSpPr>
            <p:cNvPr id="4" name="Rectangle: Rounded Corners 3">
              <a:extLst>
                <a:ext uri="{FF2B5EF4-FFF2-40B4-BE49-F238E27FC236}">
                  <a16:creationId xmlns:a16="http://schemas.microsoft.com/office/drawing/2014/main" id="{05028865-D3D3-4C9A-9543-AF684EB93F11}"/>
                </a:ext>
              </a:extLst>
            </p:cNvPr>
            <p:cNvSpPr/>
            <p:nvPr/>
          </p:nvSpPr>
          <p:spPr>
            <a:xfrm>
              <a:off x="5057427" y="1998134"/>
              <a:ext cx="1409896" cy="1576205"/>
            </a:xfrm>
            <a:prstGeom prst="round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6" name="TextBox 15">
            <a:extLst>
              <a:ext uri="{FF2B5EF4-FFF2-40B4-BE49-F238E27FC236}">
                <a16:creationId xmlns:a16="http://schemas.microsoft.com/office/drawing/2014/main" id="{EA8CDEAC-42EA-46F4-B1CF-6B78B72CF7EB}"/>
              </a:ext>
            </a:extLst>
          </p:cNvPr>
          <p:cNvSpPr txBox="1"/>
          <p:nvPr/>
        </p:nvSpPr>
        <p:spPr>
          <a:xfrm>
            <a:off x="4572000" y="1628016"/>
            <a:ext cx="4662310" cy="830997"/>
          </a:xfrm>
          <a:prstGeom prst="rect">
            <a:avLst/>
          </a:prstGeom>
          <a:noFill/>
        </p:spPr>
        <p:txBody>
          <a:bodyPr wrap="square" rtlCol="0">
            <a:spAutoFit/>
          </a:bodyPr>
          <a:lstStyle/>
          <a:p>
            <a:r>
              <a:rPr lang="en-US" sz="1600" b="0" i="0" dirty="0">
                <a:solidFill>
                  <a:srgbClr val="212529"/>
                </a:solidFill>
                <a:effectLst/>
                <a:latin typeface="Quicksand" panose="020B0604020202020204" charset="0"/>
              </a:rPr>
              <a:t>Select the backdrop from the stage panel. Go to the backdrops tab and flip background horizontally, so that sun is on the left.</a:t>
            </a:r>
            <a:endParaRPr lang="en-IN" sz="1600" dirty="0">
              <a:latin typeface="Quicksand" panose="020B0604020202020204" charset="0"/>
            </a:endParaRPr>
          </a:p>
        </p:txBody>
      </p:sp>
      <p:pic>
        <p:nvPicPr>
          <p:cNvPr id="9" name="Picture 8">
            <a:extLst>
              <a:ext uri="{FF2B5EF4-FFF2-40B4-BE49-F238E27FC236}">
                <a16:creationId xmlns:a16="http://schemas.microsoft.com/office/drawing/2014/main" id="{113F4CA9-7B8B-4959-98CD-C382A7FA275A}"/>
              </a:ext>
            </a:extLst>
          </p:cNvPr>
          <p:cNvPicPr>
            <a:picLocks noChangeAspect="1"/>
          </p:cNvPicPr>
          <p:nvPr/>
        </p:nvPicPr>
        <p:blipFill rotWithShape="1">
          <a:blip r:embed="rId4"/>
          <a:srcRect b="18119"/>
          <a:stretch/>
        </p:blipFill>
        <p:spPr>
          <a:xfrm>
            <a:off x="4602011" y="2525723"/>
            <a:ext cx="3816788" cy="2475259"/>
          </a:xfrm>
          <a:prstGeom prst="rect">
            <a:avLst/>
          </a:prstGeom>
          <a:ln>
            <a:noFill/>
          </a:ln>
          <a:effectLst>
            <a:outerShdw blurRad="190500" algn="tl" rotWithShape="0">
              <a:srgbClr val="000000">
                <a:alpha val="70000"/>
              </a:srgbClr>
            </a:outerShdw>
          </a:effectLst>
        </p:spPr>
      </p:pic>
      <p:sp>
        <p:nvSpPr>
          <p:cNvPr id="18" name="Oval 17">
            <a:extLst>
              <a:ext uri="{FF2B5EF4-FFF2-40B4-BE49-F238E27FC236}">
                <a16:creationId xmlns:a16="http://schemas.microsoft.com/office/drawing/2014/main" id="{24C892CF-1428-4365-B245-F33F5CD2084C}"/>
              </a:ext>
            </a:extLst>
          </p:cNvPr>
          <p:cNvSpPr/>
          <p:nvPr/>
        </p:nvSpPr>
        <p:spPr>
          <a:xfrm>
            <a:off x="6874934" y="3167733"/>
            <a:ext cx="590028" cy="35000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Oval 16">
            <a:extLst>
              <a:ext uri="{FF2B5EF4-FFF2-40B4-BE49-F238E27FC236}">
                <a16:creationId xmlns:a16="http://schemas.microsoft.com/office/drawing/2014/main" id="{53B788BE-34A8-4B1B-91D7-8B07CF2B5ACE}"/>
              </a:ext>
            </a:extLst>
          </p:cNvPr>
          <p:cNvSpPr/>
          <p:nvPr/>
        </p:nvSpPr>
        <p:spPr>
          <a:xfrm>
            <a:off x="5234120" y="2523437"/>
            <a:ext cx="771297" cy="364279"/>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24312704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522"/>
        <p:cNvGrpSpPr/>
        <p:nvPr/>
      </p:nvGrpSpPr>
      <p:grpSpPr>
        <a:xfrm>
          <a:off x="0" y="0"/>
          <a:ext cx="0" cy="0"/>
          <a:chOff x="0" y="0"/>
          <a:chExt cx="0" cy="0"/>
        </a:xfrm>
      </p:grpSpPr>
      <p:pic>
        <p:nvPicPr>
          <p:cNvPr id="3" name="Picture 2">
            <a:extLst>
              <a:ext uri="{FF2B5EF4-FFF2-40B4-BE49-F238E27FC236}">
                <a16:creationId xmlns:a16="http://schemas.microsoft.com/office/drawing/2014/main" id="{ECF89CBB-FEF2-46A8-92F9-CE993B261E2C}"/>
              </a:ext>
            </a:extLst>
          </p:cNvPr>
          <p:cNvPicPr>
            <a:picLocks noChangeAspect="1"/>
          </p:cNvPicPr>
          <p:nvPr/>
        </p:nvPicPr>
        <p:blipFill>
          <a:blip r:embed="rId3"/>
          <a:stretch>
            <a:fillRect/>
          </a:stretch>
        </p:blipFill>
        <p:spPr>
          <a:xfrm>
            <a:off x="1505527" y="1960262"/>
            <a:ext cx="1752845" cy="1810003"/>
          </a:xfrm>
          <a:prstGeom prst="rect">
            <a:avLst/>
          </a:prstGeom>
        </p:spPr>
      </p:pic>
      <p:sp>
        <p:nvSpPr>
          <p:cNvPr id="535" name="Google Shape;535;p23"/>
          <p:cNvSpPr txBox="1">
            <a:spLocks noGrp="1"/>
          </p:cNvSpPr>
          <p:nvPr>
            <p:ph type="subTitle" idx="13"/>
          </p:nvPr>
        </p:nvSpPr>
        <p:spPr>
          <a:xfrm>
            <a:off x="1645170" y="1559211"/>
            <a:ext cx="2331000" cy="4698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IN" dirty="0"/>
              <a:t>C</a:t>
            </a:r>
            <a:r>
              <a:rPr lang="en" dirty="0"/>
              <a:t>hoose sprite</a:t>
            </a:r>
            <a:endParaRPr dirty="0"/>
          </a:p>
        </p:txBody>
      </p:sp>
      <p:sp>
        <p:nvSpPr>
          <p:cNvPr id="538" name="Google Shape;538;p23"/>
          <p:cNvSpPr/>
          <p:nvPr/>
        </p:nvSpPr>
        <p:spPr>
          <a:xfrm>
            <a:off x="538771" y="1478973"/>
            <a:ext cx="819300" cy="819300"/>
          </a:xfrm>
          <a:prstGeom prst="roundRect">
            <a:avLst>
              <a:gd name="adj" fmla="val 16667"/>
            </a:avLst>
          </a:prstGeom>
          <a:solidFill>
            <a:srgbClr val="FEA82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23"/>
          <p:cNvSpPr txBox="1">
            <a:spLocks noGrp="1"/>
          </p:cNvSpPr>
          <p:nvPr>
            <p:ph type="title" idx="15"/>
          </p:nvPr>
        </p:nvSpPr>
        <p:spPr>
          <a:xfrm>
            <a:off x="678571" y="1627473"/>
            <a:ext cx="539700" cy="4698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a:t>02.</a:t>
            </a:r>
            <a:endParaRPr dirty="0"/>
          </a:p>
        </p:txBody>
      </p:sp>
      <p:sp>
        <p:nvSpPr>
          <p:cNvPr id="21" name="Google Shape;569;p26">
            <a:extLst>
              <a:ext uri="{FF2B5EF4-FFF2-40B4-BE49-F238E27FC236}">
                <a16:creationId xmlns:a16="http://schemas.microsoft.com/office/drawing/2014/main" id="{C798A371-7863-4D24-A9E3-27F2503A7302}"/>
              </a:ext>
            </a:extLst>
          </p:cNvPr>
          <p:cNvSpPr txBox="1">
            <a:spLocks/>
          </p:cNvSpPr>
          <p:nvPr/>
        </p:nvSpPr>
        <p:spPr>
          <a:xfrm>
            <a:off x="714799" y="772637"/>
            <a:ext cx="7704000" cy="706336"/>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5"/>
              </a:buClr>
              <a:buSzPts val="3600"/>
              <a:buFont typeface="Bebas Neue"/>
              <a:buNone/>
              <a:defRPr sz="3600" b="0" i="0" u="none" strike="noStrike" cap="none">
                <a:solidFill>
                  <a:schemeClr val="dk2"/>
                </a:solidFill>
                <a:latin typeface="Bebas Neue"/>
                <a:ea typeface="Bebas Neue"/>
                <a:cs typeface="Bebas Neue"/>
                <a:sym typeface="Bebas Neue"/>
              </a:defRPr>
            </a:lvl1pPr>
            <a:lvl2pPr marR="0" lvl="1"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9pPr>
          </a:lstStyle>
          <a:p>
            <a:r>
              <a:rPr lang="en-IN" sz="5000" dirty="0">
                <a:solidFill>
                  <a:schemeClr val="accent5"/>
                </a:solidFill>
              </a:rPr>
              <a:t>Activity 4.2 contd.</a:t>
            </a:r>
          </a:p>
        </p:txBody>
      </p:sp>
      <p:sp>
        <p:nvSpPr>
          <p:cNvPr id="15" name="Rectangle: Rounded Corners 14">
            <a:extLst>
              <a:ext uri="{FF2B5EF4-FFF2-40B4-BE49-F238E27FC236}">
                <a16:creationId xmlns:a16="http://schemas.microsoft.com/office/drawing/2014/main" id="{F5E15093-D3FC-4F83-85D6-F3130D826B3A}"/>
              </a:ext>
            </a:extLst>
          </p:cNvPr>
          <p:cNvSpPr/>
          <p:nvPr/>
        </p:nvSpPr>
        <p:spPr>
          <a:xfrm>
            <a:off x="1521693" y="1995143"/>
            <a:ext cx="1752844" cy="1810003"/>
          </a:xfrm>
          <a:prstGeom prst="round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Google Shape;691;p26">
            <a:extLst>
              <a:ext uri="{FF2B5EF4-FFF2-40B4-BE49-F238E27FC236}">
                <a16:creationId xmlns:a16="http://schemas.microsoft.com/office/drawing/2014/main" id="{8E6AB170-82BD-4C1D-B446-FDB52989292B}"/>
              </a:ext>
            </a:extLst>
          </p:cNvPr>
          <p:cNvSpPr/>
          <p:nvPr/>
        </p:nvSpPr>
        <p:spPr>
          <a:xfrm>
            <a:off x="4572000" y="202986"/>
            <a:ext cx="3846900" cy="4698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 name="Google Shape;692;p26">
            <a:extLst>
              <a:ext uri="{FF2B5EF4-FFF2-40B4-BE49-F238E27FC236}">
                <a16:creationId xmlns:a16="http://schemas.microsoft.com/office/drawing/2014/main" id="{B9DEACBE-1E6C-43E0-BB7B-24BDF91252C2}"/>
              </a:ext>
            </a:extLst>
          </p:cNvPr>
          <p:cNvGrpSpPr/>
          <p:nvPr/>
        </p:nvGrpSpPr>
        <p:grpSpPr>
          <a:xfrm>
            <a:off x="7631947" y="377849"/>
            <a:ext cx="636814" cy="120078"/>
            <a:chOff x="8209059" y="198000"/>
            <a:chExt cx="636814" cy="120078"/>
          </a:xfrm>
        </p:grpSpPr>
        <p:sp>
          <p:nvSpPr>
            <p:cNvPr id="19" name="Google Shape;693;p26">
              <a:extLst>
                <a:ext uri="{FF2B5EF4-FFF2-40B4-BE49-F238E27FC236}">
                  <a16:creationId xmlns:a16="http://schemas.microsoft.com/office/drawing/2014/main" id="{09405927-3277-4B58-A515-D57589DE079C}"/>
                </a:ext>
              </a:extLst>
            </p:cNvPr>
            <p:cNvSpPr/>
            <p:nvPr/>
          </p:nvSpPr>
          <p:spPr>
            <a:xfrm>
              <a:off x="8466925" y="198000"/>
              <a:ext cx="121068" cy="120078"/>
            </a:xfrm>
            <a:custGeom>
              <a:avLst/>
              <a:gdLst/>
              <a:ahLst/>
              <a:cxnLst/>
              <a:rect l="l" t="t" r="r" b="b"/>
              <a:pathLst>
                <a:path w="3059" h="3034" extrusionOk="0">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694;p26">
              <a:extLst>
                <a:ext uri="{FF2B5EF4-FFF2-40B4-BE49-F238E27FC236}">
                  <a16:creationId xmlns:a16="http://schemas.microsoft.com/office/drawing/2014/main" id="{85D00F31-2364-42B3-80FB-FD57B570ADE7}"/>
                </a:ext>
              </a:extLst>
            </p:cNvPr>
            <p:cNvSpPr/>
            <p:nvPr/>
          </p:nvSpPr>
          <p:spPr>
            <a:xfrm>
              <a:off x="8725834"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695;p26">
              <a:extLst>
                <a:ext uri="{FF2B5EF4-FFF2-40B4-BE49-F238E27FC236}">
                  <a16:creationId xmlns:a16="http://schemas.microsoft.com/office/drawing/2014/main" id="{5FCEA100-1E6D-4EDE-8657-74918EE7E25F}"/>
                </a:ext>
              </a:extLst>
            </p:cNvPr>
            <p:cNvSpPr/>
            <p:nvPr/>
          </p:nvSpPr>
          <p:spPr>
            <a:xfrm>
              <a:off x="8209059"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16771281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522"/>
        <p:cNvGrpSpPr/>
        <p:nvPr/>
      </p:nvGrpSpPr>
      <p:grpSpPr>
        <a:xfrm>
          <a:off x="0" y="0"/>
          <a:ext cx="0" cy="0"/>
          <a:chOff x="0" y="0"/>
          <a:chExt cx="0" cy="0"/>
        </a:xfrm>
      </p:grpSpPr>
      <p:sp>
        <p:nvSpPr>
          <p:cNvPr id="524" name="Google Shape;524;p23"/>
          <p:cNvSpPr/>
          <p:nvPr/>
        </p:nvSpPr>
        <p:spPr>
          <a:xfrm>
            <a:off x="426486" y="1405435"/>
            <a:ext cx="819300" cy="819300"/>
          </a:xfrm>
          <a:prstGeom prst="roundRect">
            <a:avLst>
              <a:gd name="adj" fmla="val 16667"/>
            </a:avLst>
          </a:prstGeom>
          <a:solidFill>
            <a:srgbClr val="FEA82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23"/>
          <p:cNvSpPr txBox="1">
            <a:spLocks noGrp="1"/>
          </p:cNvSpPr>
          <p:nvPr>
            <p:ph type="subTitle" idx="7"/>
          </p:nvPr>
        </p:nvSpPr>
        <p:spPr>
          <a:xfrm>
            <a:off x="1476515" y="1485673"/>
            <a:ext cx="2331000" cy="4698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a:t>Add code</a:t>
            </a:r>
            <a:endParaRPr dirty="0"/>
          </a:p>
        </p:txBody>
      </p:sp>
      <p:sp>
        <p:nvSpPr>
          <p:cNvPr id="534" name="Google Shape;534;p23"/>
          <p:cNvSpPr txBox="1">
            <a:spLocks noGrp="1"/>
          </p:cNvSpPr>
          <p:nvPr>
            <p:ph type="title" idx="9"/>
          </p:nvPr>
        </p:nvSpPr>
        <p:spPr>
          <a:xfrm>
            <a:off x="566286" y="1553935"/>
            <a:ext cx="539700" cy="4698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a:t>03.</a:t>
            </a:r>
            <a:endParaRPr dirty="0"/>
          </a:p>
        </p:txBody>
      </p:sp>
      <p:sp>
        <p:nvSpPr>
          <p:cNvPr id="17" name="Google Shape;569;p26">
            <a:extLst>
              <a:ext uri="{FF2B5EF4-FFF2-40B4-BE49-F238E27FC236}">
                <a16:creationId xmlns:a16="http://schemas.microsoft.com/office/drawing/2014/main" id="{A1C7C63E-3103-41EA-B382-038F70F985DA}"/>
              </a:ext>
            </a:extLst>
          </p:cNvPr>
          <p:cNvSpPr txBox="1">
            <a:spLocks/>
          </p:cNvSpPr>
          <p:nvPr/>
        </p:nvSpPr>
        <p:spPr>
          <a:xfrm>
            <a:off x="714799" y="772637"/>
            <a:ext cx="7704000" cy="615896"/>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5"/>
              </a:buClr>
              <a:buSzPts val="3600"/>
              <a:buFont typeface="Bebas Neue"/>
              <a:buNone/>
              <a:defRPr sz="3600" b="0" i="0" u="none" strike="noStrike" cap="none">
                <a:solidFill>
                  <a:schemeClr val="dk2"/>
                </a:solidFill>
                <a:latin typeface="Bebas Neue"/>
                <a:ea typeface="Bebas Neue"/>
                <a:cs typeface="Bebas Neue"/>
                <a:sym typeface="Bebas Neue"/>
              </a:defRPr>
            </a:lvl1pPr>
            <a:lvl2pPr marR="0" lvl="1"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9pPr>
          </a:lstStyle>
          <a:p>
            <a:r>
              <a:rPr lang="en-IN" sz="5000" dirty="0">
                <a:solidFill>
                  <a:schemeClr val="accent5"/>
                </a:solidFill>
              </a:rPr>
              <a:t>Activity 4.2 contd.</a:t>
            </a:r>
          </a:p>
        </p:txBody>
      </p:sp>
      <p:sp>
        <p:nvSpPr>
          <p:cNvPr id="9" name="Google Shape;691;p26">
            <a:extLst>
              <a:ext uri="{FF2B5EF4-FFF2-40B4-BE49-F238E27FC236}">
                <a16:creationId xmlns:a16="http://schemas.microsoft.com/office/drawing/2014/main" id="{7C189B63-8A83-4AED-AF37-6B6397FF2254}"/>
              </a:ext>
            </a:extLst>
          </p:cNvPr>
          <p:cNvSpPr/>
          <p:nvPr/>
        </p:nvSpPr>
        <p:spPr>
          <a:xfrm>
            <a:off x="4572000" y="202986"/>
            <a:ext cx="3846900" cy="4698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692;p26">
            <a:extLst>
              <a:ext uri="{FF2B5EF4-FFF2-40B4-BE49-F238E27FC236}">
                <a16:creationId xmlns:a16="http://schemas.microsoft.com/office/drawing/2014/main" id="{4B8CAC1D-EAD5-4F36-A5D1-A6BA08D10C9E}"/>
              </a:ext>
            </a:extLst>
          </p:cNvPr>
          <p:cNvGrpSpPr/>
          <p:nvPr/>
        </p:nvGrpSpPr>
        <p:grpSpPr>
          <a:xfrm>
            <a:off x="7631947" y="377849"/>
            <a:ext cx="636814" cy="120078"/>
            <a:chOff x="8209059" y="198000"/>
            <a:chExt cx="636814" cy="120078"/>
          </a:xfrm>
        </p:grpSpPr>
        <p:sp>
          <p:nvSpPr>
            <p:cNvPr id="12" name="Google Shape;693;p26">
              <a:extLst>
                <a:ext uri="{FF2B5EF4-FFF2-40B4-BE49-F238E27FC236}">
                  <a16:creationId xmlns:a16="http://schemas.microsoft.com/office/drawing/2014/main" id="{D50C5A91-31E7-4E9E-AB69-90FE1E1E7F94}"/>
                </a:ext>
              </a:extLst>
            </p:cNvPr>
            <p:cNvSpPr/>
            <p:nvPr/>
          </p:nvSpPr>
          <p:spPr>
            <a:xfrm>
              <a:off x="8466925" y="198000"/>
              <a:ext cx="121068" cy="120078"/>
            </a:xfrm>
            <a:custGeom>
              <a:avLst/>
              <a:gdLst/>
              <a:ahLst/>
              <a:cxnLst/>
              <a:rect l="l" t="t" r="r" b="b"/>
              <a:pathLst>
                <a:path w="3059" h="3034" extrusionOk="0">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694;p26">
              <a:extLst>
                <a:ext uri="{FF2B5EF4-FFF2-40B4-BE49-F238E27FC236}">
                  <a16:creationId xmlns:a16="http://schemas.microsoft.com/office/drawing/2014/main" id="{F2313D02-A0C6-4289-9F6B-792E815E915F}"/>
                </a:ext>
              </a:extLst>
            </p:cNvPr>
            <p:cNvSpPr/>
            <p:nvPr/>
          </p:nvSpPr>
          <p:spPr>
            <a:xfrm>
              <a:off x="8725834"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695;p26">
              <a:extLst>
                <a:ext uri="{FF2B5EF4-FFF2-40B4-BE49-F238E27FC236}">
                  <a16:creationId xmlns:a16="http://schemas.microsoft.com/office/drawing/2014/main" id="{3B5E29F1-714A-419D-9167-84047E6DED6C}"/>
                </a:ext>
              </a:extLst>
            </p:cNvPr>
            <p:cNvSpPr/>
            <p:nvPr/>
          </p:nvSpPr>
          <p:spPr>
            <a:xfrm>
              <a:off x="8209059"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a:extLst>
              <a:ext uri="{FF2B5EF4-FFF2-40B4-BE49-F238E27FC236}">
                <a16:creationId xmlns:a16="http://schemas.microsoft.com/office/drawing/2014/main" id="{D8F427FE-D05D-4C3E-A285-56672463C889}"/>
              </a:ext>
            </a:extLst>
          </p:cNvPr>
          <p:cNvPicPr>
            <a:picLocks noChangeAspect="1"/>
          </p:cNvPicPr>
          <p:nvPr/>
        </p:nvPicPr>
        <p:blipFill rotWithShape="1">
          <a:blip r:embed="rId3"/>
          <a:srcRect l="4961" t="2175" b="4498"/>
          <a:stretch/>
        </p:blipFill>
        <p:spPr>
          <a:xfrm>
            <a:off x="1828800" y="1955473"/>
            <a:ext cx="2844800" cy="2721384"/>
          </a:xfrm>
          <a:prstGeom prst="rect">
            <a:avLst/>
          </a:prstGeom>
        </p:spPr>
      </p:pic>
      <p:sp>
        <p:nvSpPr>
          <p:cNvPr id="15" name="TextBox 14">
            <a:extLst>
              <a:ext uri="{FF2B5EF4-FFF2-40B4-BE49-F238E27FC236}">
                <a16:creationId xmlns:a16="http://schemas.microsoft.com/office/drawing/2014/main" id="{B5B2EEAA-C2B7-40B5-9BDA-95958337A1A5}"/>
              </a:ext>
            </a:extLst>
          </p:cNvPr>
          <p:cNvSpPr txBox="1"/>
          <p:nvPr/>
        </p:nvSpPr>
        <p:spPr>
          <a:xfrm>
            <a:off x="225778" y="4734201"/>
            <a:ext cx="8658578" cy="369332"/>
          </a:xfrm>
          <a:prstGeom prst="rect">
            <a:avLst/>
          </a:prstGeom>
          <a:noFill/>
        </p:spPr>
        <p:txBody>
          <a:bodyPr wrap="square">
            <a:spAutoFit/>
          </a:bodyPr>
          <a:lstStyle/>
          <a:p>
            <a:pPr algn="ctr"/>
            <a:r>
              <a:rPr lang="en-IN" sz="1800" b="1" dirty="0">
                <a:solidFill>
                  <a:schemeClr val="bg2">
                    <a:lumMod val="50000"/>
                    <a:lumOff val="50000"/>
                  </a:schemeClr>
                </a:solidFill>
                <a:latin typeface="Quicksand" panose="020B0604020202020204" charset="0"/>
                <a:hlinkClick r:id="rId4">
                  <a:extLst>
                    <a:ext uri="{A12FA001-AC4F-418D-AE19-62706E023703}">
                      <ahyp:hlinkClr xmlns:ahyp="http://schemas.microsoft.com/office/drawing/2018/hyperlinkcolor" val="tx"/>
                    </a:ext>
                  </a:extLst>
                </a:hlinkClick>
              </a:rPr>
              <a:t>https://scratch.mit.edu/projects/655659010/</a:t>
            </a:r>
            <a:endParaRPr lang="en-IN" sz="1800" b="1" dirty="0">
              <a:solidFill>
                <a:schemeClr val="bg2">
                  <a:lumMod val="50000"/>
                  <a:lumOff val="50000"/>
                </a:schemeClr>
              </a:solidFill>
              <a:latin typeface="Quicksand" panose="020B0604020202020204" charset="0"/>
            </a:endParaRPr>
          </a:p>
        </p:txBody>
      </p:sp>
    </p:spTree>
    <p:extLst>
      <p:ext uri="{BB962C8B-B14F-4D97-AF65-F5344CB8AC3E}">
        <p14:creationId xmlns:p14="http://schemas.microsoft.com/office/powerpoint/2010/main" val="277882224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544"/>
        <p:cNvGrpSpPr/>
        <p:nvPr/>
      </p:nvGrpSpPr>
      <p:grpSpPr>
        <a:xfrm>
          <a:off x="0" y="0"/>
          <a:ext cx="0" cy="0"/>
          <a:chOff x="0" y="0"/>
          <a:chExt cx="0" cy="0"/>
        </a:xfrm>
      </p:grpSpPr>
      <p:sp>
        <p:nvSpPr>
          <p:cNvPr id="545" name="Google Shape;545;p24"/>
          <p:cNvSpPr/>
          <p:nvPr/>
        </p:nvSpPr>
        <p:spPr>
          <a:xfrm>
            <a:off x="714800" y="496500"/>
            <a:ext cx="7704000" cy="4155600"/>
          </a:xfrm>
          <a:prstGeom prst="roundRect">
            <a:avLst>
              <a:gd name="adj" fmla="val 1850"/>
            </a:avLst>
          </a:prstGeom>
          <a:solidFill>
            <a:srgbClr val="FEA82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546" name="Google Shape;546;p24"/>
          <p:cNvGrpSpPr/>
          <p:nvPr/>
        </p:nvGrpSpPr>
        <p:grpSpPr>
          <a:xfrm>
            <a:off x="7631947" y="671363"/>
            <a:ext cx="636814" cy="120078"/>
            <a:chOff x="8209059" y="198000"/>
            <a:chExt cx="636814" cy="120078"/>
          </a:xfrm>
        </p:grpSpPr>
        <p:sp>
          <p:nvSpPr>
            <p:cNvPr id="547" name="Google Shape;547;p24"/>
            <p:cNvSpPr/>
            <p:nvPr/>
          </p:nvSpPr>
          <p:spPr>
            <a:xfrm>
              <a:off x="8466925" y="198000"/>
              <a:ext cx="121068" cy="120078"/>
            </a:xfrm>
            <a:custGeom>
              <a:avLst/>
              <a:gdLst/>
              <a:ahLst/>
              <a:cxnLst/>
              <a:rect l="l" t="t" r="r" b="b"/>
              <a:pathLst>
                <a:path w="3059" h="3034" extrusionOk="0">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24"/>
            <p:cNvSpPr/>
            <p:nvPr/>
          </p:nvSpPr>
          <p:spPr>
            <a:xfrm>
              <a:off x="8725834"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24"/>
            <p:cNvSpPr/>
            <p:nvPr/>
          </p:nvSpPr>
          <p:spPr>
            <a:xfrm>
              <a:off x="8209059"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51" name="Google Shape;551;p24"/>
          <p:cNvSpPr txBox="1">
            <a:spLocks noGrp="1"/>
          </p:cNvSpPr>
          <p:nvPr>
            <p:ph type="title" idx="2"/>
          </p:nvPr>
        </p:nvSpPr>
        <p:spPr>
          <a:xfrm>
            <a:off x="1638750" y="1309511"/>
            <a:ext cx="5866500" cy="454831"/>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sz="3200" dirty="0">
                <a:solidFill>
                  <a:schemeClr val="bg2"/>
                </a:solidFill>
              </a:rPr>
              <a:t>Make A PONG game</a:t>
            </a:r>
            <a:endParaRPr sz="3200" dirty="0">
              <a:solidFill>
                <a:schemeClr val="bg2"/>
              </a:solidFill>
            </a:endParaRPr>
          </a:p>
        </p:txBody>
      </p:sp>
      <p:sp>
        <p:nvSpPr>
          <p:cNvPr id="12" name="TextBox 11">
            <a:extLst>
              <a:ext uri="{FF2B5EF4-FFF2-40B4-BE49-F238E27FC236}">
                <a16:creationId xmlns:a16="http://schemas.microsoft.com/office/drawing/2014/main" id="{3ED0FF08-0FFB-46FD-A79B-077E11730D8A}"/>
              </a:ext>
            </a:extLst>
          </p:cNvPr>
          <p:cNvSpPr txBox="1"/>
          <p:nvPr/>
        </p:nvSpPr>
        <p:spPr>
          <a:xfrm>
            <a:off x="1512711" y="466998"/>
            <a:ext cx="6119235" cy="861774"/>
          </a:xfrm>
          <a:prstGeom prst="rect">
            <a:avLst/>
          </a:prstGeom>
          <a:noFill/>
        </p:spPr>
        <p:txBody>
          <a:bodyPr wrap="square">
            <a:spAutoFit/>
          </a:bodyPr>
          <a:lstStyle/>
          <a:p>
            <a:pPr algn="ctr"/>
            <a:r>
              <a:rPr lang="en" sz="5000" dirty="0">
                <a:solidFill>
                  <a:schemeClr val="dk2"/>
                </a:solidFill>
              </a:rPr>
              <a:t> </a:t>
            </a:r>
            <a:r>
              <a:rPr lang="en" sz="5000" dirty="0">
                <a:solidFill>
                  <a:schemeClr val="dk2"/>
                </a:solidFill>
                <a:latin typeface="Bebas Neue"/>
                <a:sym typeface="Bebas Neue"/>
              </a:rPr>
              <a:t>Project 1</a:t>
            </a:r>
            <a:endParaRPr lang="en-IN" sz="5000" dirty="0">
              <a:solidFill>
                <a:schemeClr val="dk2"/>
              </a:solidFill>
              <a:latin typeface="Bebas Neue"/>
              <a:sym typeface="Bebas Neue"/>
            </a:endParaRPr>
          </a:p>
        </p:txBody>
      </p:sp>
      <p:sp>
        <p:nvSpPr>
          <p:cNvPr id="6" name="TextBox 5">
            <a:extLst>
              <a:ext uri="{FF2B5EF4-FFF2-40B4-BE49-F238E27FC236}">
                <a16:creationId xmlns:a16="http://schemas.microsoft.com/office/drawing/2014/main" id="{2900D1BD-1821-4F6A-84A8-FC73BA710AC2}"/>
              </a:ext>
            </a:extLst>
          </p:cNvPr>
          <p:cNvSpPr txBox="1"/>
          <p:nvPr/>
        </p:nvSpPr>
        <p:spPr>
          <a:xfrm>
            <a:off x="1072444" y="2009424"/>
            <a:ext cx="7076278" cy="1323439"/>
          </a:xfrm>
          <a:prstGeom prst="rect">
            <a:avLst/>
          </a:prstGeom>
          <a:noFill/>
        </p:spPr>
        <p:txBody>
          <a:bodyPr wrap="square" rtlCol="0">
            <a:spAutoFit/>
          </a:bodyPr>
          <a:lstStyle/>
          <a:p>
            <a:pPr marL="342900" indent="-342900">
              <a:buFont typeface="Wingdings" panose="05000000000000000000" pitchFamily="2" charset="2"/>
              <a:buChar char="§"/>
            </a:pPr>
            <a:r>
              <a:rPr lang="en-US" sz="2000" dirty="0">
                <a:latin typeface="Quicksand" panose="020B0604020202020204" charset="0"/>
              </a:rPr>
              <a:t>Make a bouncing ball game and score points to win.</a:t>
            </a:r>
          </a:p>
          <a:p>
            <a:pPr marL="342900" indent="-342900">
              <a:buFont typeface="Wingdings" panose="05000000000000000000" pitchFamily="2" charset="2"/>
              <a:buChar char="§"/>
            </a:pPr>
            <a:r>
              <a:rPr lang="en-US" sz="2000" dirty="0">
                <a:latin typeface="Quicksand" panose="020B0604020202020204" charset="0"/>
              </a:rPr>
              <a:t>For step by step </a:t>
            </a:r>
            <a:r>
              <a:rPr lang="en-US" sz="2000">
                <a:latin typeface="Quicksand" panose="020B0604020202020204" charset="0"/>
              </a:rPr>
              <a:t>instructions, use </a:t>
            </a:r>
            <a:r>
              <a:rPr lang="en-US" sz="2000" dirty="0">
                <a:latin typeface="Quicksand" panose="020B0604020202020204" charset="0"/>
              </a:rPr>
              <a:t>document </a:t>
            </a:r>
            <a:r>
              <a:rPr lang="en-US" sz="2000">
                <a:latin typeface="Quicksand" panose="020B0604020202020204" charset="0"/>
              </a:rPr>
              <a:t>“</a:t>
            </a:r>
            <a:r>
              <a:rPr lang="en-US" sz="2000" b="1">
                <a:latin typeface="Quicksand" panose="020B0604020202020204" charset="0"/>
              </a:rPr>
              <a:t>Scratch-Conditionals-pongGame</a:t>
            </a:r>
            <a:r>
              <a:rPr lang="en-US" sz="2000" b="1" dirty="0">
                <a:latin typeface="Quicksand" panose="020B0604020202020204" charset="0"/>
              </a:rPr>
              <a:t>.pdf</a:t>
            </a:r>
            <a:r>
              <a:rPr lang="en-US" sz="2000" dirty="0">
                <a:latin typeface="Quicksand" panose="020B0604020202020204" charset="0"/>
              </a:rPr>
              <a:t>” provided with this kit for reference.</a:t>
            </a:r>
            <a:endParaRPr lang="en-IN" sz="2000" dirty="0">
              <a:latin typeface="Quicksand" panose="020B0604020202020204" charset="0"/>
            </a:endParaRPr>
          </a:p>
        </p:txBody>
      </p:sp>
      <p:sp>
        <p:nvSpPr>
          <p:cNvPr id="10" name="TextBox 9">
            <a:extLst>
              <a:ext uri="{FF2B5EF4-FFF2-40B4-BE49-F238E27FC236}">
                <a16:creationId xmlns:a16="http://schemas.microsoft.com/office/drawing/2014/main" id="{B7C4AC9D-9365-4294-B9B7-642CA34C0425}"/>
              </a:ext>
            </a:extLst>
          </p:cNvPr>
          <p:cNvSpPr txBox="1"/>
          <p:nvPr/>
        </p:nvSpPr>
        <p:spPr>
          <a:xfrm>
            <a:off x="225778" y="4734201"/>
            <a:ext cx="8658578" cy="369332"/>
          </a:xfrm>
          <a:prstGeom prst="rect">
            <a:avLst/>
          </a:prstGeom>
          <a:noFill/>
        </p:spPr>
        <p:txBody>
          <a:bodyPr wrap="square">
            <a:spAutoFit/>
          </a:bodyPr>
          <a:lstStyle/>
          <a:p>
            <a:pPr algn="ctr"/>
            <a:r>
              <a:rPr lang="en-IN" sz="1800" b="1" dirty="0">
                <a:solidFill>
                  <a:schemeClr val="bg2">
                    <a:lumMod val="50000"/>
                    <a:lumOff val="50000"/>
                  </a:schemeClr>
                </a:solidFill>
                <a:latin typeface="Quicksand" panose="020B0604020202020204" charset="0"/>
                <a:hlinkClick r:id="rId3">
                  <a:extLst>
                    <a:ext uri="{A12FA001-AC4F-418D-AE19-62706E023703}">
                      <ahyp:hlinkClr xmlns:ahyp="http://schemas.microsoft.com/office/drawing/2018/hyperlinkcolor" val="tx"/>
                    </a:ext>
                  </a:extLst>
                </a:hlinkClick>
              </a:rPr>
              <a:t>https://scratch.mit.edu/projects/660682499/</a:t>
            </a:r>
            <a:endParaRPr lang="en-IN" sz="1800" b="1" dirty="0">
              <a:solidFill>
                <a:schemeClr val="bg2">
                  <a:lumMod val="50000"/>
                  <a:lumOff val="50000"/>
                </a:schemeClr>
              </a:solidFill>
              <a:latin typeface="Quicksand" panose="020B0604020202020204"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544"/>
        <p:cNvGrpSpPr/>
        <p:nvPr/>
      </p:nvGrpSpPr>
      <p:grpSpPr>
        <a:xfrm>
          <a:off x="0" y="0"/>
          <a:ext cx="0" cy="0"/>
          <a:chOff x="0" y="0"/>
          <a:chExt cx="0" cy="0"/>
        </a:xfrm>
      </p:grpSpPr>
      <p:sp>
        <p:nvSpPr>
          <p:cNvPr id="545" name="Google Shape;545;p24"/>
          <p:cNvSpPr/>
          <p:nvPr/>
        </p:nvSpPr>
        <p:spPr>
          <a:xfrm>
            <a:off x="714800" y="496500"/>
            <a:ext cx="7704000" cy="4155600"/>
          </a:xfrm>
          <a:prstGeom prst="roundRect">
            <a:avLst>
              <a:gd name="adj" fmla="val 1850"/>
            </a:avLst>
          </a:prstGeom>
          <a:solidFill>
            <a:srgbClr val="FEA82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546" name="Google Shape;546;p24"/>
          <p:cNvGrpSpPr/>
          <p:nvPr/>
        </p:nvGrpSpPr>
        <p:grpSpPr>
          <a:xfrm>
            <a:off x="7631947" y="671363"/>
            <a:ext cx="636814" cy="120078"/>
            <a:chOff x="8209059" y="198000"/>
            <a:chExt cx="636814" cy="120078"/>
          </a:xfrm>
        </p:grpSpPr>
        <p:sp>
          <p:nvSpPr>
            <p:cNvPr id="547" name="Google Shape;547;p24"/>
            <p:cNvSpPr/>
            <p:nvPr/>
          </p:nvSpPr>
          <p:spPr>
            <a:xfrm>
              <a:off x="8466925" y="198000"/>
              <a:ext cx="121068" cy="120078"/>
            </a:xfrm>
            <a:custGeom>
              <a:avLst/>
              <a:gdLst/>
              <a:ahLst/>
              <a:cxnLst/>
              <a:rect l="l" t="t" r="r" b="b"/>
              <a:pathLst>
                <a:path w="3059" h="3034" extrusionOk="0">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24"/>
            <p:cNvSpPr/>
            <p:nvPr/>
          </p:nvSpPr>
          <p:spPr>
            <a:xfrm>
              <a:off x="8725834"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24"/>
            <p:cNvSpPr/>
            <p:nvPr/>
          </p:nvSpPr>
          <p:spPr>
            <a:xfrm>
              <a:off x="8209059"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51" name="Google Shape;551;p24"/>
          <p:cNvSpPr txBox="1">
            <a:spLocks noGrp="1"/>
          </p:cNvSpPr>
          <p:nvPr>
            <p:ph type="title" idx="2"/>
          </p:nvPr>
        </p:nvSpPr>
        <p:spPr>
          <a:xfrm>
            <a:off x="1638750" y="1309511"/>
            <a:ext cx="5866500" cy="454831"/>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sz="3200" dirty="0">
                <a:solidFill>
                  <a:schemeClr val="bg2"/>
                </a:solidFill>
              </a:rPr>
              <a:t>Make A Catch game</a:t>
            </a:r>
            <a:endParaRPr sz="3200" dirty="0">
              <a:solidFill>
                <a:schemeClr val="bg2"/>
              </a:solidFill>
            </a:endParaRPr>
          </a:p>
        </p:txBody>
      </p:sp>
      <p:sp>
        <p:nvSpPr>
          <p:cNvPr id="12" name="TextBox 11">
            <a:extLst>
              <a:ext uri="{FF2B5EF4-FFF2-40B4-BE49-F238E27FC236}">
                <a16:creationId xmlns:a16="http://schemas.microsoft.com/office/drawing/2014/main" id="{3ED0FF08-0FFB-46FD-A79B-077E11730D8A}"/>
              </a:ext>
            </a:extLst>
          </p:cNvPr>
          <p:cNvSpPr txBox="1"/>
          <p:nvPr/>
        </p:nvSpPr>
        <p:spPr>
          <a:xfrm>
            <a:off x="1512711" y="466998"/>
            <a:ext cx="6119235" cy="861774"/>
          </a:xfrm>
          <a:prstGeom prst="rect">
            <a:avLst/>
          </a:prstGeom>
          <a:noFill/>
        </p:spPr>
        <p:txBody>
          <a:bodyPr wrap="square">
            <a:spAutoFit/>
          </a:bodyPr>
          <a:lstStyle/>
          <a:p>
            <a:pPr algn="ctr"/>
            <a:r>
              <a:rPr lang="en" sz="5000" dirty="0">
                <a:solidFill>
                  <a:schemeClr val="dk2"/>
                </a:solidFill>
              </a:rPr>
              <a:t> </a:t>
            </a:r>
            <a:r>
              <a:rPr lang="en" sz="5000" dirty="0">
                <a:solidFill>
                  <a:schemeClr val="dk2"/>
                </a:solidFill>
                <a:latin typeface="Bebas Neue"/>
                <a:sym typeface="Bebas Neue"/>
              </a:rPr>
              <a:t>Project 2</a:t>
            </a:r>
            <a:endParaRPr lang="en-IN" sz="5000" dirty="0">
              <a:solidFill>
                <a:schemeClr val="dk2"/>
              </a:solidFill>
              <a:latin typeface="Bebas Neue"/>
              <a:sym typeface="Bebas Neue"/>
            </a:endParaRPr>
          </a:p>
        </p:txBody>
      </p:sp>
      <p:sp>
        <p:nvSpPr>
          <p:cNvPr id="6" name="TextBox 5">
            <a:extLst>
              <a:ext uri="{FF2B5EF4-FFF2-40B4-BE49-F238E27FC236}">
                <a16:creationId xmlns:a16="http://schemas.microsoft.com/office/drawing/2014/main" id="{2900D1BD-1821-4F6A-84A8-FC73BA710AC2}"/>
              </a:ext>
            </a:extLst>
          </p:cNvPr>
          <p:cNvSpPr txBox="1"/>
          <p:nvPr/>
        </p:nvSpPr>
        <p:spPr>
          <a:xfrm>
            <a:off x="1072444" y="2009424"/>
            <a:ext cx="7076278" cy="1631216"/>
          </a:xfrm>
          <a:prstGeom prst="rect">
            <a:avLst/>
          </a:prstGeom>
          <a:noFill/>
        </p:spPr>
        <p:txBody>
          <a:bodyPr wrap="square" rtlCol="0">
            <a:spAutoFit/>
          </a:bodyPr>
          <a:lstStyle/>
          <a:p>
            <a:pPr marL="342900" indent="-342900">
              <a:buFont typeface="Wingdings" panose="05000000000000000000" pitchFamily="2" charset="2"/>
              <a:buChar char="§"/>
            </a:pPr>
            <a:r>
              <a:rPr lang="en-US" sz="2000" dirty="0">
                <a:latin typeface="Quicksand" panose="020B0604020202020204" charset="0"/>
              </a:rPr>
              <a:t>Make a game where you catch things falling from the sky. </a:t>
            </a:r>
          </a:p>
          <a:p>
            <a:pPr marL="342900" indent="-342900">
              <a:buFont typeface="Wingdings" panose="05000000000000000000" pitchFamily="2" charset="2"/>
              <a:buChar char="§"/>
            </a:pPr>
            <a:r>
              <a:rPr lang="en-US" sz="2000" dirty="0">
                <a:latin typeface="Quicksand" panose="020B0604020202020204" charset="0"/>
              </a:rPr>
              <a:t>For step by step instructions, use document “</a:t>
            </a:r>
            <a:r>
              <a:rPr lang="en-US" sz="2000" b="1" dirty="0">
                <a:latin typeface="Quicksand" panose="020B0604020202020204" charset="0"/>
              </a:rPr>
              <a:t>Scratch-Conditionals-catchGame.pdf</a:t>
            </a:r>
            <a:r>
              <a:rPr lang="en-US" sz="2000" dirty="0">
                <a:latin typeface="Quicksand" panose="020B0604020202020204" charset="0"/>
              </a:rPr>
              <a:t>” provided with this kit for reference.</a:t>
            </a:r>
            <a:endParaRPr lang="en-IN" sz="2000" dirty="0">
              <a:latin typeface="Quicksand" panose="020B0604020202020204" charset="0"/>
            </a:endParaRPr>
          </a:p>
        </p:txBody>
      </p:sp>
      <p:sp>
        <p:nvSpPr>
          <p:cNvPr id="13" name="TextBox 12">
            <a:extLst>
              <a:ext uri="{FF2B5EF4-FFF2-40B4-BE49-F238E27FC236}">
                <a16:creationId xmlns:a16="http://schemas.microsoft.com/office/drawing/2014/main" id="{A8BB7A81-9D40-47C1-AAD8-DD9241AE94E2}"/>
              </a:ext>
            </a:extLst>
          </p:cNvPr>
          <p:cNvSpPr txBox="1"/>
          <p:nvPr/>
        </p:nvSpPr>
        <p:spPr>
          <a:xfrm>
            <a:off x="225778" y="4734201"/>
            <a:ext cx="8658578" cy="369332"/>
          </a:xfrm>
          <a:prstGeom prst="rect">
            <a:avLst/>
          </a:prstGeom>
          <a:noFill/>
        </p:spPr>
        <p:txBody>
          <a:bodyPr wrap="square">
            <a:spAutoFit/>
          </a:bodyPr>
          <a:lstStyle/>
          <a:p>
            <a:pPr algn="ctr"/>
            <a:r>
              <a:rPr lang="en-IN" sz="1800" b="1" dirty="0">
                <a:solidFill>
                  <a:schemeClr val="bg2">
                    <a:lumMod val="50000"/>
                    <a:lumOff val="50000"/>
                  </a:schemeClr>
                </a:solidFill>
                <a:latin typeface="Quicksand" panose="020B0604020202020204" charset="0"/>
                <a:hlinkClick r:id="rId3">
                  <a:extLst>
                    <a:ext uri="{A12FA001-AC4F-418D-AE19-62706E023703}">
                      <ahyp:hlinkClr xmlns:ahyp="http://schemas.microsoft.com/office/drawing/2018/hyperlinkcolor" val="tx"/>
                    </a:ext>
                  </a:extLst>
                </a:hlinkClick>
              </a:rPr>
              <a:t>https://scratch.mit.edu/projects/660699655/</a:t>
            </a:r>
            <a:endParaRPr lang="en-IN" sz="1800" b="1" dirty="0">
              <a:solidFill>
                <a:schemeClr val="bg2">
                  <a:lumMod val="50000"/>
                  <a:lumOff val="50000"/>
                </a:schemeClr>
              </a:solidFill>
              <a:latin typeface="Quicksand" panose="020B0604020202020204" charset="0"/>
            </a:endParaRPr>
          </a:p>
        </p:txBody>
      </p:sp>
    </p:spTree>
    <p:extLst>
      <p:ext uri="{BB962C8B-B14F-4D97-AF65-F5344CB8AC3E}">
        <p14:creationId xmlns:p14="http://schemas.microsoft.com/office/powerpoint/2010/main" val="171654842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544"/>
        <p:cNvGrpSpPr/>
        <p:nvPr/>
      </p:nvGrpSpPr>
      <p:grpSpPr>
        <a:xfrm>
          <a:off x="0" y="0"/>
          <a:ext cx="0" cy="0"/>
          <a:chOff x="0" y="0"/>
          <a:chExt cx="0" cy="0"/>
        </a:xfrm>
      </p:grpSpPr>
      <p:sp>
        <p:nvSpPr>
          <p:cNvPr id="545" name="Google Shape;545;p24"/>
          <p:cNvSpPr/>
          <p:nvPr/>
        </p:nvSpPr>
        <p:spPr>
          <a:xfrm>
            <a:off x="714800" y="496500"/>
            <a:ext cx="7704000" cy="4155600"/>
          </a:xfrm>
          <a:prstGeom prst="roundRect">
            <a:avLst>
              <a:gd name="adj" fmla="val 1850"/>
            </a:avLst>
          </a:prstGeom>
          <a:solidFill>
            <a:srgbClr val="FEA82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546" name="Google Shape;546;p24"/>
          <p:cNvGrpSpPr/>
          <p:nvPr/>
        </p:nvGrpSpPr>
        <p:grpSpPr>
          <a:xfrm>
            <a:off x="7631947" y="671363"/>
            <a:ext cx="636814" cy="120078"/>
            <a:chOff x="8209059" y="198000"/>
            <a:chExt cx="636814" cy="120078"/>
          </a:xfrm>
        </p:grpSpPr>
        <p:sp>
          <p:nvSpPr>
            <p:cNvPr id="547" name="Google Shape;547;p24"/>
            <p:cNvSpPr/>
            <p:nvPr/>
          </p:nvSpPr>
          <p:spPr>
            <a:xfrm>
              <a:off x="8466925" y="198000"/>
              <a:ext cx="121068" cy="120078"/>
            </a:xfrm>
            <a:custGeom>
              <a:avLst/>
              <a:gdLst/>
              <a:ahLst/>
              <a:cxnLst/>
              <a:rect l="l" t="t" r="r" b="b"/>
              <a:pathLst>
                <a:path w="3059" h="3034" extrusionOk="0">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24"/>
            <p:cNvSpPr/>
            <p:nvPr/>
          </p:nvSpPr>
          <p:spPr>
            <a:xfrm>
              <a:off x="8725834"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24"/>
            <p:cNvSpPr/>
            <p:nvPr/>
          </p:nvSpPr>
          <p:spPr>
            <a:xfrm>
              <a:off x="8209059"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51" name="Google Shape;551;p24"/>
          <p:cNvSpPr txBox="1">
            <a:spLocks noGrp="1"/>
          </p:cNvSpPr>
          <p:nvPr>
            <p:ph type="title" idx="2"/>
          </p:nvPr>
        </p:nvSpPr>
        <p:spPr>
          <a:xfrm>
            <a:off x="1638750" y="1309511"/>
            <a:ext cx="5866500" cy="454831"/>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sz="3200" dirty="0">
                <a:solidFill>
                  <a:schemeClr val="bg2"/>
                </a:solidFill>
              </a:rPr>
              <a:t>Make A Chatbot</a:t>
            </a:r>
            <a:endParaRPr sz="3200" dirty="0">
              <a:solidFill>
                <a:schemeClr val="bg2"/>
              </a:solidFill>
            </a:endParaRPr>
          </a:p>
        </p:txBody>
      </p:sp>
      <p:sp>
        <p:nvSpPr>
          <p:cNvPr id="12" name="TextBox 11">
            <a:extLst>
              <a:ext uri="{FF2B5EF4-FFF2-40B4-BE49-F238E27FC236}">
                <a16:creationId xmlns:a16="http://schemas.microsoft.com/office/drawing/2014/main" id="{3ED0FF08-0FFB-46FD-A79B-077E11730D8A}"/>
              </a:ext>
            </a:extLst>
          </p:cNvPr>
          <p:cNvSpPr txBox="1"/>
          <p:nvPr/>
        </p:nvSpPr>
        <p:spPr>
          <a:xfrm>
            <a:off x="1512711" y="466998"/>
            <a:ext cx="6119235" cy="861774"/>
          </a:xfrm>
          <a:prstGeom prst="rect">
            <a:avLst/>
          </a:prstGeom>
          <a:noFill/>
        </p:spPr>
        <p:txBody>
          <a:bodyPr wrap="square">
            <a:spAutoFit/>
          </a:bodyPr>
          <a:lstStyle/>
          <a:p>
            <a:pPr algn="ctr"/>
            <a:r>
              <a:rPr lang="en" sz="5000" dirty="0">
                <a:solidFill>
                  <a:schemeClr val="dk2"/>
                </a:solidFill>
              </a:rPr>
              <a:t> </a:t>
            </a:r>
            <a:r>
              <a:rPr lang="en" sz="5000" dirty="0">
                <a:solidFill>
                  <a:schemeClr val="dk2"/>
                </a:solidFill>
                <a:latin typeface="Bebas Neue"/>
                <a:sym typeface="Bebas Neue"/>
              </a:rPr>
              <a:t>Project 3</a:t>
            </a:r>
            <a:endParaRPr lang="en-IN" sz="5000" dirty="0">
              <a:solidFill>
                <a:schemeClr val="dk2"/>
              </a:solidFill>
              <a:latin typeface="Bebas Neue"/>
              <a:sym typeface="Bebas Neue"/>
            </a:endParaRPr>
          </a:p>
        </p:txBody>
      </p:sp>
      <p:sp>
        <p:nvSpPr>
          <p:cNvPr id="6" name="TextBox 5">
            <a:extLst>
              <a:ext uri="{FF2B5EF4-FFF2-40B4-BE49-F238E27FC236}">
                <a16:creationId xmlns:a16="http://schemas.microsoft.com/office/drawing/2014/main" id="{2900D1BD-1821-4F6A-84A8-FC73BA710AC2}"/>
              </a:ext>
            </a:extLst>
          </p:cNvPr>
          <p:cNvSpPr txBox="1"/>
          <p:nvPr/>
        </p:nvSpPr>
        <p:spPr>
          <a:xfrm>
            <a:off x="1072444" y="2009424"/>
            <a:ext cx="7076278" cy="1323439"/>
          </a:xfrm>
          <a:prstGeom prst="rect">
            <a:avLst/>
          </a:prstGeom>
          <a:noFill/>
        </p:spPr>
        <p:txBody>
          <a:bodyPr wrap="square" rtlCol="0">
            <a:spAutoFit/>
          </a:bodyPr>
          <a:lstStyle/>
          <a:p>
            <a:pPr marL="342900" indent="-342900">
              <a:buFont typeface="Wingdings" panose="05000000000000000000" pitchFamily="2" charset="2"/>
              <a:buChar char="§"/>
            </a:pPr>
            <a:r>
              <a:rPr lang="en-US" sz="2000" dirty="0">
                <a:latin typeface="Quicksand" panose="020B0604020202020204" charset="0"/>
              </a:rPr>
              <a:t>Make </a:t>
            </a:r>
            <a:r>
              <a:rPr lang="en-US" sz="2000">
                <a:latin typeface="Quicksand" panose="020B0604020202020204" charset="0"/>
              </a:rPr>
              <a:t>a chatbot</a:t>
            </a:r>
            <a:endParaRPr lang="en-US" sz="2000" dirty="0">
              <a:latin typeface="Quicksand" panose="020B0604020202020204" charset="0"/>
            </a:endParaRPr>
          </a:p>
          <a:p>
            <a:pPr marL="342900" indent="-342900">
              <a:buFont typeface="Wingdings" panose="05000000000000000000" pitchFamily="2" charset="2"/>
              <a:buChar char="§"/>
            </a:pPr>
            <a:r>
              <a:rPr lang="en-US" sz="2000" dirty="0">
                <a:latin typeface="Quicksand" panose="020B0604020202020204" charset="0"/>
              </a:rPr>
              <a:t>For step by step instructions, use document “</a:t>
            </a:r>
            <a:r>
              <a:rPr lang="en-US" sz="2000" b="1" dirty="0">
                <a:latin typeface="Quicksand" panose="020B0604020202020204" charset="0"/>
              </a:rPr>
              <a:t>Scratch-Conditionals-catchGame.pdf</a:t>
            </a:r>
            <a:r>
              <a:rPr lang="en-US" sz="2000" dirty="0">
                <a:latin typeface="Quicksand" panose="020B0604020202020204" charset="0"/>
              </a:rPr>
              <a:t>” provided with this kit for reference.</a:t>
            </a:r>
            <a:endParaRPr lang="en-IN" sz="2000" dirty="0">
              <a:latin typeface="Quicksand" panose="020B0604020202020204" charset="0"/>
            </a:endParaRPr>
          </a:p>
        </p:txBody>
      </p:sp>
      <p:sp>
        <p:nvSpPr>
          <p:cNvPr id="10" name="TextBox 9">
            <a:extLst>
              <a:ext uri="{FF2B5EF4-FFF2-40B4-BE49-F238E27FC236}">
                <a16:creationId xmlns:a16="http://schemas.microsoft.com/office/drawing/2014/main" id="{25D9C3FA-DD79-4504-9AF9-A9DDA9189D56}"/>
              </a:ext>
            </a:extLst>
          </p:cNvPr>
          <p:cNvSpPr txBox="1"/>
          <p:nvPr/>
        </p:nvSpPr>
        <p:spPr>
          <a:xfrm>
            <a:off x="225778" y="4734201"/>
            <a:ext cx="8658578" cy="369332"/>
          </a:xfrm>
          <a:prstGeom prst="rect">
            <a:avLst/>
          </a:prstGeom>
          <a:noFill/>
        </p:spPr>
        <p:txBody>
          <a:bodyPr wrap="square">
            <a:spAutoFit/>
          </a:bodyPr>
          <a:lstStyle/>
          <a:p>
            <a:pPr algn="ctr"/>
            <a:r>
              <a:rPr lang="en-IN" sz="1800" b="1">
                <a:solidFill>
                  <a:schemeClr val="bg2">
                    <a:lumMod val="50000"/>
                    <a:lumOff val="50000"/>
                  </a:schemeClr>
                </a:solidFill>
                <a:latin typeface="Quicksand" panose="020B0604020202020204" charset="0"/>
                <a:hlinkClick r:id="rId3">
                  <a:extLst>
                    <a:ext uri="{A12FA001-AC4F-418D-AE19-62706E023703}">
                      <ahyp:hlinkClr xmlns:ahyp="http://schemas.microsoft.com/office/drawing/2018/hyperlinkcolor" val="tx"/>
                    </a:ext>
                  </a:extLst>
                </a:hlinkClick>
              </a:rPr>
              <a:t>https://scratch.mit.edu/projects/656851793/</a:t>
            </a:r>
            <a:endParaRPr lang="en-IN" sz="1800" b="1" dirty="0">
              <a:solidFill>
                <a:schemeClr val="bg2">
                  <a:lumMod val="50000"/>
                  <a:lumOff val="50000"/>
                </a:schemeClr>
              </a:solidFill>
              <a:latin typeface="Quicksand" panose="020B0604020202020204" charset="0"/>
            </a:endParaRPr>
          </a:p>
        </p:txBody>
      </p:sp>
    </p:spTree>
    <p:extLst>
      <p:ext uri="{BB962C8B-B14F-4D97-AF65-F5344CB8AC3E}">
        <p14:creationId xmlns:p14="http://schemas.microsoft.com/office/powerpoint/2010/main" val="201136142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A22A758B-2F7A-421A-B076-DEAA6D91F523}"/>
              </a:ext>
            </a:extLst>
          </p:cNvPr>
          <p:cNvSpPr>
            <a:spLocks noGrp="1"/>
          </p:cNvSpPr>
          <p:nvPr>
            <p:ph type="title" idx="4294967295"/>
          </p:nvPr>
        </p:nvSpPr>
        <p:spPr>
          <a:xfrm>
            <a:off x="0" y="339725"/>
            <a:ext cx="9144001" cy="777875"/>
          </a:xfrm>
        </p:spPr>
        <p:txBody>
          <a:bodyPr/>
          <a:lstStyle/>
          <a:p>
            <a:pPr algn="ctr"/>
            <a:r>
              <a:rPr lang="en-US" sz="5000" dirty="0"/>
              <a:t>Resources</a:t>
            </a:r>
            <a:endParaRPr lang="en-IN" sz="5000" dirty="0"/>
          </a:p>
        </p:txBody>
      </p:sp>
      <p:sp>
        <p:nvSpPr>
          <p:cNvPr id="24" name="TextBox 23">
            <a:extLst>
              <a:ext uri="{FF2B5EF4-FFF2-40B4-BE49-F238E27FC236}">
                <a16:creationId xmlns:a16="http://schemas.microsoft.com/office/drawing/2014/main" id="{FBDCBF5C-737C-4684-B5C3-D771CB2849E5}"/>
              </a:ext>
            </a:extLst>
          </p:cNvPr>
          <p:cNvSpPr txBox="1"/>
          <p:nvPr/>
        </p:nvSpPr>
        <p:spPr>
          <a:xfrm>
            <a:off x="361245" y="1185334"/>
            <a:ext cx="8387644" cy="2954655"/>
          </a:xfrm>
          <a:prstGeom prst="rect">
            <a:avLst/>
          </a:prstGeom>
          <a:noFill/>
        </p:spPr>
        <p:txBody>
          <a:bodyPr wrap="square" rtlCol="0">
            <a:spAutoFit/>
          </a:bodyPr>
          <a:lstStyle/>
          <a:p>
            <a:pPr marL="285750" indent="-285750" algn="l">
              <a:buFont typeface="Arial" panose="020B0604020202020204" pitchFamily="34" charset="0"/>
              <a:buChar char="•"/>
            </a:pPr>
            <a:r>
              <a:rPr lang="en-US" sz="1600" dirty="0">
                <a:latin typeface="Quicksand" panose="020B0604020202020204" charset="0"/>
              </a:rPr>
              <a:t>Scratch Wiki - </a:t>
            </a:r>
            <a:r>
              <a:rPr lang="en-US" sz="1600" dirty="0">
                <a:latin typeface="Quicksand" panose="020B0604020202020204" charset="0"/>
                <a:hlinkClick r:id="rId2"/>
              </a:rPr>
              <a:t>https://en.scratch-wiki.info/wiki/Scratch_Wiki:Table_of_Contents/Program</a:t>
            </a:r>
            <a:endParaRPr lang="en-US" sz="1600" dirty="0">
              <a:latin typeface="Quicksand" panose="020B0604020202020204" charset="0"/>
            </a:endParaRPr>
          </a:p>
          <a:p>
            <a:pPr marL="285750" indent="-285750" algn="l">
              <a:buFont typeface="Arial" panose="020B0604020202020204" pitchFamily="34" charset="0"/>
              <a:buChar char="•"/>
            </a:pPr>
            <a:endParaRPr lang="en-US" sz="1600" dirty="0">
              <a:latin typeface="Quicksand" panose="020B0604020202020204" charset="0"/>
            </a:endParaRPr>
          </a:p>
          <a:p>
            <a:pPr marL="342900" indent="-342900" algn="l">
              <a:buFont typeface="Wingdings" panose="05000000000000000000" pitchFamily="2" charset="2"/>
              <a:buChar char="§"/>
            </a:pPr>
            <a:r>
              <a:rPr lang="en-US" sz="1600" dirty="0">
                <a:latin typeface="Quicksand" panose="020B0604020202020204" charset="0"/>
              </a:rPr>
              <a:t>Scratch Blocks in 60 seconds - </a:t>
            </a:r>
            <a:r>
              <a:rPr lang="en-IN" sz="1600" dirty="0">
                <a:latin typeface="Quicksand" panose="020B0604020202020204" charset="0"/>
                <a:hlinkClick r:id="rId3"/>
              </a:rPr>
              <a:t>https://youtube.com/playlist?list=PL0-84-yl1fUki_zQ1ouwGN8t3spCTLnpS</a:t>
            </a:r>
            <a:endParaRPr lang="en-IN" sz="1600" dirty="0">
              <a:latin typeface="Quicksand" panose="020B0604020202020204" charset="0"/>
            </a:endParaRPr>
          </a:p>
          <a:p>
            <a:pPr marL="342900" indent="-342900" algn="l">
              <a:buFont typeface="Wingdings" panose="05000000000000000000" pitchFamily="2" charset="2"/>
              <a:buChar char="§"/>
            </a:pPr>
            <a:endParaRPr lang="en-IN" sz="1600" dirty="0">
              <a:latin typeface="Quicksand" panose="020B0604020202020204" charset="0"/>
            </a:endParaRPr>
          </a:p>
          <a:p>
            <a:pPr marL="342900" indent="-342900" algn="l">
              <a:buFont typeface="Wingdings" panose="05000000000000000000" pitchFamily="2" charset="2"/>
              <a:buChar char="§"/>
            </a:pPr>
            <a:r>
              <a:rPr lang="en-IN" sz="1600" dirty="0">
                <a:latin typeface="Quicksand" panose="020B0604020202020204" charset="0"/>
              </a:rPr>
              <a:t>Ask and Answer block - </a:t>
            </a:r>
            <a:r>
              <a:rPr lang="en-IN" sz="1600" dirty="0">
                <a:latin typeface="Quicksand" panose="020B0604020202020204" charset="0"/>
                <a:hlinkClick r:id="rId4"/>
              </a:rPr>
              <a:t>https://en.scratch-wiki.info/wiki/Ask_()_and_Wait_(block)</a:t>
            </a:r>
            <a:endParaRPr lang="en-IN" sz="1600" dirty="0">
              <a:latin typeface="Quicksand" panose="020B0604020202020204" charset="0"/>
            </a:endParaRPr>
          </a:p>
          <a:p>
            <a:pPr marL="342900" indent="-342900" algn="l">
              <a:buFont typeface="Wingdings" panose="05000000000000000000" pitchFamily="2" charset="2"/>
              <a:buChar char="§"/>
            </a:pPr>
            <a:endParaRPr lang="en-IN" sz="1600" dirty="0">
              <a:latin typeface="Quicksand" panose="020B0604020202020204" charset="0"/>
            </a:endParaRPr>
          </a:p>
          <a:p>
            <a:pPr marL="342900" indent="-342900" algn="l">
              <a:buFont typeface="Wingdings" panose="05000000000000000000" pitchFamily="2" charset="2"/>
              <a:buChar char="§"/>
            </a:pPr>
            <a:r>
              <a:rPr lang="en-IN" sz="1600" dirty="0">
                <a:latin typeface="Quicksand" panose="020B0604020202020204" charset="0"/>
              </a:rPr>
              <a:t>Wait Until block - </a:t>
            </a:r>
            <a:r>
              <a:rPr lang="en-IN" sz="1600" dirty="0">
                <a:latin typeface="Quicksand" panose="020B0604020202020204" charset="0"/>
                <a:hlinkClick r:id="rId5"/>
              </a:rPr>
              <a:t>https://en.scratch-wiki.info/wiki/Wait_Until_()_(block)</a:t>
            </a:r>
            <a:endParaRPr lang="en-IN" sz="1600" dirty="0">
              <a:latin typeface="Quicksand" panose="020B0604020202020204" charset="0"/>
            </a:endParaRPr>
          </a:p>
          <a:p>
            <a:pPr algn="l">
              <a:buFont typeface="Arial" panose="020B0604020202020204" pitchFamily="34" charset="0"/>
              <a:buChar char="•"/>
            </a:pPr>
            <a:endParaRPr lang="en-IN" dirty="0"/>
          </a:p>
          <a:p>
            <a:pPr algn="l"/>
            <a:endParaRPr lang="en-IN" dirty="0"/>
          </a:p>
          <a:p>
            <a:endParaRPr lang="en-IN" dirty="0"/>
          </a:p>
        </p:txBody>
      </p:sp>
    </p:spTree>
    <p:extLst>
      <p:ext uri="{BB962C8B-B14F-4D97-AF65-F5344CB8AC3E}">
        <p14:creationId xmlns:p14="http://schemas.microsoft.com/office/powerpoint/2010/main" val="8181672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83"/>
        <p:cNvGrpSpPr/>
        <p:nvPr/>
      </p:nvGrpSpPr>
      <p:grpSpPr>
        <a:xfrm>
          <a:off x="0" y="0"/>
          <a:ext cx="0" cy="0"/>
          <a:chOff x="0" y="0"/>
          <a:chExt cx="0" cy="0"/>
        </a:xfrm>
      </p:grpSpPr>
      <p:sp>
        <p:nvSpPr>
          <p:cNvPr id="7" name="Google Shape;570;p26">
            <a:extLst>
              <a:ext uri="{FF2B5EF4-FFF2-40B4-BE49-F238E27FC236}">
                <a16:creationId xmlns:a16="http://schemas.microsoft.com/office/drawing/2014/main" id="{1C902C76-5A25-41F4-B59B-B06B3CFA4C89}"/>
              </a:ext>
            </a:extLst>
          </p:cNvPr>
          <p:cNvSpPr txBox="1">
            <a:spLocks noGrp="1"/>
          </p:cNvSpPr>
          <p:nvPr>
            <p:ph type="subTitle" idx="1"/>
          </p:nvPr>
        </p:nvSpPr>
        <p:spPr>
          <a:xfrm>
            <a:off x="688621" y="56441"/>
            <a:ext cx="6479821" cy="519288"/>
          </a:xfrm>
          <a:prstGeom prst="rect">
            <a:avLst/>
          </a:prstGeom>
        </p:spPr>
        <p:txBody>
          <a:bodyPr spcFirstLastPara="1" wrap="square" lIns="0" tIns="0" rIns="0" bIns="0" anchor="ctr" anchorCtr="0">
            <a:noAutofit/>
          </a:bodyPr>
          <a:lstStyle/>
          <a:p>
            <a:pPr marL="285750" lvl="0" indent="-285750" algn="l" rtl="0">
              <a:spcBef>
                <a:spcPts val="0"/>
              </a:spcBef>
              <a:spcAft>
                <a:spcPts val="0"/>
              </a:spcAft>
              <a:buFont typeface="Wingdings" panose="05000000000000000000" pitchFamily="2" charset="2"/>
              <a:buChar char="§"/>
            </a:pPr>
            <a:r>
              <a:rPr lang="en-US" sz="1800" dirty="0"/>
              <a:t>Let’s build a program called “Hello”</a:t>
            </a:r>
            <a:endParaRPr lang="en-IN" sz="1800" dirty="0"/>
          </a:p>
        </p:txBody>
      </p:sp>
      <p:pic>
        <p:nvPicPr>
          <p:cNvPr id="5" name="Picture 4">
            <a:extLst>
              <a:ext uri="{FF2B5EF4-FFF2-40B4-BE49-F238E27FC236}">
                <a16:creationId xmlns:a16="http://schemas.microsoft.com/office/drawing/2014/main" id="{EAFFB925-722B-47EB-9080-E5C9CF3FF532}"/>
              </a:ext>
            </a:extLst>
          </p:cNvPr>
          <p:cNvPicPr>
            <a:picLocks noChangeAspect="1"/>
          </p:cNvPicPr>
          <p:nvPr/>
        </p:nvPicPr>
        <p:blipFill>
          <a:blip r:embed="rId3"/>
          <a:stretch>
            <a:fillRect/>
          </a:stretch>
        </p:blipFill>
        <p:spPr>
          <a:xfrm>
            <a:off x="1466080" y="412878"/>
            <a:ext cx="2981741" cy="1571844"/>
          </a:xfrm>
          <a:prstGeom prst="rect">
            <a:avLst/>
          </a:prstGeom>
        </p:spPr>
      </p:pic>
      <p:sp>
        <p:nvSpPr>
          <p:cNvPr id="11" name="Google Shape;570;p26">
            <a:extLst>
              <a:ext uri="{FF2B5EF4-FFF2-40B4-BE49-F238E27FC236}">
                <a16:creationId xmlns:a16="http://schemas.microsoft.com/office/drawing/2014/main" id="{80025646-3F6D-4AEF-823C-41374E56EB61}"/>
              </a:ext>
            </a:extLst>
          </p:cNvPr>
          <p:cNvSpPr txBox="1">
            <a:spLocks/>
          </p:cNvSpPr>
          <p:nvPr/>
        </p:nvSpPr>
        <p:spPr>
          <a:xfrm>
            <a:off x="649110" y="1906541"/>
            <a:ext cx="8269111" cy="5080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dk2"/>
              </a:buClr>
              <a:buSzPts val="1600"/>
              <a:buFont typeface="Quicksand"/>
              <a:buNone/>
              <a:defRPr sz="1600" b="0" i="0" u="none" strike="noStrike" cap="none">
                <a:solidFill>
                  <a:schemeClr val="dk2"/>
                </a:solidFill>
                <a:latin typeface="Quicksand"/>
                <a:ea typeface="Quicksand"/>
                <a:cs typeface="Quicksand"/>
                <a:sym typeface="Quicksand"/>
              </a:defRPr>
            </a:lvl1pPr>
            <a:lvl2pPr marL="914400" marR="0" lvl="1" indent="-330200" algn="l" rtl="0">
              <a:lnSpc>
                <a:spcPct val="100000"/>
              </a:lnSpc>
              <a:spcBef>
                <a:spcPts val="0"/>
              </a:spcBef>
              <a:spcAft>
                <a:spcPts val="0"/>
              </a:spcAft>
              <a:buClr>
                <a:schemeClr val="dk2"/>
              </a:buClr>
              <a:buSzPts val="1600"/>
              <a:buFont typeface="Quicksand"/>
              <a:buNone/>
              <a:defRPr sz="1600" b="0" i="0" u="none" strike="noStrike" cap="none">
                <a:solidFill>
                  <a:schemeClr val="dk2"/>
                </a:solidFill>
                <a:latin typeface="Quicksand"/>
                <a:ea typeface="Quicksand"/>
                <a:cs typeface="Quicksand"/>
                <a:sym typeface="Quicksand"/>
              </a:defRPr>
            </a:lvl2pPr>
            <a:lvl3pPr marL="1371600" marR="0" lvl="2" indent="-330200" algn="l" rtl="0">
              <a:lnSpc>
                <a:spcPct val="100000"/>
              </a:lnSpc>
              <a:spcBef>
                <a:spcPts val="0"/>
              </a:spcBef>
              <a:spcAft>
                <a:spcPts val="0"/>
              </a:spcAft>
              <a:buClr>
                <a:schemeClr val="dk2"/>
              </a:buClr>
              <a:buSzPts val="1600"/>
              <a:buFont typeface="Quicksand"/>
              <a:buNone/>
              <a:defRPr sz="1600" b="0" i="0" u="none" strike="noStrike" cap="none">
                <a:solidFill>
                  <a:schemeClr val="dk2"/>
                </a:solidFill>
                <a:latin typeface="Quicksand"/>
                <a:ea typeface="Quicksand"/>
                <a:cs typeface="Quicksand"/>
                <a:sym typeface="Quicksand"/>
              </a:defRPr>
            </a:lvl3pPr>
            <a:lvl4pPr marL="1828800" marR="0" lvl="3" indent="-330200" algn="l" rtl="0">
              <a:lnSpc>
                <a:spcPct val="100000"/>
              </a:lnSpc>
              <a:spcBef>
                <a:spcPts val="0"/>
              </a:spcBef>
              <a:spcAft>
                <a:spcPts val="0"/>
              </a:spcAft>
              <a:buClr>
                <a:schemeClr val="dk2"/>
              </a:buClr>
              <a:buSzPts val="1600"/>
              <a:buFont typeface="Quicksand"/>
              <a:buNone/>
              <a:defRPr sz="1600" b="0" i="0" u="none" strike="noStrike" cap="none">
                <a:solidFill>
                  <a:schemeClr val="dk2"/>
                </a:solidFill>
                <a:latin typeface="Quicksand"/>
                <a:ea typeface="Quicksand"/>
                <a:cs typeface="Quicksand"/>
                <a:sym typeface="Quicksand"/>
              </a:defRPr>
            </a:lvl4pPr>
            <a:lvl5pPr marL="2286000" marR="0" lvl="4" indent="-330200" algn="l" rtl="0">
              <a:lnSpc>
                <a:spcPct val="100000"/>
              </a:lnSpc>
              <a:spcBef>
                <a:spcPts val="0"/>
              </a:spcBef>
              <a:spcAft>
                <a:spcPts val="0"/>
              </a:spcAft>
              <a:buClr>
                <a:schemeClr val="dk2"/>
              </a:buClr>
              <a:buSzPts val="1600"/>
              <a:buFont typeface="Quicksand"/>
              <a:buNone/>
              <a:defRPr sz="1600" b="0" i="0" u="none" strike="noStrike" cap="none">
                <a:solidFill>
                  <a:schemeClr val="dk2"/>
                </a:solidFill>
                <a:latin typeface="Quicksand"/>
                <a:ea typeface="Quicksand"/>
                <a:cs typeface="Quicksand"/>
                <a:sym typeface="Quicksand"/>
              </a:defRPr>
            </a:lvl5pPr>
            <a:lvl6pPr marL="2743200" marR="0" lvl="5" indent="-330200" algn="l" rtl="0">
              <a:lnSpc>
                <a:spcPct val="100000"/>
              </a:lnSpc>
              <a:spcBef>
                <a:spcPts val="0"/>
              </a:spcBef>
              <a:spcAft>
                <a:spcPts val="0"/>
              </a:spcAft>
              <a:buClr>
                <a:schemeClr val="dk2"/>
              </a:buClr>
              <a:buSzPts val="1600"/>
              <a:buFont typeface="Quicksand"/>
              <a:buNone/>
              <a:defRPr sz="1600" b="0" i="0" u="none" strike="noStrike" cap="none">
                <a:solidFill>
                  <a:schemeClr val="dk2"/>
                </a:solidFill>
                <a:latin typeface="Quicksand"/>
                <a:ea typeface="Quicksand"/>
                <a:cs typeface="Quicksand"/>
                <a:sym typeface="Quicksand"/>
              </a:defRPr>
            </a:lvl6pPr>
            <a:lvl7pPr marL="3200400" marR="0" lvl="6" indent="-330200" algn="l" rtl="0">
              <a:lnSpc>
                <a:spcPct val="100000"/>
              </a:lnSpc>
              <a:spcBef>
                <a:spcPts val="0"/>
              </a:spcBef>
              <a:spcAft>
                <a:spcPts val="0"/>
              </a:spcAft>
              <a:buClr>
                <a:schemeClr val="dk2"/>
              </a:buClr>
              <a:buSzPts val="1600"/>
              <a:buFont typeface="Quicksand"/>
              <a:buNone/>
              <a:defRPr sz="1600" b="0" i="0" u="none" strike="noStrike" cap="none">
                <a:solidFill>
                  <a:schemeClr val="dk2"/>
                </a:solidFill>
                <a:latin typeface="Quicksand"/>
                <a:ea typeface="Quicksand"/>
                <a:cs typeface="Quicksand"/>
                <a:sym typeface="Quicksand"/>
              </a:defRPr>
            </a:lvl7pPr>
            <a:lvl8pPr marL="3657600" marR="0" lvl="7" indent="-330200" algn="l" rtl="0">
              <a:lnSpc>
                <a:spcPct val="100000"/>
              </a:lnSpc>
              <a:spcBef>
                <a:spcPts val="0"/>
              </a:spcBef>
              <a:spcAft>
                <a:spcPts val="0"/>
              </a:spcAft>
              <a:buClr>
                <a:schemeClr val="dk2"/>
              </a:buClr>
              <a:buSzPts val="1600"/>
              <a:buFont typeface="Quicksand"/>
              <a:buNone/>
              <a:defRPr sz="1600" b="0" i="0" u="none" strike="noStrike" cap="none">
                <a:solidFill>
                  <a:schemeClr val="dk2"/>
                </a:solidFill>
                <a:latin typeface="Quicksand"/>
                <a:ea typeface="Quicksand"/>
                <a:cs typeface="Quicksand"/>
                <a:sym typeface="Quicksand"/>
              </a:defRPr>
            </a:lvl8pPr>
            <a:lvl9pPr marL="4114800" marR="0" lvl="8" indent="-330200" algn="l" rtl="0">
              <a:lnSpc>
                <a:spcPct val="100000"/>
              </a:lnSpc>
              <a:spcBef>
                <a:spcPts val="0"/>
              </a:spcBef>
              <a:spcAft>
                <a:spcPts val="0"/>
              </a:spcAft>
              <a:buClr>
                <a:schemeClr val="dk2"/>
              </a:buClr>
              <a:buSzPts val="1600"/>
              <a:buFont typeface="Quicksand"/>
              <a:buNone/>
              <a:defRPr sz="1600" b="0" i="0" u="none" strike="noStrike" cap="none">
                <a:solidFill>
                  <a:schemeClr val="dk2"/>
                </a:solidFill>
                <a:latin typeface="Quicksand"/>
                <a:ea typeface="Quicksand"/>
                <a:cs typeface="Quicksand"/>
                <a:sym typeface="Quicksand"/>
              </a:defRPr>
            </a:lvl9pPr>
          </a:lstStyle>
          <a:p>
            <a:pPr marL="285750" indent="-285750">
              <a:buFont typeface="Wingdings" panose="05000000000000000000" pitchFamily="2" charset="2"/>
              <a:buChar char="§"/>
            </a:pPr>
            <a:r>
              <a:rPr lang="en-US" sz="1800" dirty="0"/>
              <a:t> Now, when we run our program, our cat will ask the question and wait for us to type in a response before continuing:</a:t>
            </a:r>
            <a:endParaRPr lang="en-IN" sz="1800" dirty="0"/>
          </a:p>
        </p:txBody>
      </p:sp>
      <p:pic>
        <p:nvPicPr>
          <p:cNvPr id="15" name="Picture 14">
            <a:extLst>
              <a:ext uri="{FF2B5EF4-FFF2-40B4-BE49-F238E27FC236}">
                <a16:creationId xmlns:a16="http://schemas.microsoft.com/office/drawing/2014/main" id="{23344C9C-70BE-474C-B96F-D0F47BCB1E39}"/>
              </a:ext>
            </a:extLst>
          </p:cNvPr>
          <p:cNvPicPr>
            <a:picLocks noChangeAspect="1"/>
          </p:cNvPicPr>
          <p:nvPr/>
        </p:nvPicPr>
        <p:blipFill rotWithShape="1">
          <a:blip r:embed="rId4"/>
          <a:srcRect t="9561"/>
          <a:stretch/>
        </p:blipFill>
        <p:spPr>
          <a:xfrm>
            <a:off x="1722428" y="2559624"/>
            <a:ext cx="3639793" cy="2656639"/>
          </a:xfrm>
          <a:prstGeom prst="rect">
            <a:avLst/>
          </a:prstGeom>
          <a:ln>
            <a:noFill/>
          </a:ln>
          <a:effectLst>
            <a:outerShdw blurRad="190500" algn="tl" rotWithShape="0">
              <a:srgbClr val="000000">
                <a:alpha val="70000"/>
              </a:srgbClr>
            </a:outerShdw>
          </a:effectLst>
        </p:spPr>
      </p:pic>
      <p:sp>
        <p:nvSpPr>
          <p:cNvPr id="6" name="Google Shape;691;p26">
            <a:extLst>
              <a:ext uri="{FF2B5EF4-FFF2-40B4-BE49-F238E27FC236}">
                <a16:creationId xmlns:a16="http://schemas.microsoft.com/office/drawing/2014/main" id="{AE3E8AC8-178D-4395-A7D9-F6EA8E0BF690}"/>
              </a:ext>
            </a:extLst>
          </p:cNvPr>
          <p:cNvSpPr/>
          <p:nvPr/>
        </p:nvSpPr>
        <p:spPr>
          <a:xfrm>
            <a:off x="4741335" y="225564"/>
            <a:ext cx="3846900" cy="4698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 name="Google Shape;692;p26">
            <a:extLst>
              <a:ext uri="{FF2B5EF4-FFF2-40B4-BE49-F238E27FC236}">
                <a16:creationId xmlns:a16="http://schemas.microsoft.com/office/drawing/2014/main" id="{DEEF74D0-A8D5-48DE-BF92-823FC288857E}"/>
              </a:ext>
            </a:extLst>
          </p:cNvPr>
          <p:cNvGrpSpPr/>
          <p:nvPr/>
        </p:nvGrpSpPr>
        <p:grpSpPr>
          <a:xfrm>
            <a:off x="7801282" y="400427"/>
            <a:ext cx="636814" cy="120078"/>
            <a:chOff x="8209059" y="198000"/>
            <a:chExt cx="636814" cy="120078"/>
          </a:xfrm>
        </p:grpSpPr>
        <p:sp>
          <p:nvSpPr>
            <p:cNvPr id="9" name="Google Shape;693;p26">
              <a:extLst>
                <a:ext uri="{FF2B5EF4-FFF2-40B4-BE49-F238E27FC236}">
                  <a16:creationId xmlns:a16="http://schemas.microsoft.com/office/drawing/2014/main" id="{7A0B856F-258B-44F1-81D7-C62975B59787}"/>
                </a:ext>
              </a:extLst>
            </p:cNvPr>
            <p:cNvSpPr/>
            <p:nvPr/>
          </p:nvSpPr>
          <p:spPr>
            <a:xfrm>
              <a:off x="8466925" y="198000"/>
              <a:ext cx="121068" cy="120078"/>
            </a:xfrm>
            <a:custGeom>
              <a:avLst/>
              <a:gdLst/>
              <a:ahLst/>
              <a:cxnLst/>
              <a:rect l="l" t="t" r="r" b="b"/>
              <a:pathLst>
                <a:path w="3059" h="3034" extrusionOk="0">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694;p26">
              <a:extLst>
                <a:ext uri="{FF2B5EF4-FFF2-40B4-BE49-F238E27FC236}">
                  <a16:creationId xmlns:a16="http://schemas.microsoft.com/office/drawing/2014/main" id="{B64CD64C-9EA6-46DE-84C0-22D9A1CA586E}"/>
                </a:ext>
              </a:extLst>
            </p:cNvPr>
            <p:cNvSpPr/>
            <p:nvPr/>
          </p:nvSpPr>
          <p:spPr>
            <a:xfrm>
              <a:off x="8725834"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695;p26">
              <a:extLst>
                <a:ext uri="{FF2B5EF4-FFF2-40B4-BE49-F238E27FC236}">
                  <a16:creationId xmlns:a16="http://schemas.microsoft.com/office/drawing/2014/main" id="{15B35C6A-DA2D-42A2-8A3B-EC147563E2F9}"/>
                </a:ext>
              </a:extLst>
            </p:cNvPr>
            <p:cNvSpPr/>
            <p:nvPr/>
          </p:nvSpPr>
          <p:spPr>
            <a:xfrm>
              <a:off x="8209059"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783"/>
        <p:cNvGrpSpPr/>
        <p:nvPr/>
      </p:nvGrpSpPr>
      <p:grpSpPr>
        <a:xfrm>
          <a:off x="0" y="0"/>
          <a:ext cx="0" cy="0"/>
          <a:chOff x="0" y="0"/>
          <a:chExt cx="0" cy="0"/>
        </a:xfrm>
      </p:grpSpPr>
      <p:pic>
        <p:nvPicPr>
          <p:cNvPr id="3" name="Picture 2">
            <a:extLst>
              <a:ext uri="{FF2B5EF4-FFF2-40B4-BE49-F238E27FC236}">
                <a16:creationId xmlns:a16="http://schemas.microsoft.com/office/drawing/2014/main" id="{36B3D151-FAF3-4090-92E6-595C7F1A9C77}"/>
              </a:ext>
            </a:extLst>
          </p:cNvPr>
          <p:cNvPicPr>
            <a:picLocks noChangeAspect="1"/>
          </p:cNvPicPr>
          <p:nvPr/>
        </p:nvPicPr>
        <p:blipFill>
          <a:blip r:embed="rId3"/>
          <a:stretch>
            <a:fillRect/>
          </a:stretch>
        </p:blipFill>
        <p:spPr>
          <a:xfrm>
            <a:off x="601432" y="1875615"/>
            <a:ext cx="3267531" cy="1505160"/>
          </a:xfrm>
          <a:prstGeom prst="rect">
            <a:avLst/>
          </a:prstGeom>
        </p:spPr>
      </p:pic>
      <p:sp>
        <p:nvSpPr>
          <p:cNvPr id="7" name="Google Shape;570;p26">
            <a:extLst>
              <a:ext uri="{FF2B5EF4-FFF2-40B4-BE49-F238E27FC236}">
                <a16:creationId xmlns:a16="http://schemas.microsoft.com/office/drawing/2014/main" id="{1C902C76-5A25-41F4-B59B-B06B3CFA4C89}"/>
              </a:ext>
            </a:extLst>
          </p:cNvPr>
          <p:cNvSpPr txBox="1">
            <a:spLocks noGrp="1"/>
          </p:cNvSpPr>
          <p:nvPr>
            <p:ph type="subTitle" idx="1"/>
          </p:nvPr>
        </p:nvSpPr>
        <p:spPr>
          <a:xfrm>
            <a:off x="248356" y="778937"/>
            <a:ext cx="8602133" cy="1241774"/>
          </a:xfrm>
          <a:prstGeom prst="rect">
            <a:avLst/>
          </a:prstGeom>
        </p:spPr>
        <p:txBody>
          <a:bodyPr spcFirstLastPara="1" wrap="square" lIns="0" tIns="0" rIns="0" bIns="0" anchor="ctr" anchorCtr="0">
            <a:noAutofit/>
          </a:bodyPr>
          <a:lstStyle/>
          <a:p>
            <a:pPr marL="285750" lvl="0" indent="-285750" algn="l" rtl="0">
              <a:spcBef>
                <a:spcPts val="0"/>
              </a:spcBef>
              <a:spcAft>
                <a:spcPts val="0"/>
              </a:spcAft>
              <a:buFont typeface="Wingdings" panose="05000000000000000000" pitchFamily="2" charset="2"/>
              <a:buChar char="§"/>
            </a:pPr>
            <a:r>
              <a:rPr lang="en-US" sz="1800" dirty="0"/>
              <a:t>We can make our cat a little more friendly by using the “</a:t>
            </a:r>
            <a:r>
              <a:rPr lang="en-US" sz="1800" b="1" dirty="0"/>
              <a:t>join</a:t>
            </a:r>
            <a:r>
              <a:rPr lang="en-US" sz="1800" dirty="0"/>
              <a:t>” block from the “operators pallete”. The “</a:t>
            </a:r>
            <a:r>
              <a:rPr lang="en-US" sz="1800" b="1" dirty="0"/>
              <a:t>join</a:t>
            </a:r>
            <a:r>
              <a:rPr lang="en-US" sz="1800" dirty="0"/>
              <a:t>” block is used to put two characters or phrases or words together. In our case, it’s the phrase “Hello” and our name in the block called “answer”</a:t>
            </a:r>
            <a:endParaRPr lang="en-IN" sz="1800" dirty="0"/>
          </a:p>
        </p:txBody>
      </p:sp>
      <p:sp>
        <p:nvSpPr>
          <p:cNvPr id="6" name="Google Shape;691;p26">
            <a:extLst>
              <a:ext uri="{FF2B5EF4-FFF2-40B4-BE49-F238E27FC236}">
                <a16:creationId xmlns:a16="http://schemas.microsoft.com/office/drawing/2014/main" id="{AE3E8AC8-178D-4395-A7D9-F6EA8E0BF690}"/>
              </a:ext>
            </a:extLst>
          </p:cNvPr>
          <p:cNvSpPr/>
          <p:nvPr/>
        </p:nvSpPr>
        <p:spPr>
          <a:xfrm>
            <a:off x="4741335" y="225564"/>
            <a:ext cx="3846900" cy="4698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 name="Google Shape;692;p26">
            <a:extLst>
              <a:ext uri="{FF2B5EF4-FFF2-40B4-BE49-F238E27FC236}">
                <a16:creationId xmlns:a16="http://schemas.microsoft.com/office/drawing/2014/main" id="{DEEF74D0-A8D5-48DE-BF92-823FC288857E}"/>
              </a:ext>
            </a:extLst>
          </p:cNvPr>
          <p:cNvGrpSpPr/>
          <p:nvPr/>
        </p:nvGrpSpPr>
        <p:grpSpPr>
          <a:xfrm>
            <a:off x="7801282" y="400427"/>
            <a:ext cx="636814" cy="120078"/>
            <a:chOff x="8209059" y="198000"/>
            <a:chExt cx="636814" cy="120078"/>
          </a:xfrm>
        </p:grpSpPr>
        <p:sp>
          <p:nvSpPr>
            <p:cNvPr id="9" name="Google Shape;693;p26">
              <a:extLst>
                <a:ext uri="{FF2B5EF4-FFF2-40B4-BE49-F238E27FC236}">
                  <a16:creationId xmlns:a16="http://schemas.microsoft.com/office/drawing/2014/main" id="{7A0B856F-258B-44F1-81D7-C62975B59787}"/>
                </a:ext>
              </a:extLst>
            </p:cNvPr>
            <p:cNvSpPr/>
            <p:nvPr/>
          </p:nvSpPr>
          <p:spPr>
            <a:xfrm>
              <a:off x="8466925" y="198000"/>
              <a:ext cx="121068" cy="120078"/>
            </a:xfrm>
            <a:custGeom>
              <a:avLst/>
              <a:gdLst/>
              <a:ahLst/>
              <a:cxnLst/>
              <a:rect l="l" t="t" r="r" b="b"/>
              <a:pathLst>
                <a:path w="3059" h="3034" extrusionOk="0">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694;p26">
              <a:extLst>
                <a:ext uri="{FF2B5EF4-FFF2-40B4-BE49-F238E27FC236}">
                  <a16:creationId xmlns:a16="http://schemas.microsoft.com/office/drawing/2014/main" id="{B64CD64C-9EA6-46DE-84C0-22D9A1CA586E}"/>
                </a:ext>
              </a:extLst>
            </p:cNvPr>
            <p:cNvSpPr/>
            <p:nvPr/>
          </p:nvSpPr>
          <p:spPr>
            <a:xfrm>
              <a:off x="8725834"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695;p26">
              <a:extLst>
                <a:ext uri="{FF2B5EF4-FFF2-40B4-BE49-F238E27FC236}">
                  <a16:creationId xmlns:a16="http://schemas.microsoft.com/office/drawing/2014/main" id="{15B35C6A-DA2D-42A2-8A3B-EC147563E2F9}"/>
                </a:ext>
              </a:extLst>
            </p:cNvPr>
            <p:cNvSpPr/>
            <p:nvPr/>
          </p:nvSpPr>
          <p:spPr>
            <a:xfrm>
              <a:off x="8209059"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 name="TextBox 12">
            <a:extLst>
              <a:ext uri="{FF2B5EF4-FFF2-40B4-BE49-F238E27FC236}">
                <a16:creationId xmlns:a16="http://schemas.microsoft.com/office/drawing/2014/main" id="{6D466AB4-A878-4E53-BE2C-0CD1604460A4}"/>
              </a:ext>
            </a:extLst>
          </p:cNvPr>
          <p:cNvSpPr txBox="1"/>
          <p:nvPr/>
        </p:nvSpPr>
        <p:spPr>
          <a:xfrm>
            <a:off x="225778" y="4734201"/>
            <a:ext cx="8658578" cy="369332"/>
          </a:xfrm>
          <a:prstGeom prst="rect">
            <a:avLst/>
          </a:prstGeom>
          <a:noFill/>
        </p:spPr>
        <p:txBody>
          <a:bodyPr wrap="square">
            <a:spAutoFit/>
          </a:bodyPr>
          <a:lstStyle/>
          <a:p>
            <a:pPr algn="ctr"/>
            <a:r>
              <a:rPr lang="en-IN" sz="1800" b="1" dirty="0">
                <a:solidFill>
                  <a:schemeClr val="bg2">
                    <a:lumMod val="50000"/>
                    <a:lumOff val="50000"/>
                  </a:schemeClr>
                </a:solidFill>
                <a:latin typeface="Quicksand" panose="020B0604020202020204" charset="0"/>
                <a:hlinkClick r:id="rId4">
                  <a:extLst>
                    <a:ext uri="{A12FA001-AC4F-418D-AE19-62706E023703}">
                      <ahyp:hlinkClr xmlns:ahyp="http://schemas.microsoft.com/office/drawing/2018/hyperlinkcolor" val="tx"/>
                    </a:ext>
                  </a:extLst>
                </a:hlinkClick>
              </a:rPr>
              <a:t>https://scratch.mit.edu/projects/659443422/</a:t>
            </a:r>
            <a:endParaRPr lang="en-IN" sz="1800" b="1" dirty="0">
              <a:solidFill>
                <a:schemeClr val="bg2">
                  <a:lumMod val="50000"/>
                  <a:lumOff val="50000"/>
                </a:schemeClr>
              </a:solidFill>
              <a:latin typeface="Quicksand" panose="020B0604020202020204" charset="0"/>
            </a:endParaRPr>
          </a:p>
        </p:txBody>
      </p:sp>
      <p:sp>
        <p:nvSpPr>
          <p:cNvPr id="14" name="Google Shape;570;p26">
            <a:extLst>
              <a:ext uri="{FF2B5EF4-FFF2-40B4-BE49-F238E27FC236}">
                <a16:creationId xmlns:a16="http://schemas.microsoft.com/office/drawing/2014/main" id="{A5F8E948-19CF-4376-B518-90C21255D67E}"/>
              </a:ext>
            </a:extLst>
          </p:cNvPr>
          <p:cNvSpPr txBox="1">
            <a:spLocks/>
          </p:cNvSpPr>
          <p:nvPr/>
        </p:nvSpPr>
        <p:spPr>
          <a:xfrm>
            <a:off x="265289" y="3330222"/>
            <a:ext cx="8573912" cy="1416757"/>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dk2"/>
              </a:buClr>
              <a:buSzPts val="1600"/>
              <a:buFont typeface="Quicksand"/>
              <a:buNone/>
              <a:defRPr sz="1600" b="0" i="0" u="none" strike="noStrike" cap="none">
                <a:solidFill>
                  <a:schemeClr val="dk2"/>
                </a:solidFill>
                <a:latin typeface="Quicksand"/>
                <a:ea typeface="Quicksand"/>
                <a:cs typeface="Quicksand"/>
                <a:sym typeface="Quicksand"/>
              </a:defRPr>
            </a:lvl1pPr>
            <a:lvl2pPr marL="914400" marR="0" lvl="1" indent="-330200" algn="l" rtl="0">
              <a:lnSpc>
                <a:spcPct val="100000"/>
              </a:lnSpc>
              <a:spcBef>
                <a:spcPts val="0"/>
              </a:spcBef>
              <a:spcAft>
                <a:spcPts val="0"/>
              </a:spcAft>
              <a:buClr>
                <a:schemeClr val="dk2"/>
              </a:buClr>
              <a:buSzPts val="1600"/>
              <a:buFont typeface="Quicksand"/>
              <a:buNone/>
              <a:defRPr sz="1600" b="0" i="0" u="none" strike="noStrike" cap="none">
                <a:solidFill>
                  <a:schemeClr val="dk2"/>
                </a:solidFill>
                <a:latin typeface="Quicksand"/>
                <a:ea typeface="Quicksand"/>
                <a:cs typeface="Quicksand"/>
                <a:sym typeface="Quicksand"/>
              </a:defRPr>
            </a:lvl2pPr>
            <a:lvl3pPr marL="1371600" marR="0" lvl="2" indent="-330200" algn="l" rtl="0">
              <a:lnSpc>
                <a:spcPct val="100000"/>
              </a:lnSpc>
              <a:spcBef>
                <a:spcPts val="0"/>
              </a:spcBef>
              <a:spcAft>
                <a:spcPts val="0"/>
              </a:spcAft>
              <a:buClr>
                <a:schemeClr val="dk2"/>
              </a:buClr>
              <a:buSzPts val="1600"/>
              <a:buFont typeface="Quicksand"/>
              <a:buNone/>
              <a:defRPr sz="1600" b="0" i="0" u="none" strike="noStrike" cap="none">
                <a:solidFill>
                  <a:schemeClr val="dk2"/>
                </a:solidFill>
                <a:latin typeface="Quicksand"/>
                <a:ea typeface="Quicksand"/>
                <a:cs typeface="Quicksand"/>
                <a:sym typeface="Quicksand"/>
              </a:defRPr>
            </a:lvl3pPr>
            <a:lvl4pPr marL="1828800" marR="0" lvl="3" indent="-330200" algn="l" rtl="0">
              <a:lnSpc>
                <a:spcPct val="100000"/>
              </a:lnSpc>
              <a:spcBef>
                <a:spcPts val="0"/>
              </a:spcBef>
              <a:spcAft>
                <a:spcPts val="0"/>
              </a:spcAft>
              <a:buClr>
                <a:schemeClr val="dk2"/>
              </a:buClr>
              <a:buSzPts val="1600"/>
              <a:buFont typeface="Quicksand"/>
              <a:buNone/>
              <a:defRPr sz="1600" b="0" i="0" u="none" strike="noStrike" cap="none">
                <a:solidFill>
                  <a:schemeClr val="dk2"/>
                </a:solidFill>
                <a:latin typeface="Quicksand"/>
                <a:ea typeface="Quicksand"/>
                <a:cs typeface="Quicksand"/>
                <a:sym typeface="Quicksand"/>
              </a:defRPr>
            </a:lvl4pPr>
            <a:lvl5pPr marL="2286000" marR="0" lvl="4" indent="-330200" algn="l" rtl="0">
              <a:lnSpc>
                <a:spcPct val="100000"/>
              </a:lnSpc>
              <a:spcBef>
                <a:spcPts val="0"/>
              </a:spcBef>
              <a:spcAft>
                <a:spcPts val="0"/>
              </a:spcAft>
              <a:buClr>
                <a:schemeClr val="dk2"/>
              </a:buClr>
              <a:buSzPts val="1600"/>
              <a:buFont typeface="Quicksand"/>
              <a:buNone/>
              <a:defRPr sz="1600" b="0" i="0" u="none" strike="noStrike" cap="none">
                <a:solidFill>
                  <a:schemeClr val="dk2"/>
                </a:solidFill>
                <a:latin typeface="Quicksand"/>
                <a:ea typeface="Quicksand"/>
                <a:cs typeface="Quicksand"/>
                <a:sym typeface="Quicksand"/>
              </a:defRPr>
            </a:lvl5pPr>
            <a:lvl6pPr marL="2743200" marR="0" lvl="5" indent="-330200" algn="l" rtl="0">
              <a:lnSpc>
                <a:spcPct val="100000"/>
              </a:lnSpc>
              <a:spcBef>
                <a:spcPts val="0"/>
              </a:spcBef>
              <a:spcAft>
                <a:spcPts val="0"/>
              </a:spcAft>
              <a:buClr>
                <a:schemeClr val="dk2"/>
              </a:buClr>
              <a:buSzPts val="1600"/>
              <a:buFont typeface="Quicksand"/>
              <a:buNone/>
              <a:defRPr sz="1600" b="0" i="0" u="none" strike="noStrike" cap="none">
                <a:solidFill>
                  <a:schemeClr val="dk2"/>
                </a:solidFill>
                <a:latin typeface="Quicksand"/>
                <a:ea typeface="Quicksand"/>
                <a:cs typeface="Quicksand"/>
                <a:sym typeface="Quicksand"/>
              </a:defRPr>
            </a:lvl6pPr>
            <a:lvl7pPr marL="3200400" marR="0" lvl="6" indent="-330200" algn="l" rtl="0">
              <a:lnSpc>
                <a:spcPct val="100000"/>
              </a:lnSpc>
              <a:spcBef>
                <a:spcPts val="0"/>
              </a:spcBef>
              <a:spcAft>
                <a:spcPts val="0"/>
              </a:spcAft>
              <a:buClr>
                <a:schemeClr val="dk2"/>
              </a:buClr>
              <a:buSzPts val="1600"/>
              <a:buFont typeface="Quicksand"/>
              <a:buNone/>
              <a:defRPr sz="1600" b="0" i="0" u="none" strike="noStrike" cap="none">
                <a:solidFill>
                  <a:schemeClr val="dk2"/>
                </a:solidFill>
                <a:latin typeface="Quicksand"/>
                <a:ea typeface="Quicksand"/>
                <a:cs typeface="Quicksand"/>
                <a:sym typeface="Quicksand"/>
              </a:defRPr>
            </a:lvl7pPr>
            <a:lvl8pPr marL="3657600" marR="0" lvl="7" indent="-330200" algn="l" rtl="0">
              <a:lnSpc>
                <a:spcPct val="100000"/>
              </a:lnSpc>
              <a:spcBef>
                <a:spcPts val="0"/>
              </a:spcBef>
              <a:spcAft>
                <a:spcPts val="0"/>
              </a:spcAft>
              <a:buClr>
                <a:schemeClr val="dk2"/>
              </a:buClr>
              <a:buSzPts val="1600"/>
              <a:buFont typeface="Quicksand"/>
              <a:buNone/>
              <a:defRPr sz="1600" b="0" i="0" u="none" strike="noStrike" cap="none">
                <a:solidFill>
                  <a:schemeClr val="dk2"/>
                </a:solidFill>
                <a:latin typeface="Quicksand"/>
                <a:ea typeface="Quicksand"/>
                <a:cs typeface="Quicksand"/>
                <a:sym typeface="Quicksand"/>
              </a:defRPr>
            </a:lvl8pPr>
            <a:lvl9pPr marL="4114800" marR="0" lvl="8" indent="-330200" algn="l" rtl="0">
              <a:lnSpc>
                <a:spcPct val="100000"/>
              </a:lnSpc>
              <a:spcBef>
                <a:spcPts val="0"/>
              </a:spcBef>
              <a:spcAft>
                <a:spcPts val="0"/>
              </a:spcAft>
              <a:buClr>
                <a:schemeClr val="dk2"/>
              </a:buClr>
              <a:buSzPts val="1600"/>
              <a:buFont typeface="Quicksand"/>
              <a:buNone/>
              <a:defRPr sz="1600" b="0" i="0" u="none" strike="noStrike" cap="none">
                <a:solidFill>
                  <a:schemeClr val="dk2"/>
                </a:solidFill>
                <a:latin typeface="Quicksand"/>
                <a:ea typeface="Quicksand"/>
                <a:cs typeface="Quicksand"/>
                <a:sym typeface="Quicksand"/>
              </a:defRPr>
            </a:lvl9pPr>
          </a:lstStyle>
          <a:p>
            <a:pPr marL="285750" indent="-285750">
              <a:buFont typeface="Wingdings" panose="05000000000000000000" pitchFamily="2" charset="2"/>
              <a:buChar char="§"/>
            </a:pPr>
            <a:r>
              <a:rPr lang="en-US" sz="1800" dirty="0"/>
              <a:t>The “</a:t>
            </a:r>
            <a:r>
              <a:rPr lang="en-US" sz="1800" b="1" dirty="0"/>
              <a:t>ask and answer</a:t>
            </a:r>
            <a:r>
              <a:rPr lang="en-US" sz="1800" dirty="0"/>
              <a:t>” blocks can be used to get user input for some very interesting activities:</a:t>
            </a:r>
          </a:p>
          <a:p>
            <a:pPr marL="742950" lvl="1" indent="-285750">
              <a:buFont typeface="Wingdings" panose="05000000000000000000" pitchFamily="2" charset="2"/>
              <a:buChar char="§"/>
            </a:pPr>
            <a:r>
              <a:rPr lang="en-US" dirty="0"/>
              <a:t>Making chatbots</a:t>
            </a:r>
          </a:p>
          <a:p>
            <a:pPr marL="742950" lvl="1" indent="-285750">
              <a:buFont typeface="Wingdings" panose="05000000000000000000" pitchFamily="2" charset="2"/>
              <a:buChar char="§"/>
            </a:pPr>
            <a:r>
              <a:rPr lang="en-US" dirty="0"/>
              <a:t>Setting preferences — coordinates, color, and so on</a:t>
            </a:r>
          </a:p>
        </p:txBody>
      </p:sp>
    </p:spTree>
    <p:extLst>
      <p:ext uri="{BB962C8B-B14F-4D97-AF65-F5344CB8AC3E}">
        <p14:creationId xmlns:p14="http://schemas.microsoft.com/office/powerpoint/2010/main" val="30339806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22"/>
        <p:cNvGrpSpPr/>
        <p:nvPr/>
      </p:nvGrpSpPr>
      <p:grpSpPr>
        <a:xfrm>
          <a:off x="0" y="0"/>
          <a:ext cx="0" cy="0"/>
          <a:chOff x="0" y="0"/>
          <a:chExt cx="0" cy="0"/>
        </a:xfrm>
      </p:grpSpPr>
      <p:sp>
        <p:nvSpPr>
          <p:cNvPr id="524" name="Google Shape;524;p23"/>
          <p:cNvSpPr/>
          <p:nvPr/>
        </p:nvSpPr>
        <p:spPr>
          <a:xfrm>
            <a:off x="720000" y="2054712"/>
            <a:ext cx="819300" cy="819300"/>
          </a:xfrm>
          <a:prstGeom prst="roundRect">
            <a:avLst>
              <a:gd name="adj" fmla="val 16667"/>
            </a:avLst>
          </a:prstGeom>
          <a:solidFill>
            <a:srgbClr val="FEA82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23"/>
          <p:cNvSpPr txBox="1">
            <a:spLocks noGrp="1"/>
          </p:cNvSpPr>
          <p:nvPr>
            <p:ph type="subTitle" idx="7"/>
          </p:nvPr>
        </p:nvSpPr>
        <p:spPr>
          <a:xfrm>
            <a:off x="1747450" y="2089794"/>
            <a:ext cx="2598771" cy="4698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IN" dirty="0"/>
              <a:t>C</a:t>
            </a:r>
            <a:r>
              <a:rPr lang="en" dirty="0"/>
              <a:t>hoose backdrop</a:t>
            </a:r>
            <a:endParaRPr dirty="0"/>
          </a:p>
        </p:txBody>
      </p:sp>
      <p:sp>
        <p:nvSpPr>
          <p:cNvPr id="534" name="Google Shape;534;p23"/>
          <p:cNvSpPr txBox="1">
            <a:spLocks noGrp="1"/>
          </p:cNvSpPr>
          <p:nvPr>
            <p:ph type="title" idx="9"/>
          </p:nvPr>
        </p:nvSpPr>
        <p:spPr>
          <a:xfrm>
            <a:off x="859800" y="2203212"/>
            <a:ext cx="539700" cy="4698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a:t>01.</a:t>
            </a:r>
            <a:endParaRPr dirty="0"/>
          </a:p>
        </p:txBody>
      </p:sp>
      <p:sp>
        <p:nvSpPr>
          <p:cNvPr id="535" name="Google Shape;535;p23"/>
          <p:cNvSpPr txBox="1">
            <a:spLocks noGrp="1"/>
          </p:cNvSpPr>
          <p:nvPr>
            <p:ph type="subTitle" idx="13"/>
          </p:nvPr>
        </p:nvSpPr>
        <p:spPr>
          <a:xfrm>
            <a:off x="6092999" y="2123661"/>
            <a:ext cx="2331000" cy="4698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IN" dirty="0"/>
              <a:t>C</a:t>
            </a:r>
            <a:r>
              <a:rPr lang="en" dirty="0"/>
              <a:t>hoose sprite</a:t>
            </a:r>
            <a:endParaRPr dirty="0"/>
          </a:p>
        </p:txBody>
      </p:sp>
      <p:sp>
        <p:nvSpPr>
          <p:cNvPr id="538" name="Google Shape;538;p23"/>
          <p:cNvSpPr/>
          <p:nvPr/>
        </p:nvSpPr>
        <p:spPr>
          <a:xfrm>
            <a:off x="4986600" y="2043423"/>
            <a:ext cx="819300" cy="819300"/>
          </a:xfrm>
          <a:prstGeom prst="roundRect">
            <a:avLst>
              <a:gd name="adj" fmla="val 16667"/>
            </a:avLst>
          </a:prstGeom>
          <a:solidFill>
            <a:srgbClr val="FEA82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23"/>
          <p:cNvSpPr txBox="1">
            <a:spLocks noGrp="1"/>
          </p:cNvSpPr>
          <p:nvPr>
            <p:ph type="title" idx="15"/>
          </p:nvPr>
        </p:nvSpPr>
        <p:spPr>
          <a:xfrm>
            <a:off x="5126400" y="2191923"/>
            <a:ext cx="539700" cy="4698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a:t>02.</a:t>
            </a:r>
            <a:endParaRPr dirty="0"/>
          </a:p>
        </p:txBody>
      </p:sp>
      <p:sp>
        <p:nvSpPr>
          <p:cNvPr id="15" name="Rectangle: Rounded Corners 14">
            <a:extLst>
              <a:ext uri="{FF2B5EF4-FFF2-40B4-BE49-F238E27FC236}">
                <a16:creationId xmlns:a16="http://schemas.microsoft.com/office/drawing/2014/main" id="{F5E15093-D3FC-4F83-85D6-F3130D826B3A}"/>
              </a:ext>
            </a:extLst>
          </p:cNvPr>
          <p:cNvSpPr/>
          <p:nvPr/>
        </p:nvSpPr>
        <p:spPr>
          <a:xfrm>
            <a:off x="5969522" y="2559593"/>
            <a:ext cx="1556944" cy="1639877"/>
          </a:xfrm>
          <a:prstGeom prst="round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Google Shape;569;p26">
            <a:extLst>
              <a:ext uri="{FF2B5EF4-FFF2-40B4-BE49-F238E27FC236}">
                <a16:creationId xmlns:a16="http://schemas.microsoft.com/office/drawing/2014/main" id="{82CC73C7-CD0B-4790-B1A1-8EF09DCEBBF9}"/>
              </a:ext>
            </a:extLst>
          </p:cNvPr>
          <p:cNvSpPr txBox="1">
            <a:spLocks noGrp="1"/>
          </p:cNvSpPr>
          <p:nvPr>
            <p:ph type="title"/>
          </p:nvPr>
        </p:nvSpPr>
        <p:spPr>
          <a:xfrm>
            <a:off x="714799" y="772637"/>
            <a:ext cx="7704000" cy="740074"/>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sz="5000" dirty="0">
                <a:solidFill>
                  <a:schemeClr val="accent5"/>
                </a:solidFill>
              </a:rPr>
              <a:t>Activity 1 – turning giraffe !!</a:t>
            </a:r>
            <a:endParaRPr sz="5000" dirty="0">
              <a:solidFill>
                <a:schemeClr val="accent5"/>
              </a:solidFill>
            </a:endParaRPr>
          </a:p>
        </p:txBody>
      </p:sp>
      <p:sp>
        <p:nvSpPr>
          <p:cNvPr id="26" name="Google Shape;525;p23">
            <a:extLst>
              <a:ext uri="{FF2B5EF4-FFF2-40B4-BE49-F238E27FC236}">
                <a16:creationId xmlns:a16="http://schemas.microsoft.com/office/drawing/2014/main" id="{C6039CE8-F970-4D0C-BD29-919C9BE2C003}"/>
              </a:ext>
            </a:extLst>
          </p:cNvPr>
          <p:cNvSpPr/>
          <p:nvPr/>
        </p:nvSpPr>
        <p:spPr>
          <a:xfrm>
            <a:off x="714799" y="259431"/>
            <a:ext cx="7704000" cy="469800"/>
          </a:xfrm>
          <a:prstGeom prst="roundRect">
            <a:avLst>
              <a:gd name="adj" fmla="val 16667"/>
            </a:avLst>
          </a:prstGeom>
          <a:solidFill>
            <a:srgbClr val="FEA82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570;p26">
            <a:extLst>
              <a:ext uri="{FF2B5EF4-FFF2-40B4-BE49-F238E27FC236}">
                <a16:creationId xmlns:a16="http://schemas.microsoft.com/office/drawing/2014/main" id="{24F8974F-5310-453C-A301-C76955F3E998}"/>
              </a:ext>
            </a:extLst>
          </p:cNvPr>
          <p:cNvSpPr txBox="1">
            <a:spLocks noGrp="1"/>
          </p:cNvSpPr>
          <p:nvPr>
            <p:ph type="subTitle" idx="1"/>
          </p:nvPr>
        </p:nvSpPr>
        <p:spPr>
          <a:xfrm>
            <a:off x="180622" y="1494464"/>
            <a:ext cx="8507987" cy="469801"/>
          </a:xfrm>
          <a:prstGeom prst="rect">
            <a:avLst/>
          </a:prstGeom>
        </p:spPr>
        <p:txBody>
          <a:bodyPr spcFirstLastPara="1" wrap="square" lIns="0" tIns="0" rIns="0" bIns="0" numCol="1" anchor="ctr" anchorCtr="0">
            <a:noAutofit/>
          </a:bodyPr>
          <a:lstStyle/>
          <a:p>
            <a:pPr marL="0" lvl="0" indent="0" algn="ctr" rtl="0">
              <a:spcBef>
                <a:spcPts val="0"/>
              </a:spcBef>
              <a:spcAft>
                <a:spcPts val="0"/>
              </a:spcAft>
            </a:pPr>
            <a:r>
              <a:rPr lang="en-US" sz="1800" dirty="0">
                <a:solidFill>
                  <a:schemeClr val="bg2"/>
                </a:solidFill>
                <a:latin typeface="Quicksand" panose="020B0604020202020204" charset="0"/>
              </a:rPr>
              <a:t>We will make the giraffe turn based on user input.</a:t>
            </a:r>
          </a:p>
        </p:txBody>
      </p:sp>
      <p:pic>
        <p:nvPicPr>
          <p:cNvPr id="3" name="Picture 2">
            <a:extLst>
              <a:ext uri="{FF2B5EF4-FFF2-40B4-BE49-F238E27FC236}">
                <a16:creationId xmlns:a16="http://schemas.microsoft.com/office/drawing/2014/main" id="{4F3A8B40-3F2B-466F-BEC4-9032A908D0AE}"/>
              </a:ext>
            </a:extLst>
          </p:cNvPr>
          <p:cNvPicPr>
            <a:picLocks noChangeAspect="1"/>
          </p:cNvPicPr>
          <p:nvPr/>
        </p:nvPicPr>
        <p:blipFill>
          <a:blip r:embed="rId3"/>
          <a:stretch>
            <a:fillRect/>
          </a:stretch>
        </p:blipFill>
        <p:spPr>
          <a:xfrm>
            <a:off x="1751240" y="2685123"/>
            <a:ext cx="1448002" cy="1467055"/>
          </a:xfrm>
          <a:prstGeom prst="rect">
            <a:avLst/>
          </a:prstGeom>
        </p:spPr>
      </p:pic>
      <p:sp>
        <p:nvSpPr>
          <p:cNvPr id="5" name="Rectangle: Rounded Corners 4">
            <a:extLst>
              <a:ext uri="{FF2B5EF4-FFF2-40B4-BE49-F238E27FC236}">
                <a16:creationId xmlns:a16="http://schemas.microsoft.com/office/drawing/2014/main" id="{97CD01A7-F349-4422-8316-F0D021845DA3}"/>
              </a:ext>
            </a:extLst>
          </p:cNvPr>
          <p:cNvSpPr/>
          <p:nvPr/>
        </p:nvSpPr>
        <p:spPr>
          <a:xfrm>
            <a:off x="1694795" y="2593461"/>
            <a:ext cx="1556944" cy="1639877"/>
          </a:xfrm>
          <a:prstGeom prst="round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6">
            <a:extLst>
              <a:ext uri="{FF2B5EF4-FFF2-40B4-BE49-F238E27FC236}">
                <a16:creationId xmlns:a16="http://schemas.microsoft.com/office/drawing/2014/main" id="{A7F8A0E1-3A5D-4965-84E8-5AAE1FD3C263}"/>
              </a:ext>
            </a:extLst>
          </p:cNvPr>
          <p:cNvPicPr>
            <a:picLocks noChangeAspect="1"/>
          </p:cNvPicPr>
          <p:nvPr/>
        </p:nvPicPr>
        <p:blipFill>
          <a:blip r:embed="rId4"/>
          <a:stretch>
            <a:fillRect/>
          </a:stretch>
        </p:blipFill>
        <p:spPr>
          <a:xfrm>
            <a:off x="6036284" y="2660549"/>
            <a:ext cx="1428949" cy="1448002"/>
          </a:xfrm>
          <a:prstGeom prst="rect">
            <a:avLst/>
          </a:prstGeom>
        </p:spPr>
      </p:pic>
    </p:spTree>
    <p:extLst>
      <p:ext uri="{BB962C8B-B14F-4D97-AF65-F5344CB8AC3E}">
        <p14:creationId xmlns:p14="http://schemas.microsoft.com/office/powerpoint/2010/main" val="36605541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22"/>
        <p:cNvGrpSpPr/>
        <p:nvPr/>
      </p:nvGrpSpPr>
      <p:grpSpPr>
        <a:xfrm>
          <a:off x="0" y="0"/>
          <a:ext cx="0" cy="0"/>
          <a:chOff x="0" y="0"/>
          <a:chExt cx="0" cy="0"/>
        </a:xfrm>
      </p:grpSpPr>
      <p:sp>
        <p:nvSpPr>
          <p:cNvPr id="524" name="Google Shape;524;p23"/>
          <p:cNvSpPr/>
          <p:nvPr/>
        </p:nvSpPr>
        <p:spPr>
          <a:xfrm>
            <a:off x="708711" y="1540903"/>
            <a:ext cx="819300" cy="819300"/>
          </a:xfrm>
          <a:prstGeom prst="roundRect">
            <a:avLst>
              <a:gd name="adj" fmla="val 16667"/>
            </a:avLst>
          </a:prstGeom>
          <a:solidFill>
            <a:srgbClr val="FEA82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23"/>
          <p:cNvSpPr txBox="1">
            <a:spLocks noGrp="1"/>
          </p:cNvSpPr>
          <p:nvPr>
            <p:ph type="subTitle" idx="7"/>
          </p:nvPr>
        </p:nvSpPr>
        <p:spPr>
          <a:xfrm>
            <a:off x="1815185" y="1417939"/>
            <a:ext cx="2331000" cy="4698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a:t>Add code</a:t>
            </a:r>
            <a:endParaRPr dirty="0"/>
          </a:p>
        </p:txBody>
      </p:sp>
      <p:sp>
        <p:nvSpPr>
          <p:cNvPr id="534" name="Google Shape;534;p23"/>
          <p:cNvSpPr txBox="1">
            <a:spLocks noGrp="1"/>
          </p:cNvSpPr>
          <p:nvPr>
            <p:ph type="title" idx="9"/>
          </p:nvPr>
        </p:nvSpPr>
        <p:spPr>
          <a:xfrm>
            <a:off x="848511" y="1689403"/>
            <a:ext cx="539700" cy="4698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a:t>03.</a:t>
            </a:r>
            <a:endParaRPr dirty="0"/>
          </a:p>
        </p:txBody>
      </p:sp>
      <p:sp>
        <p:nvSpPr>
          <p:cNvPr id="18" name="TextBox 17">
            <a:extLst>
              <a:ext uri="{FF2B5EF4-FFF2-40B4-BE49-F238E27FC236}">
                <a16:creationId xmlns:a16="http://schemas.microsoft.com/office/drawing/2014/main" id="{F40B896D-4DDA-4447-86BA-0AEC104C1634}"/>
              </a:ext>
            </a:extLst>
          </p:cNvPr>
          <p:cNvSpPr txBox="1"/>
          <p:nvPr/>
        </p:nvSpPr>
        <p:spPr>
          <a:xfrm>
            <a:off x="225778" y="4734201"/>
            <a:ext cx="8658578" cy="369332"/>
          </a:xfrm>
          <a:prstGeom prst="rect">
            <a:avLst/>
          </a:prstGeom>
          <a:noFill/>
        </p:spPr>
        <p:txBody>
          <a:bodyPr wrap="square">
            <a:spAutoFit/>
          </a:bodyPr>
          <a:lstStyle/>
          <a:p>
            <a:pPr algn="ctr"/>
            <a:r>
              <a:rPr lang="en-IN" sz="1800" b="1" dirty="0">
                <a:solidFill>
                  <a:schemeClr val="bg2">
                    <a:lumMod val="50000"/>
                    <a:lumOff val="50000"/>
                  </a:schemeClr>
                </a:solidFill>
                <a:latin typeface="Quicksand" panose="020B0604020202020204" charset="0"/>
                <a:hlinkClick r:id="rId3">
                  <a:extLst>
                    <a:ext uri="{A12FA001-AC4F-418D-AE19-62706E023703}">
                      <ahyp:hlinkClr xmlns:ahyp="http://schemas.microsoft.com/office/drawing/2018/hyperlinkcolor" val="tx"/>
                    </a:ext>
                  </a:extLst>
                </a:hlinkClick>
              </a:rPr>
              <a:t>https://scratch.mit.edu/projects/659042622/</a:t>
            </a:r>
            <a:endParaRPr lang="en-IN" sz="1800" b="1" dirty="0">
              <a:solidFill>
                <a:schemeClr val="bg2">
                  <a:lumMod val="50000"/>
                  <a:lumOff val="50000"/>
                </a:schemeClr>
              </a:solidFill>
              <a:latin typeface="Quicksand" panose="020B0604020202020204" charset="0"/>
            </a:endParaRPr>
          </a:p>
        </p:txBody>
      </p:sp>
      <p:sp>
        <p:nvSpPr>
          <p:cNvPr id="17" name="Google Shape;569;p26">
            <a:extLst>
              <a:ext uri="{FF2B5EF4-FFF2-40B4-BE49-F238E27FC236}">
                <a16:creationId xmlns:a16="http://schemas.microsoft.com/office/drawing/2014/main" id="{A1C7C63E-3103-41EA-B382-038F70F985DA}"/>
              </a:ext>
            </a:extLst>
          </p:cNvPr>
          <p:cNvSpPr txBox="1">
            <a:spLocks/>
          </p:cNvSpPr>
          <p:nvPr/>
        </p:nvSpPr>
        <p:spPr>
          <a:xfrm>
            <a:off x="714799" y="772637"/>
            <a:ext cx="7704000" cy="615896"/>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5"/>
              </a:buClr>
              <a:buSzPts val="3600"/>
              <a:buFont typeface="Bebas Neue"/>
              <a:buNone/>
              <a:defRPr sz="3600" b="0" i="0" u="none" strike="noStrike" cap="none">
                <a:solidFill>
                  <a:schemeClr val="dk2"/>
                </a:solidFill>
                <a:latin typeface="Bebas Neue"/>
                <a:ea typeface="Bebas Neue"/>
                <a:cs typeface="Bebas Neue"/>
                <a:sym typeface="Bebas Neue"/>
              </a:defRPr>
            </a:lvl1pPr>
            <a:lvl2pPr marR="0" lvl="1"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9pPr>
          </a:lstStyle>
          <a:p>
            <a:r>
              <a:rPr lang="en-IN" sz="5000" dirty="0">
                <a:solidFill>
                  <a:schemeClr val="accent5"/>
                </a:solidFill>
              </a:rPr>
              <a:t>Activity 1 contd.</a:t>
            </a:r>
          </a:p>
        </p:txBody>
      </p:sp>
      <p:sp>
        <p:nvSpPr>
          <p:cNvPr id="9" name="Google Shape;691;p26">
            <a:extLst>
              <a:ext uri="{FF2B5EF4-FFF2-40B4-BE49-F238E27FC236}">
                <a16:creationId xmlns:a16="http://schemas.microsoft.com/office/drawing/2014/main" id="{7C189B63-8A83-4AED-AF37-6B6397FF2254}"/>
              </a:ext>
            </a:extLst>
          </p:cNvPr>
          <p:cNvSpPr/>
          <p:nvPr/>
        </p:nvSpPr>
        <p:spPr>
          <a:xfrm>
            <a:off x="4572000" y="202986"/>
            <a:ext cx="3846900" cy="4698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692;p26">
            <a:extLst>
              <a:ext uri="{FF2B5EF4-FFF2-40B4-BE49-F238E27FC236}">
                <a16:creationId xmlns:a16="http://schemas.microsoft.com/office/drawing/2014/main" id="{4B8CAC1D-EAD5-4F36-A5D1-A6BA08D10C9E}"/>
              </a:ext>
            </a:extLst>
          </p:cNvPr>
          <p:cNvGrpSpPr/>
          <p:nvPr/>
        </p:nvGrpSpPr>
        <p:grpSpPr>
          <a:xfrm>
            <a:off x="7631947" y="377849"/>
            <a:ext cx="636814" cy="120078"/>
            <a:chOff x="8209059" y="198000"/>
            <a:chExt cx="636814" cy="120078"/>
          </a:xfrm>
        </p:grpSpPr>
        <p:sp>
          <p:nvSpPr>
            <p:cNvPr id="12" name="Google Shape;693;p26">
              <a:extLst>
                <a:ext uri="{FF2B5EF4-FFF2-40B4-BE49-F238E27FC236}">
                  <a16:creationId xmlns:a16="http://schemas.microsoft.com/office/drawing/2014/main" id="{D50C5A91-31E7-4E9E-AB69-90FE1E1E7F94}"/>
                </a:ext>
              </a:extLst>
            </p:cNvPr>
            <p:cNvSpPr/>
            <p:nvPr/>
          </p:nvSpPr>
          <p:spPr>
            <a:xfrm>
              <a:off x="8466925" y="198000"/>
              <a:ext cx="121068" cy="120078"/>
            </a:xfrm>
            <a:custGeom>
              <a:avLst/>
              <a:gdLst/>
              <a:ahLst/>
              <a:cxnLst/>
              <a:rect l="l" t="t" r="r" b="b"/>
              <a:pathLst>
                <a:path w="3059" h="3034" extrusionOk="0">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694;p26">
              <a:extLst>
                <a:ext uri="{FF2B5EF4-FFF2-40B4-BE49-F238E27FC236}">
                  <a16:creationId xmlns:a16="http://schemas.microsoft.com/office/drawing/2014/main" id="{F2313D02-A0C6-4289-9F6B-792E815E915F}"/>
                </a:ext>
              </a:extLst>
            </p:cNvPr>
            <p:cNvSpPr/>
            <p:nvPr/>
          </p:nvSpPr>
          <p:spPr>
            <a:xfrm>
              <a:off x="8725834"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695;p26">
              <a:extLst>
                <a:ext uri="{FF2B5EF4-FFF2-40B4-BE49-F238E27FC236}">
                  <a16:creationId xmlns:a16="http://schemas.microsoft.com/office/drawing/2014/main" id="{3B5E29F1-714A-419D-9167-84047E6DED6C}"/>
                </a:ext>
              </a:extLst>
            </p:cNvPr>
            <p:cNvSpPr/>
            <p:nvPr/>
          </p:nvSpPr>
          <p:spPr>
            <a:xfrm>
              <a:off x="8209059"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6" name="Picture 5">
            <a:extLst>
              <a:ext uri="{FF2B5EF4-FFF2-40B4-BE49-F238E27FC236}">
                <a16:creationId xmlns:a16="http://schemas.microsoft.com/office/drawing/2014/main" id="{2B929A7D-ED17-4C89-9527-6D28774FD1FA}"/>
              </a:ext>
            </a:extLst>
          </p:cNvPr>
          <p:cNvPicPr>
            <a:picLocks noChangeAspect="1"/>
          </p:cNvPicPr>
          <p:nvPr/>
        </p:nvPicPr>
        <p:blipFill>
          <a:blip r:embed="rId4"/>
          <a:stretch>
            <a:fillRect/>
          </a:stretch>
        </p:blipFill>
        <p:spPr>
          <a:xfrm>
            <a:off x="1742428" y="1852429"/>
            <a:ext cx="4191585" cy="2657846"/>
          </a:xfrm>
          <a:prstGeom prst="rect">
            <a:avLst/>
          </a:prstGeom>
        </p:spPr>
      </p:pic>
    </p:spTree>
    <p:extLst>
      <p:ext uri="{BB962C8B-B14F-4D97-AF65-F5344CB8AC3E}">
        <p14:creationId xmlns:p14="http://schemas.microsoft.com/office/powerpoint/2010/main" val="41571225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55"/>
        <p:cNvGrpSpPr/>
        <p:nvPr/>
      </p:nvGrpSpPr>
      <p:grpSpPr>
        <a:xfrm>
          <a:off x="0" y="0"/>
          <a:ext cx="0" cy="0"/>
          <a:chOff x="0" y="0"/>
          <a:chExt cx="0" cy="0"/>
        </a:xfrm>
      </p:grpSpPr>
      <p:sp>
        <p:nvSpPr>
          <p:cNvPr id="556" name="Google Shape;556;p25"/>
          <p:cNvSpPr/>
          <p:nvPr/>
        </p:nvSpPr>
        <p:spPr>
          <a:xfrm>
            <a:off x="2241200" y="496500"/>
            <a:ext cx="6177600" cy="469800"/>
          </a:xfrm>
          <a:prstGeom prst="roundRect">
            <a:avLst>
              <a:gd name="adj" fmla="val 16667"/>
            </a:avLst>
          </a:prstGeom>
          <a:solidFill>
            <a:srgbClr val="FEA82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25"/>
          <p:cNvSpPr/>
          <p:nvPr/>
        </p:nvSpPr>
        <p:spPr>
          <a:xfrm>
            <a:off x="720000" y="484853"/>
            <a:ext cx="1284600" cy="1284600"/>
          </a:xfrm>
          <a:prstGeom prst="roundRect">
            <a:avLst>
              <a:gd name="adj" fmla="val 16667"/>
            </a:avLst>
          </a:prstGeom>
          <a:solidFill>
            <a:srgbClr val="FEA82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25"/>
          <p:cNvSpPr txBox="1">
            <a:spLocks noGrp="1"/>
          </p:cNvSpPr>
          <p:nvPr>
            <p:ph type="title"/>
          </p:nvPr>
        </p:nvSpPr>
        <p:spPr>
          <a:xfrm>
            <a:off x="719999" y="2146300"/>
            <a:ext cx="6075911" cy="18159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sz="5100" dirty="0"/>
              <a:t>Lesson</a:t>
            </a:r>
            <a:r>
              <a:rPr lang="en" sz="5400" dirty="0">
                <a:solidFill>
                  <a:schemeClr val="accent5"/>
                </a:solidFill>
              </a:rPr>
              <a:t> </a:t>
            </a:r>
            <a:br>
              <a:rPr lang="en" sz="5400" dirty="0">
                <a:solidFill>
                  <a:schemeClr val="accent5"/>
                </a:solidFill>
              </a:rPr>
            </a:br>
            <a:r>
              <a:rPr lang="en" sz="4000" dirty="0">
                <a:solidFill>
                  <a:schemeClr val="lt2"/>
                </a:solidFill>
              </a:rPr>
              <a:t>Forever Block</a:t>
            </a:r>
            <a:endParaRPr sz="4000" dirty="0">
              <a:solidFill>
                <a:schemeClr val="lt2"/>
              </a:solidFill>
            </a:endParaRPr>
          </a:p>
        </p:txBody>
      </p:sp>
      <p:sp>
        <p:nvSpPr>
          <p:cNvPr id="560" name="Google Shape;560;p25"/>
          <p:cNvSpPr txBox="1">
            <a:spLocks noGrp="1"/>
          </p:cNvSpPr>
          <p:nvPr>
            <p:ph type="title" idx="2"/>
          </p:nvPr>
        </p:nvSpPr>
        <p:spPr>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a:t>02.</a:t>
            </a:r>
            <a:endParaRPr dirty="0"/>
          </a:p>
        </p:txBody>
      </p:sp>
      <p:grpSp>
        <p:nvGrpSpPr>
          <p:cNvPr id="561" name="Google Shape;561;p25"/>
          <p:cNvGrpSpPr/>
          <p:nvPr/>
        </p:nvGrpSpPr>
        <p:grpSpPr>
          <a:xfrm>
            <a:off x="7631947" y="671363"/>
            <a:ext cx="636814" cy="120078"/>
            <a:chOff x="8209059" y="198000"/>
            <a:chExt cx="636814" cy="120078"/>
          </a:xfrm>
        </p:grpSpPr>
        <p:sp>
          <p:nvSpPr>
            <p:cNvPr id="562" name="Google Shape;562;p25"/>
            <p:cNvSpPr/>
            <p:nvPr/>
          </p:nvSpPr>
          <p:spPr>
            <a:xfrm>
              <a:off x="8466925" y="198000"/>
              <a:ext cx="121068" cy="120078"/>
            </a:xfrm>
            <a:custGeom>
              <a:avLst/>
              <a:gdLst/>
              <a:ahLst/>
              <a:cxnLst/>
              <a:rect l="l" t="t" r="r" b="b"/>
              <a:pathLst>
                <a:path w="3059" h="3034" extrusionOk="0">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25"/>
            <p:cNvSpPr/>
            <p:nvPr/>
          </p:nvSpPr>
          <p:spPr>
            <a:xfrm>
              <a:off x="8725834"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25"/>
            <p:cNvSpPr/>
            <p:nvPr/>
          </p:nvSpPr>
          <p:spPr>
            <a:xfrm>
              <a:off x="8209059"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4850330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68"/>
        <p:cNvGrpSpPr/>
        <p:nvPr/>
      </p:nvGrpSpPr>
      <p:grpSpPr>
        <a:xfrm>
          <a:off x="0" y="0"/>
          <a:ext cx="0" cy="0"/>
          <a:chOff x="0" y="0"/>
          <a:chExt cx="0" cy="0"/>
        </a:xfrm>
      </p:grpSpPr>
      <p:sp>
        <p:nvSpPr>
          <p:cNvPr id="570" name="Google Shape;570;p26"/>
          <p:cNvSpPr txBox="1">
            <a:spLocks noGrp="1"/>
          </p:cNvSpPr>
          <p:nvPr>
            <p:ph type="subTitle" idx="1"/>
          </p:nvPr>
        </p:nvSpPr>
        <p:spPr>
          <a:xfrm>
            <a:off x="225778" y="1141163"/>
            <a:ext cx="8590845" cy="3803369"/>
          </a:xfrm>
          <a:prstGeom prst="rect">
            <a:avLst/>
          </a:prstGeom>
        </p:spPr>
        <p:txBody>
          <a:bodyPr spcFirstLastPara="1" wrap="square" lIns="0" tIns="0" rIns="0" bIns="0" anchor="ctr" anchorCtr="0">
            <a:noAutofit/>
          </a:bodyPr>
          <a:lstStyle/>
          <a:p>
            <a:pPr marL="285750" lvl="0" indent="-285750" algn="l" rtl="0">
              <a:spcBef>
                <a:spcPts val="0"/>
              </a:spcBef>
              <a:spcAft>
                <a:spcPts val="0"/>
              </a:spcAft>
              <a:buFont typeface="Wingdings" panose="05000000000000000000" pitchFamily="2" charset="2"/>
              <a:buChar char="§"/>
            </a:pPr>
            <a:r>
              <a:rPr lang="en-US" sz="1800" dirty="0"/>
              <a:t>Till now, we have used different blocks to make our programs do interesting things.</a:t>
            </a:r>
          </a:p>
          <a:p>
            <a:pPr marL="285750" lvl="0" indent="-285750" algn="l" rtl="0">
              <a:spcBef>
                <a:spcPts val="0"/>
              </a:spcBef>
              <a:spcAft>
                <a:spcPts val="0"/>
              </a:spcAft>
              <a:buFont typeface="Wingdings" panose="05000000000000000000" pitchFamily="2" charset="2"/>
              <a:buChar char="§"/>
            </a:pPr>
            <a:r>
              <a:rPr lang="en-US" sz="1800" dirty="0"/>
              <a:t>But every time we ran our code, whether we pressed the green flag or pressed a key or clicked, each script could only run one time, from top to bottom.</a:t>
            </a:r>
          </a:p>
          <a:p>
            <a:pPr marL="285750" lvl="0" indent="-285750" algn="l" rtl="0">
              <a:spcBef>
                <a:spcPts val="0"/>
              </a:spcBef>
              <a:spcAft>
                <a:spcPts val="0"/>
              </a:spcAft>
              <a:buFont typeface="Wingdings" panose="05000000000000000000" pitchFamily="2" charset="2"/>
              <a:buChar char="§"/>
            </a:pPr>
            <a:r>
              <a:rPr lang="en-US" sz="1800" dirty="0"/>
              <a:t>Now, we’ll tell our programs to loop, or repeat some blocks multiple times.</a:t>
            </a:r>
          </a:p>
          <a:p>
            <a:pPr marL="285750" lvl="0" indent="-285750" algn="l" rtl="0">
              <a:spcBef>
                <a:spcPts val="0"/>
              </a:spcBef>
              <a:spcAft>
                <a:spcPts val="0"/>
              </a:spcAft>
              <a:buFont typeface="Wingdings" panose="05000000000000000000" pitchFamily="2" charset="2"/>
              <a:buChar char="§"/>
            </a:pPr>
            <a:endParaRPr lang="en-US" sz="1800" dirty="0"/>
          </a:p>
          <a:p>
            <a:pPr marL="0" lvl="0" indent="0" algn="l" rtl="0">
              <a:spcBef>
                <a:spcPts val="0"/>
              </a:spcBef>
              <a:spcAft>
                <a:spcPts val="0"/>
              </a:spcAft>
            </a:pPr>
            <a:r>
              <a:rPr lang="en-US" sz="2000" b="1" dirty="0"/>
              <a:t>Walking Cat</a:t>
            </a:r>
          </a:p>
          <a:p>
            <a:pPr marL="342900" lvl="0" indent="-342900" algn="l" rtl="0">
              <a:spcBef>
                <a:spcPts val="0"/>
              </a:spcBef>
              <a:spcAft>
                <a:spcPts val="0"/>
              </a:spcAft>
              <a:buFont typeface="Arial" panose="020B0604020202020204" pitchFamily="34" charset="0"/>
              <a:buChar char="•"/>
            </a:pPr>
            <a:r>
              <a:rPr lang="en-US" sz="1800" dirty="0"/>
              <a:t>We’ll start with a Walking Cat example with our cat moving 10 steps when the green flag is clicked:</a:t>
            </a:r>
          </a:p>
          <a:p>
            <a:pPr marL="342900" lvl="0" indent="-342900" algn="l" rtl="0">
              <a:spcBef>
                <a:spcPts val="0"/>
              </a:spcBef>
              <a:spcAft>
                <a:spcPts val="0"/>
              </a:spcAft>
              <a:buFont typeface="Arial" panose="020B0604020202020204" pitchFamily="34" charset="0"/>
              <a:buChar char="•"/>
            </a:pPr>
            <a:endParaRPr lang="en-US" sz="1800" dirty="0"/>
          </a:p>
          <a:p>
            <a:pPr marL="342900" lvl="0" indent="-342900" algn="l" rtl="0">
              <a:spcBef>
                <a:spcPts val="0"/>
              </a:spcBef>
              <a:spcAft>
                <a:spcPts val="0"/>
              </a:spcAft>
              <a:buFont typeface="Arial" panose="020B0604020202020204" pitchFamily="34" charset="0"/>
              <a:buChar char="•"/>
            </a:pPr>
            <a:endParaRPr lang="en-US" sz="1800" dirty="0"/>
          </a:p>
          <a:p>
            <a:pPr marL="342900" lvl="0" indent="-342900" algn="l" rtl="0">
              <a:spcBef>
                <a:spcPts val="0"/>
              </a:spcBef>
              <a:spcAft>
                <a:spcPts val="0"/>
              </a:spcAft>
              <a:buFont typeface="Arial" panose="020B0604020202020204" pitchFamily="34" charset="0"/>
              <a:buChar char="•"/>
            </a:pPr>
            <a:endParaRPr lang="en-US" sz="1800" dirty="0"/>
          </a:p>
          <a:p>
            <a:pPr marL="342900" lvl="0" indent="-342900" algn="l" rtl="0">
              <a:spcBef>
                <a:spcPts val="0"/>
              </a:spcBef>
              <a:spcAft>
                <a:spcPts val="0"/>
              </a:spcAft>
              <a:buFont typeface="Arial" panose="020B0604020202020204" pitchFamily="34" charset="0"/>
              <a:buChar char="•"/>
            </a:pPr>
            <a:endParaRPr lang="en-US" sz="1800" dirty="0"/>
          </a:p>
          <a:p>
            <a:pPr marL="342900" lvl="0" indent="-342900" algn="l" rtl="0">
              <a:spcBef>
                <a:spcPts val="0"/>
              </a:spcBef>
              <a:spcAft>
                <a:spcPts val="0"/>
              </a:spcAft>
              <a:buFont typeface="Arial" panose="020B0604020202020204" pitchFamily="34" charset="0"/>
              <a:buChar char="•"/>
            </a:pPr>
            <a:endParaRPr lang="en-IN" sz="1800" dirty="0"/>
          </a:p>
        </p:txBody>
      </p:sp>
      <p:sp>
        <p:nvSpPr>
          <p:cNvPr id="691" name="Google Shape;691;p26"/>
          <p:cNvSpPr/>
          <p:nvPr/>
        </p:nvSpPr>
        <p:spPr>
          <a:xfrm>
            <a:off x="4572000" y="496500"/>
            <a:ext cx="3846900" cy="4698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92" name="Google Shape;692;p26"/>
          <p:cNvGrpSpPr/>
          <p:nvPr/>
        </p:nvGrpSpPr>
        <p:grpSpPr>
          <a:xfrm>
            <a:off x="7631947" y="671363"/>
            <a:ext cx="636814" cy="120078"/>
            <a:chOff x="8209059" y="198000"/>
            <a:chExt cx="636814" cy="120078"/>
          </a:xfrm>
        </p:grpSpPr>
        <p:sp>
          <p:nvSpPr>
            <p:cNvPr id="693" name="Google Shape;693;p26"/>
            <p:cNvSpPr/>
            <p:nvPr/>
          </p:nvSpPr>
          <p:spPr>
            <a:xfrm>
              <a:off x="8466925" y="198000"/>
              <a:ext cx="121068" cy="120078"/>
            </a:xfrm>
            <a:custGeom>
              <a:avLst/>
              <a:gdLst/>
              <a:ahLst/>
              <a:cxnLst/>
              <a:rect l="l" t="t" r="r" b="b"/>
              <a:pathLst>
                <a:path w="3059" h="3034" extrusionOk="0">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26"/>
            <p:cNvSpPr/>
            <p:nvPr/>
          </p:nvSpPr>
          <p:spPr>
            <a:xfrm>
              <a:off x="8725834"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26"/>
            <p:cNvSpPr/>
            <p:nvPr/>
          </p:nvSpPr>
          <p:spPr>
            <a:xfrm>
              <a:off x="8209059"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mc:AlternateContent xmlns:mc="http://schemas.openxmlformats.org/markup-compatibility/2006" xmlns:p14="http://schemas.microsoft.com/office/powerpoint/2010/main">
        <mc:Choice Requires="p14">
          <p:contentPart p14:bwMode="auto" r:id="rId3">
            <p14:nvContentPartPr>
              <p14:cNvPr id="7" name="Ink 6">
                <a:extLst>
                  <a:ext uri="{FF2B5EF4-FFF2-40B4-BE49-F238E27FC236}">
                    <a16:creationId xmlns:a16="http://schemas.microsoft.com/office/drawing/2014/main" id="{AE0C50DB-E1D7-40EC-B484-F855E28EC2AC}"/>
                  </a:ext>
                </a:extLst>
              </p14:cNvPr>
              <p14:cNvContentPartPr/>
              <p14:nvPr/>
            </p14:nvContentPartPr>
            <p14:xfrm>
              <a:off x="3939347" y="2313716"/>
              <a:ext cx="360" cy="360"/>
            </p14:xfrm>
          </p:contentPart>
        </mc:Choice>
        <mc:Fallback xmlns="">
          <p:pic>
            <p:nvPicPr>
              <p:cNvPr id="7" name="Ink 6">
                <a:extLst>
                  <a:ext uri="{FF2B5EF4-FFF2-40B4-BE49-F238E27FC236}">
                    <a16:creationId xmlns:a16="http://schemas.microsoft.com/office/drawing/2014/main" id="{AE0C50DB-E1D7-40EC-B484-F855E28EC2AC}"/>
                  </a:ext>
                </a:extLst>
              </p:cNvPr>
              <p:cNvPicPr/>
              <p:nvPr/>
            </p:nvPicPr>
            <p:blipFill>
              <a:blip r:embed="rId4"/>
              <a:stretch>
                <a:fillRect/>
              </a:stretch>
            </p:blipFill>
            <p:spPr>
              <a:xfrm>
                <a:off x="3935027" y="2309396"/>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8" name="Ink 7">
                <a:extLst>
                  <a:ext uri="{FF2B5EF4-FFF2-40B4-BE49-F238E27FC236}">
                    <a16:creationId xmlns:a16="http://schemas.microsoft.com/office/drawing/2014/main" id="{A91CEC22-E7B4-4487-BCAA-885C3902108A}"/>
                  </a:ext>
                </a:extLst>
              </p14:cNvPr>
              <p14:cNvContentPartPr/>
              <p14:nvPr/>
            </p14:nvContentPartPr>
            <p14:xfrm>
              <a:off x="4266587" y="2359076"/>
              <a:ext cx="5040" cy="360"/>
            </p14:xfrm>
          </p:contentPart>
        </mc:Choice>
        <mc:Fallback xmlns="">
          <p:pic>
            <p:nvPicPr>
              <p:cNvPr id="8" name="Ink 7">
                <a:extLst>
                  <a:ext uri="{FF2B5EF4-FFF2-40B4-BE49-F238E27FC236}">
                    <a16:creationId xmlns:a16="http://schemas.microsoft.com/office/drawing/2014/main" id="{A91CEC22-E7B4-4487-BCAA-885C3902108A}"/>
                  </a:ext>
                </a:extLst>
              </p:cNvPr>
              <p:cNvPicPr/>
              <p:nvPr/>
            </p:nvPicPr>
            <p:blipFill>
              <a:blip r:embed="rId6"/>
              <a:stretch>
                <a:fillRect/>
              </a:stretch>
            </p:blipFill>
            <p:spPr>
              <a:xfrm>
                <a:off x="4262267" y="2354756"/>
                <a:ext cx="13680" cy="9000"/>
              </a:xfrm>
              <a:prstGeom prst="rect">
                <a:avLst/>
              </a:prstGeom>
            </p:spPr>
          </p:pic>
        </mc:Fallback>
      </mc:AlternateContent>
      <p:grpSp>
        <p:nvGrpSpPr>
          <p:cNvPr id="12" name="Group 11">
            <a:extLst>
              <a:ext uri="{FF2B5EF4-FFF2-40B4-BE49-F238E27FC236}">
                <a16:creationId xmlns:a16="http://schemas.microsoft.com/office/drawing/2014/main" id="{04B1EFB6-E322-4BCA-8D03-8BFA3BF5A19F}"/>
              </a:ext>
            </a:extLst>
          </p:cNvPr>
          <p:cNvGrpSpPr/>
          <p:nvPr/>
        </p:nvGrpSpPr>
        <p:grpSpPr>
          <a:xfrm>
            <a:off x="4481507" y="2336396"/>
            <a:ext cx="360" cy="360"/>
            <a:chOff x="4481507" y="2336396"/>
            <a:chExt cx="360" cy="360"/>
          </a:xfrm>
        </p:grpSpPr>
        <mc:AlternateContent xmlns:mc="http://schemas.openxmlformats.org/markup-compatibility/2006" xmlns:p14="http://schemas.microsoft.com/office/powerpoint/2010/main">
          <mc:Choice Requires="p14">
            <p:contentPart p14:bwMode="auto" r:id="rId7">
              <p14:nvContentPartPr>
                <p14:cNvPr id="9" name="Ink 8">
                  <a:extLst>
                    <a:ext uri="{FF2B5EF4-FFF2-40B4-BE49-F238E27FC236}">
                      <a16:creationId xmlns:a16="http://schemas.microsoft.com/office/drawing/2014/main" id="{6B16B764-B994-4A01-B859-6CE8EB5E635D}"/>
                    </a:ext>
                  </a:extLst>
                </p14:cNvPr>
                <p14:cNvContentPartPr/>
                <p14:nvPr/>
              </p14:nvContentPartPr>
              <p14:xfrm>
                <a:off x="4481507" y="2336396"/>
                <a:ext cx="360" cy="360"/>
              </p14:xfrm>
            </p:contentPart>
          </mc:Choice>
          <mc:Fallback xmlns="">
            <p:pic>
              <p:nvPicPr>
                <p:cNvPr id="9" name="Ink 8">
                  <a:extLst>
                    <a:ext uri="{FF2B5EF4-FFF2-40B4-BE49-F238E27FC236}">
                      <a16:creationId xmlns:a16="http://schemas.microsoft.com/office/drawing/2014/main" id="{6B16B764-B994-4A01-B859-6CE8EB5E635D}"/>
                    </a:ext>
                  </a:extLst>
                </p:cNvPr>
                <p:cNvPicPr/>
                <p:nvPr/>
              </p:nvPicPr>
              <p:blipFill>
                <a:blip r:embed="rId4"/>
                <a:stretch>
                  <a:fillRect/>
                </a:stretch>
              </p:blipFill>
              <p:spPr>
                <a:xfrm>
                  <a:off x="4477187" y="2332076"/>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0" name="Ink 9">
                  <a:extLst>
                    <a:ext uri="{FF2B5EF4-FFF2-40B4-BE49-F238E27FC236}">
                      <a16:creationId xmlns:a16="http://schemas.microsoft.com/office/drawing/2014/main" id="{8E2149C7-88EF-4D7E-9A9E-A0C5F122052C}"/>
                    </a:ext>
                  </a:extLst>
                </p14:cNvPr>
                <p14:cNvContentPartPr/>
                <p14:nvPr/>
              </p14:nvContentPartPr>
              <p14:xfrm>
                <a:off x="4481507" y="2336396"/>
                <a:ext cx="360" cy="360"/>
              </p14:xfrm>
            </p:contentPart>
          </mc:Choice>
          <mc:Fallback xmlns="">
            <p:pic>
              <p:nvPicPr>
                <p:cNvPr id="10" name="Ink 9">
                  <a:extLst>
                    <a:ext uri="{FF2B5EF4-FFF2-40B4-BE49-F238E27FC236}">
                      <a16:creationId xmlns:a16="http://schemas.microsoft.com/office/drawing/2014/main" id="{8E2149C7-88EF-4D7E-9A9E-A0C5F122052C}"/>
                    </a:ext>
                  </a:extLst>
                </p:cNvPr>
                <p:cNvPicPr/>
                <p:nvPr/>
              </p:nvPicPr>
              <p:blipFill>
                <a:blip r:embed="rId4"/>
                <a:stretch>
                  <a:fillRect/>
                </a:stretch>
              </p:blipFill>
              <p:spPr>
                <a:xfrm>
                  <a:off x="4477187" y="2332076"/>
                  <a:ext cx="9000" cy="90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9">
            <p14:nvContentPartPr>
              <p14:cNvPr id="15" name="Ink 14">
                <a:extLst>
                  <a:ext uri="{FF2B5EF4-FFF2-40B4-BE49-F238E27FC236}">
                    <a16:creationId xmlns:a16="http://schemas.microsoft.com/office/drawing/2014/main" id="{6267A0F1-A6C3-49B9-9158-719D50A57236}"/>
                  </a:ext>
                </a:extLst>
              </p14:cNvPr>
              <p14:cNvContentPartPr/>
              <p14:nvPr/>
            </p14:nvContentPartPr>
            <p14:xfrm>
              <a:off x="5034467" y="2483276"/>
              <a:ext cx="360" cy="360"/>
            </p14:xfrm>
          </p:contentPart>
        </mc:Choice>
        <mc:Fallback xmlns="">
          <p:pic>
            <p:nvPicPr>
              <p:cNvPr id="15" name="Ink 14">
                <a:extLst>
                  <a:ext uri="{FF2B5EF4-FFF2-40B4-BE49-F238E27FC236}">
                    <a16:creationId xmlns:a16="http://schemas.microsoft.com/office/drawing/2014/main" id="{6267A0F1-A6C3-49B9-9158-719D50A57236}"/>
                  </a:ext>
                </a:extLst>
              </p:cNvPr>
              <p:cNvPicPr/>
              <p:nvPr/>
            </p:nvPicPr>
            <p:blipFill>
              <a:blip r:embed="rId4"/>
              <a:stretch>
                <a:fillRect/>
              </a:stretch>
            </p:blipFill>
            <p:spPr>
              <a:xfrm>
                <a:off x="5030147" y="2478956"/>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6" name="Ink 15">
                <a:extLst>
                  <a:ext uri="{FF2B5EF4-FFF2-40B4-BE49-F238E27FC236}">
                    <a16:creationId xmlns:a16="http://schemas.microsoft.com/office/drawing/2014/main" id="{10A0C14E-6910-464E-9795-03C5316B56D2}"/>
                  </a:ext>
                </a:extLst>
              </p14:cNvPr>
              <p14:cNvContentPartPr/>
              <p14:nvPr/>
            </p14:nvContentPartPr>
            <p14:xfrm>
              <a:off x="6174947" y="3352316"/>
              <a:ext cx="360" cy="360"/>
            </p14:xfrm>
          </p:contentPart>
        </mc:Choice>
        <mc:Fallback xmlns="">
          <p:pic>
            <p:nvPicPr>
              <p:cNvPr id="16" name="Ink 15">
                <a:extLst>
                  <a:ext uri="{FF2B5EF4-FFF2-40B4-BE49-F238E27FC236}">
                    <a16:creationId xmlns:a16="http://schemas.microsoft.com/office/drawing/2014/main" id="{10A0C14E-6910-464E-9795-03C5316B56D2}"/>
                  </a:ext>
                </a:extLst>
              </p:cNvPr>
              <p:cNvPicPr/>
              <p:nvPr/>
            </p:nvPicPr>
            <p:blipFill>
              <a:blip r:embed="rId4"/>
              <a:stretch>
                <a:fillRect/>
              </a:stretch>
            </p:blipFill>
            <p:spPr>
              <a:xfrm>
                <a:off x="6170627" y="3347996"/>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7" name="Ink 16">
                <a:extLst>
                  <a:ext uri="{FF2B5EF4-FFF2-40B4-BE49-F238E27FC236}">
                    <a16:creationId xmlns:a16="http://schemas.microsoft.com/office/drawing/2014/main" id="{634EACF2-80F7-4B8C-9B5A-299A97862D0B}"/>
                  </a:ext>
                </a:extLst>
              </p14:cNvPr>
              <p14:cNvContentPartPr/>
              <p14:nvPr/>
            </p14:nvContentPartPr>
            <p14:xfrm>
              <a:off x="6005387" y="3488036"/>
              <a:ext cx="360" cy="360"/>
            </p14:xfrm>
          </p:contentPart>
        </mc:Choice>
        <mc:Fallback xmlns="">
          <p:pic>
            <p:nvPicPr>
              <p:cNvPr id="17" name="Ink 16">
                <a:extLst>
                  <a:ext uri="{FF2B5EF4-FFF2-40B4-BE49-F238E27FC236}">
                    <a16:creationId xmlns:a16="http://schemas.microsoft.com/office/drawing/2014/main" id="{634EACF2-80F7-4B8C-9B5A-299A97862D0B}"/>
                  </a:ext>
                </a:extLst>
              </p:cNvPr>
              <p:cNvPicPr/>
              <p:nvPr/>
            </p:nvPicPr>
            <p:blipFill>
              <a:blip r:embed="rId4"/>
              <a:stretch>
                <a:fillRect/>
              </a:stretch>
            </p:blipFill>
            <p:spPr>
              <a:xfrm>
                <a:off x="6001067" y="3483716"/>
                <a:ext cx="9000" cy="9000"/>
              </a:xfrm>
              <a:prstGeom prst="rect">
                <a:avLst/>
              </a:prstGeom>
            </p:spPr>
          </p:pic>
        </mc:Fallback>
      </mc:AlternateContent>
      <p:pic>
        <p:nvPicPr>
          <p:cNvPr id="3" name="Picture 2">
            <a:extLst>
              <a:ext uri="{FF2B5EF4-FFF2-40B4-BE49-F238E27FC236}">
                <a16:creationId xmlns:a16="http://schemas.microsoft.com/office/drawing/2014/main" id="{FF3BC292-FBD4-4F16-A478-0B462DBDCE75}"/>
              </a:ext>
            </a:extLst>
          </p:cNvPr>
          <p:cNvPicPr>
            <a:picLocks noChangeAspect="1"/>
          </p:cNvPicPr>
          <p:nvPr/>
        </p:nvPicPr>
        <p:blipFill>
          <a:blip r:embed="rId12"/>
          <a:stretch>
            <a:fillRect/>
          </a:stretch>
        </p:blipFill>
        <p:spPr>
          <a:xfrm>
            <a:off x="412667" y="3709076"/>
            <a:ext cx="1257475" cy="1019317"/>
          </a:xfrm>
          <a:prstGeom prst="rect">
            <a:avLst/>
          </a:prstGeom>
        </p:spPr>
      </p:pic>
    </p:spTree>
    <p:extLst>
      <p:ext uri="{BB962C8B-B14F-4D97-AF65-F5344CB8AC3E}">
        <p14:creationId xmlns:p14="http://schemas.microsoft.com/office/powerpoint/2010/main" val="2980899990"/>
      </p:ext>
    </p:extLst>
  </p:cSld>
  <p:clrMapOvr>
    <a:masterClrMapping/>
  </p:clrMapOvr>
</p:sld>
</file>

<file path=ppt/theme/theme1.xml><?xml version="1.0" encoding="utf-8"?>
<a:theme xmlns:a="http://schemas.openxmlformats.org/drawingml/2006/main" name="International Programmers Day by Slidesgo">
  <a:themeElements>
    <a:clrScheme name="Simple Light">
      <a:dk1>
        <a:srgbClr val="FFFFFF"/>
      </a:dk1>
      <a:lt1>
        <a:srgbClr val="FFFFFF"/>
      </a:lt1>
      <a:dk2>
        <a:srgbClr val="011635"/>
      </a:dk2>
      <a:lt2>
        <a:srgbClr val="FEB548"/>
      </a:lt2>
      <a:accent1>
        <a:srgbClr val="F9CAD2"/>
      </a:accent1>
      <a:accent2>
        <a:srgbClr val="FEB326"/>
      </a:accent2>
      <a:accent3>
        <a:srgbClr val="0F85C5"/>
      </a:accent3>
      <a:accent4>
        <a:srgbClr val="011835"/>
      </a:accent4>
      <a:accent5>
        <a:srgbClr val="3A99D3"/>
      </a:accent5>
      <a:accent6>
        <a:srgbClr val="011635"/>
      </a:accent6>
      <a:hlink>
        <a:srgbClr val="8492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4679</TotalTime>
  <Words>1836</Words>
  <Application>Microsoft Office PowerPoint</Application>
  <PresentationFormat>On-screen Show (16:9)</PresentationFormat>
  <Paragraphs>258</Paragraphs>
  <Slides>39</Slides>
  <Notes>36</Notes>
  <HiddenSlides>0</HiddenSlides>
  <MMClips>2</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39</vt:i4>
      </vt:variant>
    </vt:vector>
  </HeadingPairs>
  <TitlesOfParts>
    <vt:vector size="44" baseType="lpstr">
      <vt:lpstr>Arial</vt:lpstr>
      <vt:lpstr>Bebas Neue</vt:lpstr>
      <vt:lpstr>Wingdings</vt:lpstr>
      <vt:lpstr>Quicksand</vt:lpstr>
      <vt:lpstr>International Programmers Day by Slidesgo</vt:lpstr>
      <vt:lpstr>Scratch Teaching Plan For Samatha Sensing, conditionals and more…  </vt:lpstr>
      <vt:lpstr>Lesson  Sensing – Ask &amp; answer blocks</vt:lpstr>
      <vt:lpstr>PowerPoint Presentation</vt:lpstr>
      <vt:lpstr>PowerPoint Presentation</vt:lpstr>
      <vt:lpstr>PowerPoint Presentation</vt:lpstr>
      <vt:lpstr>01.</vt:lpstr>
      <vt:lpstr>03.</vt:lpstr>
      <vt:lpstr>Lesson  Forever Block</vt:lpstr>
      <vt:lpstr>PowerPoint Presentation</vt:lpstr>
      <vt:lpstr>PowerPoint Presentation</vt:lpstr>
      <vt:lpstr>PowerPoint Presentation</vt:lpstr>
      <vt:lpstr>PowerPoint Presentation</vt:lpstr>
      <vt:lpstr>PowerPoint Presentation</vt:lpstr>
      <vt:lpstr> </vt:lpstr>
      <vt:lpstr> </vt:lpstr>
      <vt:lpstr>01.</vt:lpstr>
      <vt:lpstr>03.</vt:lpstr>
      <vt:lpstr>Lesson  sensing – touching blocks</vt:lpstr>
      <vt:lpstr>Blocks learnt</vt:lpstr>
      <vt:lpstr>Activity 3 – balloon party!!</vt:lpstr>
      <vt:lpstr>01.</vt:lpstr>
      <vt:lpstr>03.</vt:lpstr>
      <vt:lpstr>PowerPoint Presentation</vt:lpstr>
      <vt:lpstr>Lesson  conditionals – if-then &amp; if-then-else blocks</vt:lpstr>
      <vt:lpstr>Blocks learnt</vt:lpstr>
      <vt:lpstr>Activity 4.1 – Hedgehog maze !!</vt:lpstr>
      <vt:lpstr>01.</vt:lpstr>
      <vt:lpstr>02.</vt:lpstr>
      <vt:lpstr>03.</vt:lpstr>
      <vt:lpstr>PowerPoint Presentation</vt:lpstr>
      <vt:lpstr>Activity 4.2 – Blow the clouds away!!</vt:lpstr>
      <vt:lpstr>Activity 4.2 Contd.</vt:lpstr>
      <vt:lpstr>01.</vt:lpstr>
      <vt:lpstr>02.</vt:lpstr>
      <vt:lpstr>03.</vt:lpstr>
      <vt:lpstr>Make A PONG game</vt:lpstr>
      <vt:lpstr>Make A Catch game</vt:lpstr>
      <vt:lpstr>Make A Chatbot</vt:lpstr>
      <vt:lpstr>Resources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Scratch Teaching Plan For Samatha</dc:title>
  <dc:creator>Nitesh Mittal</dc:creator>
  <cp:lastModifiedBy>Vanshika Mittal</cp:lastModifiedBy>
  <cp:revision>105</cp:revision>
  <dcterms:modified xsi:type="dcterms:W3CDTF">2022-04-13T10:12:07Z</dcterms:modified>
</cp:coreProperties>
</file>