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4" r:id="rId9"/>
    <p:sldId id="268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AD6C9A-BD19-4743-97B7-C56220349BDB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27388B-5A92-426B-86BF-F65936003A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ank-you-text-message-note-39418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Vanshika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              </a:t>
            </a:r>
            <a:r>
              <a:rPr lang="en-US" sz="2400" dirty="0"/>
              <a:t>(on the basis of orbital  paths)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Same rate of movement around the earth as that of the rotational speed of the earth.</a:t>
            </a:r>
          </a:p>
          <a:p>
            <a:pPr>
              <a:buNone/>
            </a:pPr>
            <a:r>
              <a:rPr lang="en-US" sz="2400" dirty="0"/>
              <a:t>These are fixed at the altitude of 35,786 kilometers from the sea level</a:t>
            </a:r>
          </a:p>
          <a:p>
            <a:pPr>
              <a:buNone/>
            </a:pPr>
            <a:r>
              <a:rPr lang="en-US" sz="2400" dirty="0"/>
              <a:t>These are called  High altitude satellites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Example: ATS series and GOES series weather satellites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Weather  Satellites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  <a:r>
              <a:rPr lang="en-US" sz="2400" dirty="0"/>
              <a:t>In summary, the use of precision agriculture in weather forecasting can helps farmers make more accurate management decisions, as well as give them economic benefits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          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4239B-4870-7852-2F1F-8BE26041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Introduction</a:t>
            </a:r>
            <a:endParaRPr lang="en-US" u="sng" dirty="0"/>
          </a:p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Procedures</a:t>
            </a:r>
          </a:p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Types of weather forecasting</a:t>
            </a:r>
          </a:p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Tools in weather forecasting</a:t>
            </a:r>
          </a:p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Weather satellites</a:t>
            </a:r>
          </a:p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Conclusion</a:t>
            </a:r>
          </a:p>
          <a:p>
            <a:pPr marL="624078" indent="-514350" algn="just">
              <a:buFont typeface="Wingdings" pitchFamily="2" charset="2"/>
              <a:buChar char="§"/>
            </a:pPr>
            <a:r>
              <a:rPr lang="en-US" dirty="0"/>
              <a:t>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sz="3600" dirty="0"/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Weather forecasting is the application of science and technology to predict the conditions of the atmosphere for a given location and time</a:t>
            </a:r>
          </a:p>
          <a:p>
            <a:endParaRPr lang="en-US" sz="2400" dirty="0"/>
          </a:p>
          <a:p>
            <a:r>
              <a:rPr lang="en-US" sz="2400" dirty="0"/>
              <a:t>Example: The degree to which it is hot or cold, wet or dry, calm or stormy, clear or cloudy.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Introduction</a:t>
            </a:r>
            <a:r>
              <a:rPr lang="en-US" dirty="0"/>
              <a:t> of weather </a:t>
            </a:r>
            <a:r>
              <a:rPr lang="en-US" sz="4000" dirty="0"/>
              <a:t>forecasting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The measurements needed include_-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57166"/>
            <a:ext cx="7334300" cy="55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weather </a:t>
            </a:r>
            <a:r>
              <a:rPr lang="en-US" sz="2000" dirty="0" err="1"/>
              <a:t>forcasting</a:t>
            </a:r>
            <a:r>
              <a:rPr lang="en-US" sz="2000" dirty="0"/>
              <a:t> has now become a science and it is performed by adopting the following procedures(steps):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 1. recording of weather data ( temperature, pressure, wind speed and direction, cloud forms, humidity etc.)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2. collection of weather data from weather recording( observations centers) stations scattered world over including  both land and ocean surfaces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 3. transmission of weather data collected from major </a:t>
            </a:r>
            <a:r>
              <a:rPr lang="en-US" sz="2000" dirty="0" err="1"/>
              <a:t>weathr</a:t>
            </a:r>
            <a:r>
              <a:rPr lang="en-US" sz="2000" dirty="0"/>
              <a:t> stations to sub centers.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Procedure of Weather forecasting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the basis of duration of the validity of forecasts into three types as follows:</a:t>
            </a:r>
          </a:p>
          <a:p>
            <a:pPr>
              <a:buNone/>
            </a:pPr>
            <a:r>
              <a:rPr lang="en-US" sz="2400" dirty="0"/>
              <a:t>        </a:t>
            </a:r>
          </a:p>
          <a:p>
            <a:pPr>
              <a:buNone/>
            </a:pPr>
            <a:r>
              <a:rPr lang="en-US" sz="2400" dirty="0"/>
              <a:t>      1.  Short range weather forecasts</a:t>
            </a:r>
          </a:p>
          <a:p>
            <a:pPr>
              <a:buNone/>
            </a:pPr>
            <a:r>
              <a:rPr lang="en-US" sz="2400" dirty="0"/>
              <a:t>      2.  Medium range weather forecasts</a:t>
            </a:r>
          </a:p>
          <a:p>
            <a:pPr>
              <a:buNone/>
            </a:pPr>
            <a:r>
              <a:rPr lang="en-US" sz="2400" dirty="0"/>
              <a:t>      3.  Long range weather forecasts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Weather Forecasting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Short range weather forecasts are predictions made between one and seven days before they happen.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Medium range weather forecasts are usually given between one week and four weeks in advance.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Long  range weather forecasts are given between one month and a year in advance.</a:t>
            </a:r>
          </a:p>
          <a:p>
            <a:pPr>
              <a:buNone/>
            </a:pPr>
            <a:r>
              <a:rPr lang="en-US" sz="2400" dirty="0"/>
              <a:t>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effectLst/>
              </a:rPr>
              <a:t>Types of Weather forecasting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Barometer : to measure air pressure</a:t>
            </a:r>
          </a:p>
          <a:p>
            <a:r>
              <a:rPr lang="en-US" sz="2400" dirty="0"/>
              <a:t> Radar: to measure the locations and speed of </a:t>
            </a:r>
          </a:p>
          <a:p>
            <a:pPr>
              <a:buNone/>
            </a:pPr>
            <a:r>
              <a:rPr lang="en-US" sz="2400" dirty="0"/>
              <a:t>               clouds              </a:t>
            </a:r>
          </a:p>
          <a:p>
            <a:r>
              <a:rPr lang="en-US" sz="2400" dirty="0"/>
              <a:t> Thermometers : to measure temperature</a:t>
            </a:r>
          </a:p>
          <a:p>
            <a:r>
              <a:rPr lang="en-US" sz="2400" dirty="0"/>
              <a:t> Computer models : to process data accumulated</a:t>
            </a:r>
          </a:p>
          <a:p>
            <a:pPr>
              <a:buNone/>
            </a:pPr>
            <a:r>
              <a:rPr lang="en-US" sz="2400" dirty="0"/>
              <a:t>                                 from these instruments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Tools Used for Weather Forecasting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weather satellite or meteorological satellite is a type of Earth observation satellite that is primarily used to monitor the weather and climate of the Earth. Satellites can be polar orbiting, or geostationary.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Weather  Satellites</a:t>
            </a:r>
          </a:p>
        </p:txBody>
      </p:sp>
      <p:pic>
        <p:nvPicPr>
          <p:cNvPr id="5" name="Picture 2" descr="C:\Users\BNB\Documents\HTML full course\images\16589253364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645023"/>
            <a:ext cx="4786346" cy="2938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423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 Unicode</vt:lpstr>
      <vt:lpstr>Verdana</vt:lpstr>
      <vt:lpstr>Wingdings</vt:lpstr>
      <vt:lpstr>Wingdings 2</vt:lpstr>
      <vt:lpstr>Wingdings 3</vt:lpstr>
      <vt:lpstr>Concourse</vt:lpstr>
      <vt:lpstr>WEATHER FORECASTING</vt:lpstr>
      <vt:lpstr>               Contents</vt:lpstr>
      <vt:lpstr>Introduction of weather forecasting</vt:lpstr>
      <vt:lpstr>PowerPoint Presentation</vt:lpstr>
      <vt:lpstr>Procedure of Weather forecasting</vt:lpstr>
      <vt:lpstr>Types of Weather Forecasting</vt:lpstr>
      <vt:lpstr>Types of Weather forecasting</vt:lpstr>
      <vt:lpstr>Tools Used for Weather Forecasting</vt:lpstr>
      <vt:lpstr>        Weather  Satellites</vt:lpstr>
      <vt:lpstr>     Weather  Satellites</vt:lpstr>
      <vt:lpstr>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BNB</dc:creator>
  <cp:lastModifiedBy>vanshika.rbu@gmail.com</cp:lastModifiedBy>
  <cp:revision>20</cp:revision>
  <dcterms:created xsi:type="dcterms:W3CDTF">2022-07-27T10:29:45Z</dcterms:created>
  <dcterms:modified xsi:type="dcterms:W3CDTF">2022-08-20T07:40:06Z</dcterms:modified>
</cp:coreProperties>
</file>