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ae0f1f3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ae0f1f3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e0f1f3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ae0f1f3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e0f1f3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ae0f1f3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ae0f1f3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ae0f1f3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e0f1f33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ae0f1f33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e0f1f3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ae0f1f3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ae0f1f3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ae0f1f3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e0f1f3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e0f1f3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e0f1f3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e0f1f3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e0f1f3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e0f1f3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e0f1f3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e0f1f3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e0f1f3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e0f1f3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e0f1f3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e0f1f3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e0f1f3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e0f1f3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