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9ab9914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9ab9914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e9ab991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e9ab991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9ab991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9ab991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9ab991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9ab991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9ab991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9ab991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9ab991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9ab991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9ab9914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9ab9914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9ab991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9ab991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9ab991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9ab991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9ab991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e9ab991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9ab991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9ab991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 interactive dashboard for business stakeholders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4100"/>
            <a:ext cx="8839201" cy="453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50" y="713563"/>
            <a:ext cx="6303725" cy="371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525" y="648650"/>
            <a:ext cx="19240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Conclusion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interactive sales dashboard empowers stakeholders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Monitor KPIs in real-time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Analyze trends in sales, discounts, and profits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Compare regional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Identify top-performing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Objective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•To design an interactive sales dashboard for business stakeholders that highlights key sales metrics and trends.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•Enable data-driven decision-making using KPIs and visual analytics.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•Provide insights into regional performance, discounts, and top-selling products.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Dataset Overview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•The dataset includes key sales transaction fields such as: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Order Date, Ship Date, Sales, Quantity, Profit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Discount, Category, Sub-Category, Region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Profit Margin, Sales Category, Discount Band, Processing Time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KPI Cards - High-Level Metrics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•Four KPI cards provide an overview of: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•Total Sales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•Total Profit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•Total Orders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•Average Discount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47550"/>
            <a:ext cx="8839199" cy="164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Key Visualizations</a:t>
            </a:r>
            <a:endParaRPr sz="36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•The dashboard includes the following visual insights: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•Sales and Profit trend over time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•Discount vs Profit (by Region)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•Top 10 Products by Sales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•Sales performance across Discount Bands and Sales Categories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5600"/>
            <a:ext cx="8839202" cy="4152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2663"/>
            <a:ext cx="8839198" cy="4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3075"/>
            <a:ext cx="8839199" cy="263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