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990</TotalTime>
  <Words>1122</Words>
  <Application>Microsoft Office PowerPoint</Application>
  <PresentationFormat>Widescreen</PresentationFormat>
  <Paragraphs>288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109</cp:revision>
  <dcterms:created xsi:type="dcterms:W3CDTF">2022-03-14T09:34:38Z</dcterms:created>
  <dcterms:modified xsi:type="dcterms:W3CDTF">2022-05-02T11:18:35Z</dcterms:modified>
</cp:coreProperties>
</file>