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4/13/2022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4/13/2022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4/13/2022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4/13/2022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486</TotalTime>
  <Words>488</Words>
  <Application>Microsoft Office PowerPoint</Application>
  <PresentationFormat>Widescreen</PresentationFormat>
  <Paragraphs>156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47</cp:revision>
  <dcterms:created xsi:type="dcterms:W3CDTF">2022-03-14T09:34:38Z</dcterms:created>
  <dcterms:modified xsi:type="dcterms:W3CDTF">2022-04-13T09:09:56Z</dcterms:modified>
</cp:coreProperties>
</file>