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4/14/2022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4/14/2022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4/14/2022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4/14/2022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511</TotalTime>
  <Words>595</Words>
  <Application>Microsoft Office PowerPoint</Application>
  <PresentationFormat>Widescreen</PresentationFormat>
  <Paragraphs>174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57</cp:revision>
  <dcterms:created xsi:type="dcterms:W3CDTF">2022-03-14T09:34:38Z</dcterms:created>
  <dcterms:modified xsi:type="dcterms:W3CDTF">2022-04-14T12:21:05Z</dcterms:modified>
</cp:coreProperties>
</file>