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5544800" cy="10058400"/>
  <p:notesSz cx="155448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65860" y="3118104"/>
            <a:ext cx="1321308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rgbClr val="2562EB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31720" y="5632704"/>
            <a:ext cx="1088136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1F293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rgbClr val="2562EB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1F293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rgbClr val="2562EB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77240" y="2313432"/>
            <a:ext cx="6761988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8005572" y="2313432"/>
            <a:ext cx="6761988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rgbClr val="2562EB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830300" y="180974"/>
            <a:ext cx="1714500" cy="6172200"/>
          </a:xfrm>
          <a:custGeom>
            <a:avLst/>
            <a:gdLst/>
            <a:ahLst/>
            <a:cxnLst/>
            <a:rect l="l" t="t" r="r" b="b"/>
            <a:pathLst>
              <a:path w="1714500" h="6172200">
                <a:moveTo>
                  <a:pt x="1714499" y="6172199"/>
                </a:moveTo>
                <a:lnTo>
                  <a:pt x="1673678" y="6171616"/>
                </a:lnTo>
                <a:lnTo>
                  <a:pt x="1632857" y="6169866"/>
                </a:lnTo>
                <a:lnTo>
                  <a:pt x="1592035" y="6166951"/>
                </a:lnTo>
                <a:lnTo>
                  <a:pt x="1551214" y="6162868"/>
                </a:lnTo>
                <a:lnTo>
                  <a:pt x="1510392" y="6157620"/>
                </a:lnTo>
                <a:lnTo>
                  <a:pt x="1469571" y="6151205"/>
                </a:lnTo>
                <a:lnTo>
                  <a:pt x="1428749" y="6143624"/>
                </a:lnTo>
                <a:lnTo>
                  <a:pt x="1387928" y="6134877"/>
                </a:lnTo>
                <a:lnTo>
                  <a:pt x="1347107" y="6124963"/>
                </a:lnTo>
                <a:lnTo>
                  <a:pt x="1306285" y="6113883"/>
                </a:lnTo>
                <a:lnTo>
                  <a:pt x="1265464" y="6101636"/>
                </a:lnTo>
                <a:lnTo>
                  <a:pt x="1224642" y="6088224"/>
                </a:lnTo>
                <a:lnTo>
                  <a:pt x="1183821" y="6073644"/>
                </a:lnTo>
                <a:lnTo>
                  <a:pt x="1142999" y="6057899"/>
                </a:lnTo>
                <a:lnTo>
                  <a:pt x="1102178" y="6040987"/>
                </a:lnTo>
                <a:lnTo>
                  <a:pt x="1061357" y="6022909"/>
                </a:lnTo>
                <a:lnTo>
                  <a:pt x="1020535" y="6003665"/>
                </a:lnTo>
                <a:lnTo>
                  <a:pt x="979714" y="5983254"/>
                </a:lnTo>
                <a:lnTo>
                  <a:pt x="938892" y="5961677"/>
                </a:lnTo>
                <a:lnTo>
                  <a:pt x="898071" y="5938934"/>
                </a:lnTo>
                <a:lnTo>
                  <a:pt x="857249" y="5915024"/>
                </a:lnTo>
                <a:lnTo>
                  <a:pt x="816428" y="5889948"/>
                </a:lnTo>
                <a:lnTo>
                  <a:pt x="775607" y="5863706"/>
                </a:lnTo>
                <a:lnTo>
                  <a:pt x="734785" y="5836297"/>
                </a:lnTo>
                <a:lnTo>
                  <a:pt x="693964" y="5807722"/>
                </a:lnTo>
                <a:lnTo>
                  <a:pt x="653142" y="5777981"/>
                </a:lnTo>
                <a:lnTo>
                  <a:pt x="612321" y="5747073"/>
                </a:lnTo>
                <a:lnTo>
                  <a:pt x="571499" y="5714999"/>
                </a:lnTo>
                <a:lnTo>
                  <a:pt x="530678" y="5681759"/>
                </a:lnTo>
                <a:lnTo>
                  <a:pt x="489857" y="5647352"/>
                </a:lnTo>
                <a:lnTo>
                  <a:pt x="449035" y="5611779"/>
                </a:lnTo>
                <a:lnTo>
                  <a:pt x="408214" y="5575040"/>
                </a:lnTo>
                <a:lnTo>
                  <a:pt x="367392" y="5537134"/>
                </a:lnTo>
                <a:lnTo>
                  <a:pt x="326571" y="5498062"/>
                </a:lnTo>
                <a:lnTo>
                  <a:pt x="285749" y="5457824"/>
                </a:lnTo>
                <a:lnTo>
                  <a:pt x="244928" y="5416420"/>
                </a:lnTo>
                <a:lnTo>
                  <a:pt x="204107" y="5373849"/>
                </a:lnTo>
                <a:lnTo>
                  <a:pt x="163285" y="5330111"/>
                </a:lnTo>
                <a:lnTo>
                  <a:pt x="122464" y="5285208"/>
                </a:lnTo>
                <a:lnTo>
                  <a:pt x="81642" y="5239138"/>
                </a:lnTo>
                <a:lnTo>
                  <a:pt x="40821" y="5191902"/>
                </a:lnTo>
                <a:lnTo>
                  <a:pt x="0" y="5143499"/>
                </a:lnTo>
                <a:lnTo>
                  <a:pt x="29551" y="5098381"/>
                </a:lnTo>
                <a:lnTo>
                  <a:pt x="58047" y="5053262"/>
                </a:lnTo>
                <a:lnTo>
                  <a:pt x="85487" y="5008144"/>
                </a:lnTo>
                <a:lnTo>
                  <a:pt x="111872" y="4963025"/>
                </a:lnTo>
                <a:lnTo>
                  <a:pt x="137202" y="4917907"/>
                </a:lnTo>
                <a:lnTo>
                  <a:pt x="161476" y="4872789"/>
                </a:lnTo>
                <a:lnTo>
                  <a:pt x="184695" y="4827670"/>
                </a:lnTo>
                <a:lnTo>
                  <a:pt x="206858" y="4782552"/>
                </a:lnTo>
                <a:lnTo>
                  <a:pt x="227966" y="4737433"/>
                </a:lnTo>
                <a:lnTo>
                  <a:pt x="248019" y="4692315"/>
                </a:lnTo>
                <a:lnTo>
                  <a:pt x="267016" y="4647197"/>
                </a:lnTo>
                <a:lnTo>
                  <a:pt x="284958" y="4602078"/>
                </a:lnTo>
                <a:lnTo>
                  <a:pt x="301844" y="4556960"/>
                </a:lnTo>
                <a:lnTo>
                  <a:pt x="317675" y="4511841"/>
                </a:lnTo>
                <a:lnTo>
                  <a:pt x="332451" y="4466723"/>
                </a:lnTo>
                <a:lnTo>
                  <a:pt x="346171" y="4421604"/>
                </a:lnTo>
                <a:lnTo>
                  <a:pt x="358836" y="4376486"/>
                </a:lnTo>
                <a:lnTo>
                  <a:pt x="370445" y="4331368"/>
                </a:lnTo>
                <a:lnTo>
                  <a:pt x="381000" y="4286249"/>
                </a:lnTo>
                <a:lnTo>
                  <a:pt x="390498" y="4241131"/>
                </a:lnTo>
                <a:lnTo>
                  <a:pt x="398941" y="4196012"/>
                </a:lnTo>
                <a:lnTo>
                  <a:pt x="406329" y="4150894"/>
                </a:lnTo>
                <a:lnTo>
                  <a:pt x="412662" y="4105776"/>
                </a:lnTo>
                <a:lnTo>
                  <a:pt x="417939" y="4060657"/>
                </a:lnTo>
                <a:lnTo>
                  <a:pt x="422160" y="4015539"/>
                </a:lnTo>
                <a:lnTo>
                  <a:pt x="425326" y="3970420"/>
                </a:lnTo>
                <a:lnTo>
                  <a:pt x="427437" y="3925302"/>
                </a:lnTo>
                <a:lnTo>
                  <a:pt x="428493" y="3880183"/>
                </a:lnTo>
                <a:lnTo>
                  <a:pt x="428493" y="3835065"/>
                </a:lnTo>
                <a:lnTo>
                  <a:pt x="427437" y="3789947"/>
                </a:lnTo>
                <a:lnTo>
                  <a:pt x="425326" y="3744828"/>
                </a:lnTo>
                <a:lnTo>
                  <a:pt x="422160" y="3699710"/>
                </a:lnTo>
                <a:lnTo>
                  <a:pt x="417939" y="3654591"/>
                </a:lnTo>
                <a:lnTo>
                  <a:pt x="412662" y="3609473"/>
                </a:lnTo>
                <a:lnTo>
                  <a:pt x="406329" y="3564355"/>
                </a:lnTo>
                <a:lnTo>
                  <a:pt x="398941" y="3519236"/>
                </a:lnTo>
                <a:lnTo>
                  <a:pt x="390498" y="3474118"/>
                </a:lnTo>
                <a:lnTo>
                  <a:pt x="381000" y="3428999"/>
                </a:lnTo>
                <a:lnTo>
                  <a:pt x="370445" y="3383881"/>
                </a:lnTo>
                <a:lnTo>
                  <a:pt x="358836" y="3338762"/>
                </a:lnTo>
                <a:lnTo>
                  <a:pt x="346171" y="3293644"/>
                </a:lnTo>
                <a:lnTo>
                  <a:pt x="332451" y="3248526"/>
                </a:lnTo>
                <a:lnTo>
                  <a:pt x="317675" y="3203407"/>
                </a:lnTo>
                <a:lnTo>
                  <a:pt x="301844" y="3158289"/>
                </a:lnTo>
                <a:lnTo>
                  <a:pt x="284958" y="3113170"/>
                </a:lnTo>
                <a:lnTo>
                  <a:pt x="267016" y="3068052"/>
                </a:lnTo>
                <a:lnTo>
                  <a:pt x="248019" y="3022933"/>
                </a:lnTo>
                <a:lnTo>
                  <a:pt x="227966" y="2977815"/>
                </a:lnTo>
                <a:lnTo>
                  <a:pt x="206858" y="2932697"/>
                </a:lnTo>
                <a:lnTo>
                  <a:pt x="184695" y="2887578"/>
                </a:lnTo>
                <a:lnTo>
                  <a:pt x="161476" y="2842460"/>
                </a:lnTo>
                <a:lnTo>
                  <a:pt x="137202" y="2797341"/>
                </a:lnTo>
                <a:lnTo>
                  <a:pt x="111872" y="2752223"/>
                </a:lnTo>
                <a:lnTo>
                  <a:pt x="85487" y="2707105"/>
                </a:lnTo>
                <a:lnTo>
                  <a:pt x="58047" y="2661986"/>
                </a:lnTo>
                <a:lnTo>
                  <a:pt x="29551" y="2616868"/>
                </a:lnTo>
                <a:lnTo>
                  <a:pt x="0" y="2571749"/>
                </a:lnTo>
                <a:lnTo>
                  <a:pt x="29551" y="2526631"/>
                </a:lnTo>
                <a:lnTo>
                  <a:pt x="58047" y="2481512"/>
                </a:lnTo>
                <a:lnTo>
                  <a:pt x="85487" y="2436394"/>
                </a:lnTo>
                <a:lnTo>
                  <a:pt x="111872" y="2391276"/>
                </a:lnTo>
                <a:lnTo>
                  <a:pt x="137202" y="2346157"/>
                </a:lnTo>
                <a:lnTo>
                  <a:pt x="161476" y="2301039"/>
                </a:lnTo>
                <a:lnTo>
                  <a:pt x="184695" y="2255920"/>
                </a:lnTo>
                <a:lnTo>
                  <a:pt x="206858" y="2210802"/>
                </a:lnTo>
                <a:lnTo>
                  <a:pt x="227966" y="2165684"/>
                </a:lnTo>
                <a:lnTo>
                  <a:pt x="248019" y="2120565"/>
                </a:lnTo>
                <a:lnTo>
                  <a:pt x="267016" y="2075447"/>
                </a:lnTo>
                <a:lnTo>
                  <a:pt x="284958" y="2030328"/>
                </a:lnTo>
                <a:lnTo>
                  <a:pt x="301844" y="1985210"/>
                </a:lnTo>
                <a:lnTo>
                  <a:pt x="317675" y="1940091"/>
                </a:lnTo>
                <a:lnTo>
                  <a:pt x="332451" y="1894973"/>
                </a:lnTo>
                <a:lnTo>
                  <a:pt x="346171" y="1849855"/>
                </a:lnTo>
                <a:lnTo>
                  <a:pt x="358836" y="1804736"/>
                </a:lnTo>
                <a:lnTo>
                  <a:pt x="370445" y="1759618"/>
                </a:lnTo>
                <a:lnTo>
                  <a:pt x="381000" y="1714499"/>
                </a:lnTo>
                <a:lnTo>
                  <a:pt x="390498" y="1669381"/>
                </a:lnTo>
                <a:lnTo>
                  <a:pt x="398941" y="1624263"/>
                </a:lnTo>
                <a:lnTo>
                  <a:pt x="406329" y="1579144"/>
                </a:lnTo>
                <a:lnTo>
                  <a:pt x="412662" y="1534026"/>
                </a:lnTo>
                <a:lnTo>
                  <a:pt x="417939" y="1488907"/>
                </a:lnTo>
                <a:lnTo>
                  <a:pt x="422160" y="1443789"/>
                </a:lnTo>
                <a:lnTo>
                  <a:pt x="425326" y="1398670"/>
                </a:lnTo>
                <a:lnTo>
                  <a:pt x="427437" y="1353552"/>
                </a:lnTo>
                <a:lnTo>
                  <a:pt x="428493" y="1308434"/>
                </a:lnTo>
                <a:lnTo>
                  <a:pt x="428493" y="1263315"/>
                </a:lnTo>
                <a:lnTo>
                  <a:pt x="427437" y="1218197"/>
                </a:lnTo>
                <a:lnTo>
                  <a:pt x="425326" y="1173078"/>
                </a:lnTo>
                <a:lnTo>
                  <a:pt x="422160" y="1127960"/>
                </a:lnTo>
                <a:lnTo>
                  <a:pt x="417939" y="1082842"/>
                </a:lnTo>
                <a:lnTo>
                  <a:pt x="412662" y="1037723"/>
                </a:lnTo>
                <a:lnTo>
                  <a:pt x="406329" y="992605"/>
                </a:lnTo>
                <a:lnTo>
                  <a:pt x="398941" y="947486"/>
                </a:lnTo>
                <a:lnTo>
                  <a:pt x="390498" y="902368"/>
                </a:lnTo>
                <a:lnTo>
                  <a:pt x="381000" y="857249"/>
                </a:lnTo>
                <a:lnTo>
                  <a:pt x="370445" y="812131"/>
                </a:lnTo>
                <a:lnTo>
                  <a:pt x="358836" y="767013"/>
                </a:lnTo>
                <a:lnTo>
                  <a:pt x="346171" y="721894"/>
                </a:lnTo>
                <a:lnTo>
                  <a:pt x="332451" y="676776"/>
                </a:lnTo>
                <a:lnTo>
                  <a:pt x="317675" y="631657"/>
                </a:lnTo>
                <a:lnTo>
                  <a:pt x="301844" y="586539"/>
                </a:lnTo>
                <a:lnTo>
                  <a:pt x="284958" y="541421"/>
                </a:lnTo>
                <a:lnTo>
                  <a:pt x="267016" y="496302"/>
                </a:lnTo>
                <a:lnTo>
                  <a:pt x="248019" y="451184"/>
                </a:lnTo>
                <a:lnTo>
                  <a:pt x="227966" y="406065"/>
                </a:lnTo>
                <a:lnTo>
                  <a:pt x="206858" y="360947"/>
                </a:lnTo>
                <a:lnTo>
                  <a:pt x="184695" y="315828"/>
                </a:lnTo>
                <a:lnTo>
                  <a:pt x="161476" y="270710"/>
                </a:lnTo>
                <a:lnTo>
                  <a:pt x="137202" y="225592"/>
                </a:lnTo>
                <a:lnTo>
                  <a:pt x="111872" y="180473"/>
                </a:lnTo>
                <a:lnTo>
                  <a:pt x="85487" y="135355"/>
                </a:lnTo>
                <a:lnTo>
                  <a:pt x="58047" y="90236"/>
                </a:lnTo>
                <a:lnTo>
                  <a:pt x="29551" y="45118"/>
                </a:lnTo>
                <a:lnTo>
                  <a:pt x="0" y="0"/>
                </a:lnTo>
                <a:lnTo>
                  <a:pt x="1714499" y="0"/>
                </a:lnTo>
                <a:lnTo>
                  <a:pt x="1714499" y="6172199"/>
                </a:lnTo>
                <a:close/>
              </a:path>
            </a:pathLst>
          </a:custGeom>
          <a:solidFill>
            <a:srgbClr val="2562EB">
              <a:alpha val="6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800" y="467533"/>
            <a:ext cx="7875270" cy="681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rgbClr val="2562EB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2200" y="2434510"/>
            <a:ext cx="6731000" cy="3152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1F2937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285232" y="9354312"/>
            <a:ext cx="4974336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77240" y="9354312"/>
            <a:ext cx="3575304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192256" y="9354312"/>
            <a:ext cx="3575304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31.png"/><Relationship Id="rId6" Type="http://schemas.openxmlformats.org/officeDocument/2006/relationships/image" Target="../media/image30.png"/><Relationship Id="rId7" Type="http://schemas.openxmlformats.org/officeDocument/2006/relationships/image" Target="../media/image5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12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51172" y="854075"/>
            <a:ext cx="158750" cy="15875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3570247" y="825500"/>
            <a:ext cx="1263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90">
                <a:solidFill>
                  <a:srgbClr val="ABABAB"/>
                </a:solidFill>
                <a:latin typeface="Trebuchet MS"/>
                <a:cs typeface="Trebuchet MS"/>
              </a:rPr>
              <a:t>Hackathon</a:t>
            </a:r>
            <a:r>
              <a:rPr dirty="0" sz="1200" spc="-5">
                <a:solidFill>
                  <a:srgbClr val="ABABAB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ABABAB"/>
                </a:solidFill>
                <a:latin typeface="Trebuchet MS"/>
                <a:cs typeface="Trebuchet MS"/>
              </a:rPr>
              <a:t>2025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58012" y="1743074"/>
            <a:ext cx="457200" cy="4572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58087" y="1743074"/>
            <a:ext cx="400050" cy="45720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13712" y="1743074"/>
            <a:ext cx="317500" cy="457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8201" y="2093931"/>
            <a:ext cx="6388735" cy="1639570"/>
          </a:xfrm>
          <a:prstGeom prst="rect"/>
        </p:spPr>
        <p:txBody>
          <a:bodyPr wrap="square" lIns="0" tIns="2679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10"/>
              </a:spcBef>
            </a:pPr>
            <a:r>
              <a:rPr dirty="0" sz="5700" spc="-395">
                <a:latin typeface="Verdana"/>
                <a:cs typeface="Verdana"/>
              </a:rPr>
              <a:t>PrepMate</a:t>
            </a:r>
            <a:endParaRPr sz="57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dirty="0" sz="2450" b="0">
                <a:solidFill>
                  <a:srgbClr val="049569"/>
                </a:solidFill>
                <a:latin typeface="Arial MT"/>
                <a:cs typeface="Arial MT"/>
              </a:rPr>
              <a:t>AI</a:t>
            </a:r>
            <a:r>
              <a:rPr dirty="0" sz="2450" spc="-70" b="0">
                <a:solidFill>
                  <a:srgbClr val="049569"/>
                </a:solidFill>
                <a:latin typeface="Arial MT"/>
                <a:cs typeface="Arial MT"/>
              </a:rPr>
              <a:t> </a:t>
            </a:r>
            <a:r>
              <a:rPr dirty="0" sz="2450" spc="90" b="0">
                <a:solidFill>
                  <a:srgbClr val="049569"/>
                </a:solidFill>
                <a:latin typeface="Arial MT"/>
                <a:cs typeface="Arial MT"/>
              </a:rPr>
              <a:t>Mentor</a:t>
            </a:r>
            <a:r>
              <a:rPr dirty="0" sz="2450" spc="-65" b="0">
                <a:solidFill>
                  <a:srgbClr val="049569"/>
                </a:solidFill>
                <a:latin typeface="Arial MT"/>
                <a:cs typeface="Arial MT"/>
              </a:rPr>
              <a:t> </a:t>
            </a:r>
            <a:r>
              <a:rPr dirty="0" sz="2450" spc="60" b="0">
                <a:solidFill>
                  <a:srgbClr val="049569"/>
                </a:solidFill>
                <a:latin typeface="Arial MT"/>
                <a:cs typeface="Arial MT"/>
              </a:rPr>
              <a:t>for</a:t>
            </a:r>
            <a:r>
              <a:rPr dirty="0" sz="2450" spc="-65" b="0">
                <a:solidFill>
                  <a:srgbClr val="049569"/>
                </a:solidFill>
                <a:latin typeface="Arial MT"/>
                <a:cs typeface="Arial MT"/>
              </a:rPr>
              <a:t> </a:t>
            </a:r>
            <a:r>
              <a:rPr dirty="0" sz="2450" spc="55" b="0">
                <a:solidFill>
                  <a:srgbClr val="049569"/>
                </a:solidFill>
                <a:latin typeface="Arial MT"/>
                <a:cs typeface="Arial MT"/>
              </a:rPr>
              <a:t>Smarter</a:t>
            </a:r>
            <a:r>
              <a:rPr dirty="0" sz="2450" spc="-65" b="0">
                <a:solidFill>
                  <a:srgbClr val="049569"/>
                </a:solidFill>
                <a:latin typeface="Arial MT"/>
                <a:cs typeface="Arial MT"/>
              </a:rPr>
              <a:t> </a:t>
            </a:r>
            <a:r>
              <a:rPr dirty="0" sz="2450" b="0">
                <a:solidFill>
                  <a:srgbClr val="049569"/>
                </a:solidFill>
                <a:latin typeface="Arial MT"/>
                <a:cs typeface="Arial MT"/>
              </a:rPr>
              <a:t>Exam</a:t>
            </a:r>
            <a:r>
              <a:rPr dirty="0" sz="2450" spc="-65" b="0">
                <a:solidFill>
                  <a:srgbClr val="049569"/>
                </a:solidFill>
                <a:latin typeface="Arial MT"/>
                <a:cs typeface="Arial MT"/>
              </a:rPr>
              <a:t> </a:t>
            </a:r>
            <a:r>
              <a:rPr dirty="0" sz="2450" b="0">
                <a:solidFill>
                  <a:srgbClr val="049569"/>
                </a:solidFill>
                <a:latin typeface="Arial MT"/>
                <a:cs typeface="Arial MT"/>
              </a:rPr>
              <a:t>Prep</a:t>
            </a:r>
            <a:r>
              <a:rPr dirty="0" sz="2450" spc="-65" b="0">
                <a:solidFill>
                  <a:srgbClr val="049569"/>
                </a:solidFill>
                <a:latin typeface="Arial MT"/>
                <a:cs typeface="Arial MT"/>
              </a:rPr>
              <a:t> </a:t>
            </a:r>
            <a:r>
              <a:rPr dirty="0" sz="2450" spc="-150" b="0">
                <a:solidFill>
                  <a:srgbClr val="049569"/>
                </a:solidFill>
                <a:latin typeface="Arial MT"/>
                <a:cs typeface="Arial MT"/>
              </a:rPr>
              <a:t>+</a:t>
            </a:r>
            <a:r>
              <a:rPr dirty="0" sz="2450" spc="-65" b="0">
                <a:solidFill>
                  <a:srgbClr val="049569"/>
                </a:solidFill>
                <a:latin typeface="Arial MT"/>
                <a:cs typeface="Arial MT"/>
              </a:rPr>
              <a:t> </a:t>
            </a:r>
            <a:r>
              <a:rPr dirty="0" sz="2450" b="0">
                <a:solidFill>
                  <a:srgbClr val="049569"/>
                </a:solidFill>
                <a:latin typeface="Arial MT"/>
                <a:cs typeface="Arial MT"/>
              </a:rPr>
              <a:t>Life</a:t>
            </a:r>
            <a:r>
              <a:rPr dirty="0" sz="2450" spc="-65" b="0">
                <a:solidFill>
                  <a:srgbClr val="049569"/>
                </a:solidFill>
                <a:latin typeface="Arial MT"/>
                <a:cs typeface="Arial MT"/>
              </a:rPr>
              <a:t> </a:t>
            </a:r>
            <a:r>
              <a:rPr dirty="0" sz="2450" spc="-10" b="0">
                <a:solidFill>
                  <a:srgbClr val="049569"/>
                </a:solidFill>
                <a:latin typeface="Arial MT"/>
                <a:cs typeface="Arial MT"/>
              </a:rPr>
              <a:t>Skills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2371724" y="4953200"/>
            <a:ext cx="72390" cy="952500"/>
          </a:xfrm>
          <a:custGeom>
            <a:avLst/>
            <a:gdLst/>
            <a:ahLst/>
            <a:cxnLst/>
            <a:rect l="l" t="t" r="r" b="b"/>
            <a:pathLst>
              <a:path w="72389" h="952500">
                <a:moveTo>
                  <a:pt x="72031" y="952097"/>
                </a:moveTo>
                <a:lnTo>
                  <a:pt x="33857" y="939467"/>
                </a:lnTo>
                <a:lnTo>
                  <a:pt x="5800" y="905258"/>
                </a:lnTo>
                <a:lnTo>
                  <a:pt x="0" y="876098"/>
                </a:lnTo>
                <a:lnTo>
                  <a:pt x="0" y="75998"/>
                </a:lnTo>
                <a:lnTo>
                  <a:pt x="12830" y="33655"/>
                </a:lnTo>
                <a:lnTo>
                  <a:pt x="47039" y="5598"/>
                </a:lnTo>
                <a:lnTo>
                  <a:pt x="72031" y="0"/>
                </a:lnTo>
                <a:lnTo>
                  <a:pt x="68765" y="1731"/>
                </a:lnTo>
                <a:lnTo>
                  <a:pt x="61763" y="9465"/>
                </a:lnTo>
                <a:lnTo>
                  <a:pt x="49800" y="46837"/>
                </a:lnTo>
                <a:lnTo>
                  <a:pt x="47625" y="75998"/>
                </a:lnTo>
                <a:lnTo>
                  <a:pt x="47625" y="876098"/>
                </a:lnTo>
                <a:lnTo>
                  <a:pt x="52436" y="918440"/>
                </a:lnTo>
                <a:lnTo>
                  <a:pt x="68765" y="950364"/>
                </a:lnTo>
                <a:lnTo>
                  <a:pt x="72031" y="952097"/>
                </a:lnTo>
                <a:close/>
              </a:path>
            </a:pathLst>
          </a:custGeom>
          <a:solidFill>
            <a:srgbClr val="F973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692399" y="5140324"/>
            <a:ext cx="4780280" cy="551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90" b="1">
                <a:solidFill>
                  <a:srgbClr val="374050"/>
                </a:solidFill>
                <a:latin typeface="Tahoma"/>
                <a:cs typeface="Tahoma"/>
              </a:rPr>
              <a:t>THE</a:t>
            </a:r>
            <a:r>
              <a:rPr dirty="0" sz="1500" spc="-80" b="1">
                <a:solidFill>
                  <a:srgbClr val="374050"/>
                </a:solidFill>
                <a:latin typeface="Tahoma"/>
                <a:cs typeface="Tahoma"/>
              </a:rPr>
              <a:t> </a:t>
            </a:r>
            <a:r>
              <a:rPr dirty="0" sz="1500" spc="-10" b="1">
                <a:solidFill>
                  <a:srgbClr val="374050"/>
                </a:solidFill>
                <a:latin typeface="Tahoma"/>
                <a:cs typeface="Tahoma"/>
              </a:rPr>
              <a:t>DEBUGGERS</a:t>
            </a: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Rohit</a:t>
            </a:r>
            <a:r>
              <a:rPr dirty="0" sz="120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4A5462"/>
                </a:solidFill>
                <a:latin typeface="Trebuchet MS"/>
                <a:cs typeface="Trebuchet MS"/>
              </a:rPr>
              <a:t>Singh</a:t>
            </a:r>
            <a:r>
              <a:rPr dirty="0" sz="1200" spc="-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4A5462"/>
                </a:solidFill>
                <a:latin typeface="Trebuchet MS"/>
                <a:cs typeface="Trebuchet MS"/>
              </a:rPr>
              <a:t>Jagawat•</a:t>
            </a:r>
            <a:r>
              <a:rPr dirty="0" sz="120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4A5462"/>
                </a:solidFill>
                <a:latin typeface="Trebuchet MS"/>
                <a:cs typeface="Trebuchet MS"/>
              </a:rPr>
              <a:t>Divyaraj</a:t>
            </a:r>
            <a:r>
              <a:rPr dirty="0" sz="1200" spc="-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4A5462"/>
                </a:solidFill>
                <a:latin typeface="Trebuchet MS"/>
                <a:cs typeface="Trebuchet MS"/>
              </a:rPr>
              <a:t>Singh</a:t>
            </a:r>
            <a:r>
              <a:rPr dirty="0" sz="120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25">
                <a:solidFill>
                  <a:srgbClr val="4A5462"/>
                </a:solidFill>
                <a:latin typeface="Trebuchet MS"/>
                <a:cs typeface="Trebuchet MS"/>
              </a:rPr>
              <a:t>Jadav</a:t>
            </a:r>
            <a:r>
              <a:rPr dirty="0" sz="1200" spc="-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-140">
                <a:solidFill>
                  <a:srgbClr val="4A5462"/>
                </a:solidFill>
                <a:latin typeface="Trebuchet MS"/>
                <a:cs typeface="Trebuchet MS"/>
              </a:rPr>
              <a:t>•</a:t>
            </a:r>
            <a:r>
              <a:rPr dirty="0" sz="1200" spc="-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4A5462"/>
                </a:solidFill>
                <a:latin typeface="Trebuchet MS"/>
                <a:cs typeface="Trebuchet MS"/>
              </a:rPr>
              <a:t>Vanshika</a:t>
            </a:r>
            <a:r>
              <a:rPr dirty="0" sz="120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25">
                <a:solidFill>
                  <a:srgbClr val="4A5462"/>
                </a:solidFill>
                <a:latin typeface="Trebuchet MS"/>
                <a:cs typeface="Trebuchet MS"/>
              </a:rPr>
              <a:t>Sharma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48039" y="6429374"/>
            <a:ext cx="190500" cy="152400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6004630" y="6397624"/>
            <a:ext cx="90931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90">
                <a:solidFill>
                  <a:srgbClr val="047857"/>
                </a:solidFill>
                <a:latin typeface="Trebuchet MS"/>
                <a:cs typeface="Trebuchet MS"/>
              </a:rPr>
              <a:t>AI-</a:t>
            </a:r>
            <a:r>
              <a:rPr dirty="0" sz="1200" spc="65">
                <a:solidFill>
                  <a:srgbClr val="047857"/>
                </a:solidFill>
                <a:latin typeface="Trebuchet MS"/>
                <a:cs typeface="Trebuchet MS"/>
              </a:rPr>
              <a:t>Powered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44060" y="6448424"/>
            <a:ext cx="190500" cy="114300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7500650" y="6397624"/>
            <a:ext cx="669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0">
                <a:solidFill>
                  <a:srgbClr val="1C4ED8"/>
                </a:solidFill>
                <a:latin typeface="Trebuchet MS"/>
                <a:cs typeface="Trebuchet MS"/>
              </a:rPr>
              <a:t>Bilingual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00764" y="6429374"/>
            <a:ext cx="190500" cy="152400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8757355" y="6397624"/>
            <a:ext cx="10521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60">
                <a:latin typeface="Trebuchet MS"/>
                <a:cs typeface="Trebuchet MS"/>
              </a:rPr>
              <a:t>Collaborative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830300" y="180974"/>
            <a:ext cx="1714500" cy="6172200"/>
          </a:xfrm>
          <a:custGeom>
            <a:avLst/>
            <a:gdLst/>
            <a:ahLst/>
            <a:cxnLst/>
            <a:rect l="l" t="t" r="r" b="b"/>
            <a:pathLst>
              <a:path w="1714500" h="6172200">
                <a:moveTo>
                  <a:pt x="1714499" y="6172199"/>
                </a:moveTo>
                <a:lnTo>
                  <a:pt x="1673678" y="6171616"/>
                </a:lnTo>
                <a:lnTo>
                  <a:pt x="1632857" y="6169866"/>
                </a:lnTo>
                <a:lnTo>
                  <a:pt x="1592035" y="6166951"/>
                </a:lnTo>
                <a:lnTo>
                  <a:pt x="1551214" y="6162868"/>
                </a:lnTo>
                <a:lnTo>
                  <a:pt x="1510392" y="6157620"/>
                </a:lnTo>
                <a:lnTo>
                  <a:pt x="1469571" y="6151205"/>
                </a:lnTo>
                <a:lnTo>
                  <a:pt x="1428749" y="6143624"/>
                </a:lnTo>
                <a:lnTo>
                  <a:pt x="1387928" y="6134877"/>
                </a:lnTo>
                <a:lnTo>
                  <a:pt x="1347107" y="6124963"/>
                </a:lnTo>
                <a:lnTo>
                  <a:pt x="1306285" y="6113883"/>
                </a:lnTo>
                <a:lnTo>
                  <a:pt x="1265464" y="6101636"/>
                </a:lnTo>
                <a:lnTo>
                  <a:pt x="1224642" y="6088224"/>
                </a:lnTo>
                <a:lnTo>
                  <a:pt x="1183821" y="6073644"/>
                </a:lnTo>
                <a:lnTo>
                  <a:pt x="1142999" y="6057899"/>
                </a:lnTo>
                <a:lnTo>
                  <a:pt x="1102178" y="6040987"/>
                </a:lnTo>
                <a:lnTo>
                  <a:pt x="1061357" y="6022909"/>
                </a:lnTo>
                <a:lnTo>
                  <a:pt x="1020535" y="6003665"/>
                </a:lnTo>
                <a:lnTo>
                  <a:pt x="979714" y="5983254"/>
                </a:lnTo>
                <a:lnTo>
                  <a:pt x="938892" y="5961677"/>
                </a:lnTo>
                <a:lnTo>
                  <a:pt x="898071" y="5938934"/>
                </a:lnTo>
                <a:lnTo>
                  <a:pt x="857249" y="5915024"/>
                </a:lnTo>
                <a:lnTo>
                  <a:pt x="816428" y="5889948"/>
                </a:lnTo>
                <a:lnTo>
                  <a:pt x="775607" y="5863706"/>
                </a:lnTo>
                <a:lnTo>
                  <a:pt x="734785" y="5836297"/>
                </a:lnTo>
                <a:lnTo>
                  <a:pt x="693964" y="5807722"/>
                </a:lnTo>
                <a:lnTo>
                  <a:pt x="653142" y="5777981"/>
                </a:lnTo>
                <a:lnTo>
                  <a:pt x="612321" y="5747073"/>
                </a:lnTo>
                <a:lnTo>
                  <a:pt x="571499" y="5714999"/>
                </a:lnTo>
                <a:lnTo>
                  <a:pt x="530678" y="5681759"/>
                </a:lnTo>
                <a:lnTo>
                  <a:pt x="489857" y="5647352"/>
                </a:lnTo>
                <a:lnTo>
                  <a:pt x="449035" y="5611779"/>
                </a:lnTo>
                <a:lnTo>
                  <a:pt x="408214" y="5575040"/>
                </a:lnTo>
                <a:lnTo>
                  <a:pt x="367392" y="5537134"/>
                </a:lnTo>
                <a:lnTo>
                  <a:pt x="326571" y="5498062"/>
                </a:lnTo>
                <a:lnTo>
                  <a:pt x="285749" y="5457824"/>
                </a:lnTo>
                <a:lnTo>
                  <a:pt x="244928" y="5416420"/>
                </a:lnTo>
                <a:lnTo>
                  <a:pt x="204107" y="5373849"/>
                </a:lnTo>
                <a:lnTo>
                  <a:pt x="163285" y="5330111"/>
                </a:lnTo>
                <a:lnTo>
                  <a:pt x="122464" y="5285208"/>
                </a:lnTo>
                <a:lnTo>
                  <a:pt x="81642" y="5239138"/>
                </a:lnTo>
                <a:lnTo>
                  <a:pt x="40821" y="5191902"/>
                </a:lnTo>
                <a:lnTo>
                  <a:pt x="0" y="5143499"/>
                </a:lnTo>
                <a:lnTo>
                  <a:pt x="29551" y="5098381"/>
                </a:lnTo>
                <a:lnTo>
                  <a:pt x="58047" y="5053262"/>
                </a:lnTo>
                <a:lnTo>
                  <a:pt x="85487" y="5008144"/>
                </a:lnTo>
                <a:lnTo>
                  <a:pt x="111872" y="4963025"/>
                </a:lnTo>
                <a:lnTo>
                  <a:pt x="137202" y="4917907"/>
                </a:lnTo>
                <a:lnTo>
                  <a:pt x="161476" y="4872789"/>
                </a:lnTo>
                <a:lnTo>
                  <a:pt x="184695" y="4827670"/>
                </a:lnTo>
                <a:lnTo>
                  <a:pt x="206858" y="4782552"/>
                </a:lnTo>
                <a:lnTo>
                  <a:pt x="227966" y="4737433"/>
                </a:lnTo>
                <a:lnTo>
                  <a:pt x="248019" y="4692315"/>
                </a:lnTo>
                <a:lnTo>
                  <a:pt x="267016" y="4647197"/>
                </a:lnTo>
                <a:lnTo>
                  <a:pt x="284958" y="4602078"/>
                </a:lnTo>
                <a:lnTo>
                  <a:pt x="301844" y="4556960"/>
                </a:lnTo>
                <a:lnTo>
                  <a:pt x="317675" y="4511841"/>
                </a:lnTo>
                <a:lnTo>
                  <a:pt x="332451" y="4466723"/>
                </a:lnTo>
                <a:lnTo>
                  <a:pt x="346171" y="4421604"/>
                </a:lnTo>
                <a:lnTo>
                  <a:pt x="358836" y="4376486"/>
                </a:lnTo>
                <a:lnTo>
                  <a:pt x="370445" y="4331368"/>
                </a:lnTo>
                <a:lnTo>
                  <a:pt x="381000" y="4286249"/>
                </a:lnTo>
                <a:lnTo>
                  <a:pt x="390498" y="4241131"/>
                </a:lnTo>
                <a:lnTo>
                  <a:pt x="398941" y="4196012"/>
                </a:lnTo>
                <a:lnTo>
                  <a:pt x="406329" y="4150894"/>
                </a:lnTo>
                <a:lnTo>
                  <a:pt x="412662" y="4105776"/>
                </a:lnTo>
                <a:lnTo>
                  <a:pt x="417939" y="4060657"/>
                </a:lnTo>
                <a:lnTo>
                  <a:pt x="422160" y="4015539"/>
                </a:lnTo>
                <a:lnTo>
                  <a:pt x="425326" y="3970420"/>
                </a:lnTo>
                <a:lnTo>
                  <a:pt x="427437" y="3925302"/>
                </a:lnTo>
                <a:lnTo>
                  <a:pt x="428493" y="3880183"/>
                </a:lnTo>
                <a:lnTo>
                  <a:pt x="428493" y="3835065"/>
                </a:lnTo>
                <a:lnTo>
                  <a:pt x="427437" y="3789947"/>
                </a:lnTo>
                <a:lnTo>
                  <a:pt x="425326" y="3744828"/>
                </a:lnTo>
                <a:lnTo>
                  <a:pt x="422160" y="3699710"/>
                </a:lnTo>
                <a:lnTo>
                  <a:pt x="417939" y="3654591"/>
                </a:lnTo>
                <a:lnTo>
                  <a:pt x="412662" y="3609473"/>
                </a:lnTo>
                <a:lnTo>
                  <a:pt x="406329" y="3564355"/>
                </a:lnTo>
                <a:lnTo>
                  <a:pt x="398941" y="3519236"/>
                </a:lnTo>
                <a:lnTo>
                  <a:pt x="390498" y="3474118"/>
                </a:lnTo>
                <a:lnTo>
                  <a:pt x="381000" y="3428999"/>
                </a:lnTo>
                <a:lnTo>
                  <a:pt x="370445" y="3383881"/>
                </a:lnTo>
                <a:lnTo>
                  <a:pt x="358836" y="3338762"/>
                </a:lnTo>
                <a:lnTo>
                  <a:pt x="346171" y="3293644"/>
                </a:lnTo>
                <a:lnTo>
                  <a:pt x="332451" y="3248526"/>
                </a:lnTo>
                <a:lnTo>
                  <a:pt x="317675" y="3203407"/>
                </a:lnTo>
                <a:lnTo>
                  <a:pt x="301844" y="3158289"/>
                </a:lnTo>
                <a:lnTo>
                  <a:pt x="284958" y="3113170"/>
                </a:lnTo>
                <a:lnTo>
                  <a:pt x="267016" y="3068052"/>
                </a:lnTo>
                <a:lnTo>
                  <a:pt x="248019" y="3022933"/>
                </a:lnTo>
                <a:lnTo>
                  <a:pt x="227966" y="2977815"/>
                </a:lnTo>
                <a:lnTo>
                  <a:pt x="206858" y="2932697"/>
                </a:lnTo>
                <a:lnTo>
                  <a:pt x="184695" y="2887578"/>
                </a:lnTo>
                <a:lnTo>
                  <a:pt x="161476" y="2842460"/>
                </a:lnTo>
                <a:lnTo>
                  <a:pt x="137202" y="2797341"/>
                </a:lnTo>
                <a:lnTo>
                  <a:pt x="111872" y="2752223"/>
                </a:lnTo>
                <a:lnTo>
                  <a:pt x="85487" y="2707105"/>
                </a:lnTo>
                <a:lnTo>
                  <a:pt x="58047" y="2661986"/>
                </a:lnTo>
                <a:lnTo>
                  <a:pt x="29551" y="2616868"/>
                </a:lnTo>
                <a:lnTo>
                  <a:pt x="0" y="2571749"/>
                </a:lnTo>
                <a:lnTo>
                  <a:pt x="29551" y="2526631"/>
                </a:lnTo>
                <a:lnTo>
                  <a:pt x="58047" y="2481512"/>
                </a:lnTo>
                <a:lnTo>
                  <a:pt x="85487" y="2436394"/>
                </a:lnTo>
                <a:lnTo>
                  <a:pt x="111872" y="2391276"/>
                </a:lnTo>
                <a:lnTo>
                  <a:pt x="137202" y="2346157"/>
                </a:lnTo>
                <a:lnTo>
                  <a:pt x="161476" y="2301039"/>
                </a:lnTo>
                <a:lnTo>
                  <a:pt x="184695" y="2255920"/>
                </a:lnTo>
                <a:lnTo>
                  <a:pt x="206858" y="2210802"/>
                </a:lnTo>
                <a:lnTo>
                  <a:pt x="227966" y="2165684"/>
                </a:lnTo>
                <a:lnTo>
                  <a:pt x="248019" y="2120565"/>
                </a:lnTo>
                <a:lnTo>
                  <a:pt x="267016" y="2075447"/>
                </a:lnTo>
                <a:lnTo>
                  <a:pt x="284958" y="2030328"/>
                </a:lnTo>
                <a:lnTo>
                  <a:pt x="301844" y="1985210"/>
                </a:lnTo>
                <a:lnTo>
                  <a:pt x="317675" y="1940091"/>
                </a:lnTo>
                <a:lnTo>
                  <a:pt x="332451" y="1894973"/>
                </a:lnTo>
                <a:lnTo>
                  <a:pt x="346171" y="1849855"/>
                </a:lnTo>
                <a:lnTo>
                  <a:pt x="358836" y="1804736"/>
                </a:lnTo>
                <a:lnTo>
                  <a:pt x="370445" y="1759618"/>
                </a:lnTo>
                <a:lnTo>
                  <a:pt x="381000" y="1714499"/>
                </a:lnTo>
                <a:lnTo>
                  <a:pt x="390498" y="1669381"/>
                </a:lnTo>
                <a:lnTo>
                  <a:pt x="398941" y="1624263"/>
                </a:lnTo>
                <a:lnTo>
                  <a:pt x="406329" y="1579144"/>
                </a:lnTo>
                <a:lnTo>
                  <a:pt x="412662" y="1534026"/>
                </a:lnTo>
                <a:lnTo>
                  <a:pt x="417939" y="1488907"/>
                </a:lnTo>
                <a:lnTo>
                  <a:pt x="422160" y="1443789"/>
                </a:lnTo>
                <a:lnTo>
                  <a:pt x="425326" y="1398670"/>
                </a:lnTo>
                <a:lnTo>
                  <a:pt x="427437" y="1353552"/>
                </a:lnTo>
                <a:lnTo>
                  <a:pt x="428493" y="1308434"/>
                </a:lnTo>
                <a:lnTo>
                  <a:pt x="428493" y="1263315"/>
                </a:lnTo>
                <a:lnTo>
                  <a:pt x="427437" y="1218197"/>
                </a:lnTo>
                <a:lnTo>
                  <a:pt x="425326" y="1173078"/>
                </a:lnTo>
                <a:lnTo>
                  <a:pt x="422160" y="1127960"/>
                </a:lnTo>
                <a:lnTo>
                  <a:pt x="417939" y="1082842"/>
                </a:lnTo>
                <a:lnTo>
                  <a:pt x="412662" y="1037723"/>
                </a:lnTo>
                <a:lnTo>
                  <a:pt x="406329" y="992605"/>
                </a:lnTo>
                <a:lnTo>
                  <a:pt x="398941" y="947486"/>
                </a:lnTo>
                <a:lnTo>
                  <a:pt x="390498" y="902368"/>
                </a:lnTo>
                <a:lnTo>
                  <a:pt x="381000" y="857249"/>
                </a:lnTo>
                <a:lnTo>
                  <a:pt x="370445" y="812131"/>
                </a:lnTo>
                <a:lnTo>
                  <a:pt x="358836" y="767013"/>
                </a:lnTo>
                <a:lnTo>
                  <a:pt x="346171" y="721894"/>
                </a:lnTo>
                <a:lnTo>
                  <a:pt x="332451" y="676776"/>
                </a:lnTo>
                <a:lnTo>
                  <a:pt x="317675" y="631657"/>
                </a:lnTo>
                <a:lnTo>
                  <a:pt x="301844" y="586539"/>
                </a:lnTo>
                <a:lnTo>
                  <a:pt x="284958" y="541421"/>
                </a:lnTo>
                <a:lnTo>
                  <a:pt x="267016" y="496302"/>
                </a:lnTo>
                <a:lnTo>
                  <a:pt x="248019" y="451184"/>
                </a:lnTo>
                <a:lnTo>
                  <a:pt x="227966" y="406065"/>
                </a:lnTo>
                <a:lnTo>
                  <a:pt x="206858" y="360947"/>
                </a:lnTo>
                <a:lnTo>
                  <a:pt x="184695" y="315828"/>
                </a:lnTo>
                <a:lnTo>
                  <a:pt x="161476" y="270710"/>
                </a:lnTo>
                <a:lnTo>
                  <a:pt x="137202" y="225592"/>
                </a:lnTo>
                <a:lnTo>
                  <a:pt x="111872" y="180473"/>
                </a:lnTo>
                <a:lnTo>
                  <a:pt x="85487" y="135355"/>
                </a:lnTo>
                <a:lnTo>
                  <a:pt x="58047" y="90236"/>
                </a:lnTo>
                <a:lnTo>
                  <a:pt x="29551" y="45118"/>
                </a:lnTo>
                <a:lnTo>
                  <a:pt x="0" y="0"/>
                </a:lnTo>
                <a:lnTo>
                  <a:pt x="1714499" y="0"/>
                </a:lnTo>
                <a:lnTo>
                  <a:pt x="1714499" y="6172199"/>
                </a:lnTo>
                <a:close/>
              </a:path>
            </a:pathLst>
          </a:custGeom>
          <a:solidFill>
            <a:srgbClr val="2562EB">
              <a:alpha val="6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100" spc="-450" b="0">
                <a:latin typeface="Arial Black"/>
                <a:cs typeface="Arial Black"/>
              </a:rPr>
              <a:t>Tech</a:t>
            </a:r>
            <a:r>
              <a:rPr dirty="0" sz="3100" spc="-265" b="0">
                <a:latin typeface="Arial Black"/>
                <a:cs typeface="Arial Black"/>
              </a:rPr>
              <a:t> </a:t>
            </a:r>
            <a:r>
              <a:rPr dirty="0" sz="3100" spc="-400" b="0">
                <a:latin typeface="Arial Black"/>
                <a:cs typeface="Arial Black"/>
              </a:rPr>
              <a:t>Stack</a:t>
            </a:r>
            <a:r>
              <a:rPr dirty="0" sz="3100" spc="-265" b="0">
                <a:latin typeface="Arial Black"/>
                <a:cs typeface="Arial Black"/>
              </a:rPr>
              <a:t> </a:t>
            </a:r>
            <a:r>
              <a:rPr dirty="0" sz="3100" spc="185" b="0">
                <a:latin typeface="Arial Black"/>
                <a:cs typeface="Arial Black"/>
              </a:rPr>
              <a:t>/</a:t>
            </a:r>
            <a:r>
              <a:rPr dirty="0" sz="3100" spc="-265" b="0">
                <a:latin typeface="Arial Black"/>
                <a:cs typeface="Arial Black"/>
              </a:rPr>
              <a:t> </a:t>
            </a:r>
            <a:r>
              <a:rPr dirty="0" sz="3100" spc="-345" b="0">
                <a:latin typeface="Arial Black"/>
                <a:cs typeface="Arial Black"/>
              </a:rPr>
              <a:t>AI</a:t>
            </a:r>
            <a:r>
              <a:rPr dirty="0" sz="3100" spc="-265" b="0">
                <a:latin typeface="Arial Black"/>
                <a:cs typeface="Arial Black"/>
              </a:rPr>
              <a:t> </a:t>
            </a:r>
            <a:r>
              <a:rPr dirty="0" sz="3100" spc="-290" b="0">
                <a:latin typeface="Arial Black"/>
                <a:cs typeface="Arial Black"/>
              </a:rPr>
              <a:t>Implementation</a:t>
            </a:r>
            <a:endParaRPr sz="3100">
              <a:latin typeface="Arial Black"/>
              <a:cs typeface="Arial Black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71499" y="3400424"/>
            <a:ext cx="14401800" cy="800100"/>
            <a:chOff x="571499" y="3400424"/>
            <a:chExt cx="14401800" cy="800100"/>
          </a:xfrm>
        </p:grpSpPr>
        <p:sp>
          <p:nvSpPr>
            <p:cNvPr id="5" name="object 5" descr=""/>
            <p:cNvSpPr/>
            <p:nvPr/>
          </p:nvSpPr>
          <p:spPr>
            <a:xfrm>
              <a:off x="590549" y="3400424"/>
              <a:ext cx="14382750" cy="800100"/>
            </a:xfrm>
            <a:custGeom>
              <a:avLst/>
              <a:gdLst/>
              <a:ahLst/>
              <a:cxnLst/>
              <a:rect l="l" t="t" r="r" b="b"/>
              <a:pathLst>
                <a:path w="14382750" h="800100">
                  <a:moveTo>
                    <a:pt x="14311552" y="800099"/>
                  </a:moveTo>
                  <a:lnTo>
                    <a:pt x="0" y="800099"/>
                  </a:lnTo>
                  <a:lnTo>
                    <a:pt x="0" y="0"/>
                  </a:lnTo>
                  <a:lnTo>
                    <a:pt x="14311552" y="0"/>
                  </a:lnTo>
                  <a:lnTo>
                    <a:pt x="14316506" y="488"/>
                  </a:lnTo>
                  <a:lnTo>
                    <a:pt x="14353041" y="15621"/>
                  </a:lnTo>
                  <a:lnTo>
                    <a:pt x="14378860" y="51661"/>
                  </a:lnTo>
                  <a:lnTo>
                    <a:pt x="14382748" y="71196"/>
                  </a:lnTo>
                  <a:lnTo>
                    <a:pt x="14382748" y="728903"/>
                  </a:lnTo>
                  <a:lnTo>
                    <a:pt x="14367124" y="770394"/>
                  </a:lnTo>
                  <a:lnTo>
                    <a:pt x="14331085" y="796213"/>
                  </a:lnTo>
                  <a:lnTo>
                    <a:pt x="14311552" y="800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71499" y="3400424"/>
              <a:ext cx="38100" cy="800100"/>
            </a:xfrm>
            <a:custGeom>
              <a:avLst/>
              <a:gdLst/>
              <a:ahLst/>
              <a:cxnLst/>
              <a:rect l="l" t="t" r="r" b="b"/>
              <a:pathLst>
                <a:path w="38100" h="800100">
                  <a:moveTo>
                    <a:pt x="38099" y="800099"/>
                  </a:moveTo>
                  <a:lnTo>
                    <a:pt x="0" y="8000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800099"/>
                  </a:lnTo>
                  <a:close/>
                </a:path>
              </a:pathLst>
            </a:custGeom>
            <a:solidFill>
              <a:srgbClr val="F9731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099" y="3667124"/>
              <a:ext cx="285750" cy="228600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799" y="1838325"/>
            <a:ext cx="152400" cy="15240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04175" y="1838325"/>
            <a:ext cx="107950" cy="152400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8388350" y="1664244"/>
            <a:ext cx="3766820" cy="132842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350" spc="125">
                <a:solidFill>
                  <a:srgbClr val="1F2937"/>
                </a:solidFill>
                <a:latin typeface="Trebuchet MS"/>
                <a:cs typeface="Trebuchet MS"/>
              </a:rPr>
              <a:t>Speech</a:t>
            </a:r>
            <a:r>
              <a:rPr dirty="0" sz="1350" spc="-4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85">
                <a:solidFill>
                  <a:srgbClr val="1F2937"/>
                </a:solidFill>
                <a:latin typeface="Trebuchet MS"/>
                <a:cs typeface="Trebuchet MS"/>
              </a:rPr>
              <a:t>Technology</a:t>
            </a:r>
            <a:endParaRPr sz="1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050">
                <a:solidFill>
                  <a:srgbClr val="4A5462"/>
                </a:solidFill>
                <a:latin typeface="Trebuchet MS"/>
                <a:cs typeface="Trebuchet MS"/>
              </a:rPr>
              <a:t>Bilingual</a:t>
            </a:r>
            <a:r>
              <a:rPr dirty="0" sz="1050" spc="110">
                <a:solidFill>
                  <a:srgbClr val="4A5462"/>
                </a:solidFill>
                <a:latin typeface="Trebuchet MS"/>
                <a:cs typeface="Trebuchet MS"/>
              </a:rPr>
              <a:t> speech-</a:t>
            </a:r>
            <a:r>
              <a:rPr dirty="0" sz="1050" spc="85">
                <a:solidFill>
                  <a:srgbClr val="4A5462"/>
                </a:solidFill>
                <a:latin typeface="Trebuchet MS"/>
                <a:cs typeface="Trebuchet MS"/>
              </a:rPr>
              <a:t>to-</a:t>
            </a:r>
            <a:r>
              <a:rPr dirty="0" sz="1050">
                <a:solidFill>
                  <a:srgbClr val="4A5462"/>
                </a:solidFill>
                <a:latin typeface="Trebuchet MS"/>
                <a:cs typeface="Trebuchet MS"/>
              </a:rPr>
              <a:t>text</a:t>
            </a:r>
            <a:r>
              <a:rPr dirty="0" sz="1050" spc="1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4A5462"/>
                </a:solidFill>
                <a:latin typeface="Trebuchet MS"/>
                <a:cs typeface="Trebuchet MS"/>
              </a:rPr>
              <a:t>&amp;</a:t>
            </a:r>
            <a:r>
              <a:rPr dirty="0" sz="1050" spc="114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4A5462"/>
                </a:solidFill>
                <a:latin typeface="Trebuchet MS"/>
                <a:cs typeface="Trebuchet MS"/>
              </a:rPr>
              <a:t>text-</a:t>
            </a:r>
            <a:r>
              <a:rPr dirty="0" sz="1050" spc="85">
                <a:solidFill>
                  <a:srgbClr val="4A5462"/>
                </a:solidFill>
                <a:latin typeface="Trebuchet MS"/>
                <a:cs typeface="Trebuchet MS"/>
              </a:rPr>
              <a:t>to-</a:t>
            </a:r>
            <a:r>
              <a:rPr dirty="0" sz="1050" spc="95">
                <a:solidFill>
                  <a:srgbClr val="4A5462"/>
                </a:solidFill>
                <a:latin typeface="Trebuchet MS"/>
                <a:cs typeface="Trebuchet MS"/>
              </a:rPr>
              <a:t>speech</a:t>
            </a:r>
            <a:r>
              <a:rPr dirty="0" sz="1050" spc="1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40">
                <a:solidFill>
                  <a:srgbClr val="4A5462"/>
                </a:solidFill>
                <a:latin typeface="Trebuchet MS"/>
                <a:cs typeface="Trebuchet MS"/>
              </a:rPr>
              <a:t>capabilities</a:t>
            </a:r>
            <a:endParaRPr sz="1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350" spc="70">
                <a:solidFill>
                  <a:srgbClr val="1F2937"/>
                </a:solidFill>
                <a:latin typeface="Trebuchet MS"/>
                <a:cs typeface="Trebuchet MS"/>
              </a:rPr>
              <a:t>Analytics</a:t>
            </a:r>
            <a:r>
              <a:rPr dirty="0" sz="1350" spc="-4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125">
                <a:solidFill>
                  <a:srgbClr val="1F2937"/>
                </a:solidFill>
                <a:latin typeface="Trebuchet MS"/>
                <a:cs typeface="Trebuchet MS"/>
              </a:rPr>
              <a:t>Dashboard</a:t>
            </a:r>
            <a:endParaRPr sz="1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050" spc="90">
                <a:solidFill>
                  <a:srgbClr val="4A5462"/>
                </a:solidFill>
                <a:latin typeface="Trebuchet MS"/>
                <a:cs typeface="Trebuchet MS"/>
              </a:rPr>
              <a:t>Data</a:t>
            </a:r>
            <a:r>
              <a:rPr dirty="0" sz="105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4A5462"/>
                </a:solidFill>
                <a:latin typeface="Trebuchet MS"/>
                <a:cs typeface="Trebuchet MS"/>
              </a:rPr>
              <a:t>visualization</a:t>
            </a:r>
            <a:r>
              <a:rPr dirty="0" sz="105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for</a:t>
            </a:r>
            <a:r>
              <a:rPr dirty="0" sz="105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75">
                <a:solidFill>
                  <a:srgbClr val="4A5462"/>
                </a:solidFill>
                <a:latin typeface="Trebuchet MS"/>
                <a:cs typeface="Trebuchet MS"/>
              </a:rPr>
              <a:t>performance</a:t>
            </a:r>
            <a:r>
              <a:rPr dirty="0" sz="105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4A5462"/>
                </a:solidFill>
                <a:latin typeface="Trebuchet MS"/>
                <a:cs typeface="Trebuchet MS"/>
              </a:rPr>
              <a:t>tracking</a:t>
            </a:r>
            <a:r>
              <a:rPr dirty="0" sz="105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20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dirty="0" sz="105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50">
                <a:solidFill>
                  <a:srgbClr val="4A5462"/>
                </a:solidFill>
                <a:latin typeface="Trebuchet MS"/>
                <a:cs typeface="Trebuchet MS"/>
              </a:rPr>
              <a:t>insights</a:t>
            </a:r>
            <a:endParaRPr sz="1050">
              <a:latin typeface="Trebuchet MS"/>
              <a:cs typeface="Trebuchet MS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6274" y="2657474"/>
            <a:ext cx="171450" cy="152400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558800" y="1225550"/>
            <a:ext cx="4972685" cy="1766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374050"/>
                </a:solidFill>
                <a:latin typeface="Arial Black"/>
                <a:cs typeface="Arial Black"/>
              </a:rPr>
              <a:t>Cutting-</a:t>
            </a:r>
            <a:r>
              <a:rPr dirty="0" sz="1500" spc="-35">
                <a:solidFill>
                  <a:srgbClr val="374050"/>
                </a:solidFill>
                <a:latin typeface="Arial Black"/>
                <a:cs typeface="Arial Black"/>
              </a:rPr>
              <a:t>edge</a:t>
            </a:r>
            <a:r>
              <a:rPr dirty="0" sz="1500" spc="-60">
                <a:solidFill>
                  <a:srgbClr val="374050"/>
                </a:solidFill>
                <a:latin typeface="Arial Black"/>
                <a:cs typeface="Arial Black"/>
              </a:rPr>
              <a:t> </a:t>
            </a:r>
            <a:r>
              <a:rPr dirty="0" sz="1500" spc="-70">
                <a:solidFill>
                  <a:srgbClr val="374050"/>
                </a:solidFill>
                <a:latin typeface="Arial Black"/>
                <a:cs typeface="Arial Black"/>
              </a:rPr>
              <a:t>technologies</a:t>
            </a:r>
            <a:r>
              <a:rPr dirty="0" sz="1500" spc="-55">
                <a:solidFill>
                  <a:srgbClr val="374050"/>
                </a:solidFill>
                <a:latin typeface="Arial Black"/>
                <a:cs typeface="Arial Black"/>
              </a:rPr>
              <a:t> </a:t>
            </a:r>
            <a:r>
              <a:rPr dirty="0" sz="1500" spc="-60">
                <a:solidFill>
                  <a:srgbClr val="374050"/>
                </a:solidFill>
                <a:latin typeface="Arial Black"/>
                <a:cs typeface="Arial Black"/>
              </a:rPr>
              <a:t>powering </a:t>
            </a:r>
            <a:r>
              <a:rPr dirty="0" sz="1500" spc="-10">
                <a:solidFill>
                  <a:srgbClr val="374050"/>
                </a:solidFill>
                <a:latin typeface="Arial Black"/>
                <a:cs typeface="Arial Black"/>
              </a:rPr>
              <a:t>PrepMate: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Arial Black"/>
              <a:cs typeface="Arial Black"/>
            </a:endParaRPr>
          </a:p>
          <a:p>
            <a:pPr marL="545465">
              <a:lnSpc>
                <a:spcPct val="100000"/>
              </a:lnSpc>
              <a:spcBef>
                <a:spcPts val="5"/>
              </a:spcBef>
            </a:pPr>
            <a:r>
              <a:rPr dirty="0" sz="1350" spc="135">
                <a:solidFill>
                  <a:srgbClr val="1F2937"/>
                </a:solidFill>
                <a:latin typeface="Trebuchet MS"/>
                <a:cs typeface="Trebuchet MS"/>
              </a:rPr>
              <a:t>Advanced</a:t>
            </a:r>
            <a:r>
              <a:rPr dirty="0" sz="1350" spc="-3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>
                <a:solidFill>
                  <a:srgbClr val="1F2937"/>
                </a:solidFill>
                <a:latin typeface="Trebuchet MS"/>
                <a:cs typeface="Trebuchet MS"/>
              </a:rPr>
              <a:t>AI</a:t>
            </a:r>
            <a:r>
              <a:rPr dirty="0" sz="1350" spc="-25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110">
                <a:solidFill>
                  <a:srgbClr val="1F2937"/>
                </a:solidFill>
                <a:latin typeface="Trebuchet MS"/>
                <a:cs typeface="Trebuchet MS"/>
              </a:rPr>
              <a:t>Models</a:t>
            </a:r>
            <a:r>
              <a:rPr dirty="0" sz="1350" spc="-25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45">
                <a:solidFill>
                  <a:srgbClr val="1F2937"/>
                </a:solidFill>
                <a:latin typeface="Trebuchet MS"/>
                <a:cs typeface="Trebuchet MS"/>
              </a:rPr>
              <a:t>(LLMs)</a:t>
            </a:r>
            <a:endParaRPr sz="1350">
              <a:latin typeface="Trebuchet MS"/>
              <a:cs typeface="Trebuchet MS"/>
            </a:endParaRPr>
          </a:p>
          <a:p>
            <a:pPr marL="545465">
              <a:lnSpc>
                <a:spcPct val="100000"/>
              </a:lnSpc>
              <a:spcBef>
                <a:spcPts val="405"/>
              </a:spcBef>
            </a:pPr>
            <a:r>
              <a:rPr dirty="0" sz="1050" spc="60">
                <a:solidFill>
                  <a:srgbClr val="4A5462"/>
                </a:solidFill>
                <a:latin typeface="Trebuchet MS"/>
                <a:cs typeface="Trebuchet MS"/>
              </a:rPr>
              <a:t>Powering</a:t>
            </a:r>
            <a:r>
              <a:rPr dirty="0" sz="1050" spc="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60">
                <a:solidFill>
                  <a:srgbClr val="4A5462"/>
                </a:solidFill>
                <a:latin typeface="Trebuchet MS"/>
                <a:cs typeface="Trebuchet MS"/>
              </a:rPr>
              <a:t>personalized</a:t>
            </a:r>
            <a:r>
              <a:rPr dirty="0" sz="1050" spc="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75">
                <a:solidFill>
                  <a:srgbClr val="4A5462"/>
                </a:solidFill>
                <a:latin typeface="Trebuchet MS"/>
                <a:cs typeface="Trebuchet MS"/>
              </a:rPr>
              <a:t>Q&amp;A</a:t>
            </a:r>
            <a:r>
              <a:rPr dirty="0" sz="1050" spc="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20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dirty="0" sz="1050" spc="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4A5462"/>
                </a:solidFill>
                <a:latin typeface="Trebuchet MS"/>
                <a:cs typeface="Trebuchet MS"/>
              </a:rPr>
              <a:t>intelligent</a:t>
            </a:r>
            <a:r>
              <a:rPr dirty="0" sz="1050" spc="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4A5462"/>
                </a:solidFill>
                <a:latin typeface="Trebuchet MS"/>
                <a:cs typeface="Trebuchet MS"/>
              </a:rPr>
              <a:t>content</a:t>
            </a:r>
            <a:r>
              <a:rPr dirty="0" sz="1050" spc="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60">
                <a:solidFill>
                  <a:srgbClr val="4A5462"/>
                </a:solidFill>
                <a:latin typeface="Trebuchet MS"/>
                <a:cs typeface="Trebuchet MS"/>
              </a:rPr>
              <a:t>summarization</a:t>
            </a:r>
            <a:endParaRPr sz="1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050">
              <a:latin typeface="Trebuchet MS"/>
              <a:cs typeface="Trebuchet MS"/>
            </a:endParaRPr>
          </a:p>
          <a:p>
            <a:pPr marL="545465">
              <a:lnSpc>
                <a:spcPct val="100000"/>
              </a:lnSpc>
            </a:pPr>
            <a:r>
              <a:rPr dirty="0" sz="1350" spc="75">
                <a:solidFill>
                  <a:srgbClr val="1F2937"/>
                </a:solidFill>
                <a:latin typeface="Trebuchet MS"/>
                <a:cs typeface="Trebuchet MS"/>
              </a:rPr>
              <a:t>Gamification</a:t>
            </a:r>
            <a:r>
              <a:rPr dirty="0" sz="1350" spc="-25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70">
                <a:solidFill>
                  <a:srgbClr val="1F2937"/>
                </a:solidFill>
                <a:latin typeface="Trebuchet MS"/>
                <a:cs typeface="Trebuchet MS"/>
              </a:rPr>
              <a:t>Engine</a:t>
            </a:r>
            <a:endParaRPr sz="1350">
              <a:latin typeface="Trebuchet MS"/>
              <a:cs typeface="Trebuchet MS"/>
            </a:endParaRPr>
          </a:p>
          <a:p>
            <a:pPr marL="545465">
              <a:lnSpc>
                <a:spcPct val="100000"/>
              </a:lnSpc>
              <a:spcBef>
                <a:spcPts val="405"/>
              </a:spcBef>
            </a:pPr>
            <a:r>
              <a:rPr dirty="0" sz="1050" spc="70">
                <a:solidFill>
                  <a:srgbClr val="4A5462"/>
                </a:solidFill>
                <a:latin typeface="Trebuchet MS"/>
                <a:cs typeface="Trebuchet MS"/>
              </a:rPr>
              <a:t>Achievement</a:t>
            </a:r>
            <a:r>
              <a:rPr dirty="0" sz="1050" spc="-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90">
                <a:solidFill>
                  <a:srgbClr val="4A5462"/>
                </a:solidFill>
                <a:latin typeface="Trebuchet MS"/>
                <a:cs typeface="Trebuchet MS"/>
              </a:rPr>
              <a:t>system</a:t>
            </a:r>
            <a:r>
              <a:rPr dirty="0" sz="105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4A5462"/>
                </a:solidFill>
                <a:latin typeface="Trebuchet MS"/>
                <a:cs typeface="Trebuchet MS"/>
              </a:rPr>
              <a:t>with</a:t>
            </a:r>
            <a:r>
              <a:rPr dirty="0" sz="105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80">
                <a:solidFill>
                  <a:srgbClr val="4A5462"/>
                </a:solidFill>
                <a:latin typeface="Trebuchet MS"/>
                <a:cs typeface="Trebuchet MS"/>
              </a:rPr>
              <a:t>progress</a:t>
            </a:r>
            <a:r>
              <a:rPr dirty="0" sz="1050" spc="-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4A5462"/>
                </a:solidFill>
                <a:latin typeface="Trebuchet MS"/>
                <a:cs typeface="Trebuchet MS"/>
              </a:rPr>
              <a:t>tracking</a:t>
            </a:r>
            <a:r>
              <a:rPr dirty="0" sz="105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20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dirty="0" sz="105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60">
                <a:solidFill>
                  <a:srgbClr val="4A5462"/>
                </a:solidFill>
                <a:latin typeface="Trebuchet MS"/>
                <a:cs typeface="Trebuchet MS"/>
              </a:rPr>
              <a:t>rewards</a:t>
            </a:r>
            <a:endParaRPr sz="1050">
              <a:latin typeface="Trebuchet MS"/>
              <a:cs typeface="Trebuchet MS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81950" y="2666999"/>
            <a:ext cx="152400" cy="133350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1225549" y="3501310"/>
            <a:ext cx="6388735" cy="52387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350" spc="65">
                <a:solidFill>
                  <a:srgbClr val="1F2937"/>
                </a:solidFill>
                <a:latin typeface="Trebuchet MS"/>
                <a:cs typeface="Trebuchet MS"/>
              </a:rPr>
              <a:t>Real-</a:t>
            </a:r>
            <a:r>
              <a:rPr dirty="0" sz="1350" spc="95">
                <a:solidFill>
                  <a:srgbClr val="1F2937"/>
                </a:solidFill>
                <a:latin typeface="Trebuchet MS"/>
                <a:cs typeface="Trebuchet MS"/>
              </a:rPr>
              <a:t>time</a:t>
            </a:r>
            <a:r>
              <a:rPr dirty="0" sz="135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75">
                <a:solidFill>
                  <a:srgbClr val="1F2937"/>
                </a:solidFill>
                <a:latin typeface="Trebuchet MS"/>
                <a:cs typeface="Trebuchet MS"/>
              </a:rPr>
              <a:t>Collaboration</a:t>
            </a:r>
            <a:r>
              <a:rPr dirty="0" sz="135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55">
                <a:solidFill>
                  <a:srgbClr val="1F2937"/>
                </a:solidFill>
                <a:latin typeface="Trebuchet MS"/>
                <a:cs typeface="Trebuchet MS"/>
              </a:rPr>
              <a:t>Features</a:t>
            </a:r>
            <a:endParaRPr sz="1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200" spc="85">
                <a:solidFill>
                  <a:srgbClr val="4A5462"/>
                </a:solidFill>
                <a:latin typeface="Trebuchet MS"/>
                <a:cs typeface="Trebuchet MS"/>
              </a:rPr>
              <a:t>Secure</a:t>
            </a:r>
            <a:r>
              <a:rPr dirty="0" sz="12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4A5462"/>
                </a:solidFill>
                <a:latin typeface="Trebuchet MS"/>
                <a:cs typeface="Trebuchet MS"/>
              </a:rPr>
              <a:t>multi-</a:t>
            </a:r>
            <a:r>
              <a:rPr dirty="0" sz="1200" spc="80">
                <a:solidFill>
                  <a:srgbClr val="4A5462"/>
                </a:solidFill>
                <a:latin typeface="Trebuchet MS"/>
                <a:cs typeface="Trebuchet MS"/>
              </a:rPr>
              <a:t>user</a:t>
            </a:r>
            <a:r>
              <a:rPr dirty="0" sz="120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4A5462"/>
                </a:solidFill>
                <a:latin typeface="Trebuchet MS"/>
                <a:cs typeface="Trebuchet MS"/>
              </a:rPr>
              <a:t>environments</a:t>
            </a:r>
            <a:r>
              <a:rPr dirty="0" sz="12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with</a:t>
            </a:r>
            <a:r>
              <a:rPr dirty="0" sz="120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4A5462"/>
                </a:solidFill>
                <a:latin typeface="Trebuchet MS"/>
                <a:cs typeface="Trebuchet MS"/>
              </a:rPr>
              <a:t>shared</a:t>
            </a:r>
            <a:r>
              <a:rPr dirty="0" sz="12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4A5462"/>
                </a:solidFill>
                <a:latin typeface="Trebuchet MS"/>
                <a:cs typeface="Trebuchet MS"/>
              </a:rPr>
              <a:t>resources</a:t>
            </a:r>
            <a:r>
              <a:rPr dirty="0" sz="120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45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dirty="0" sz="12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4A5462"/>
                </a:solidFill>
                <a:latin typeface="Trebuchet MS"/>
                <a:cs typeface="Trebuchet MS"/>
              </a:rPr>
              <a:t>interactive</a:t>
            </a:r>
            <a:r>
              <a:rPr dirty="0" sz="120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4A5462"/>
                </a:solidFill>
                <a:latin typeface="Trebuchet MS"/>
                <a:cs typeface="Trebuchet MS"/>
              </a:rPr>
              <a:t>study</a:t>
            </a:r>
            <a:r>
              <a:rPr dirty="0" sz="12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95">
                <a:solidFill>
                  <a:srgbClr val="4A5462"/>
                </a:solidFill>
                <a:latin typeface="Trebuchet MS"/>
                <a:cs typeface="Trebuchet MS"/>
              </a:rPr>
              <a:t>rooms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4675" y="4530724"/>
            <a:ext cx="95250" cy="136525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735012" y="4502150"/>
            <a:ext cx="563245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24262B"/>
                </a:solidFill>
                <a:latin typeface="Trebuchet MS"/>
                <a:cs typeface="Trebuchet MS"/>
              </a:rPr>
              <a:t>All</a:t>
            </a:r>
            <a:r>
              <a:rPr dirty="0" sz="1050" spc="-15">
                <a:solidFill>
                  <a:srgbClr val="24262B"/>
                </a:solidFill>
                <a:latin typeface="Trebuchet MS"/>
                <a:cs typeface="Trebuchet MS"/>
              </a:rPr>
              <a:t> </a:t>
            </a:r>
            <a:r>
              <a:rPr dirty="0" sz="1050" spc="65">
                <a:solidFill>
                  <a:srgbClr val="24262B"/>
                </a:solidFill>
                <a:latin typeface="Trebuchet MS"/>
                <a:cs typeface="Trebuchet MS"/>
              </a:rPr>
              <a:t>technologies</a:t>
            </a:r>
            <a:r>
              <a:rPr dirty="0" sz="1050" spc="-10">
                <a:solidFill>
                  <a:srgbClr val="24262B"/>
                </a:solidFill>
                <a:latin typeface="Trebuchet MS"/>
                <a:cs typeface="Trebuchet MS"/>
              </a:rPr>
              <a:t> </a:t>
            </a:r>
            <a:r>
              <a:rPr dirty="0" sz="1050" spc="70">
                <a:solidFill>
                  <a:srgbClr val="24262B"/>
                </a:solidFill>
                <a:latin typeface="Trebuchet MS"/>
                <a:cs typeface="Trebuchet MS"/>
              </a:rPr>
              <a:t>implemented</a:t>
            </a:r>
            <a:r>
              <a:rPr dirty="0" sz="1050" spc="-10">
                <a:solidFill>
                  <a:srgbClr val="24262B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4262B"/>
                </a:solidFill>
                <a:latin typeface="Trebuchet MS"/>
                <a:cs typeface="Trebuchet MS"/>
              </a:rPr>
              <a:t>with</a:t>
            </a:r>
            <a:r>
              <a:rPr dirty="0" sz="1050" spc="-10">
                <a:solidFill>
                  <a:srgbClr val="24262B"/>
                </a:solidFill>
                <a:latin typeface="Trebuchet MS"/>
                <a:cs typeface="Trebuchet MS"/>
              </a:rPr>
              <a:t> </a:t>
            </a:r>
            <a:r>
              <a:rPr dirty="0" sz="1050" spc="80">
                <a:solidFill>
                  <a:srgbClr val="24262B"/>
                </a:solidFill>
                <a:latin typeface="Trebuchet MS"/>
                <a:cs typeface="Trebuchet MS"/>
              </a:rPr>
              <a:t>privacy-</a:t>
            </a:r>
            <a:r>
              <a:rPr dirty="0" sz="1050">
                <a:solidFill>
                  <a:srgbClr val="24262B"/>
                </a:solidFill>
                <a:latin typeface="Trebuchet MS"/>
                <a:cs typeface="Trebuchet MS"/>
              </a:rPr>
              <a:t>first</a:t>
            </a:r>
            <a:r>
              <a:rPr dirty="0" sz="1050" spc="-10">
                <a:solidFill>
                  <a:srgbClr val="24262B"/>
                </a:solidFill>
                <a:latin typeface="Trebuchet MS"/>
                <a:cs typeface="Trebuchet MS"/>
              </a:rPr>
              <a:t> </a:t>
            </a:r>
            <a:r>
              <a:rPr dirty="0" sz="1050" spc="100">
                <a:solidFill>
                  <a:srgbClr val="24262B"/>
                </a:solidFill>
                <a:latin typeface="Trebuchet MS"/>
                <a:cs typeface="Trebuchet MS"/>
              </a:rPr>
              <a:t>approach</a:t>
            </a:r>
            <a:r>
              <a:rPr dirty="0" sz="1050" spc="-10">
                <a:solidFill>
                  <a:srgbClr val="24262B"/>
                </a:solidFill>
                <a:latin typeface="Trebuchet MS"/>
                <a:cs typeface="Trebuchet MS"/>
              </a:rPr>
              <a:t> </a:t>
            </a:r>
            <a:r>
              <a:rPr dirty="0" sz="1050" spc="120">
                <a:solidFill>
                  <a:srgbClr val="24262B"/>
                </a:solidFill>
                <a:latin typeface="Trebuchet MS"/>
                <a:cs typeface="Trebuchet MS"/>
              </a:rPr>
              <a:t>and</a:t>
            </a:r>
            <a:r>
              <a:rPr dirty="0" sz="1050" spc="-10">
                <a:solidFill>
                  <a:srgbClr val="24262B"/>
                </a:solidFill>
                <a:latin typeface="Trebuchet MS"/>
                <a:cs typeface="Trebuchet MS"/>
              </a:rPr>
              <a:t> </a:t>
            </a:r>
            <a:r>
              <a:rPr dirty="0" sz="1050" spc="75">
                <a:solidFill>
                  <a:srgbClr val="24262B"/>
                </a:solidFill>
                <a:latin typeface="Trebuchet MS"/>
                <a:cs typeface="Trebuchet MS"/>
              </a:rPr>
              <a:t>scalable</a:t>
            </a:r>
            <a:r>
              <a:rPr dirty="0" sz="1050" spc="-10">
                <a:solidFill>
                  <a:srgbClr val="24262B"/>
                </a:solidFill>
                <a:latin typeface="Trebuchet MS"/>
                <a:cs typeface="Trebuchet MS"/>
              </a:rPr>
              <a:t> </a:t>
            </a:r>
            <a:r>
              <a:rPr dirty="0" sz="1050" spc="35">
                <a:solidFill>
                  <a:srgbClr val="24262B"/>
                </a:solidFill>
                <a:latin typeface="Trebuchet MS"/>
                <a:cs typeface="Trebuchet MS"/>
              </a:rPr>
              <a:t>architecture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/>
              <a:t>Target</a:t>
            </a:r>
            <a:r>
              <a:rPr dirty="0" spc="-180"/>
              <a:t> </a:t>
            </a:r>
            <a:r>
              <a:rPr dirty="0" spc="-10"/>
              <a:t>Users</a:t>
            </a:r>
            <a:r>
              <a:rPr dirty="0" spc="-155"/>
              <a:t> </a:t>
            </a:r>
            <a:r>
              <a:rPr dirty="0" spc="-270"/>
              <a:t>&amp;</a:t>
            </a:r>
            <a:r>
              <a:rPr dirty="0" spc="-75"/>
              <a:t> </a:t>
            </a:r>
            <a:r>
              <a:rPr dirty="0"/>
              <a:t>Use</a:t>
            </a:r>
            <a:r>
              <a:rPr dirty="0" spc="-135"/>
              <a:t> </a:t>
            </a:r>
            <a:r>
              <a:rPr dirty="0" spc="-10"/>
              <a:t>Cases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571499" y="1724024"/>
            <a:ext cx="114300" cy="1257300"/>
          </a:xfrm>
          <a:custGeom>
            <a:avLst/>
            <a:gdLst/>
            <a:ahLst/>
            <a:cxnLst/>
            <a:rect l="l" t="t" r="r" b="b"/>
            <a:pathLst>
              <a:path w="114300" h="1257300">
                <a:moveTo>
                  <a:pt x="114300" y="1257299"/>
                </a:moveTo>
                <a:lnTo>
                  <a:pt x="70559" y="1248599"/>
                </a:lnTo>
                <a:lnTo>
                  <a:pt x="33477" y="1223822"/>
                </a:lnTo>
                <a:lnTo>
                  <a:pt x="8700" y="1186740"/>
                </a:lnTo>
                <a:lnTo>
                  <a:pt x="0" y="1143000"/>
                </a:lnTo>
                <a:lnTo>
                  <a:pt x="0" y="114300"/>
                </a:lnTo>
                <a:lnTo>
                  <a:pt x="8700" y="70559"/>
                </a:lnTo>
                <a:lnTo>
                  <a:pt x="33477" y="33477"/>
                </a:lnTo>
                <a:lnTo>
                  <a:pt x="70559" y="8700"/>
                </a:lnTo>
                <a:lnTo>
                  <a:pt x="114300" y="0"/>
                </a:lnTo>
                <a:lnTo>
                  <a:pt x="105855" y="543"/>
                </a:lnTo>
                <a:lnTo>
                  <a:pt x="97572" y="2175"/>
                </a:lnTo>
                <a:lnTo>
                  <a:pt x="59942" y="25900"/>
                </a:lnTo>
                <a:lnTo>
                  <a:pt x="38708" y="60364"/>
                </a:lnTo>
                <a:lnTo>
                  <a:pt x="28982" y="103040"/>
                </a:lnTo>
                <a:lnTo>
                  <a:pt x="28575" y="114300"/>
                </a:lnTo>
                <a:lnTo>
                  <a:pt x="28575" y="1143000"/>
                </a:lnTo>
                <a:lnTo>
                  <a:pt x="35100" y="1186740"/>
                </a:lnTo>
                <a:lnTo>
                  <a:pt x="53683" y="1223822"/>
                </a:lnTo>
                <a:lnTo>
                  <a:pt x="89452" y="1252405"/>
                </a:lnTo>
                <a:lnTo>
                  <a:pt x="105855" y="1256756"/>
                </a:lnTo>
                <a:lnTo>
                  <a:pt x="114300" y="12572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0275" y="2098674"/>
            <a:ext cx="288925" cy="20320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58800" y="1225550"/>
            <a:ext cx="6801484" cy="1515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>
                <a:solidFill>
                  <a:srgbClr val="374050"/>
                </a:solidFill>
                <a:latin typeface="Arial Black"/>
                <a:cs typeface="Arial Black"/>
              </a:rPr>
              <a:t>Who</a:t>
            </a:r>
            <a:r>
              <a:rPr dirty="0" sz="1500" spc="-114">
                <a:solidFill>
                  <a:srgbClr val="374050"/>
                </a:solidFill>
                <a:latin typeface="Arial Black"/>
                <a:cs typeface="Arial Black"/>
              </a:rPr>
              <a:t> </a:t>
            </a:r>
            <a:r>
              <a:rPr dirty="0" sz="1500" spc="-70">
                <a:solidFill>
                  <a:srgbClr val="374050"/>
                </a:solidFill>
                <a:latin typeface="Arial Black"/>
                <a:cs typeface="Arial Black"/>
              </a:rPr>
              <a:t>benefits</a:t>
            </a:r>
            <a:r>
              <a:rPr dirty="0" sz="1500" spc="-110">
                <a:solidFill>
                  <a:srgbClr val="374050"/>
                </a:solidFill>
                <a:latin typeface="Arial Black"/>
                <a:cs typeface="Arial Black"/>
              </a:rPr>
              <a:t> </a:t>
            </a:r>
            <a:r>
              <a:rPr dirty="0" sz="1500" spc="-40">
                <a:solidFill>
                  <a:srgbClr val="374050"/>
                </a:solidFill>
                <a:latin typeface="Arial Black"/>
                <a:cs typeface="Arial Black"/>
              </a:rPr>
              <a:t>from</a:t>
            </a:r>
            <a:r>
              <a:rPr dirty="0" sz="1500" spc="-114">
                <a:solidFill>
                  <a:srgbClr val="374050"/>
                </a:solidFill>
                <a:latin typeface="Arial Black"/>
                <a:cs typeface="Arial Black"/>
              </a:rPr>
              <a:t> </a:t>
            </a:r>
            <a:r>
              <a:rPr dirty="0" sz="1500" spc="-10">
                <a:solidFill>
                  <a:srgbClr val="374050"/>
                </a:solidFill>
                <a:latin typeface="Arial Black"/>
                <a:cs typeface="Arial Black"/>
              </a:rPr>
              <a:t>PrepMate?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55"/>
              </a:spcBef>
            </a:pPr>
            <a:endParaRPr sz="1500">
              <a:latin typeface="Arial Black"/>
              <a:cs typeface="Arial Black"/>
            </a:endParaRPr>
          </a:p>
          <a:p>
            <a:pPr marL="955040">
              <a:lnSpc>
                <a:spcPct val="100000"/>
              </a:lnSpc>
              <a:spcBef>
                <a:spcPts val="5"/>
              </a:spcBef>
            </a:pPr>
            <a:r>
              <a:rPr dirty="0" sz="1350" spc="75">
                <a:solidFill>
                  <a:srgbClr val="1F2937"/>
                </a:solidFill>
                <a:latin typeface="Trebuchet MS"/>
                <a:cs typeface="Trebuchet MS"/>
              </a:rPr>
              <a:t>Competitive</a:t>
            </a:r>
            <a:r>
              <a:rPr dirty="0" sz="1350" spc="-35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95">
                <a:solidFill>
                  <a:srgbClr val="1F2937"/>
                </a:solidFill>
                <a:latin typeface="Trebuchet MS"/>
                <a:cs typeface="Trebuchet MS"/>
              </a:rPr>
              <a:t>Exam</a:t>
            </a:r>
            <a:r>
              <a:rPr dirty="0" sz="1350" spc="-3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70">
                <a:solidFill>
                  <a:srgbClr val="1F2937"/>
                </a:solidFill>
                <a:latin typeface="Trebuchet MS"/>
                <a:cs typeface="Trebuchet MS"/>
              </a:rPr>
              <a:t>Aspirants</a:t>
            </a:r>
            <a:endParaRPr sz="1350">
              <a:latin typeface="Trebuchet MS"/>
              <a:cs typeface="Trebuchet MS"/>
            </a:endParaRPr>
          </a:p>
          <a:p>
            <a:pPr marL="955040">
              <a:lnSpc>
                <a:spcPct val="100000"/>
              </a:lnSpc>
              <a:spcBef>
                <a:spcPts val="405"/>
              </a:spcBef>
            </a:pPr>
            <a:r>
              <a:rPr dirty="0" sz="1200" spc="80">
                <a:solidFill>
                  <a:srgbClr val="4A5462"/>
                </a:solidFill>
                <a:latin typeface="Trebuchet MS"/>
                <a:cs typeface="Trebuchet MS"/>
              </a:rPr>
              <a:t>Students</a:t>
            </a:r>
            <a:r>
              <a:rPr dirty="0" sz="120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4A5462"/>
                </a:solidFill>
                <a:latin typeface="Trebuchet MS"/>
                <a:cs typeface="Trebuchet MS"/>
              </a:rPr>
              <a:t>preparing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 for </a:t>
            </a:r>
            <a:r>
              <a:rPr dirty="0" sz="1200" spc="120">
                <a:solidFill>
                  <a:srgbClr val="4A5462"/>
                </a:solidFill>
                <a:latin typeface="Trebuchet MS"/>
                <a:cs typeface="Trebuchet MS"/>
              </a:rPr>
              <a:t>high-</a:t>
            </a:r>
            <a:r>
              <a:rPr dirty="0" sz="1200" spc="85">
                <a:solidFill>
                  <a:srgbClr val="4A5462"/>
                </a:solidFill>
                <a:latin typeface="Trebuchet MS"/>
                <a:cs typeface="Trebuchet MS"/>
              </a:rPr>
              <a:t>stakes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4A5462"/>
                </a:solidFill>
                <a:latin typeface="Trebuchet MS"/>
                <a:cs typeface="Trebuchet MS"/>
              </a:rPr>
              <a:t>examinations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 with </a:t>
            </a:r>
            <a:r>
              <a:rPr dirty="0" sz="1200" spc="95">
                <a:solidFill>
                  <a:srgbClr val="4A5462"/>
                </a:solidFill>
                <a:latin typeface="Trebuchet MS"/>
                <a:cs typeface="Trebuchet MS"/>
              </a:rPr>
              <a:t>comprehensive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95">
                <a:solidFill>
                  <a:srgbClr val="4A5462"/>
                </a:solidFill>
                <a:latin typeface="Trebuchet MS"/>
                <a:cs typeface="Trebuchet MS"/>
              </a:rPr>
              <a:t>needs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200">
              <a:latin typeface="Trebuchet MS"/>
              <a:cs typeface="Trebuchet MS"/>
            </a:endParaRPr>
          </a:p>
          <a:p>
            <a:pPr marL="1050290">
              <a:lnSpc>
                <a:spcPct val="100000"/>
              </a:lnSpc>
              <a:tabLst>
                <a:tab pos="1645285" algn="l"/>
                <a:tab pos="2120900" algn="l"/>
                <a:tab pos="2680970" algn="l"/>
                <a:tab pos="3196590" algn="l"/>
              </a:tabLst>
            </a:pPr>
            <a:r>
              <a:rPr dirty="0" sz="900" spc="130">
                <a:solidFill>
                  <a:srgbClr val="F97316"/>
                </a:solidFill>
                <a:latin typeface="SimSun-ExtB"/>
                <a:cs typeface="SimSun-ExtB"/>
              </a:rPr>
              <a:t>UPSC</a:t>
            </a:r>
            <a:r>
              <a:rPr dirty="0" sz="900">
                <a:solidFill>
                  <a:srgbClr val="F97316"/>
                </a:solidFill>
                <a:latin typeface="SimSun-ExtB"/>
                <a:cs typeface="SimSun-ExtB"/>
              </a:rPr>
              <a:t>	</a:t>
            </a:r>
            <a:r>
              <a:rPr dirty="0" sz="900" spc="-25">
                <a:solidFill>
                  <a:srgbClr val="F97316"/>
                </a:solidFill>
                <a:latin typeface="SimSun-ExtB"/>
                <a:cs typeface="SimSun-ExtB"/>
              </a:rPr>
              <a:t>JEE</a:t>
            </a:r>
            <a:r>
              <a:rPr dirty="0" sz="900">
                <a:solidFill>
                  <a:srgbClr val="F97316"/>
                </a:solidFill>
                <a:latin typeface="SimSun-ExtB"/>
                <a:cs typeface="SimSun-ExtB"/>
              </a:rPr>
              <a:t>	</a:t>
            </a:r>
            <a:r>
              <a:rPr dirty="0" sz="900" spc="60">
                <a:solidFill>
                  <a:srgbClr val="F97316"/>
                </a:solidFill>
                <a:latin typeface="SimSun-ExtB"/>
                <a:cs typeface="SimSun-ExtB"/>
              </a:rPr>
              <a:t>NEET</a:t>
            </a:r>
            <a:r>
              <a:rPr dirty="0" sz="900">
                <a:solidFill>
                  <a:srgbClr val="F97316"/>
                </a:solidFill>
                <a:latin typeface="SimSun-ExtB"/>
                <a:cs typeface="SimSun-ExtB"/>
              </a:rPr>
              <a:t>	</a:t>
            </a:r>
            <a:r>
              <a:rPr dirty="0" sz="900" spc="114">
                <a:solidFill>
                  <a:srgbClr val="F97316"/>
                </a:solidFill>
                <a:latin typeface="SimSun-ExtB"/>
                <a:cs typeface="SimSun-ExtB"/>
              </a:rPr>
              <a:t>SSC</a:t>
            </a:r>
            <a:r>
              <a:rPr dirty="0" sz="900">
                <a:solidFill>
                  <a:srgbClr val="F97316"/>
                </a:solidFill>
                <a:latin typeface="SimSun-ExtB"/>
                <a:cs typeface="SimSun-ExtB"/>
              </a:rPr>
              <a:t>	</a:t>
            </a:r>
            <a:r>
              <a:rPr dirty="0" sz="900" spc="75">
                <a:solidFill>
                  <a:srgbClr val="F97316"/>
                </a:solidFill>
                <a:latin typeface="SimSun-ExtB"/>
                <a:cs typeface="SimSun-ExtB"/>
              </a:rPr>
              <a:t>Banking</a:t>
            </a:r>
            <a:endParaRPr sz="900">
              <a:latin typeface="SimSun-ExtB"/>
              <a:cs typeface="SimSun-ExtB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7886699" y="180974"/>
            <a:ext cx="7658100" cy="6172200"/>
            <a:chOff x="7886699" y="180974"/>
            <a:chExt cx="7658100" cy="6172200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6699" y="180974"/>
              <a:ext cx="7658100" cy="617219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48649" y="2114549"/>
              <a:ext cx="285750" cy="171450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8816975" y="1863010"/>
            <a:ext cx="5212715" cy="87820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350" spc="85">
                <a:solidFill>
                  <a:srgbClr val="1F2937"/>
                </a:solidFill>
                <a:latin typeface="Trebuchet MS"/>
                <a:cs typeface="Trebuchet MS"/>
              </a:rPr>
              <a:t>Regional</a:t>
            </a:r>
            <a:r>
              <a:rPr dirty="0" sz="1350" spc="-4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135">
                <a:solidFill>
                  <a:srgbClr val="1F2937"/>
                </a:solidFill>
                <a:latin typeface="Trebuchet MS"/>
                <a:cs typeface="Trebuchet MS"/>
              </a:rPr>
              <a:t>Language</a:t>
            </a:r>
            <a:r>
              <a:rPr dirty="0" sz="1350" spc="-35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75">
                <a:solidFill>
                  <a:srgbClr val="1F2937"/>
                </a:solidFill>
                <a:latin typeface="Trebuchet MS"/>
                <a:cs typeface="Trebuchet MS"/>
              </a:rPr>
              <a:t>Students</a:t>
            </a:r>
            <a:endParaRPr sz="1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200" spc="60">
                <a:solidFill>
                  <a:srgbClr val="4A5462"/>
                </a:solidFill>
                <a:latin typeface="Trebuchet MS"/>
                <a:cs typeface="Trebuchet MS"/>
              </a:rPr>
              <a:t>Learners</a:t>
            </a:r>
            <a:r>
              <a:rPr dirty="0" sz="1200" spc="-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4A5462"/>
                </a:solidFill>
                <a:latin typeface="Trebuchet MS"/>
                <a:cs typeface="Trebuchet MS"/>
              </a:rPr>
              <a:t>who</a:t>
            </a:r>
            <a:r>
              <a:rPr dirty="0" sz="1200" spc="-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10">
                <a:solidFill>
                  <a:srgbClr val="4A5462"/>
                </a:solidFill>
                <a:latin typeface="Trebuchet MS"/>
                <a:cs typeface="Trebuchet MS"/>
              </a:rPr>
              <a:t>need</a:t>
            </a:r>
            <a:r>
              <a:rPr dirty="0" sz="1200" spc="-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4A5462"/>
                </a:solidFill>
                <a:latin typeface="Trebuchet MS"/>
                <a:cs typeface="Trebuchet MS"/>
              </a:rPr>
              <a:t>bilingual</a:t>
            </a:r>
            <a:r>
              <a:rPr dirty="0" sz="12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4A5462"/>
                </a:solidFill>
                <a:latin typeface="Trebuchet MS"/>
                <a:cs typeface="Trebuchet MS"/>
              </a:rPr>
              <a:t>support</a:t>
            </a:r>
            <a:r>
              <a:rPr dirty="0" sz="1200" spc="-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to</a:t>
            </a:r>
            <a:r>
              <a:rPr dirty="0" sz="1200" spc="-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4A5462"/>
                </a:solidFill>
                <a:latin typeface="Trebuchet MS"/>
                <a:cs typeface="Trebuchet MS"/>
              </a:rPr>
              <a:t>overcome</a:t>
            </a:r>
            <a:r>
              <a:rPr dirty="0" sz="12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30">
                <a:solidFill>
                  <a:srgbClr val="4A5462"/>
                </a:solidFill>
                <a:latin typeface="Trebuchet MS"/>
                <a:cs typeface="Trebuchet MS"/>
              </a:rPr>
              <a:t>language</a:t>
            </a:r>
            <a:r>
              <a:rPr dirty="0" sz="1200" spc="-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4A5462"/>
                </a:solidFill>
                <a:latin typeface="Trebuchet MS"/>
                <a:cs typeface="Trebuchet MS"/>
              </a:rPr>
              <a:t>barriers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200">
              <a:latin typeface="Trebuchet MS"/>
              <a:cs typeface="Trebuchet MS"/>
            </a:endParaRPr>
          </a:p>
          <a:p>
            <a:pPr marL="107314">
              <a:lnSpc>
                <a:spcPct val="100000"/>
              </a:lnSpc>
              <a:tabLst>
                <a:tab pos="1176655" algn="l"/>
                <a:tab pos="2280920" algn="l"/>
              </a:tabLst>
            </a:pPr>
            <a:r>
              <a:rPr dirty="0" sz="900">
                <a:solidFill>
                  <a:srgbClr val="F97316"/>
                </a:solidFill>
                <a:latin typeface="SimSun-ExtB"/>
                <a:cs typeface="SimSun-ExtB"/>
              </a:rPr>
              <a:t>Hindi-</a:t>
            </a:r>
            <a:r>
              <a:rPr dirty="0" sz="900" spc="-10">
                <a:solidFill>
                  <a:srgbClr val="F97316"/>
                </a:solidFill>
                <a:latin typeface="SimSun-ExtB"/>
                <a:cs typeface="SimSun-ExtB"/>
              </a:rPr>
              <a:t>English</a:t>
            </a:r>
            <a:r>
              <a:rPr dirty="0" sz="900">
                <a:solidFill>
                  <a:srgbClr val="F97316"/>
                </a:solidFill>
                <a:latin typeface="SimSun-ExtB"/>
                <a:cs typeface="SimSun-ExtB"/>
              </a:rPr>
              <a:t>	</a:t>
            </a:r>
            <a:r>
              <a:rPr dirty="0" sz="900" spc="60">
                <a:solidFill>
                  <a:srgbClr val="F97316"/>
                </a:solidFill>
                <a:latin typeface="SimSun-ExtB"/>
                <a:cs typeface="SimSun-ExtB"/>
              </a:rPr>
              <a:t>Voice</a:t>
            </a:r>
            <a:r>
              <a:rPr dirty="0" sz="900" spc="-240">
                <a:solidFill>
                  <a:srgbClr val="F97316"/>
                </a:solidFill>
                <a:latin typeface="SimSun-ExtB"/>
                <a:cs typeface="SimSun-ExtB"/>
              </a:rPr>
              <a:t> </a:t>
            </a:r>
            <a:r>
              <a:rPr dirty="0" sz="900" spc="55">
                <a:solidFill>
                  <a:srgbClr val="F97316"/>
                </a:solidFill>
                <a:latin typeface="SimSun-ExtB"/>
                <a:cs typeface="SimSun-ExtB"/>
              </a:rPr>
              <a:t>Support</a:t>
            </a:r>
            <a:r>
              <a:rPr dirty="0" sz="900">
                <a:solidFill>
                  <a:srgbClr val="F97316"/>
                </a:solidFill>
                <a:latin typeface="SimSun-ExtB"/>
                <a:cs typeface="SimSun-ExtB"/>
              </a:rPr>
              <a:t>	</a:t>
            </a:r>
            <a:r>
              <a:rPr dirty="0" sz="900" spc="-10">
                <a:solidFill>
                  <a:srgbClr val="F97316"/>
                </a:solidFill>
                <a:latin typeface="SimSun-ExtB"/>
                <a:cs typeface="SimSun-ExtB"/>
              </a:rPr>
              <a:t>Translations</a:t>
            </a:r>
            <a:endParaRPr sz="900">
              <a:latin typeface="SimSun-ExtB"/>
              <a:cs typeface="SimSun-ExtB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571499" y="3209924"/>
            <a:ext cx="114300" cy="1257300"/>
          </a:xfrm>
          <a:custGeom>
            <a:avLst/>
            <a:gdLst/>
            <a:ahLst/>
            <a:cxnLst/>
            <a:rect l="l" t="t" r="r" b="b"/>
            <a:pathLst>
              <a:path w="114300" h="1257300">
                <a:moveTo>
                  <a:pt x="114300" y="1257299"/>
                </a:moveTo>
                <a:lnTo>
                  <a:pt x="70559" y="1248599"/>
                </a:lnTo>
                <a:lnTo>
                  <a:pt x="33477" y="1223822"/>
                </a:lnTo>
                <a:lnTo>
                  <a:pt x="8700" y="1186740"/>
                </a:lnTo>
                <a:lnTo>
                  <a:pt x="0" y="1143000"/>
                </a:lnTo>
                <a:lnTo>
                  <a:pt x="0" y="114300"/>
                </a:lnTo>
                <a:lnTo>
                  <a:pt x="8700" y="70558"/>
                </a:lnTo>
                <a:lnTo>
                  <a:pt x="33477" y="33477"/>
                </a:lnTo>
                <a:lnTo>
                  <a:pt x="70559" y="8700"/>
                </a:lnTo>
                <a:lnTo>
                  <a:pt x="114300" y="0"/>
                </a:lnTo>
                <a:lnTo>
                  <a:pt x="105855" y="543"/>
                </a:lnTo>
                <a:lnTo>
                  <a:pt x="97572" y="2175"/>
                </a:lnTo>
                <a:lnTo>
                  <a:pt x="59942" y="25900"/>
                </a:lnTo>
                <a:lnTo>
                  <a:pt x="38708" y="60364"/>
                </a:lnTo>
                <a:lnTo>
                  <a:pt x="28982" y="103040"/>
                </a:lnTo>
                <a:lnTo>
                  <a:pt x="28575" y="114300"/>
                </a:lnTo>
                <a:lnTo>
                  <a:pt x="28575" y="1143000"/>
                </a:lnTo>
                <a:lnTo>
                  <a:pt x="35100" y="1186740"/>
                </a:lnTo>
                <a:lnTo>
                  <a:pt x="53683" y="1223822"/>
                </a:lnTo>
                <a:lnTo>
                  <a:pt x="89452" y="1252405"/>
                </a:lnTo>
                <a:lnTo>
                  <a:pt x="105855" y="1256756"/>
                </a:lnTo>
                <a:lnTo>
                  <a:pt x="114300" y="12572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3450" y="3571875"/>
            <a:ext cx="285750" cy="228600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501774" y="3348910"/>
            <a:ext cx="5601335" cy="87820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350" spc="90">
                <a:solidFill>
                  <a:srgbClr val="1F2937"/>
                </a:solidFill>
                <a:latin typeface="Trebuchet MS"/>
                <a:cs typeface="Trebuchet MS"/>
              </a:rPr>
              <a:t>Study</a:t>
            </a:r>
            <a:r>
              <a:rPr dirty="0" sz="1350" spc="-35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100">
                <a:solidFill>
                  <a:srgbClr val="1F2937"/>
                </a:solidFill>
                <a:latin typeface="Trebuchet MS"/>
                <a:cs typeface="Trebuchet MS"/>
              </a:rPr>
              <a:t>Groups</a:t>
            </a:r>
            <a:endParaRPr sz="1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200" spc="114">
                <a:solidFill>
                  <a:srgbClr val="4A5462"/>
                </a:solidFill>
                <a:latin typeface="Trebuchet MS"/>
                <a:cs typeface="Trebuchet MS"/>
              </a:rPr>
              <a:t>Teams</a:t>
            </a:r>
            <a:r>
              <a:rPr dirty="0" sz="1200" spc="-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4A5462"/>
                </a:solidFill>
                <a:latin typeface="Trebuchet MS"/>
                <a:cs typeface="Trebuchet MS"/>
              </a:rPr>
              <a:t>seeking</a:t>
            </a:r>
            <a:r>
              <a:rPr dirty="0" sz="1200" spc="-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4A5462"/>
                </a:solidFill>
                <a:latin typeface="Trebuchet MS"/>
                <a:cs typeface="Trebuchet MS"/>
              </a:rPr>
              <a:t>structured</a:t>
            </a:r>
            <a:r>
              <a:rPr dirty="0" sz="12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4A5462"/>
                </a:solidFill>
                <a:latin typeface="Trebuchet MS"/>
                <a:cs typeface="Trebuchet MS"/>
              </a:rPr>
              <a:t>collaboration</a:t>
            </a:r>
            <a:r>
              <a:rPr dirty="0" sz="1200" spc="-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45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dirty="0" sz="1200" spc="-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4A5462"/>
                </a:solidFill>
                <a:latin typeface="Trebuchet MS"/>
                <a:cs typeface="Trebuchet MS"/>
              </a:rPr>
              <a:t>shared</a:t>
            </a:r>
            <a:r>
              <a:rPr dirty="0" sz="12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4A5462"/>
                </a:solidFill>
                <a:latin typeface="Trebuchet MS"/>
                <a:cs typeface="Trebuchet MS"/>
              </a:rPr>
              <a:t>learning</a:t>
            </a:r>
            <a:r>
              <a:rPr dirty="0" sz="1200" spc="-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4A5462"/>
                </a:solidFill>
                <a:latin typeface="Trebuchet MS"/>
                <a:cs typeface="Trebuchet MS"/>
              </a:rPr>
              <a:t>experiences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200">
              <a:latin typeface="Trebuchet MS"/>
              <a:cs typeface="Trebuchet MS"/>
            </a:endParaRPr>
          </a:p>
          <a:p>
            <a:pPr marL="107314">
              <a:lnSpc>
                <a:spcPct val="100000"/>
              </a:lnSpc>
              <a:tabLst>
                <a:tab pos="1615440" algn="l"/>
                <a:tab pos="2950210" algn="l"/>
              </a:tabLst>
            </a:pPr>
            <a:r>
              <a:rPr dirty="0" sz="900" spc="20">
                <a:solidFill>
                  <a:srgbClr val="F97316"/>
                </a:solidFill>
                <a:latin typeface="SimSun-ExtB"/>
                <a:cs typeface="SimSun-ExtB"/>
              </a:rPr>
              <a:t>Collaborative</a:t>
            </a:r>
            <a:r>
              <a:rPr dirty="0" sz="900" spc="-160">
                <a:solidFill>
                  <a:srgbClr val="F97316"/>
                </a:solidFill>
                <a:latin typeface="SimSun-ExtB"/>
                <a:cs typeface="SimSun-ExtB"/>
              </a:rPr>
              <a:t> </a:t>
            </a:r>
            <a:r>
              <a:rPr dirty="0" sz="900" spc="160">
                <a:solidFill>
                  <a:srgbClr val="F97316"/>
                </a:solidFill>
                <a:latin typeface="SimSun-ExtB"/>
                <a:cs typeface="SimSun-ExtB"/>
              </a:rPr>
              <a:t>Rooms</a:t>
            </a:r>
            <a:r>
              <a:rPr dirty="0" sz="900">
                <a:solidFill>
                  <a:srgbClr val="F97316"/>
                </a:solidFill>
                <a:latin typeface="SimSun-ExtB"/>
                <a:cs typeface="SimSun-ExtB"/>
              </a:rPr>
              <a:t>	</a:t>
            </a:r>
            <a:r>
              <a:rPr dirty="0" sz="900" spc="90">
                <a:solidFill>
                  <a:srgbClr val="F97316"/>
                </a:solidFill>
                <a:latin typeface="SimSun-ExtB"/>
                <a:cs typeface="SimSun-ExtB"/>
              </a:rPr>
              <a:t>Shared</a:t>
            </a:r>
            <a:r>
              <a:rPr dirty="0" sz="900" spc="-215">
                <a:solidFill>
                  <a:srgbClr val="F97316"/>
                </a:solidFill>
                <a:latin typeface="SimSun-ExtB"/>
                <a:cs typeface="SimSun-ExtB"/>
              </a:rPr>
              <a:t> </a:t>
            </a:r>
            <a:r>
              <a:rPr dirty="0" sz="900" spc="65">
                <a:solidFill>
                  <a:srgbClr val="F97316"/>
                </a:solidFill>
                <a:latin typeface="SimSun-ExtB"/>
                <a:cs typeface="SimSun-ExtB"/>
              </a:rPr>
              <a:t>Resources</a:t>
            </a:r>
            <a:r>
              <a:rPr dirty="0" sz="900">
                <a:solidFill>
                  <a:srgbClr val="F97316"/>
                </a:solidFill>
                <a:latin typeface="SimSun-ExtB"/>
                <a:cs typeface="SimSun-ExtB"/>
              </a:rPr>
              <a:t>	</a:t>
            </a:r>
            <a:r>
              <a:rPr dirty="0" sz="900" spc="110">
                <a:solidFill>
                  <a:srgbClr val="F97316"/>
                </a:solidFill>
                <a:latin typeface="SimSun-ExtB"/>
                <a:cs typeface="SimSun-ExtB"/>
              </a:rPr>
              <a:t>Group</a:t>
            </a:r>
            <a:r>
              <a:rPr dirty="0" sz="900" spc="-220">
                <a:solidFill>
                  <a:srgbClr val="F97316"/>
                </a:solidFill>
                <a:latin typeface="SimSun-ExtB"/>
                <a:cs typeface="SimSun-ExtB"/>
              </a:rPr>
              <a:t> </a:t>
            </a:r>
            <a:r>
              <a:rPr dirty="0" sz="900" spc="-10">
                <a:solidFill>
                  <a:srgbClr val="F97316"/>
                </a:solidFill>
                <a:latin typeface="SimSun-ExtB"/>
                <a:cs typeface="SimSun-ExtB"/>
              </a:rPr>
              <a:t>Progress</a:t>
            </a:r>
            <a:endParaRPr sz="900">
              <a:latin typeface="SimSun-ExtB"/>
              <a:cs typeface="SimSun-ExtB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48650" y="3571875"/>
            <a:ext cx="285750" cy="231775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8816975" y="3348910"/>
            <a:ext cx="5374640" cy="87820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350">
                <a:solidFill>
                  <a:srgbClr val="1F2937"/>
                </a:solidFill>
                <a:latin typeface="Trebuchet MS"/>
                <a:cs typeface="Trebuchet MS"/>
              </a:rPr>
              <a:t>Self-</a:t>
            </a:r>
            <a:r>
              <a:rPr dirty="0" sz="1350" spc="75">
                <a:solidFill>
                  <a:srgbClr val="1F2937"/>
                </a:solidFill>
                <a:latin typeface="Trebuchet MS"/>
                <a:cs typeface="Trebuchet MS"/>
              </a:rPr>
              <a:t>Directed</a:t>
            </a:r>
            <a:r>
              <a:rPr dirty="0" sz="1350" spc="19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50">
                <a:solidFill>
                  <a:srgbClr val="1F2937"/>
                </a:solidFill>
                <a:latin typeface="Trebuchet MS"/>
                <a:cs typeface="Trebuchet MS"/>
              </a:rPr>
              <a:t>Learners</a:t>
            </a:r>
            <a:endParaRPr sz="1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200" spc="85">
                <a:solidFill>
                  <a:srgbClr val="4A5462"/>
                </a:solidFill>
                <a:latin typeface="Trebuchet MS"/>
                <a:cs typeface="Trebuchet MS"/>
              </a:rPr>
              <a:t>Independent</a:t>
            </a:r>
            <a:r>
              <a:rPr dirty="0" sz="12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4A5462"/>
                </a:solidFill>
                <a:latin typeface="Trebuchet MS"/>
                <a:cs typeface="Trebuchet MS"/>
              </a:rPr>
              <a:t>students</a:t>
            </a:r>
            <a:r>
              <a:rPr dirty="0" sz="120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4A5462"/>
                </a:solidFill>
                <a:latin typeface="Trebuchet MS"/>
                <a:cs typeface="Trebuchet MS"/>
              </a:rPr>
              <a:t>seeking</a:t>
            </a:r>
            <a:r>
              <a:rPr dirty="0" sz="120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AI</a:t>
            </a:r>
            <a:r>
              <a:rPr dirty="0" sz="12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4A5462"/>
                </a:solidFill>
                <a:latin typeface="Trebuchet MS"/>
                <a:cs typeface="Trebuchet MS"/>
              </a:rPr>
              <a:t>mentorship</a:t>
            </a:r>
            <a:r>
              <a:rPr dirty="0" sz="120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45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dirty="0" sz="120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4A5462"/>
                </a:solidFill>
                <a:latin typeface="Trebuchet MS"/>
                <a:cs typeface="Trebuchet MS"/>
              </a:rPr>
              <a:t>structured</a:t>
            </a:r>
            <a:r>
              <a:rPr dirty="0" sz="120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4A5462"/>
                </a:solidFill>
                <a:latin typeface="Trebuchet MS"/>
                <a:cs typeface="Trebuchet MS"/>
              </a:rPr>
              <a:t>guidance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200">
              <a:latin typeface="Trebuchet MS"/>
              <a:cs typeface="Trebuchet MS"/>
            </a:endParaRPr>
          </a:p>
          <a:p>
            <a:pPr marL="107314">
              <a:lnSpc>
                <a:spcPct val="100000"/>
              </a:lnSpc>
              <a:tabLst>
                <a:tab pos="1480820" algn="l"/>
                <a:tab pos="2284730" algn="l"/>
              </a:tabLst>
            </a:pPr>
            <a:r>
              <a:rPr dirty="0" sz="900" spc="20">
                <a:solidFill>
                  <a:srgbClr val="F97316"/>
                </a:solidFill>
                <a:latin typeface="SimSun-ExtB"/>
                <a:cs typeface="SimSun-ExtB"/>
              </a:rPr>
              <a:t>Personalized</a:t>
            </a:r>
            <a:r>
              <a:rPr dirty="0" sz="900" spc="-75">
                <a:solidFill>
                  <a:srgbClr val="F97316"/>
                </a:solidFill>
                <a:latin typeface="SimSun-ExtB"/>
                <a:cs typeface="SimSun-ExtB"/>
              </a:rPr>
              <a:t> </a:t>
            </a:r>
            <a:r>
              <a:rPr dirty="0" sz="900" spc="-20">
                <a:solidFill>
                  <a:srgbClr val="F97316"/>
                </a:solidFill>
                <a:latin typeface="SimSun-ExtB"/>
                <a:cs typeface="SimSun-ExtB"/>
              </a:rPr>
              <a:t>Plans</a:t>
            </a:r>
            <a:r>
              <a:rPr dirty="0" sz="900">
                <a:solidFill>
                  <a:srgbClr val="F97316"/>
                </a:solidFill>
                <a:latin typeface="SimSun-ExtB"/>
                <a:cs typeface="SimSun-ExtB"/>
              </a:rPr>
              <a:t>	</a:t>
            </a:r>
            <a:r>
              <a:rPr dirty="0" sz="900" spc="-75">
                <a:solidFill>
                  <a:srgbClr val="F97316"/>
                </a:solidFill>
                <a:latin typeface="SimSun-ExtB"/>
                <a:cs typeface="SimSun-ExtB"/>
              </a:rPr>
              <a:t>Life</a:t>
            </a:r>
            <a:r>
              <a:rPr dirty="0" sz="900" spc="-220">
                <a:solidFill>
                  <a:srgbClr val="F97316"/>
                </a:solidFill>
                <a:latin typeface="SimSun-ExtB"/>
                <a:cs typeface="SimSun-ExtB"/>
              </a:rPr>
              <a:t> </a:t>
            </a:r>
            <a:r>
              <a:rPr dirty="0" sz="900" spc="-10">
                <a:solidFill>
                  <a:srgbClr val="F97316"/>
                </a:solidFill>
                <a:latin typeface="SimSun-ExtB"/>
                <a:cs typeface="SimSun-ExtB"/>
              </a:rPr>
              <a:t>Skills</a:t>
            </a:r>
            <a:r>
              <a:rPr dirty="0" sz="900">
                <a:solidFill>
                  <a:srgbClr val="F97316"/>
                </a:solidFill>
                <a:latin typeface="SimSun-ExtB"/>
                <a:cs typeface="SimSun-ExtB"/>
              </a:rPr>
              <a:t>	</a:t>
            </a:r>
            <a:r>
              <a:rPr dirty="0" sz="900" spc="-20">
                <a:solidFill>
                  <a:srgbClr val="F97316"/>
                </a:solidFill>
                <a:latin typeface="SimSun-ExtB"/>
                <a:cs typeface="SimSun-ExtB"/>
              </a:rPr>
              <a:t>Self-</a:t>
            </a:r>
            <a:r>
              <a:rPr dirty="0" sz="900" spc="120">
                <a:solidFill>
                  <a:srgbClr val="F97316"/>
                </a:solidFill>
                <a:latin typeface="SimSun-ExtB"/>
                <a:cs typeface="SimSun-ExtB"/>
              </a:rPr>
              <a:t>paced</a:t>
            </a:r>
            <a:endParaRPr sz="900">
              <a:latin typeface="SimSun-ExtB"/>
              <a:cs typeface="SimSun-Ext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485278"/>
            <a:ext cx="4590415" cy="4794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-65"/>
              <a:t>Roadmap</a:t>
            </a:r>
            <a:r>
              <a:rPr dirty="0" sz="2950" spc="-140"/>
              <a:t> </a:t>
            </a:r>
            <a:r>
              <a:rPr dirty="0" sz="2950" spc="-345"/>
              <a:t>&amp;</a:t>
            </a:r>
            <a:r>
              <a:rPr dirty="0" sz="2950" spc="-105"/>
              <a:t> </a:t>
            </a:r>
            <a:r>
              <a:rPr dirty="0" sz="2950" spc="-55"/>
              <a:t>Future</a:t>
            </a:r>
            <a:r>
              <a:rPr dirty="0" sz="2950" spc="-120"/>
              <a:t> </a:t>
            </a:r>
            <a:r>
              <a:rPr dirty="0" sz="2950" spc="-10"/>
              <a:t>Scope</a:t>
            </a:r>
            <a:endParaRPr sz="295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49" y="1857375"/>
            <a:ext cx="190500" cy="1143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799" y="2466974"/>
            <a:ext cx="152400" cy="1524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4849" y="3095624"/>
            <a:ext cx="114300" cy="15240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3574" y="3733800"/>
            <a:ext cx="193675" cy="13652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8024" y="4352925"/>
            <a:ext cx="107950" cy="15240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58800" y="1225550"/>
            <a:ext cx="7368540" cy="5086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85">
                <a:solidFill>
                  <a:srgbClr val="374050"/>
                </a:solidFill>
                <a:latin typeface="Arial Black"/>
                <a:cs typeface="Arial Black"/>
              </a:rPr>
              <a:t>PrepMate's</a:t>
            </a:r>
            <a:r>
              <a:rPr dirty="0" sz="1500" spc="-100">
                <a:solidFill>
                  <a:srgbClr val="374050"/>
                </a:solidFill>
                <a:latin typeface="Arial Black"/>
                <a:cs typeface="Arial Black"/>
              </a:rPr>
              <a:t> </a:t>
            </a:r>
            <a:r>
              <a:rPr dirty="0" sz="1500" spc="-65">
                <a:solidFill>
                  <a:srgbClr val="374050"/>
                </a:solidFill>
                <a:latin typeface="Arial Black"/>
                <a:cs typeface="Arial Black"/>
              </a:rPr>
              <a:t>vision</a:t>
            </a:r>
            <a:r>
              <a:rPr dirty="0" sz="1500" spc="-95">
                <a:solidFill>
                  <a:srgbClr val="374050"/>
                </a:solidFill>
                <a:latin typeface="Arial Black"/>
                <a:cs typeface="Arial Black"/>
              </a:rPr>
              <a:t> </a:t>
            </a:r>
            <a:r>
              <a:rPr dirty="0" sz="1500" spc="-70">
                <a:solidFill>
                  <a:srgbClr val="374050"/>
                </a:solidFill>
                <a:latin typeface="Arial Black"/>
                <a:cs typeface="Arial Black"/>
              </a:rPr>
              <a:t>for</a:t>
            </a:r>
            <a:r>
              <a:rPr dirty="0" sz="1500" spc="-95">
                <a:solidFill>
                  <a:srgbClr val="374050"/>
                </a:solidFill>
                <a:latin typeface="Arial Black"/>
                <a:cs typeface="Arial Black"/>
              </a:rPr>
              <a:t> </a:t>
            </a:r>
            <a:r>
              <a:rPr dirty="0" sz="1500" spc="-65">
                <a:solidFill>
                  <a:srgbClr val="374050"/>
                </a:solidFill>
                <a:latin typeface="Arial Black"/>
                <a:cs typeface="Arial Black"/>
              </a:rPr>
              <a:t>expansion</a:t>
            </a:r>
            <a:r>
              <a:rPr dirty="0" sz="1500" spc="-95">
                <a:solidFill>
                  <a:srgbClr val="374050"/>
                </a:solidFill>
                <a:latin typeface="Arial Black"/>
                <a:cs typeface="Arial Black"/>
              </a:rPr>
              <a:t> </a:t>
            </a:r>
            <a:r>
              <a:rPr dirty="0" sz="1500">
                <a:solidFill>
                  <a:srgbClr val="374050"/>
                </a:solidFill>
                <a:latin typeface="Arial Black"/>
                <a:cs typeface="Arial Black"/>
              </a:rPr>
              <a:t>and</a:t>
            </a:r>
            <a:r>
              <a:rPr dirty="0" sz="1500" spc="-95">
                <a:solidFill>
                  <a:srgbClr val="374050"/>
                </a:solidFill>
                <a:latin typeface="Arial Black"/>
                <a:cs typeface="Arial Black"/>
              </a:rPr>
              <a:t> </a:t>
            </a:r>
            <a:r>
              <a:rPr dirty="0" sz="1500" spc="-10">
                <a:solidFill>
                  <a:srgbClr val="374050"/>
                </a:solidFill>
                <a:latin typeface="Arial Black"/>
                <a:cs typeface="Arial Black"/>
              </a:rPr>
              <a:t>growth: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Arial Black"/>
              <a:cs typeface="Arial Black"/>
            </a:endParaRPr>
          </a:p>
          <a:p>
            <a:pPr marL="545465">
              <a:lnSpc>
                <a:spcPct val="100000"/>
              </a:lnSpc>
              <a:spcBef>
                <a:spcPts val="5"/>
              </a:spcBef>
            </a:pPr>
            <a:r>
              <a:rPr dirty="0" sz="1350" spc="100">
                <a:solidFill>
                  <a:srgbClr val="1F2937"/>
                </a:solidFill>
                <a:latin typeface="Trebuchet MS"/>
                <a:cs typeface="Trebuchet MS"/>
              </a:rPr>
              <a:t>More</a:t>
            </a:r>
            <a:r>
              <a:rPr dirty="0" sz="1350" spc="-4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80">
                <a:solidFill>
                  <a:srgbClr val="1F2937"/>
                </a:solidFill>
                <a:latin typeface="Trebuchet MS"/>
                <a:cs typeface="Trebuchet MS"/>
              </a:rPr>
              <a:t>Indian</a:t>
            </a:r>
            <a:r>
              <a:rPr dirty="0" sz="1350" spc="-4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125">
                <a:solidFill>
                  <a:srgbClr val="1F2937"/>
                </a:solidFill>
                <a:latin typeface="Trebuchet MS"/>
                <a:cs typeface="Trebuchet MS"/>
              </a:rPr>
              <a:t>Languages</a:t>
            </a:r>
            <a:endParaRPr sz="1350">
              <a:latin typeface="Trebuchet MS"/>
              <a:cs typeface="Trebuchet MS"/>
            </a:endParaRPr>
          </a:p>
          <a:p>
            <a:pPr marL="545465">
              <a:lnSpc>
                <a:spcPct val="100000"/>
              </a:lnSpc>
              <a:spcBef>
                <a:spcPts val="405"/>
              </a:spcBef>
            </a:pPr>
            <a:r>
              <a:rPr dirty="0" sz="1050" spc="70">
                <a:solidFill>
                  <a:srgbClr val="4A5462"/>
                </a:solidFill>
                <a:latin typeface="Trebuchet MS"/>
                <a:cs typeface="Trebuchet MS"/>
              </a:rPr>
              <a:t>Expanding</a:t>
            </a:r>
            <a:r>
              <a:rPr dirty="0" sz="1050" spc="3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95">
                <a:solidFill>
                  <a:srgbClr val="4A5462"/>
                </a:solidFill>
                <a:latin typeface="Trebuchet MS"/>
                <a:cs typeface="Trebuchet MS"/>
              </a:rPr>
              <a:t>beyond</a:t>
            </a:r>
            <a:r>
              <a:rPr dirty="0" sz="1050" spc="3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0">
                <a:solidFill>
                  <a:srgbClr val="4A5462"/>
                </a:solidFill>
                <a:latin typeface="Trebuchet MS"/>
                <a:cs typeface="Trebuchet MS"/>
              </a:rPr>
              <a:t>Hindi</a:t>
            </a:r>
            <a:r>
              <a:rPr dirty="0" sz="1050" spc="3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0">
                <a:solidFill>
                  <a:srgbClr val="4A5462"/>
                </a:solidFill>
                <a:latin typeface="Trebuchet MS"/>
                <a:cs typeface="Trebuchet MS"/>
              </a:rPr>
              <a:t>to</a:t>
            </a:r>
            <a:r>
              <a:rPr dirty="0" sz="1050" spc="3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4A5462"/>
                </a:solidFill>
                <a:latin typeface="Trebuchet MS"/>
                <a:cs typeface="Trebuchet MS"/>
              </a:rPr>
              <a:t>include</a:t>
            </a:r>
            <a:r>
              <a:rPr dirty="0" sz="1050" spc="3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0">
                <a:solidFill>
                  <a:srgbClr val="4A5462"/>
                </a:solidFill>
                <a:latin typeface="Trebuchet MS"/>
                <a:cs typeface="Trebuchet MS"/>
              </a:rPr>
              <a:t>Tamil,</a:t>
            </a:r>
            <a:r>
              <a:rPr dirty="0" sz="1050" spc="3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0">
                <a:solidFill>
                  <a:srgbClr val="4A5462"/>
                </a:solidFill>
                <a:latin typeface="Trebuchet MS"/>
                <a:cs typeface="Trebuchet MS"/>
              </a:rPr>
              <a:t>Telugu,</a:t>
            </a:r>
            <a:r>
              <a:rPr dirty="0" sz="1050" spc="3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0">
                <a:solidFill>
                  <a:srgbClr val="4A5462"/>
                </a:solidFill>
                <a:latin typeface="Trebuchet MS"/>
                <a:cs typeface="Trebuchet MS"/>
              </a:rPr>
              <a:t>Bengali,</a:t>
            </a:r>
            <a:r>
              <a:rPr dirty="0" sz="1050" spc="3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0">
                <a:solidFill>
                  <a:srgbClr val="4A5462"/>
                </a:solidFill>
                <a:latin typeface="Trebuchet MS"/>
                <a:cs typeface="Trebuchet MS"/>
              </a:rPr>
              <a:t>Marathi,</a:t>
            </a:r>
            <a:r>
              <a:rPr dirty="0" sz="1050" spc="3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20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dirty="0" sz="1050" spc="3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0">
                <a:solidFill>
                  <a:srgbClr val="4A5462"/>
                </a:solidFill>
                <a:latin typeface="Trebuchet MS"/>
                <a:cs typeface="Trebuchet MS"/>
              </a:rPr>
              <a:t>other</a:t>
            </a:r>
            <a:r>
              <a:rPr dirty="0" sz="1050" spc="3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60">
                <a:solidFill>
                  <a:srgbClr val="4A5462"/>
                </a:solidFill>
                <a:latin typeface="Trebuchet MS"/>
                <a:cs typeface="Trebuchet MS"/>
              </a:rPr>
              <a:t>regional</a:t>
            </a:r>
            <a:r>
              <a:rPr dirty="0" sz="1050" spc="3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00">
                <a:solidFill>
                  <a:srgbClr val="4A5462"/>
                </a:solidFill>
                <a:latin typeface="Trebuchet MS"/>
                <a:cs typeface="Trebuchet MS"/>
              </a:rPr>
              <a:t>languages</a:t>
            </a:r>
            <a:endParaRPr sz="1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050">
              <a:latin typeface="Trebuchet MS"/>
              <a:cs typeface="Trebuchet MS"/>
            </a:endParaRPr>
          </a:p>
          <a:p>
            <a:pPr marL="545465">
              <a:lnSpc>
                <a:spcPct val="100000"/>
              </a:lnSpc>
            </a:pPr>
            <a:r>
              <a:rPr dirty="0" sz="1350" spc="90">
                <a:solidFill>
                  <a:srgbClr val="1F2937"/>
                </a:solidFill>
                <a:latin typeface="Trebuchet MS"/>
                <a:cs typeface="Trebuchet MS"/>
              </a:rPr>
              <a:t>Micro-</a:t>
            </a:r>
            <a:r>
              <a:rPr dirty="0" sz="1350" spc="120">
                <a:solidFill>
                  <a:srgbClr val="1F2937"/>
                </a:solidFill>
                <a:latin typeface="Trebuchet MS"/>
                <a:cs typeface="Trebuchet MS"/>
              </a:rPr>
              <a:t>courses</a:t>
            </a:r>
            <a:r>
              <a:rPr dirty="0" sz="1350" spc="-3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130">
                <a:solidFill>
                  <a:srgbClr val="1F2937"/>
                </a:solidFill>
                <a:latin typeface="Trebuchet MS"/>
                <a:cs typeface="Trebuchet MS"/>
              </a:rPr>
              <a:t>on</a:t>
            </a:r>
            <a:r>
              <a:rPr dirty="0" sz="1350" spc="-3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-35">
                <a:solidFill>
                  <a:srgbClr val="1F2937"/>
                </a:solidFill>
                <a:latin typeface="Trebuchet MS"/>
                <a:cs typeface="Trebuchet MS"/>
              </a:rPr>
              <a:t>Life</a:t>
            </a:r>
            <a:r>
              <a:rPr dirty="0" sz="1350" spc="-25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Trebuchet MS"/>
                <a:cs typeface="Trebuchet MS"/>
              </a:rPr>
              <a:t>Skills</a:t>
            </a:r>
            <a:endParaRPr sz="1350">
              <a:latin typeface="Trebuchet MS"/>
              <a:cs typeface="Trebuchet MS"/>
            </a:endParaRPr>
          </a:p>
          <a:p>
            <a:pPr marL="545465">
              <a:lnSpc>
                <a:spcPct val="100000"/>
              </a:lnSpc>
              <a:spcBef>
                <a:spcPts val="405"/>
              </a:spcBef>
            </a:pPr>
            <a:r>
              <a:rPr dirty="0" sz="1050">
                <a:solidFill>
                  <a:srgbClr val="4A5462"/>
                </a:solidFill>
                <a:latin typeface="Trebuchet MS"/>
                <a:cs typeface="Trebuchet MS"/>
              </a:rPr>
              <a:t>Short,</a:t>
            </a:r>
            <a:r>
              <a:rPr dirty="0" sz="1050" spc="-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80">
                <a:solidFill>
                  <a:srgbClr val="4A5462"/>
                </a:solidFill>
                <a:latin typeface="Trebuchet MS"/>
                <a:cs typeface="Trebuchet MS"/>
              </a:rPr>
              <a:t>focused</a:t>
            </a:r>
            <a:r>
              <a:rPr dirty="0" sz="105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90">
                <a:solidFill>
                  <a:srgbClr val="4A5462"/>
                </a:solidFill>
                <a:latin typeface="Trebuchet MS"/>
                <a:cs typeface="Trebuchet MS"/>
              </a:rPr>
              <a:t>modules</a:t>
            </a:r>
            <a:r>
              <a:rPr dirty="0" sz="1050" spc="-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95">
                <a:solidFill>
                  <a:srgbClr val="4A5462"/>
                </a:solidFill>
                <a:latin typeface="Trebuchet MS"/>
                <a:cs typeface="Trebuchet MS"/>
              </a:rPr>
              <a:t>on</a:t>
            </a:r>
            <a:r>
              <a:rPr dirty="0" sz="105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50">
                <a:solidFill>
                  <a:srgbClr val="4A5462"/>
                </a:solidFill>
                <a:latin typeface="Trebuchet MS"/>
                <a:cs typeface="Trebuchet MS"/>
              </a:rPr>
              <a:t>time</a:t>
            </a:r>
            <a:r>
              <a:rPr dirty="0" sz="1050" spc="-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90">
                <a:solidFill>
                  <a:srgbClr val="4A5462"/>
                </a:solidFill>
                <a:latin typeface="Trebuchet MS"/>
                <a:cs typeface="Trebuchet MS"/>
              </a:rPr>
              <a:t>management,</a:t>
            </a:r>
            <a:r>
              <a:rPr dirty="0" sz="105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65">
                <a:solidFill>
                  <a:srgbClr val="4A5462"/>
                </a:solidFill>
                <a:latin typeface="Trebuchet MS"/>
                <a:cs typeface="Trebuchet MS"/>
              </a:rPr>
              <a:t>communication,</a:t>
            </a:r>
            <a:r>
              <a:rPr dirty="0" sz="1050" spc="-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45">
                <a:solidFill>
                  <a:srgbClr val="4A5462"/>
                </a:solidFill>
                <a:latin typeface="Trebuchet MS"/>
                <a:cs typeface="Trebuchet MS"/>
              </a:rPr>
              <a:t>financial</a:t>
            </a:r>
            <a:r>
              <a:rPr dirty="0" sz="105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4A5462"/>
                </a:solidFill>
                <a:latin typeface="Trebuchet MS"/>
                <a:cs typeface="Trebuchet MS"/>
              </a:rPr>
              <a:t>literacy,</a:t>
            </a:r>
            <a:r>
              <a:rPr dirty="0" sz="1050" spc="-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20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dirty="0" sz="105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70">
                <a:solidFill>
                  <a:srgbClr val="4A5462"/>
                </a:solidFill>
                <a:latin typeface="Trebuchet MS"/>
                <a:cs typeface="Trebuchet MS"/>
              </a:rPr>
              <a:t>mental</a:t>
            </a:r>
            <a:r>
              <a:rPr dirty="0" sz="1050" spc="-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40">
                <a:solidFill>
                  <a:srgbClr val="4A5462"/>
                </a:solidFill>
                <a:latin typeface="Trebuchet MS"/>
                <a:cs typeface="Trebuchet MS"/>
              </a:rPr>
              <a:t>wellness</a:t>
            </a:r>
            <a:endParaRPr sz="1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050">
              <a:latin typeface="Trebuchet MS"/>
              <a:cs typeface="Trebuchet MS"/>
            </a:endParaRPr>
          </a:p>
          <a:p>
            <a:pPr marL="545465">
              <a:lnSpc>
                <a:spcPct val="100000"/>
              </a:lnSpc>
            </a:pPr>
            <a:r>
              <a:rPr dirty="0" sz="1350" spc="70">
                <a:solidFill>
                  <a:srgbClr val="1F2937"/>
                </a:solidFill>
                <a:latin typeface="Trebuchet MS"/>
                <a:cs typeface="Trebuchet MS"/>
              </a:rPr>
              <a:t>EdTech</a:t>
            </a:r>
            <a:r>
              <a:rPr dirty="0" sz="1350" spc="-35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50">
                <a:solidFill>
                  <a:srgbClr val="1F2937"/>
                </a:solidFill>
                <a:latin typeface="Trebuchet MS"/>
                <a:cs typeface="Trebuchet MS"/>
              </a:rPr>
              <a:t>Platform</a:t>
            </a:r>
            <a:r>
              <a:rPr dirty="0" sz="1350" spc="-35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50">
                <a:solidFill>
                  <a:srgbClr val="1F2937"/>
                </a:solidFill>
                <a:latin typeface="Trebuchet MS"/>
                <a:cs typeface="Trebuchet MS"/>
              </a:rPr>
              <a:t>Integration</a:t>
            </a:r>
            <a:endParaRPr sz="1350">
              <a:latin typeface="Trebuchet MS"/>
              <a:cs typeface="Trebuchet MS"/>
            </a:endParaRPr>
          </a:p>
          <a:p>
            <a:pPr marL="545465">
              <a:lnSpc>
                <a:spcPct val="100000"/>
              </a:lnSpc>
              <a:spcBef>
                <a:spcPts val="405"/>
              </a:spcBef>
            </a:pPr>
            <a:r>
              <a:rPr dirty="0" sz="1050" spc="30">
                <a:solidFill>
                  <a:srgbClr val="4A5462"/>
                </a:solidFill>
                <a:latin typeface="Trebuchet MS"/>
                <a:cs typeface="Trebuchet MS"/>
              </a:rPr>
              <a:t>APIs</a:t>
            </a:r>
            <a:r>
              <a:rPr dirty="0" sz="105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for</a:t>
            </a:r>
            <a:r>
              <a:rPr dirty="0" sz="105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00">
                <a:solidFill>
                  <a:srgbClr val="4A5462"/>
                </a:solidFill>
                <a:latin typeface="Trebuchet MS"/>
                <a:cs typeface="Trebuchet MS"/>
              </a:rPr>
              <a:t>seamless</a:t>
            </a:r>
            <a:r>
              <a:rPr dirty="0" sz="105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4A5462"/>
                </a:solidFill>
                <a:latin typeface="Trebuchet MS"/>
                <a:cs typeface="Trebuchet MS"/>
              </a:rPr>
              <a:t>integration</a:t>
            </a:r>
            <a:r>
              <a:rPr dirty="0" sz="105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4A5462"/>
                </a:solidFill>
                <a:latin typeface="Trebuchet MS"/>
                <a:cs typeface="Trebuchet MS"/>
              </a:rPr>
              <a:t>with</a:t>
            </a:r>
            <a:r>
              <a:rPr dirty="0" sz="105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30">
                <a:solidFill>
                  <a:srgbClr val="4A5462"/>
                </a:solidFill>
                <a:latin typeface="Trebuchet MS"/>
                <a:cs typeface="Trebuchet MS"/>
              </a:rPr>
              <a:t>existing</a:t>
            </a:r>
            <a:r>
              <a:rPr dirty="0" sz="105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70">
                <a:solidFill>
                  <a:srgbClr val="4A5462"/>
                </a:solidFill>
                <a:latin typeface="Trebuchet MS"/>
                <a:cs typeface="Trebuchet MS"/>
              </a:rPr>
              <a:t>educational</a:t>
            </a:r>
            <a:r>
              <a:rPr dirty="0" sz="105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60">
                <a:solidFill>
                  <a:srgbClr val="4A5462"/>
                </a:solidFill>
                <a:latin typeface="Trebuchet MS"/>
                <a:cs typeface="Trebuchet MS"/>
              </a:rPr>
              <a:t>platforms</a:t>
            </a:r>
            <a:r>
              <a:rPr dirty="0" sz="105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20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dirty="0" sz="105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4A5462"/>
                </a:solidFill>
                <a:latin typeface="Trebuchet MS"/>
                <a:cs typeface="Trebuchet MS"/>
              </a:rPr>
              <a:t>learning</a:t>
            </a:r>
            <a:r>
              <a:rPr dirty="0" sz="105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20">
                <a:solidFill>
                  <a:srgbClr val="4A5462"/>
                </a:solidFill>
                <a:latin typeface="Trebuchet MS"/>
                <a:cs typeface="Trebuchet MS"/>
              </a:rPr>
              <a:t>management</a:t>
            </a:r>
            <a:r>
              <a:rPr dirty="0" sz="105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85">
                <a:solidFill>
                  <a:srgbClr val="4A5462"/>
                </a:solidFill>
                <a:latin typeface="Trebuchet MS"/>
                <a:cs typeface="Trebuchet MS"/>
              </a:rPr>
              <a:t>systems</a:t>
            </a:r>
            <a:endParaRPr sz="1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050">
              <a:latin typeface="Trebuchet MS"/>
              <a:cs typeface="Trebuchet MS"/>
            </a:endParaRPr>
          </a:p>
          <a:p>
            <a:pPr marL="545465">
              <a:lnSpc>
                <a:spcPct val="100000"/>
              </a:lnSpc>
            </a:pPr>
            <a:r>
              <a:rPr dirty="0" sz="1350" spc="60">
                <a:solidFill>
                  <a:srgbClr val="1F2937"/>
                </a:solidFill>
                <a:latin typeface="Trebuchet MS"/>
                <a:cs typeface="Trebuchet MS"/>
              </a:rPr>
              <a:t>AI-</a:t>
            </a:r>
            <a:r>
              <a:rPr dirty="0" sz="1350" spc="114">
                <a:solidFill>
                  <a:srgbClr val="1F2937"/>
                </a:solidFill>
                <a:latin typeface="Trebuchet MS"/>
                <a:cs typeface="Trebuchet MS"/>
              </a:rPr>
              <a:t>powered</a:t>
            </a:r>
            <a:r>
              <a:rPr dirty="0" sz="1350" spc="-25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90">
                <a:solidFill>
                  <a:srgbClr val="1F2937"/>
                </a:solidFill>
                <a:latin typeface="Trebuchet MS"/>
                <a:cs typeface="Trebuchet MS"/>
              </a:rPr>
              <a:t>Career</a:t>
            </a:r>
            <a:r>
              <a:rPr dirty="0" sz="1350" spc="-2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105">
                <a:solidFill>
                  <a:srgbClr val="1F2937"/>
                </a:solidFill>
                <a:latin typeface="Trebuchet MS"/>
                <a:cs typeface="Trebuchet MS"/>
              </a:rPr>
              <a:t>Guidance</a:t>
            </a:r>
            <a:endParaRPr sz="1350">
              <a:latin typeface="Trebuchet MS"/>
              <a:cs typeface="Trebuchet MS"/>
            </a:endParaRPr>
          </a:p>
          <a:p>
            <a:pPr marL="545465">
              <a:lnSpc>
                <a:spcPct val="100000"/>
              </a:lnSpc>
              <a:spcBef>
                <a:spcPts val="405"/>
              </a:spcBef>
            </a:pPr>
            <a:r>
              <a:rPr dirty="0" sz="1050" spc="50">
                <a:solidFill>
                  <a:srgbClr val="4A5462"/>
                </a:solidFill>
                <a:latin typeface="Trebuchet MS"/>
                <a:cs typeface="Trebuchet MS"/>
              </a:rPr>
              <a:t>Personalized</a:t>
            </a:r>
            <a:r>
              <a:rPr dirty="0" sz="105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60">
                <a:solidFill>
                  <a:srgbClr val="4A5462"/>
                </a:solidFill>
                <a:latin typeface="Trebuchet MS"/>
                <a:cs typeface="Trebuchet MS"/>
              </a:rPr>
              <a:t>career</a:t>
            </a:r>
            <a:r>
              <a:rPr dirty="0" sz="105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80">
                <a:solidFill>
                  <a:srgbClr val="4A5462"/>
                </a:solidFill>
                <a:latin typeface="Trebuchet MS"/>
                <a:cs typeface="Trebuchet MS"/>
              </a:rPr>
              <a:t>path</a:t>
            </a:r>
            <a:r>
              <a:rPr dirty="0" sz="105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90">
                <a:solidFill>
                  <a:srgbClr val="4A5462"/>
                </a:solidFill>
                <a:latin typeface="Trebuchet MS"/>
                <a:cs typeface="Trebuchet MS"/>
              </a:rPr>
              <a:t>suggestions</a:t>
            </a:r>
            <a:r>
              <a:rPr dirty="0" sz="105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14">
                <a:solidFill>
                  <a:srgbClr val="4A5462"/>
                </a:solidFill>
                <a:latin typeface="Trebuchet MS"/>
                <a:cs typeface="Trebuchet MS"/>
              </a:rPr>
              <a:t>based</a:t>
            </a:r>
            <a:r>
              <a:rPr dirty="0" sz="1050" spc="-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95">
                <a:solidFill>
                  <a:srgbClr val="4A5462"/>
                </a:solidFill>
                <a:latin typeface="Trebuchet MS"/>
                <a:cs typeface="Trebuchet MS"/>
              </a:rPr>
              <a:t>on</a:t>
            </a:r>
            <a:r>
              <a:rPr dirty="0" sz="105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60">
                <a:solidFill>
                  <a:srgbClr val="4A5462"/>
                </a:solidFill>
                <a:latin typeface="Trebuchet MS"/>
                <a:cs typeface="Trebuchet MS"/>
              </a:rPr>
              <a:t>student</a:t>
            </a:r>
            <a:r>
              <a:rPr dirty="0" sz="105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interests,</a:t>
            </a:r>
            <a:r>
              <a:rPr dirty="0" sz="105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strengths,</a:t>
            </a:r>
            <a:r>
              <a:rPr dirty="0" sz="105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20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dirty="0" sz="1050" spc="-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65">
                <a:solidFill>
                  <a:srgbClr val="4A5462"/>
                </a:solidFill>
                <a:latin typeface="Trebuchet MS"/>
                <a:cs typeface="Trebuchet MS"/>
              </a:rPr>
              <a:t>market</a:t>
            </a:r>
            <a:r>
              <a:rPr dirty="0" sz="105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45">
                <a:solidFill>
                  <a:srgbClr val="4A5462"/>
                </a:solidFill>
                <a:latin typeface="Trebuchet MS"/>
                <a:cs typeface="Trebuchet MS"/>
              </a:rPr>
              <a:t>trends</a:t>
            </a:r>
            <a:endParaRPr sz="1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050">
              <a:latin typeface="Trebuchet MS"/>
              <a:cs typeface="Trebuchet MS"/>
            </a:endParaRPr>
          </a:p>
          <a:p>
            <a:pPr marL="545465">
              <a:lnSpc>
                <a:spcPct val="100000"/>
              </a:lnSpc>
            </a:pPr>
            <a:r>
              <a:rPr dirty="0" sz="1350" spc="75">
                <a:solidFill>
                  <a:srgbClr val="1F2937"/>
                </a:solidFill>
                <a:latin typeface="Trebuchet MS"/>
                <a:cs typeface="Trebuchet MS"/>
              </a:rPr>
              <a:t>Mobile</a:t>
            </a:r>
            <a:r>
              <a:rPr dirty="0" sz="1350" spc="-4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135">
                <a:solidFill>
                  <a:srgbClr val="1F2937"/>
                </a:solidFill>
                <a:latin typeface="Trebuchet MS"/>
                <a:cs typeface="Trebuchet MS"/>
              </a:rPr>
              <a:t>App</a:t>
            </a:r>
            <a:r>
              <a:rPr dirty="0" sz="1350" spc="-4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85">
                <a:solidFill>
                  <a:srgbClr val="1F2937"/>
                </a:solidFill>
                <a:latin typeface="Trebuchet MS"/>
                <a:cs typeface="Trebuchet MS"/>
              </a:rPr>
              <a:t>Development</a:t>
            </a:r>
            <a:endParaRPr sz="1350">
              <a:latin typeface="Trebuchet MS"/>
              <a:cs typeface="Trebuchet MS"/>
            </a:endParaRPr>
          </a:p>
          <a:p>
            <a:pPr marL="545465">
              <a:lnSpc>
                <a:spcPct val="100000"/>
              </a:lnSpc>
              <a:spcBef>
                <a:spcPts val="405"/>
              </a:spcBef>
            </a:pPr>
            <a:r>
              <a:rPr dirty="0" sz="1050">
                <a:solidFill>
                  <a:srgbClr val="4A5462"/>
                </a:solidFill>
                <a:latin typeface="Trebuchet MS"/>
                <a:cs typeface="Trebuchet MS"/>
              </a:rPr>
              <a:t>Native</a:t>
            </a:r>
            <a:r>
              <a:rPr dirty="0" sz="1050" spc="5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60">
                <a:solidFill>
                  <a:srgbClr val="4A5462"/>
                </a:solidFill>
                <a:latin typeface="Trebuchet MS"/>
                <a:cs typeface="Trebuchet MS"/>
              </a:rPr>
              <a:t>iOS</a:t>
            </a:r>
            <a:r>
              <a:rPr dirty="0" sz="1050" spc="5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20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dirty="0" sz="1050" spc="5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60">
                <a:solidFill>
                  <a:srgbClr val="4A5462"/>
                </a:solidFill>
                <a:latin typeface="Trebuchet MS"/>
                <a:cs typeface="Trebuchet MS"/>
              </a:rPr>
              <a:t>Android</a:t>
            </a:r>
            <a:r>
              <a:rPr dirty="0" sz="1050" spc="5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25">
                <a:solidFill>
                  <a:srgbClr val="4A5462"/>
                </a:solidFill>
                <a:latin typeface="Trebuchet MS"/>
                <a:cs typeface="Trebuchet MS"/>
              </a:rPr>
              <a:t>apps</a:t>
            </a:r>
            <a:r>
              <a:rPr dirty="0" sz="1050" spc="5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4A5462"/>
                </a:solidFill>
                <a:latin typeface="Trebuchet MS"/>
                <a:cs typeface="Trebuchet MS"/>
              </a:rPr>
              <a:t>with</a:t>
            </a:r>
            <a:r>
              <a:rPr dirty="0" sz="1050" spc="5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4A5462"/>
                </a:solidFill>
                <a:latin typeface="Trebuchet MS"/>
                <a:cs typeface="Trebuchet MS"/>
              </a:rPr>
              <a:t>offline</a:t>
            </a:r>
            <a:r>
              <a:rPr dirty="0" sz="1050" spc="50">
                <a:solidFill>
                  <a:srgbClr val="4A5462"/>
                </a:solidFill>
                <a:latin typeface="Trebuchet MS"/>
                <a:cs typeface="Trebuchet MS"/>
              </a:rPr>
              <a:t> capabilities </a:t>
            </a:r>
            <a:r>
              <a:rPr dirty="0" sz="1050" spc="120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dirty="0" sz="1050" spc="5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05">
                <a:solidFill>
                  <a:srgbClr val="4A5462"/>
                </a:solidFill>
                <a:latin typeface="Trebuchet MS"/>
                <a:cs typeface="Trebuchet MS"/>
              </a:rPr>
              <a:t>push</a:t>
            </a:r>
            <a:r>
              <a:rPr dirty="0" sz="1050" spc="5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4A5462"/>
                </a:solidFill>
                <a:latin typeface="Trebuchet MS"/>
                <a:cs typeface="Trebuchet MS"/>
              </a:rPr>
              <a:t>notifications</a:t>
            </a:r>
            <a:r>
              <a:rPr dirty="0" sz="1050" spc="5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4A5462"/>
                </a:solidFill>
                <a:latin typeface="Trebuchet MS"/>
                <a:cs typeface="Trebuchet MS"/>
              </a:rPr>
              <a:t>for</a:t>
            </a:r>
            <a:r>
              <a:rPr dirty="0" sz="1050" spc="5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70">
                <a:solidFill>
                  <a:srgbClr val="4A5462"/>
                </a:solidFill>
                <a:latin typeface="Trebuchet MS"/>
                <a:cs typeface="Trebuchet MS"/>
              </a:rPr>
              <a:t>study</a:t>
            </a:r>
            <a:r>
              <a:rPr dirty="0" sz="1050" spc="5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4A5462"/>
                </a:solidFill>
                <a:latin typeface="Trebuchet MS"/>
                <a:cs typeface="Trebuchet MS"/>
              </a:rPr>
              <a:t>reminders</a:t>
            </a:r>
            <a:endParaRPr sz="1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rebuchet MS"/>
              <a:cs typeface="Trebuchet MS"/>
            </a:endParaRPr>
          </a:p>
          <a:p>
            <a:pPr marL="545465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2562EB"/>
                </a:solidFill>
                <a:latin typeface="Trebuchet MS"/>
                <a:cs typeface="Trebuchet MS"/>
              </a:rPr>
              <a:t>SHORT</a:t>
            </a:r>
            <a:r>
              <a:rPr dirty="0" sz="1050" spc="70">
                <a:solidFill>
                  <a:srgbClr val="2562EB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562EB"/>
                </a:solidFill>
                <a:latin typeface="Trebuchet MS"/>
                <a:cs typeface="Trebuchet MS"/>
              </a:rPr>
              <a:t>TERM</a:t>
            </a:r>
            <a:r>
              <a:rPr dirty="0" sz="1050" spc="70">
                <a:solidFill>
                  <a:srgbClr val="2562EB"/>
                </a:solidFill>
                <a:latin typeface="Trebuchet MS"/>
                <a:cs typeface="Trebuchet MS"/>
              </a:rPr>
              <a:t> </a:t>
            </a:r>
            <a:r>
              <a:rPr dirty="0" sz="1050" spc="100">
                <a:solidFill>
                  <a:srgbClr val="2562EB"/>
                </a:solidFill>
                <a:latin typeface="Trebuchet MS"/>
                <a:cs typeface="Trebuchet MS"/>
              </a:rPr>
              <a:t>(6</a:t>
            </a:r>
            <a:r>
              <a:rPr dirty="0" sz="1050" spc="70">
                <a:solidFill>
                  <a:srgbClr val="2562EB"/>
                </a:solidFill>
                <a:latin typeface="Trebuchet MS"/>
                <a:cs typeface="Trebuchet MS"/>
              </a:rPr>
              <a:t> </a:t>
            </a:r>
            <a:r>
              <a:rPr dirty="0" sz="1050" spc="85">
                <a:solidFill>
                  <a:srgbClr val="2562EB"/>
                </a:solidFill>
                <a:latin typeface="Trebuchet MS"/>
                <a:cs typeface="Trebuchet MS"/>
              </a:rPr>
              <a:t>months)</a:t>
            </a:r>
            <a:endParaRPr sz="1050">
              <a:latin typeface="Trebuchet MS"/>
              <a:cs typeface="Trebuchet MS"/>
            </a:endParaRPr>
          </a:p>
          <a:p>
            <a:pPr marL="545465">
              <a:lnSpc>
                <a:spcPct val="100000"/>
              </a:lnSpc>
              <a:spcBef>
                <a:spcPts val="165"/>
              </a:spcBef>
            </a:pPr>
            <a:r>
              <a:rPr dirty="0" sz="900" spc="50">
                <a:solidFill>
                  <a:srgbClr val="4A5462"/>
                </a:solidFill>
                <a:latin typeface="Trebuchet MS"/>
                <a:cs typeface="Trebuchet MS"/>
              </a:rPr>
              <a:t>Mobile</a:t>
            </a:r>
            <a:r>
              <a:rPr dirty="0" sz="900" spc="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900" spc="110">
                <a:solidFill>
                  <a:srgbClr val="4A5462"/>
                </a:solidFill>
                <a:latin typeface="Trebuchet MS"/>
                <a:cs typeface="Trebuchet MS"/>
              </a:rPr>
              <a:t>app</a:t>
            </a:r>
            <a:r>
              <a:rPr dirty="0" sz="900" spc="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900" spc="70">
                <a:solidFill>
                  <a:srgbClr val="4A5462"/>
                </a:solidFill>
                <a:latin typeface="Trebuchet MS"/>
                <a:cs typeface="Trebuchet MS"/>
              </a:rPr>
              <a:t>launch</a:t>
            </a:r>
            <a:r>
              <a:rPr dirty="0" sz="900" spc="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4A5462"/>
                </a:solidFill>
                <a:latin typeface="Trebuchet MS"/>
                <a:cs typeface="Trebuchet MS"/>
              </a:rPr>
              <a:t>&amp;</a:t>
            </a:r>
            <a:r>
              <a:rPr dirty="0" sz="900" spc="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4A5462"/>
                </a:solidFill>
                <a:latin typeface="Trebuchet MS"/>
                <a:cs typeface="Trebuchet MS"/>
              </a:rPr>
              <a:t>Hindi/English</a:t>
            </a:r>
            <a:r>
              <a:rPr dirty="0" sz="900" spc="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4A5462"/>
                </a:solidFill>
                <a:latin typeface="Trebuchet MS"/>
                <a:cs typeface="Trebuchet MS"/>
              </a:rPr>
              <a:t>refinement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900">
              <a:latin typeface="Trebuchet MS"/>
              <a:cs typeface="Trebuchet MS"/>
            </a:endParaRPr>
          </a:p>
          <a:p>
            <a:pPr marL="545465">
              <a:lnSpc>
                <a:spcPct val="100000"/>
              </a:lnSpc>
              <a:spcBef>
                <a:spcPts val="5"/>
              </a:spcBef>
            </a:pPr>
            <a:r>
              <a:rPr dirty="0" sz="1050" spc="65">
                <a:solidFill>
                  <a:srgbClr val="2562EB"/>
                </a:solidFill>
                <a:latin typeface="Trebuchet MS"/>
                <a:cs typeface="Trebuchet MS"/>
              </a:rPr>
              <a:t>MID</a:t>
            </a:r>
            <a:r>
              <a:rPr dirty="0" sz="1050">
                <a:solidFill>
                  <a:srgbClr val="2562EB"/>
                </a:solidFill>
                <a:latin typeface="Trebuchet MS"/>
                <a:cs typeface="Trebuchet MS"/>
              </a:rPr>
              <a:t> TERM </a:t>
            </a:r>
            <a:r>
              <a:rPr dirty="0" sz="1050" spc="-70">
                <a:solidFill>
                  <a:srgbClr val="2562EB"/>
                </a:solidFill>
                <a:latin typeface="Trebuchet MS"/>
                <a:cs typeface="Trebuchet MS"/>
              </a:rPr>
              <a:t>(1</a:t>
            </a:r>
            <a:r>
              <a:rPr dirty="0" sz="1050" spc="5">
                <a:solidFill>
                  <a:srgbClr val="2562EB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2562EB"/>
                </a:solidFill>
                <a:latin typeface="Trebuchet MS"/>
                <a:cs typeface="Trebuchet MS"/>
              </a:rPr>
              <a:t>year)</a:t>
            </a:r>
            <a:endParaRPr sz="1050">
              <a:latin typeface="Trebuchet MS"/>
              <a:cs typeface="Trebuchet MS"/>
            </a:endParaRPr>
          </a:p>
          <a:p>
            <a:pPr marL="545465">
              <a:lnSpc>
                <a:spcPct val="100000"/>
              </a:lnSpc>
              <a:spcBef>
                <a:spcPts val="165"/>
              </a:spcBef>
            </a:pPr>
            <a:r>
              <a:rPr dirty="0" sz="900">
                <a:solidFill>
                  <a:srgbClr val="4A5462"/>
                </a:solidFill>
                <a:latin typeface="Trebuchet MS"/>
                <a:cs typeface="Trebuchet MS"/>
              </a:rPr>
              <a:t>Additional</a:t>
            </a:r>
            <a:r>
              <a:rPr dirty="0" sz="900" spc="5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900" spc="95">
                <a:solidFill>
                  <a:srgbClr val="4A5462"/>
                </a:solidFill>
                <a:latin typeface="Trebuchet MS"/>
                <a:cs typeface="Trebuchet MS"/>
              </a:rPr>
              <a:t>languages</a:t>
            </a:r>
            <a:r>
              <a:rPr dirty="0" sz="900" spc="6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4A5462"/>
                </a:solidFill>
                <a:latin typeface="Trebuchet MS"/>
                <a:cs typeface="Trebuchet MS"/>
              </a:rPr>
              <a:t>&amp;</a:t>
            </a:r>
            <a:r>
              <a:rPr dirty="0" sz="900" spc="5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4A5462"/>
                </a:solidFill>
                <a:latin typeface="Trebuchet MS"/>
                <a:cs typeface="Trebuchet MS"/>
              </a:rPr>
              <a:t>life</a:t>
            </a:r>
            <a:r>
              <a:rPr dirty="0" sz="900" spc="6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4A5462"/>
                </a:solidFill>
                <a:latin typeface="Trebuchet MS"/>
                <a:cs typeface="Trebuchet MS"/>
              </a:rPr>
              <a:t>skill</a:t>
            </a:r>
            <a:r>
              <a:rPr dirty="0" sz="900" spc="6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900" spc="65">
                <a:solidFill>
                  <a:srgbClr val="4A5462"/>
                </a:solidFill>
                <a:latin typeface="Trebuchet MS"/>
                <a:cs typeface="Trebuchet MS"/>
              </a:rPr>
              <a:t>courses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900">
              <a:latin typeface="Trebuchet MS"/>
              <a:cs typeface="Trebuchet MS"/>
            </a:endParaRPr>
          </a:p>
          <a:p>
            <a:pPr marL="545465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2562EB"/>
                </a:solidFill>
                <a:latin typeface="Trebuchet MS"/>
                <a:cs typeface="Trebuchet MS"/>
              </a:rPr>
              <a:t>LONG</a:t>
            </a:r>
            <a:r>
              <a:rPr dirty="0" sz="1050" spc="50">
                <a:solidFill>
                  <a:srgbClr val="2562EB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2562EB"/>
                </a:solidFill>
                <a:latin typeface="Trebuchet MS"/>
                <a:cs typeface="Trebuchet MS"/>
              </a:rPr>
              <a:t>TERM</a:t>
            </a:r>
            <a:r>
              <a:rPr dirty="0" sz="1050" spc="55">
                <a:solidFill>
                  <a:srgbClr val="2562EB"/>
                </a:solidFill>
                <a:latin typeface="Trebuchet MS"/>
                <a:cs typeface="Trebuchet MS"/>
              </a:rPr>
              <a:t> </a:t>
            </a:r>
            <a:r>
              <a:rPr dirty="0" sz="1050" spc="100">
                <a:solidFill>
                  <a:srgbClr val="2562EB"/>
                </a:solidFill>
                <a:latin typeface="Trebuchet MS"/>
                <a:cs typeface="Trebuchet MS"/>
              </a:rPr>
              <a:t>(2+</a:t>
            </a:r>
            <a:r>
              <a:rPr dirty="0" sz="1050" spc="55">
                <a:solidFill>
                  <a:srgbClr val="2562EB"/>
                </a:solidFill>
                <a:latin typeface="Trebuchet MS"/>
                <a:cs typeface="Trebuchet MS"/>
              </a:rPr>
              <a:t> </a:t>
            </a:r>
            <a:r>
              <a:rPr dirty="0" sz="1050" spc="70">
                <a:solidFill>
                  <a:srgbClr val="2562EB"/>
                </a:solidFill>
                <a:latin typeface="Trebuchet MS"/>
                <a:cs typeface="Trebuchet MS"/>
              </a:rPr>
              <a:t>years)</a:t>
            </a:r>
            <a:endParaRPr sz="1050">
              <a:latin typeface="Trebuchet MS"/>
              <a:cs typeface="Trebuchet MS"/>
            </a:endParaRPr>
          </a:p>
          <a:p>
            <a:pPr marL="545465">
              <a:lnSpc>
                <a:spcPct val="100000"/>
              </a:lnSpc>
              <a:spcBef>
                <a:spcPts val="165"/>
              </a:spcBef>
            </a:pPr>
            <a:r>
              <a:rPr dirty="0" sz="900" spc="20">
                <a:solidFill>
                  <a:srgbClr val="4A5462"/>
                </a:solidFill>
                <a:latin typeface="Trebuchet MS"/>
                <a:cs typeface="Trebuchet MS"/>
              </a:rPr>
              <a:t>Platform</a:t>
            </a:r>
            <a:r>
              <a:rPr dirty="0" sz="900" spc="4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4A5462"/>
                </a:solidFill>
                <a:latin typeface="Trebuchet MS"/>
                <a:cs typeface="Trebuchet MS"/>
              </a:rPr>
              <a:t>integration</a:t>
            </a:r>
            <a:r>
              <a:rPr dirty="0" sz="900" spc="4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900" spc="20">
                <a:solidFill>
                  <a:srgbClr val="4A5462"/>
                </a:solidFill>
                <a:latin typeface="Trebuchet MS"/>
                <a:cs typeface="Trebuchet MS"/>
              </a:rPr>
              <a:t>&amp;</a:t>
            </a:r>
            <a:r>
              <a:rPr dirty="0" sz="900" spc="4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900" spc="50">
                <a:solidFill>
                  <a:srgbClr val="4A5462"/>
                </a:solidFill>
                <a:latin typeface="Trebuchet MS"/>
                <a:cs typeface="Trebuchet MS"/>
              </a:rPr>
              <a:t>career</a:t>
            </a:r>
            <a:r>
              <a:rPr dirty="0" sz="900" spc="4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900" spc="85">
                <a:solidFill>
                  <a:srgbClr val="4A5462"/>
                </a:solidFill>
                <a:latin typeface="Trebuchet MS"/>
                <a:cs typeface="Trebuchet MS"/>
              </a:rPr>
              <a:t>guidance</a:t>
            </a:r>
            <a:r>
              <a:rPr dirty="0" sz="900" spc="4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4A5462"/>
                </a:solidFill>
                <a:latin typeface="Trebuchet MS"/>
                <a:cs typeface="Trebuchet MS"/>
              </a:rPr>
              <a:t>AI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542924" y="4952999"/>
            <a:ext cx="285750" cy="285750"/>
            <a:chOff x="542924" y="4952999"/>
            <a:chExt cx="285750" cy="285750"/>
          </a:xfrm>
        </p:grpSpPr>
        <p:sp>
          <p:nvSpPr>
            <p:cNvPr id="10" name="object 10" descr=""/>
            <p:cNvSpPr/>
            <p:nvPr/>
          </p:nvSpPr>
          <p:spPr>
            <a:xfrm>
              <a:off x="542924" y="4952999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142874" y="285749"/>
                  </a:moveTo>
                  <a:lnTo>
                    <a:pt x="101400" y="279598"/>
                  </a:lnTo>
                  <a:lnTo>
                    <a:pt x="63497" y="261670"/>
                  </a:lnTo>
                  <a:lnTo>
                    <a:pt x="32429" y="233514"/>
                  </a:lnTo>
                  <a:lnTo>
                    <a:pt x="10875" y="197550"/>
                  </a:lnTo>
                  <a:lnTo>
                    <a:pt x="686" y="156878"/>
                  </a:lnTo>
                  <a:lnTo>
                    <a:pt x="0" y="142874"/>
                  </a:lnTo>
                  <a:lnTo>
                    <a:pt x="171" y="135855"/>
                  </a:lnTo>
                  <a:lnTo>
                    <a:pt x="8348" y="94748"/>
                  </a:lnTo>
                  <a:lnTo>
                    <a:pt x="28121" y="57756"/>
                  </a:lnTo>
                  <a:lnTo>
                    <a:pt x="57756" y="28120"/>
                  </a:lnTo>
                  <a:lnTo>
                    <a:pt x="94749" y="8347"/>
                  </a:lnTo>
                  <a:lnTo>
                    <a:pt x="135856" y="171"/>
                  </a:lnTo>
                  <a:lnTo>
                    <a:pt x="142874" y="0"/>
                  </a:lnTo>
                  <a:lnTo>
                    <a:pt x="149894" y="171"/>
                  </a:lnTo>
                  <a:lnTo>
                    <a:pt x="191000" y="8347"/>
                  </a:lnTo>
                  <a:lnTo>
                    <a:pt x="227992" y="28120"/>
                  </a:lnTo>
                  <a:lnTo>
                    <a:pt x="239968" y="38100"/>
                  </a:lnTo>
                  <a:lnTo>
                    <a:pt x="142875" y="38100"/>
                  </a:lnTo>
                  <a:lnTo>
                    <a:pt x="132553" y="38598"/>
                  </a:lnTo>
                  <a:lnTo>
                    <a:pt x="93434" y="50485"/>
                  </a:lnTo>
                  <a:lnTo>
                    <a:pt x="61842" y="76438"/>
                  </a:lnTo>
                  <a:lnTo>
                    <a:pt x="42586" y="112505"/>
                  </a:lnTo>
                  <a:lnTo>
                    <a:pt x="38100" y="142874"/>
                  </a:lnTo>
                  <a:lnTo>
                    <a:pt x="38598" y="153196"/>
                  </a:lnTo>
                  <a:lnTo>
                    <a:pt x="50485" y="192315"/>
                  </a:lnTo>
                  <a:lnTo>
                    <a:pt x="76438" y="223908"/>
                  </a:lnTo>
                  <a:lnTo>
                    <a:pt x="112505" y="243163"/>
                  </a:lnTo>
                  <a:lnTo>
                    <a:pt x="142875" y="247650"/>
                  </a:lnTo>
                  <a:lnTo>
                    <a:pt x="239967" y="247650"/>
                  </a:lnTo>
                  <a:lnTo>
                    <a:pt x="238818" y="248744"/>
                  </a:lnTo>
                  <a:lnTo>
                    <a:pt x="203970" y="272028"/>
                  </a:lnTo>
                  <a:lnTo>
                    <a:pt x="163832" y="284205"/>
                  </a:lnTo>
                  <a:lnTo>
                    <a:pt x="149894" y="285578"/>
                  </a:lnTo>
                  <a:lnTo>
                    <a:pt x="142874" y="285749"/>
                  </a:lnTo>
                  <a:close/>
                </a:path>
                <a:path w="285750" h="285750">
                  <a:moveTo>
                    <a:pt x="239967" y="247650"/>
                  </a:moveTo>
                  <a:lnTo>
                    <a:pt x="142875" y="247650"/>
                  </a:lnTo>
                  <a:lnTo>
                    <a:pt x="153196" y="247151"/>
                  </a:lnTo>
                  <a:lnTo>
                    <a:pt x="163319" y="245656"/>
                  </a:lnTo>
                  <a:lnTo>
                    <a:pt x="201095" y="230008"/>
                  </a:lnTo>
                  <a:lnTo>
                    <a:pt x="230008" y="201095"/>
                  </a:lnTo>
                  <a:lnTo>
                    <a:pt x="245656" y="163319"/>
                  </a:lnTo>
                  <a:lnTo>
                    <a:pt x="247650" y="142874"/>
                  </a:lnTo>
                  <a:lnTo>
                    <a:pt x="247151" y="132553"/>
                  </a:lnTo>
                  <a:lnTo>
                    <a:pt x="235264" y="93433"/>
                  </a:lnTo>
                  <a:lnTo>
                    <a:pt x="209311" y="61841"/>
                  </a:lnTo>
                  <a:lnTo>
                    <a:pt x="173244" y="42586"/>
                  </a:lnTo>
                  <a:lnTo>
                    <a:pt x="142875" y="38100"/>
                  </a:lnTo>
                  <a:lnTo>
                    <a:pt x="239968" y="38100"/>
                  </a:lnTo>
                  <a:lnTo>
                    <a:pt x="265427" y="69428"/>
                  </a:lnTo>
                  <a:lnTo>
                    <a:pt x="281466" y="108150"/>
                  </a:lnTo>
                  <a:lnTo>
                    <a:pt x="285749" y="142874"/>
                  </a:lnTo>
                  <a:lnTo>
                    <a:pt x="285578" y="149893"/>
                  </a:lnTo>
                  <a:lnTo>
                    <a:pt x="285063" y="156878"/>
                  </a:lnTo>
                  <a:lnTo>
                    <a:pt x="284268" y="163319"/>
                  </a:lnTo>
                  <a:lnTo>
                    <a:pt x="284205" y="163830"/>
                  </a:lnTo>
                  <a:lnTo>
                    <a:pt x="272029" y="203969"/>
                  </a:lnTo>
                  <a:lnTo>
                    <a:pt x="248744" y="238817"/>
                  </a:lnTo>
                  <a:lnTo>
                    <a:pt x="243902" y="243902"/>
                  </a:lnTo>
                  <a:lnTo>
                    <a:pt x="239967" y="247650"/>
                  </a:lnTo>
                  <a:close/>
                </a:path>
              </a:pathLst>
            </a:custGeom>
            <a:solidFill>
              <a:srgbClr val="F97316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499" y="4981574"/>
              <a:ext cx="228600" cy="228599"/>
            </a:xfrm>
            <a:prstGeom prst="rect">
              <a:avLst/>
            </a:prstGeom>
          </p:spPr>
        </p:pic>
      </p:grpSp>
      <p:grpSp>
        <p:nvGrpSpPr>
          <p:cNvPr id="12" name="object 12" descr=""/>
          <p:cNvGrpSpPr/>
          <p:nvPr/>
        </p:nvGrpSpPr>
        <p:grpSpPr>
          <a:xfrm>
            <a:off x="542924" y="5524499"/>
            <a:ext cx="285750" cy="285750"/>
            <a:chOff x="542924" y="5524499"/>
            <a:chExt cx="285750" cy="285750"/>
          </a:xfrm>
        </p:grpSpPr>
        <p:sp>
          <p:nvSpPr>
            <p:cNvPr id="13" name="object 13" descr=""/>
            <p:cNvSpPr/>
            <p:nvPr/>
          </p:nvSpPr>
          <p:spPr>
            <a:xfrm>
              <a:off x="542924" y="5524499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142874" y="285749"/>
                  </a:moveTo>
                  <a:lnTo>
                    <a:pt x="101400" y="279598"/>
                  </a:lnTo>
                  <a:lnTo>
                    <a:pt x="63496" y="261670"/>
                  </a:lnTo>
                  <a:lnTo>
                    <a:pt x="32429" y="233514"/>
                  </a:lnTo>
                  <a:lnTo>
                    <a:pt x="10875" y="197550"/>
                  </a:lnTo>
                  <a:lnTo>
                    <a:pt x="686" y="156879"/>
                  </a:lnTo>
                  <a:lnTo>
                    <a:pt x="0" y="142874"/>
                  </a:lnTo>
                  <a:lnTo>
                    <a:pt x="171" y="135855"/>
                  </a:lnTo>
                  <a:lnTo>
                    <a:pt x="8348" y="94748"/>
                  </a:lnTo>
                  <a:lnTo>
                    <a:pt x="28121" y="57755"/>
                  </a:lnTo>
                  <a:lnTo>
                    <a:pt x="57757" y="28120"/>
                  </a:lnTo>
                  <a:lnTo>
                    <a:pt x="94749" y="8347"/>
                  </a:lnTo>
                  <a:lnTo>
                    <a:pt x="135855" y="171"/>
                  </a:lnTo>
                  <a:lnTo>
                    <a:pt x="142874" y="0"/>
                  </a:lnTo>
                  <a:lnTo>
                    <a:pt x="149894" y="171"/>
                  </a:lnTo>
                  <a:lnTo>
                    <a:pt x="191000" y="8347"/>
                  </a:lnTo>
                  <a:lnTo>
                    <a:pt x="227992" y="28120"/>
                  </a:lnTo>
                  <a:lnTo>
                    <a:pt x="239968" y="38100"/>
                  </a:lnTo>
                  <a:lnTo>
                    <a:pt x="142875" y="38100"/>
                  </a:lnTo>
                  <a:lnTo>
                    <a:pt x="132553" y="38598"/>
                  </a:lnTo>
                  <a:lnTo>
                    <a:pt x="93433" y="50485"/>
                  </a:lnTo>
                  <a:lnTo>
                    <a:pt x="61842" y="76438"/>
                  </a:lnTo>
                  <a:lnTo>
                    <a:pt x="42586" y="112505"/>
                  </a:lnTo>
                  <a:lnTo>
                    <a:pt x="38100" y="142874"/>
                  </a:lnTo>
                  <a:lnTo>
                    <a:pt x="38598" y="153196"/>
                  </a:lnTo>
                  <a:lnTo>
                    <a:pt x="50485" y="192315"/>
                  </a:lnTo>
                  <a:lnTo>
                    <a:pt x="76438" y="223907"/>
                  </a:lnTo>
                  <a:lnTo>
                    <a:pt x="112505" y="243163"/>
                  </a:lnTo>
                  <a:lnTo>
                    <a:pt x="142875" y="247650"/>
                  </a:lnTo>
                  <a:lnTo>
                    <a:pt x="239966" y="247650"/>
                  </a:lnTo>
                  <a:lnTo>
                    <a:pt x="238818" y="248744"/>
                  </a:lnTo>
                  <a:lnTo>
                    <a:pt x="203969" y="272028"/>
                  </a:lnTo>
                  <a:lnTo>
                    <a:pt x="163830" y="284204"/>
                  </a:lnTo>
                  <a:lnTo>
                    <a:pt x="149894" y="285578"/>
                  </a:lnTo>
                  <a:lnTo>
                    <a:pt x="142874" y="285749"/>
                  </a:lnTo>
                  <a:close/>
                </a:path>
                <a:path w="285750" h="285750">
                  <a:moveTo>
                    <a:pt x="239966" y="247650"/>
                  </a:moveTo>
                  <a:lnTo>
                    <a:pt x="142875" y="247650"/>
                  </a:lnTo>
                  <a:lnTo>
                    <a:pt x="153196" y="247151"/>
                  </a:lnTo>
                  <a:lnTo>
                    <a:pt x="163319" y="245655"/>
                  </a:lnTo>
                  <a:lnTo>
                    <a:pt x="201095" y="230007"/>
                  </a:lnTo>
                  <a:lnTo>
                    <a:pt x="230008" y="201095"/>
                  </a:lnTo>
                  <a:lnTo>
                    <a:pt x="245656" y="163319"/>
                  </a:lnTo>
                  <a:lnTo>
                    <a:pt x="247650" y="142874"/>
                  </a:lnTo>
                  <a:lnTo>
                    <a:pt x="247151" y="132553"/>
                  </a:lnTo>
                  <a:lnTo>
                    <a:pt x="235264" y="93433"/>
                  </a:lnTo>
                  <a:lnTo>
                    <a:pt x="209311" y="61841"/>
                  </a:lnTo>
                  <a:lnTo>
                    <a:pt x="173244" y="42586"/>
                  </a:lnTo>
                  <a:lnTo>
                    <a:pt x="142875" y="38100"/>
                  </a:lnTo>
                  <a:lnTo>
                    <a:pt x="239968" y="38100"/>
                  </a:lnTo>
                  <a:lnTo>
                    <a:pt x="265427" y="69427"/>
                  </a:lnTo>
                  <a:lnTo>
                    <a:pt x="281466" y="108150"/>
                  </a:lnTo>
                  <a:lnTo>
                    <a:pt x="285749" y="142874"/>
                  </a:lnTo>
                  <a:lnTo>
                    <a:pt x="285578" y="149894"/>
                  </a:lnTo>
                  <a:lnTo>
                    <a:pt x="285063" y="156879"/>
                  </a:lnTo>
                  <a:lnTo>
                    <a:pt x="284268" y="163319"/>
                  </a:lnTo>
                  <a:lnTo>
                    <a:pt x="284205" y="163830"/>
                  </a:lnTo>
                  <a:lnTo>
                    <a:pt x="272029" y="203969"/>
                  </a:lnTo>
                  <a:lnTo>
                    <a:pt x="248744" y="238817"/>
                  </a:lnTo>
                  <a:lnTo>
                    <a:pt x="243902" y="243902"/>
                  </a:lnTo>
                  <a:lnTo>
                    <a:pt x="239966" y="247650"/>
                  </a:lnTo>
                  <a:close/>
                </a:path>
              </a:pathLst>
            </a:custGeom>
            <a:solidFill>
              <a:srgbClr val="F97316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499" y="5553074"/>
              <a:ext cx="228600" cy="228599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542924" y="6095999"/>
            <a:ext cx="285750" cy="285750"/>
            <a:chOff x="542924" y="6095999"/>
            <a:chExt cx="285750" cy="285750"/>
          </a:xfrm>
        </p:grpSpPr>
        <p:sp>
          <p:nvSpPr>
            <p:cNvPr id="16" name="object 16" descr=""/>
            <p:cNvSpPr/>
            <p:nvPr/>
          </p:nvSpPr>
          <p:spPr>
            <a:xfrm>
              <a:off x="542924" y="6095999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142874" y="285749"/>
                  </a:moveTo>
                  <a:lnTo>
                    <a:pt x="101400" y="279598"/>
                  </a:lnTo>
                  <a:lnTo>
                    <a:pt x="63497" y="261671"/>
                  </a:lnTo>
                  <a:lnTo>
                    <a:pt x="32429" y="233514"/>
                  </a:lnTo>
                  <a:lnTo>
                    <a:pt x="10875" y="197550"/>
                  </a:lnTo>
                  <a:lnTo>
                    <a:pt x="686" y="156879"/>
                  </a:lnTo>
                  <a:lnTo>
                    <a:pt x="0" y="142874"/>
                  </a:lnTo>
                  <a:lnTo>
                    <a:pt x="171" y="135855"/>
                  </a:lnTo>
                  <a:lnTo>
                    <a:pt x="8348" y="94749"/>
                  </a:lnTo>
                  <a:lnTo>
                    <a:pt x="28121" y="57756"/>
                  </a:lnTo>
                  <a:lnTo>
                    <a:pt x="57756" y="28120"/>
                  </a:lnTo>
                  <a:lnTo>
                    <a:pt x="94749" y="8347"/>
                  </a:lnTo>
                  <a:lnTo>
                    <a:pt x="135855" y="171"/>
                  </a:lnTo>
                  <a:lnTo>
                    <a:pt x="142874" y="0"/>
                  </a:lnTo>
                  <a:lnTo>
                    <a:pt x="149894" y="171"/>
                  </a:lnTo>
                  <a:lnTo>
                    <a:pt x="191000" y="8347"/>
                  </a:lnTo>
                  <a:lnTo>
                    <a:pt x="227992" y="28120"/>
                  </a:lnTo>
                  <a:lnTo>
                    <a:pt x="239968" y="38100"/>
                  </a:lnTo>
                  <a:lnTo>
                    <a:pt x="142875" y="38100"/>
                  </a:lnTo>
                  <a:lnTo>
                    <a:pt x="132553" y="38598"/>
                  </a:lnTo>
                  <a:lnTo>
                    <a:pt x="93434" y="50485"/>
                  </a:lnTo>
                  <a:lnTo>
                    <a:pt x="61842" y="76438"/>
                  </a:lnTo>
                  <a:lnTo>
                    <a:pt x="42586" y="112505"/>
                  </a:lnTo>
                  <a:lnTo>
                    <a:pt x="38100" y="142874"/>
                  </a:lnTo>
                  <a:lnTo>
                    <a:pt x="38598" y="153196"/>
                  </a:lnTo>
                  <a:lnTo>
                    <a:pt x="50485" y="192315"/>
                  </a:lnTo>
                  <a:lnTo>
                    <a:pt x="76438" y="223907"/>
                  </a:lnTo>
                  <a:lnTo>
                    <a:pt x="112505" y="243163"/>
                  </a:lnTo>
                  <a:lnTo>
                    <a:pt x="142875" y="247650"/>
                  </a:lnTo>
                  <a:lnTo>
                    <a:pt x="239967" y="247650"/>
                  </a:lnTo>
                  <a:lnTo>
                    <a:pt x="238818" y="248744"/>
                  </a:lnTo>
                  <a:lnTo>
                    <a:pt x="203969" y="272029"/>
                  </a:lnTo>
                  <a:lnTo>
                    <a:pt x="163830" y="284205"/>
                  </a:lnTo>
                  <a:lnTo>
                    <a:pt x="149894" y="285578"/>
                  </a:lnTo>
                  <a:lnTo>
                    <a:pt x="142874" y="285749"/>
                  </a:lnTo>
                  <a:close/>
                </a:path>
                <a:path w="285750" h="285750">
                  <a:moveTo>
                    <a:pt x="239967" y="247650"/>
                  </a:moveTo>
                  <a:lnTo>
                    <a:pt x="142875" y="247650"/>
                  </a:lnTo>
                  <a:lnTo>
                    <a:pt x="153196" y="247151"/>
                  </a:lnTo>
                  <a:lnTo>
                    <a:pt x="163319" y="245655"/>
                  </a:lnTo>
                  <a:lnTo>
                    <a:pt x="201095" y="230008"/>
                  </a:lnTo>
                  <a:lnTo>
                    <a:pt x="230008" y="201095"/>
                  </a:lnTo>
                  <a:lnTo>
                    <a:pt x="245656" y="163319"/>
                  </a:lnTo>
                  <a:lnTo>
                    <a:pt x="247650" y="142874"/>
                  </a:lnTo>
                  <a:lnTo>
                    <a:pt x="247151" y="132553"/>
                  </a:lnTo>
                  <a:lnTo>
                    <a:pt x="235264" y="93433"/>
                  </a:lnTo>
                  <a:lnTo>
                    <a:pt x="209311" y="61841"/>
                  </a:lnTo>
                  <a:lnTo>
                    <a:pt x="173244" y="42586"/>
                  </a:lnTo>
                  <a:lnTo>
                    <a:pt x="142875" y="38100"/>
                  </a:lnTo>
                  <a:lnTo>
                    <a:pt x="239968" y="38100"/>
                  </a:lnTo>
                  <a:lnTo>
                    <a:pt x="265427" y="69428"/>
                  </a:lnTo>
                  <a:lnTo>
                    <a:pt x="281466" y="108150"/>
                  </a:lnTo>
                  <a:lnTo>
                    <a:pt x="285749" y="142874"/>
                  </a:lnTo>
                  <a:lnTo>
                    <a:pt x="285578" y="149894"/>
                  </a:lnTo>
                  <a:lnTo>
                    <a:pt x="285063" y="156879"/>
                  </a:lnTo>
                  <a:lnTo>
                    <a:pt x="284268" y="163319"/>
                  </a:lnTo>
                  <a:lnTo>
                    <a:pt x="284205" y="163830"/>
                  </a:lnTo>
                  <a:lnTo>
                    <a:pt x="272029" y="203969"/>
                  </a:lnTo>
                  <a:lnTo>
                    <a:pt x="248744" y="238817"/>
                  </a:lnTo>
                  <a:lnTo>
                    <a:pt x="243902" y="243902"/>
                  </a:lnTo>
                  <a:lnTo>
                    <a:pt x="239967" y="247650"/>
                  </a:lnTo>
                  <a:close/>
                </a:path>
              </a:pathLst>
            </a:custGeom>
            <a:solidFill>
              <a:srgbClr val="F97316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1499" y="6124574"/>
              <a:ext cx="228600" cy="2285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-65"/>
              <a:t>The</a:t>
            </a:r>
            <a:r>
              <a:rPr dirty="0" sz="2950" spc="-140"/>
              <a:t> </a:t>
            </a:r>
            <a:r>
              <a:rPr dirty="0" sz="2950" spc="-35"/>
              <a:t>Problem</a:t>
            </a:r>
            <a:endParaRPr sz="2950"/>
          </a:p>
        </p:txBody>
      </p:sp>
      <p:grpSp>
        <p:nvGrpSpPr>
          <p:cNvPr id="3" name="object 3" descr=""/>
          <p:cNvGrpSpPr/>
          <p:nvPr/>
        </p:nvGrpSpPr>
        <p:grpSpPr>
          <a:xfrm>
            <a:off x="571499" y="4295774"/>
            <a:ext cx="14401800" cy="800100"/>
            <a:chOff x="571499" y="4295774"/>
            <a:chExt cx="14401800" cy="800100"/>
          </a:xfrm>
        </p:grpSpPr>
        <p:sp>
          <p:nvSpPr>
            <p:cNvPr id="4" name="object 4" descr=""/>
            <p:cNvSpPr/>
            <p:nvPr/>
          </p:nvSpPr>
          <p:spPr>
            <a:xfrm>
              <a:off x="590549" y="4295774"/>
              <a:ext cx="14382750" cy="800100"/>
            </a:xfrm>
            <a:custGeom>
              <a:avLst/>
              <a:gdLst/>
              <a:ahLst/>
              <a:cxnLst/>
              <a:rect l="l" t="t" r="r" b="b"/>
              <a:pathLst>
                <a:path w="14382750" h="800100">
                  <a:moveTo>
                    <a:pt x="14311552" y="800099"/>
                  </a:moveTo>
                  <a:lnTo>
                    <a:pt x="0" y="800099"/>
                  </a:lnTo>
                  <a:lnTo>
                    <a:pt x="0" y="0"/>
                  </a:lnTo>
                  <a:lnTo>
                    <a:pt x="14311552" y="0"/>
                  </a:lnTo>
                  <a:lnTo>
                    <a:pt x="14316506" y="488"/>
                  </a:lnTo>
                  <a:lnTo>
                    <a:pt x="14353041" y="15621"/>
                  </a:lnTo>
                  <a:lnTo>
                    <a:pt x="14378860" y="51661"/>
                  </a:lnTo>
                  <a:lnTo>
                    <a:pt x="14382748" y="71196"/>
                  </a:lnTo>
                  <a:lnTo>
                    <a:pt x="14382748" y="728902"/>
                  </a:lnTo>
                  <a:lnTo>
                    <a:pt x="14367124" y="770393"/>
                  </a:lnTo>
                  <a:lnTo>
                    <a:pt x="14331085" y="796212"/>
                  </a:lnTo>
                  <a:lnTo>
                    <a:pt x="14311552" y="800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71499" y="4295774"/>
              <a:ext cx="38100" cy="800100"/>
            </a:xfrm>
            <a:custGeom>
              <a:avLst/>
              <a:gdLst/>
              <a:ahLst/>
              <a:cxnLst/>
              <a:rect l="l" t="t" r="r" b="b"/>
              <a:pathLst>
                <a:path w="38100" h="800100">
                  <a:moveTo>
                    <a:pt x="38099" y="800099"/>
                  </a:moveTo>
                  <a:lnTo>
                    <a:pt x="0" y="8000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800099"/>
                  </a:lnTo>
                  <a:close/>
                </a:path>
              </a:pathLst>
            </a:custGeom>
            <a:solidFill>
              <a:srgbClr val="F9731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099" y="4562474"/>
              <a:ext cx="285750" cy="228600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2149" y="1838325"/>
            <a:ext cx="136525" cy="15240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799" y="2466974"/>
            <a:ext cx="152400" cy="15240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6749" y="3095624"/>
            <a:ext cx="190500" cy="15240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6749" y="3743325"/>
            <a:ext cx="190500" cy="114300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558800" y="1225550"/>
            <a:ext cx="6316980" cy="36944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75">
                <a:solidFill>
                  <a:srgbClr val="374050"/>
                </a:solidFill>
                <a:latin typeface="Arial Black"/>
                <a:cs typeface="Arial Black"/>
              </a:rPr>
              <a:t>Students</a:t>
            </a:r>
            <a:r>
              <a:rPr dirty="0" sz="1500" spc="-95">
                <a:solidFill>
                  <a:srgbClr val="374050"/>
                </a:solidFill>
                <a:latin typeface="Arial Black"/>
                <a:cs typeface="Arial Black"/>
              </a:rPr>
              <a:t> </a:t>
            </a:r>
            <a:r>
              <a:rPr dirty="0" sz="1500" spc="-35">
                <a:solidFill>
                  <a:srgbClr val="374050"/>
                </a:solidFill>
                <a:latin typeface="Arial Black"/>
                <a:cs typeface="Arial Black"/>
              </a:rPr>
              <a:t>preparing</a:t>
            </a:r>
            <a:r>
              <a:rPr dirty="0" sz="1500" spc="-95">
                <a:solidFill>
                  <a:srgbClr val="374050"/>
                </a:solidFill>
                <a:latin typeface="Arial Black"/>
                <a:cs typeface="Arial Black"/>
              </a:rPr>
              <a:t> </a:t>
            </a:r>
            <a:r>
              <a:rPr dirty="0" sz="1500" spc="-70">
                <a:solidFill>
                  <a:srgbClr val="374050"/>
                </a:solidFill>
                <a:latin typeface="Arial Black"/>
                <a:cs typeface="Arial Black"/>
              </a:rPr>
              <a:t>for</a:t>
            </a:r>
            <a:r>
              <a:rPr dirty="0" sz="1500" spc="-95">
                <a:solidFill>
                  <a:srgbClr val="374050"/>
                </a:solidFill>
                <a:latin typeface="Arial Black"/>
                <a:cs typeface="Arial Black"/>
              </a:rPr>
              <a:t> </a:t>
            </a:r>
            <a:r>
              <a:rPr dirty="0" sz="1500" spc="-60">
                <a:solidFill>
                  <a:srgbClr val="374050"/>
                </a:solidFill>
                <a:latin typeface="Arial Black"/>
                <a:cs typeface="Arial Black"/>
              </a:rPr>
              <a:t>competitive</a:t>
            </a:r>
            <a:r>
              <a:rPr dirty="0" sz="1500" spc="-95">
                <a:solidFill>
                  <a:srgbClr val="374050"/>
                </a:solidFill>
                <a:latin typeface="Arial Black"/>
                <a:cs typeface="Arial Black"/>
              </a:rPr>
              <a:t> </a:t>
            </a:r>
            <a:r>
              <a:rPr dirty="0" sz="1500" spc="-70">
                <a:solidFill>
                  <a:srgbClr val="374050"/>
                </a:solidFill>
                <a:latin typeface="Arial Black"/>
                <a:cs typeface="Arial Black"/>
              </a:rPr>
              <a:t>exams</a:t>
            </a:r>
            <a:r>
              <a:rPr dirty="0" sz="1500" spc="-95">
                <a:solidFill>
                  <a:srgbClr val="374050"/>
                </a:solidFill>
                <a:latin typeface="Arial Black"/>
                <a:cs typeface="Arial Black"/>
              </a:rPr>
              <a:t> </a:t>
            </a:r>
            <a:r>
              <a:rPr dirty="0" sz="1500" spc="-70">
                <a:solidFill>
                  <a:srgbClr val="374050"/>
                </a:solidFill>
                <a:latin typeface="Arial Black"/>
                <a:cs typeface="Arial Black"/>
              </a:rPr>
              <a:t>face</a:t>
            </a:r>
            <a:r>
              <a:rPr dirty="0" sz="1500" spc="-95">
                <a:solidFill>
                  <a:srgbClr val="374050"/>
                </a:solidFill>
                <a:latin typeface="Arial Black"/>
                <a:cs typeface="Arial Black"/>
              </a:rPr>
              <a:t> </a:t>
            </a:r>
            <a:r>
              <a:rPr dirty="0" sz="1500" spc="-10">
                <a:solidFill>
                  <a:srgbClr val="374050"/>
                </a:solidFill>
                <a:latin typeface="Arial Black"/>
                <a:cs typeface="Arial Black"/>
              </a:rPr>
              <a:t>challenges: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Arial Black"/>
              <a:cs typeface="Arial Black"/>
            </a:endParaRPr>
          </a:p>
          <a:p>
            <a:pPr marL="545465">
              <a:lnSpc>
                <a:spcPct val="100000"/>
              </a:lnSpc>
              <a:spcBef>
                <a:spcPts val="5"/>
              </a:spcBef>
            </a:pPr>
            <a:r>
              <a:rPr dirty="0" sz="1350" spc="60">
                <a:solidFill>
                  <a:srgbClr val="1F2937"/>
                </a:solidFill>
                <a:latin typeface="Trebuchet MS"/>
                <a:cs typeface="Trebuchet MS"/>
              </a:rPr>
              <a:t>Lack</a:t>
            </a:r>
            <a:r>
              <a:rPr dirty="0" sz="1350" spc="-1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>
                <a:solidFill>
                  <a:srgbClr val="1F2937"/>
                </a:solidFill>
                <a:latin typeface="Trebuchet MS"/>
                <a:cs typeface="Trebuchet MS"/>
              </a:rPr>
              <a:t>of</a:t>
            </a:r>
            <a:r>
              <a:rPr dirty="0" sz="1350" spc="-5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75">
                <a:solidFill>
                  <a:srgbClr val="1F2937"/>
                </a:solidFill>
                <a:latin typeface="Trebuchet MS"/>
                <a:cs typeface="Trebuchet MS"/>
              </a:rPr>
              <a:t>personalized</a:t>
            </a:r>
            <a:r>
              <a:rPr dirty="0" sz="1350" spc="-1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114">
                <a:solidFill>
                  <a:srgbClr val="1F2937"/>
                </a:solidFill>
                <a:latin typeface="Trebuchet MS"/>
                <a:cs typeface="Trebuchet MS"/>
              </a:rPr>
              <a:t>guidance</a:t>
            </a:r>
            <a:endParaRPr sz="1350">
              <a:latin typeface="Trebuchet MS"/>
              <a:cs typeface="Trebuchet MS"/>
            </a:endParaRPr>
          </a:p>
          <a:p>
            <a:pPr marL="545465">
              <a:lnSpc>
                <a:spcPct val="100000"/>
              </a:lnSpc>
              <a:spcBef>
                <a:spcPts val="405"/>
              </a:spcBef>
            </a:pPr>
            <a:r>
              <a:rPr dirty="0" sz="1050" spc="114">
                <a:solidFill>
                  <a:srgbClr val="4A5462"/>
                </a:solidFill>
                <a:latin typeface="Trebuchet MS"/>
                <a:cs typeface="Trebuchet MS"/>
              </a:rPr>
              <a:t>One-</a:t>
            </a:r>
            <a:r>
              <a:rPr dirty="0" sz="1050" spc="60">
                <a:solidFill>
                  <a:srgbClr val="4A5462"/>
                </a:solidFill>
                <a:latin typeface="Trebuchet MS"/>
                <a:cs typeface="Trebuchet MS"/>
              </a:rPr>
              <a:t>size-</a:t>
            </a:r>
            <a:r>
              <a:rPr dirty="0" sz="1050">
                <a:solidFill>
                  <a:srgbClr val="4A5462"/>
                </a:solidFill>
                <a:latin typeface="Trebuchet MS"/>
                <a:cs typeface="Trebuchet MS"/>
              </a:rPr>
              <a:t>fits-all</a:t>
            </a: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05">
                <a:solidFill>
                  <a:srgbClr val="4A5462"/>
                </a:solidFill>
                <a:latin typeface="Trebuchet MS"/>
                <a:cs typeface="Trebuchet MS"/>
              </a:rPr>
              <a:t>approach</a:t>
            </a: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65">
                <a:solidFill>
                  <a:srgbClr val="4A5462"/>
                </a:solidFill>
                <a:latin typeface="Trebuchet MS"/>
                <a:cs typeface="Trebuchet MS"/>
              </a:rPr>
              <a:t>doesn't</a:t>
            </a: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95">
                <a:solidFill>
                  <a:srgbClr val="4A5462"/>
                </a:solidFill>
                <a:latin typeface="Trebuchet MS"/>
                <a:cs typeface="Trebuchet MS"/>
              </a:rPr>
              <a:t>address</a:t>
            </a: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45">
                <a:solidFill>
                  <a:srgbClr val="4A5462"/>
                </a:solidFill>
                <a:latin typeface="Trebuchet MS"/>
                <a:cs typeface="Trebuchet MS"/>
              </a:rPr>
              <a:t>individual</a:t>
            </a: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4A5462"/>
                </a:solidFill>
                <a:latin typeface="Trebuchet MS"/>
                <a:cs typeface="Trebuchet MS"/>
              </a:rPr>
              <a:t>learning</a:t>
            </a: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75">
                <a:solidFill>
                  <a:srgbClr val="4A5462"/>
                </a:solidFill>
                <a:latin typeface="Trebuchet MS"/>
                <a:cs typeface="Trebuchet MS"/>
              </a:rPr>
              <a:t>needs</a:t>
            </a:r>
            <a:endParaRPr sz="1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050">
              <a:latin typeface="Trebuchet MS"/>
              <a:cs typeface="Trebuchet MS"/>
            </a:endParaRPr>
          </a:p>
          <a:p>
            <a:pPr marL="545465">
              <a:lnSpc>
                <a:spcPct val="100000"/>
              </a:lnSpc>
            </a:pPr>
            <a:r>
              <a:rPr dirty="0" sz="1350" spc="75">
                <a:solidFill>
                  <a:srgbClr val="1F2937"/>
                </a:solidFill>
                <a:latin typeface="Trebuchet MS"/>
                <a:cs typeface="Trebuchet MS"/>
              </a:rPr>
              <a:t>Stress</a:t>
            </a:r>
            <a:r>
              <a:rPr dirty="0" sz="1350" spc="-3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155">
                <a:solidFill>
                  <a:srgbClr val="1F2937"/>
                </a:solidFill>
                <a:latin typeface="Trebuchet MS"/>
                <a:cs typeface="Trebuchet MS"/>
              </a:rPr>
              <a:t>and</a:t>
            </a:r>
            <a:r>
              <a:rPr dirty="0" sz="1350" spc="-3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70">
                <a:solidFill>
                  <a:srgbClr val="1F2937"/>
                </a:solidFill>
                <a:latin typeface="Trebuchet MS"/>
                <a:cs typeface="Trebuchet MS"/>
              </a:rPr>
              <a:t>motivation</a:t>
            </a:r>
            <a:r>
              <a:rPr dirty="0" sz="1350" spc="-25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90">
                <a:solidFill>
                  <a:srgbClr val="1F2937"/>
                </a:solidFill>
                <a:latin typeface="Trebuchet MS"/>
                <a:cs typeface="Trebuchet MS"/>
              </a:rPr>
              <a:t>issues</a:t>
            </a:r>
            <a:endParaRPr sz="1350">
              <a:latin typeface="Trebuchet MS"/>
              <a:cs typeface="Trebuchet MS"/>
            </a:endParaRPr>
          </a:p>
          <a:p>
            <a:pPr marL="545465">
              <a:lnSpc>
                <a:spcPct val="100000"/>
              </a:lnSpc>
              <a:spcBef>
                <a:spcPts val="405"/>
              </a:spcBef>
            </a:pPr>
            <a:r>
              <a:rPr dirty="0" sz="1050" spc="60">
                <a:solidFill>
                  <a:srgbClr val="4A5462"/>
                </a:solidFill>
                <a:latin typeface="Trebuchet MS"/>
                <a:cs typeface="Trebuchet MS"/>
              </a:rPr>
              <a:t>Mental</a:t>
            </a:r>
            <a:r>
              <a:rPr dirty="0" sz="1050" spc="4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4A5462"/>
                </a:solidFill>
                <a:latin typeface="Trebuchet MS"/>
                <a:cs typeface="Trebuchet MS"/>
              </a:rPr>
              <a:t>well-</a:t>
            </a:r>
            <a:r>
              <a:rPr dirty="0" sz="1050" spc="85">
                <a:solidFill>
                  <a:srgbClr val="4A5462"/>
                </a:solidFill>
                <a:latin typeface="Trebuchet MS"/>
                <a:cs typeface="Trebuchet MS"/>
              </a:rPr>
              <a:t>being</a:t>
            </a:r>
            <a:r>
              <a:rPr dirty="0" sz="1050" spc="4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4A5462"/>
                </a:solidFill>
                <a:latin typeface="Trebuchet MS"/>
                <a:cs typeface="Trebuchet MS"/>
              </a:rPr>
              <a:t>often</a:t>
            </a:r>
            <a:r>
              <a:rPr dirty="0" sz="1050" spc="4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70">
                <a:solidFill>
                  <a:srgbClr val="4A5462"/>
                </a:solidFill>
                <a:latin typeface="Trebuchet MS"/>
                <a:cs typeface="Trebuchet MS"/>
              </a:rPr>
              <a:t>neglected</a:t>
            </a:r>
            <a:r>
              <a:rPr dirty="0" sz="1050" spc="4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65">
                <a:solidFill>
                  <a:srgbClr val="4A5462"/>
                </a:solidFill>
                <a:latin typeface="Trebuchet MS"/>
                <a:cs typeface="Trebuchet MS"/>
              </a:rPr>
              <a:t>during</a:t>
            </a:r>
            <a:r>
              <a:rPr dirty="0" sz="1050" spc="4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50">
                <a:solidFill>
                  <a:srgbClr val="4A5462"/>
                </a:solidFill>
                <a:latin typeface="Trebuchet MS"/>
                <a:cs typeface="Trebuchet MS"/>
              </a:rPr>
              <a:t>intense</a:t>
            </a:r>
            <a:r>
              <a:rPr dirty="0" sz="1050" spc="4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50">
                <a:solidFill>
                  <a:srgbClr val="4A5462"/>
                </a:solidFill>
                <a:latin typeface="Trebuchet MS"/>
                <a:cs typeface="Trebuchet MS"/>
              </a:rPr>
              <a:t>preparation</a:t>
            </a:r>
            <a:endParaRPr sz="1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050">
              <a:latin typeface="Trebuchet MS"/>
              <a:cs typeface="Trebuchet MS"/>
            </a:endParaRPr>
          </a:p>
          <a:p>
            <a:pPr marL="545465">
              <a:lnSpc>
                <a:spcPct val="100000"/>
              </a:lnSpc>
            </a:pPr>
            <a:r>
              <a:rPr dirty="0" sz="1350" spc="65">
                <a:solidFill>
                  <a:srgbClr val="1F2937"/>
                </a:solidFill>
                <a:latin typeface="Trebuchet MS"/>
                <a:cs typeface="Trebuchet MS"/>
              </a:rPr>
              <a:t>Poor</a:t>
            </a:r>
            <a:r>
              <a:rPr dirty="0" sz="1350" spc="-15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70">
                <a:solidFill>
                  <a:srgbClr val="1F2937"/>
                </a:solidFill>
                <a:latin typeface="Trebuchet MS"/>
                <a:cs typeface="Trebuchet MS"/>
              </a:rPr>
              <a:t>collaboration</a:t>
            </a:r>
            <a:r>
              <a:rPr dirty="0" sz="1350" spc="-15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50">
                <a:solidFill>
                  <a:srgbClr val="1F2937"/>
                </a:solidFill>
                <a:latin typeface="Trebuchet MS"/>
                <a:cs typeface="Trebuchet MS"/>
              </a:rPr>
              <a:t>opportunities</a:t>
            </a:r>
            <a:endParaRPr sz="1350">
              <a:latin typeface="Trebuchet MS"/>
              <a:cs typeface="Trebuchet MS"/>
            </a:endParaRPr>
          </a:p>
          <a:p>
            <a:pPr marL="545465">
              <a:lnSpc>
                <a:spcPct val="100000"/>
              </a:lnSpc>
              <a:spcBef>
                <a:spcPts val="405"/>
              </a:spcBef>
            </a:pPr>
            <a:r>
              <a:rPr dirty="0" sz="1050">
                <a:solidFill>
                  <a:srgbClr val="4A5462"/>
                </a:solidFill>
                <a:latin typeface="Trebuchet MS"/>
                <a:cs typeface="Trebuchet MS"/>
              </a:rPr>
              <a:t>Limited</a:t>
            </a:r>
            <a:r>
              <a:rPr dirty="0" sz="1050" spc="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60">
                <a:solidFill>
                  <a:srgbClr val="4A5462"/>
                </a:solidFill>
                <a:latin typeface="Trebuchet MS"/>
                <a:cs typeface="Trebuchet MS"/>
              </a:rPr>
              <a:t>platforms</a:t>
            </a:r>
            <a:r>
              <a:rPr dirty="0" sz="1050" spc="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4A5462"/>
                </a:solidFill>
                <a:latin typeface="Trebuchet MS"/>
                <a:cs typeface="Trebuchet MS"/>
              </a:rPr>
              <a:t>for</a:t>
            </a:r>
            <a:r>
              <a:rPr dirty="0" sz="1050" spc="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4A5462"/>
                </a:solidFill>
                <a:latin typeface="Trebuchet MS"/>
                <a:cs typeface="Trebuchet MS"/>
              </a:rPr>
              <a:t>effective</a:t>
            </a:r>
            <a:r>
              <a:rPr dirty="0" sz="1050" spc="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95">
                <a:solidFill>
                  <a:srgbClr val="4A5462"/>
                </a:solidFill>
                <a:latin typeface="Trebuchet MS"/>
                <a:cs typeface="Trebuchet MS"/>
              </a:rPr>
              <a:t>group</a:t>
            </a:r>
            <a:r>
              <a:rPr dirty="0" sz="1050" spc="3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70">
                <a:solidFill>
                  <a:srgbClr val="4A5462"/>
                </a:solidFill>
                <a:latin typeface="Trebuchet MS"/>
                <a:cs typeface="Trebuchet MS"/>
              </a:rPr>
              <a:t>study</a:t>
            </a:r>
            <a:r>
              <a:rPr dirty="0" sz="1050" spc="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20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dirty="0" sz="1050" spc="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75">
                <a:solidFill>
                  <a:srgbClr val="4A5462"/>
                </a:solidFill>
                <a:latin typeface="Trebuchet MS"/>
                <a:cs typeface="Trebuchet MS"/>
              </a:rPr>
              <a:t>knowledge</a:t>
            </a:r>
            <a:r>
              <a:rPr dirty="0" sz="1050" spc="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70">
                <a:solidFill>
                  <a:srgbClr val="4A5462"/>
                </a:solidFill>
                <a:latin typeface="Trebuchet MS"/>
                <a:cs typeface="Trebuchet MS"/>
              </a:rPr>
              <a:t>sharing</a:t>
            </a:r>
            <a:endParaRPr sz="1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050">
              <a:latin typeface="Trebuchet MS"/>
              <a:cs typeface="Trebuchet MS"/>
            </a:endParaRPr>
          </a:p>
          <a:p>
            <a:pPr marL="545465">
              <a:lnSpc>
                <a:spcPct val="100000"/>
              </a:lnSpc>
            </a:pPr>
            <a:r>
              <a:rPr dirty="0" sz="1350">
                <a:solidFill>
                  <a:srgbClr val="1F2937"/>
                </a:solidFill>
                <a:latin typeface="Trebuchet MS"/>
                <a:cs typeface="Trebuchet MS"/>
              </a:rPr>
              <a:t>Limited</a:t>
            </a:r>
            <a:r>
              <a:rPr dirty="0" sz="1350" spc="85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60">
                <a:solidFill>
                  <a:srgbClr val="1F2937"/>
                </a:solidFill>
                <a:latin typeface="Trebuchet MS"/>
                <a:cs typeface="Trebuchet MS"/>
              </a:rPr>
              <a:t>bilingual</a:t>
            </a:r>
            <a:r>
              <a:rPr dirty="0" sz="1350" spc="85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50">
                <a:solidFill>
                  <a:srgbClr val="1F2937"/>
                </a:solidFill>
                <a:latin typeface="Trebuchet MS"/>
                <a:cs typeface="Trebuchet MS"/>
              </a:rPr>
              <a:t>tools</a:t>
            </a:r>
            <a:endParaRPr sz="1350">
              <a:latin typeface="Trebuchet MS"/>
              <a:cs typeface="Trebuchet MS"/>
            </a:endParaRPr>
          </a:p>
          <a:p>
            <a:pPr marL="545465">
              <a:lnSpc>
                <a:spcPct val="100000"/>
              </a:lnSpc>
              <a:spcBef>
                <a:spcPts val="405"/>
              </a:spcBef>
            </a:pPr>
            <a:r>
              <a:rPr dirty="0" sz="1050" spc="65">
                <a:solidFill>
                  <a:srgbClr val="4A5462"/>
                </a:solidFill>
                <a:latin typeface="Trebuchet MS"/>
                <a:cs typeface="Trebuchet MS"/>
              </a:rPr>
              <a:t>English-</a:t>
            </a:r>
            <a:r>
              <a:rPr dirty="0" sz="1050" spc="50">
                <a:solidFill>
                  <a:srgbClr val="4A5462"/>
                </a:solidFill>
                <a:latin typeface="Trebuchet MS"/>
                <a:cs typeface="Trebuchet MS"/>
              </a:rPr>
              <a:t>only</a:t>
            </a:r>
            <a:r>
              <a:rPr dirty="0" sz="1050" spc="-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70">
                <a:solidFill>
                  <a:srgbClr val="4A5462"/>
                </a:solidFill>
                <a:latin typeface="Trebuchet MS"/>
                <a:cs typeface="Trebuchet MS"/>
              </a:rPr>
              <a:t>resources</a:t>
            </a:r>
            <a:r>
              <a:rPr dirty="0" sz="1050" spc="-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4A5462"/>
                </a:solidFill>
                <a:latin typeface="Trebuchet MS"/>
                <a:cs typeface="Trebuchet MS"/>
              </a:rPr>
              <a:t>exclude</a:t>
            </a:r>
            <a:r>
              <a:rPr dirty="0" sz="1050" spc="-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30">
                <a:solidFill>
                  <a:srgbClr val="4A5462"/>
                </a:solidFill>
                <a:latin typeface="Trebuchet MS"/>
                <a:cs typeface="Trebuchet MS"/>
              </a:rPr>
              <a:t>many</a:t>
            </a:r>
            <a:r>
              <a:rPr dirty="0" sz="105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60">
                <a:solidFill>
                  <a:srgbClr val="4A5462"/>
                </a:solidFill>
                <a:latin typeface="Trebuchet MS"/>
                <a:cs typeface="Trebuchet MS"/>
              </a:rPr>
              <a:t>regional</a:t>
            </a:r>
            <a:r>
              <a:rPr dirty="0" sz="1050" spc="-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10">
                <a:solidFill>
                  <a:srgbClr val="4A5462"/>
                </a:solidFill>
                <a:latin typeface="Trebuchet MS"/>
                <a:cs typeface="Trebuchet MS"/>
              </a:rPr>
              <a:t>language</a:t>
            </a:r>
            <a:r>
              <a:rPr dirty="0" sz="1050" spc="-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4A5462"/>
                </a:solidFill>
                <a:latin typeface="Trebuchet MS"/>
                <a:cs typeface="Trebuchet MS"/>
              </a:rPr>
              <a:t>students</a:t>
            </a:r>
            <a:endParaRPr sz="1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1050">
              <a:latin typeface="Trebuchet MS"/>
              <a:cs typeface="Trebuchet MS"/>
            </a:endParaRPr>
          </a:p>
          <a:p>
            <a:pPr marL="678815">
              <a:lnSpc>
                <a:spcPct val="100000"/>
              </a:lnSpc>
            </a:pPr>
            <a:r>
              <a:rPr dirty="0" sz="1350" spc="65">
                <a:solidFill>
                  <a:srgbClr val="1F2937"/>
                </a:solidFill>
                <a:latin typeface="Trebuchet MS"/>
                <a:cs typeface="Trebuchet MS"/>
              </a:rPr>
              <a:t>Current</a:t>
            </a:r>
            <a:r>
              <a:rPr dirty="0" sz="1350" spc="15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>
                <a:solidFill>
                  <a:srgbClr val="1F2937"/>
                </a:solidFill>
                <a:latin typeface="Trebuchet MS"/>
                <a:cs typeface="Trebuchet MS"/>
              </a:rPr>
              <a:t>AI</a:t>
            </a:r>
            <a:r>
              <a:rPr dirty="0" sz="1350" spc="2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60">
                <a:solidFill>
                  <a:srgbClr val="1F2937"/>
                </a:solidFill>
                <a:latin typeface="Trebuchet MS"/>
                <a:cs typeface="Trebuchet MS"/>
              </a:rPr>
              <a:t>tools</a:t>
            </a:r>
            <a:r>
              <a:rPr dirty="0" sz="1350" spc="2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254">
                <a:solidFill>
                  <a:srgbClr val="1F2937"/>
                </a:solidFill>
                <a:latin typeface="Trebuchet MS"/>
                <a:cs typeface="Trebuchet MS"/>
              </a:rPr>
              <a:t>=</a:t>
            </a:r>
            <a:r>
              <a:rPr dirty="0" sz="1350" spc="2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70">
                <a:solidFill>
                  <a:srgbClr val="1F2937"/>
                </a:solidFill>
                <a:latin typeface="Trebuchet MS"/>
                <a:cs typeface="Trebuchet MS"/>
              </a:rPr>
              <a:t>only</a:t>
            </a:r>
            <a:r>
              <a:rPr dirty="0" sz="1350" spc="15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95">
                <a:solidFill>
                  <a:srgbClr val="1F2937"/>
                </a:solidFill>
                <a:latin typeface="Trebuchet MS"/>
                <a:cs typeface="Trebuchet MS"/>
              </a:rPr>
              <a:t>Q&amp;A</a:t>
            </a:r>
            <a:r>
              <a:rPr dirty="0" sz="1350" spc="2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>
                <a:solidFill>
                  <a:srgbClr val="1F2937"/>
                </a:solidFill>
                <a:latin typeface="Trebuchet MS"/>
                <a:cs typeface="Trebuchet MS"/>
              </a:rPr>
              <a:t>bots,</a:t>
            </a:r>
            <a:r>
              <a:rPr dirty="0" sz="1350" spc="2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70">
                <a:solidFill>
                  <a:srgbClr val="1F2937"/>
                </a:solidFill>
                <a:latin typeface="Trebuchet MS"/>
                <a:cs typeface="Trebuchet MS"/>
              </a:rPr>
              <a:t>not</a:t>
            </a:r>
            <a:r>
              <a:rPr dirty="0" sz="1350" spc="2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>
                <a:solidFill>
                  <a:srgbClr val="1F2937"/>
                </a:solidFill>
                <a:latin typeface="Trebuchet MS"/>
                <a:cs typeface="Trebuchet MS"/>
              </a:rPr>
              <a:t>holistic</a:t>
            </a:r>
            <a:r>
              <a:rPr dirty="0" sz="1350" spc="15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85">
                <a:solidFill>
                  <a:srgbClr val="1F2937"/>
                </a:solidFill>
                <a:latin typeface="Trebuchet MS"/>
                <a:cs typeface="Trebuchet MS"/>
              </a:rPr>
              <a:t>mentors</a:t>
            </a:r>
            <a:endParaRPr sz="1350">
              <a:latin typeface="Trebuchet MS"/>
              <a:cs typeface="Trebuchet MS"/>
            </a:endParaRPr>
          </a:p>
          <a:p>
            <a:pPr marL="678815">
              <a:lnSpc>
                <a:spcPct val="100000"/>
              </a:lnSpc>
              <a:spcBef>
                <a:spcPts val="405"/>
              </a:spcBef>
            </a:pP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Existing</a:t>
            </a:r>
            <a:r>
              <a:rPr dirty="0" sz="1200" spc="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4A5462"/>
                </a:solidFill>
                <a:latin typeface="Trebuchet MS"/>
                <a:cs typeface="Trebuchet MS"/>
              </a:rPr>
              <a:t>solutions</a:t>
            </a:r>
            <a:r>
              <a:rPr dirty="0" sz="1200" spc="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4A5462"/>
                </a:solidFill>
                <a:latin typeface="Trebuchet MS"/>
                <a:cs typeface="Trebuchet MS"/>
              </a:rPr>
              <a:t>lack</a:t>
            </a:r>
            <a:r>
              <a:rPr dirty="0" sz="1200" spc="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95">
                <a:solidFill>
                  <a:srgbClr val="4A5462"/>
                </a:solidFill>
                <a:latin typeface="Trebuchet MS"/>
                <a:cs typeface="Trebuchet MS"/>
              </a:rPr>
              <a:t>comprehensive</a:t>
            </a:r>
            <a:r>
              <a:rPr dirty="0" sz="120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4A5462"/>
                </a:solidFill>
                <a:latin typeface="Trebuchet MS"/>
                <a:cs typeface="Trebuchet MS"/>
              </a:rPr>
              <a:t>support</a:t>
            </a:r>
            <a:r>
              <a:rPr dirty="0" sz="1200" spc="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45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dirty="0" sz="1200" spc="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4A5462"/>
                </a:solidFill>
                <a:latin typeface="Trebuchet MS"/>
                <a:cs typeface="Trebuchet MS"/>
              </a:rPr>
              <a:t>personalized</a:t>
            </a:r>
            <a:r>
              <a:rPr dirty="0" sz="1200" spc="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4A5462"/>
                </a:solidFill>
                <a:latin typeface="Trebuchet MS"/>
                <a:cs typeface="Trebuchet MS"/>
              </a:rPr>
              <a:t>guidance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2877799" y="4562474"/>
            <a:ext cx="1905000" cy="1905000"/>
            <a:chOff x="12877799" y="4562474"/>
            <a:chExt cx="1905000" cy="1905000"/>
          </a:xfrm>
        </p:grpSpPr>
        <p:sp>
          <p:nvSpPr>
            <p:cNvPr id="3" name="object 3" descr=""/>
            <p:cNvSpPr/>
            <p:nvPr/>
          </p:nvSpPr>
          <p:spPr>
            <a:xfrm>
              <a:off x="12877799" y="4562474"/>
              <a:ext cx="1905000" cy="1905000"/>
            </a:xfrm>
            <a:custGeom>
              <a:avLst/>
              <a:gdLst/>
              <a:ahLst/>
              <a:cxnLst/>
              <a:rect l="l" t="t" r="r" b="b"/>
              <a:pathLst>
                <a:path w="1905000" h="1905000">
                  <a:moveTo>
                    <a:pt x="952499" y="1904999"/>
                  </a:moveTo>
                  <a:lnTo>
                    <a:pt x="905763" y="1903852"/>
                  </a:lnTo>
                  <a:lnTo>
                    <a:pt x="859138" y="1900413"/>
                  </a:lnTo>
                  <a:lnTo>
                    <a:pt x="812739" y="1894690"/>
                  </a:lnTo>
                  <a:lnTo>
                    <a:pt x="766676" y="1886697"/>
                  </a:lnTo>
                  <a:lnTo>
                    <a:pt x="721061" y="1876454"/>
                  </a:lnTo>
                  <a:lnTo>
                    <a:pt x="676003" y="1863985"/>
                  </a:lnTo>
                  <a:lnTo>
                    <a:pt x="631612" y="1849320"/>
                  </a:lnTo>
                  <a:lnTo>
                    <a:pt x="587993" y="1832494"/>
                  </a:lnTo>
                  <a:lnTo>
                    <a:pt x="545253" y="1813549"/>
                  </a:lnTo>
                  <a:lnTo>
                    <a:pt x="503494" y="1792529"/>
                  </a:lnTo>
                  <a:lnTo>
                    <a:pt x="462816" y="1769486"/>
                  </a:lnTo>
                  <a:lnTo>
                    <a:pt x="423319" y="1744474"/>
                  </a:lnTo>
                  <a:lnTo>
                    <a:pt x="385096" y="1717554"/>
                  </a:lnTo>
                  <a:lnTo>
                    <a:pt x="348240" y="1688792"/>
                  </a:lnTo>
                  <a:lnTo>
                    <a:pt x="312840" y="1658255"/>
                  </a:lnTo>
                  <a:lnTo>
                    <a:pt x="278980" y="1626018"/>
                  </a:lnTo>
                  <a:lnTo>
                    <a:pt x="246743" y="1592159"/>
                  </a:lnTo>
                  <a:lnTo>
                    <a:pt x="216207" y="1556759"/>
                  </a:lnTo>
                  <a:lnTo>
                    <a:pt x="187444" y="1519903"/>
                  </a:lnTo>
                  <a:lnTo>
                    <a:pt x="160525" y="1481680"/>
                  </a:lnTo>
                  <a:lnTo>
                    <a:pt x="135513" y="1442182"/>
                  </a:lnTo>
                  <a:lnTo>
                    <a:pt x="112469" y="1401505"/>
                  </a:lnTo>
                  <a:lnTo>
                    <a:pt x="91450" y="1359745"/>
                  </a:lnTo>
                  <a:lnTo>
                    <a:pt x="72504" y="1317005"/>
                  </a:lnTo>
                  <a:lnTo>
                    <a:pt x="55679" y="1273387"/>
                  </a:lnTo>
                  <a:lnTo>
                    <a:pt x="41014" y="1228995"/>
                  </a:lnTo>
                  <a:lnTo>
                    <a:pt x="28545" y="1183938"/>
                  </a:lnTo>
                  <a:lnTo>
                    <a:pt x="18301" y="1138323"/>
                  </a:lnTo>
                  <a:lnTo>
                    <a:pt x="10309" y="1092260"/>
                  </a:lnTo>
                  <a:lnTo>
                    <a:pt x="4586" y="1045861"/>
                  </a:lnTo>
                  <a:lnTo>
                    <a:pt x="1147" y="999236"/>
                  </a:lnTo>
                  <a:lnTo>
                    <a:pt x="0" y="952499"/>
                  </a:lnTo>
                  <a:lnTo>
                    <a:pt x="286" y="929124"/>
                  </a:lnTo>
                  <a:lnTo>
                    <a:pt x="2580" y="882429"/>
                  </a:lnTo>
                  <a:lnTo>
                    <a:pt x="7163" y="835903"/>
                  </a:lnTo>
                  <a:lnTo>
                    <a:pt x="14022" y="789658"/>
                  </a:lnTo>
                  <a:lnTo>
                    <a:pt x="23143" y="743805"/>
                  </a:lnTo>
                  <a:lnTo>
                    <a:pt x="34503" y="698455"/>
                  </a:lnTo>
                  <a:lnTo>
                    <a:pt x="48074" y="653717"/>
                  </a:lnTo>
                  <a:lnTo>
                    <a:pt x="63824" y="609699"/>
                  </a:lnTo>
                  <a:lnTo>
                    <a:pt x="81715" y="566507"/>
                  </a:lnTo>
                  <a:lnTo>
                    <a:pt x="101703" y="524245"/>
                  </a:lnTo>
                  <a:lnTo>
                    <a:pt x="123742" y="483014"/>
                  </a:lnTo>
                  <a:lnTo>
                    <a:pt x="147776" y="442914"/>
                  </a:lnTo>
                  <a:lnTo>
                    <a:pt x="173750" y="404042"/>
                  </a:lnTo>
                  <a:lnTo>
                    <a:pt x="201599" y="366491"/>
                  </a:lnTo>
                  <a:lnTo>
                    <a:pt x="231258" y="330352"/>
                  </a:lnTo>
                  <a:lnTo>
                    <a:pt x="262654" y="295712"/>
                  </a:lnTo>
                  <a:lnTo>
                    <a:pt x="295712" y="262654"/>
                  </a:lnTo>
                  <a:lnTo>
                    <a:pt x="330352" y="231258"/>
                  </a:lnTo>
                  <a:lnTo>
                    <a:pt x="366491" y="201599"/>
                  </a:lnTo>
                  <a:lnTo>
                    <a:pt x="404042" y="173750"/>
                  </a:lnTo>
                  <a:lnTo>
                    <a:pt x="442914" y="147776"/>
                  </a:lnTo>
                  <a:lnTo>
                    <a:pt x="483014" y="123742"/>
                  </a:lnTo>
                  <a:lnTo>
                    <a:pt x="524245" y="101703"/>
                  </a:lnTo>
                  <a:lnTo>
                    <a:pt x="566507" y="81715"/>
                  </a:lnTo>
                  <a:lnTo>
                    <a:pt x="609699" y="63824"/>
                  </a:lnTo>
                  <a:lnTo>
                    <a:pt x="653717" y="48074"/>
                  </a:lnTo>
                  <a:lnTo>
                    <a:pt x="698455" y="34503"/>
                  </a:lnTo>
                  <a:lnTo>
                    <a:pt x="743805" y="23143"/>
                  </a:lnTo>
                  <a:lnTo>
                    <a:pt x="789658" y="14022"/>
                  </a:lnTo>
                  <a:lnTo>
                    <a:pt x="835903" y="7163"/>
                  </a:lnTo>
                  <a:lnTo>
                    <a:pt x="882429" y="2580"/>
                  </a:lnTo>
                  <a:lnTo>
                    <a:pt x="929124" y="286"/>
                  </a:lnTo>
                  <a:lnTo>
                    <a:pt x="952499" y="0"/>
                  </a:lnTo>
                  <a:lnTo>
                    <a:pt x="975875" y="286"/>
                  </a:lnTo>
                  <a:lnTo>
                    <a:pt x="1022570" y="2580"/>
                  </a:lnTo>
                  <a:lnTo>
                    <a:pt x="1069095" y="7163"/>
                  </a:lnTo>
                  <a:lnTo>
                    <a:pt x="1115340" y="14022"/>
                  </a:lnTo>
                  <a:lnTo>
                    <a:pt x="1161193" y="23143"/>
                  </a:lnTo>
                  <a:lnTo>
                    <a:pt x="1206543" y="34503"/>
                  </a:lnTo>
                  <a:lnTo>
                    <a:pt x="1251281" y="48074"/>
                  </a:lnTo>
                  <a:lnTo>
                    <a:pt x="1295299" y="63824"/>
                  </a:lnTo>
                  <a:lnTo>
                    <a:pt x="1338491" y="81715"/>
                  </a:lnTo>
                  <a:lnTo>
                    <a:pt x="1380754" y="101703"/>
                  </a:lnTo>
                  <a:lnTo>
                    <a:pt x="1421985" y="123742"/>
                  </a:lnTo>
                  <a:lnTo>
                    <a:pt x="1462084" y="147776"/>
                  </a:lnTo>
                  <a:lnTo>
                    <a:pt x="1500956" y="173750"/>
                  </a:lnTo>
                  <a:lnTo>
                    <a:pt x="1538507" y="201599"/>
                  </a:lnTo>
                  <a:lnTo>
                    <a:pt x="1574646" y="231258"/>
                  </a:lnTo>
                  <a:lnTo>
                    <a:pt x="1609287" y="262654"/>
                  </a:lnTo>
                  <a:lnTo>
                    <a:pt x="1642345" y="295712"/>
                  </a:lnTo>
                  <a:lnTo>
                    <a:pt x="1673741" y="330352"/>
                  </a:lnTo>
                  <a:lnTo>
                    <a:pt x="1703399" y="366491"/>
                  </a:lnTo>
                  <a:lnTo>
                    <a:pt x="1731249" y="404042"/>
                  </a:lnTo>
                  <a:lnTo>
                    <a:pt x="1757222" y="442914"/>
                  </a:lnTo>
                  <a:lnTo>
                    <a:pt x="1781257" y="483014"/>
                  </a:lnTo>
                  <a:lnTo>
                    <a:pt x="1803295" y="524245"/>
                  </a:lnTo>
                  <a:lnTo>
                    <a:pt x="1823284" y="566507"/>
                  </a:lnTo>
                  <a:lnTo>
                    <a:pt x="1841175" y="609699"/>
                  </a:lnTo>
                  <a:lnTo>
                    <a:pt x="1856925" y="653717"/>
                  </a:lnTo>
                  <a:lnTo>
                    <a:pt x="1870496" y="698455"/>
                  </a:lnTo>
                  <a:lnTo>
                    <a:pt x="1881855" y="743805"/>
                  </a:lnTo>
                  <a:lnTo>
                    <a:pt x="1890976" y="789658"/>
                  </a:lnTo>
                  <a:lnTo>
                    <a:pt x="1897836" y="835903"/>
                  </a:lnTo>
                  <a:lnTo>
                    <a:pt x="1902419" y="882429"/>
                  </a:lnTo>
                  <a:lnTo>
                    <a:pt x="1904712" y="929124"/>
                  </a:lnTo>
                  <a:lnTo>
                    <a:pt x="1904999" y="952499"/>
                  </a:lnTo>
                  <a:lnTo>
                    <a:pt x="1904712" y="975875"/>
                  </a:lnTo>
                  <a:lnTo>
                    <a:pt x="1902418" y="1022570"/>
                  </a:lnTo>
                  <a:lnTo>
                    <a:pt x="1897836" y="1069095"/>
                  </a:lnTo>
                  <a:lnTo>
                    <a:pt x="1890976" y="1115340"/>
                  </a:lnTo>
                  <a:lnTo>
                    <a:pt x="1881855" y="1161193"/>
                  </a:lnTo>
                  <a:lnTo>
                    <a:pt x="1870496" y="1206543"/>
                  </a:lnTo>
                  <a:lnTo>
                    <a:pt x="1856925" y="1251281"/>
                  </a:lnTo>
                  <a:lnTo>
                    <a:pt x="1841175" y="1295299"/>
                  </a:lnTo>
                  <a:lnTo>
                    <a:pt x="1823284" y="1338491"/>
                  </a:lnTo>
                  <a:lnTo>
                    <a:pt x="1803295" y="1380754"/>
                  </a:lnTo>
                  <a:lnTo>
                    <a:pt x="1781257" y="1421985"/>
                  </a:lnTo>
                  <a:lnTo>
                    <a:pt x="1757222" y="1462084"/>
                  </a:lnTo>
                  <a:lnTo>
                    <a:pt x="1731249" y="1500956"/>
                  </a:lnTo>
                  <a:lnTo>
                    <a:pt x="1703399" y="1538507"/>
                  </a:lnTo>
                  <a:lnTo>
                    <a:pt x="1673741" y="1574646"/>
                  </a:lnTo>
                  <a:lnTo>
                    <a:pt x="1642345" y="1609287"/>
                  </a:lnTo>
                  <a:lnTo>
                    <a:pt x="1609287" y="1642345"/>
                  </a:lnTo>
                  <a:lnTo>
                    <a:pt x="1574646" y="1673741"/>
                  </a:lnTo>
                  <a:lnTo>
                    <a:pt x="1538507" y="1703399"/>
                  </a:lnTo>
                  <a:lnTo>
                    <a:pt x="1500956" y="1731249"/>
                  </a:lnTo>
                  <a:lnTo>
                    <a:pt x="1462084" y="1757222"/>
                  </a:lnTo>
                  <a:lnTo>
                    <a:pt x="1421985" y="1781257"/>
                  </a:lnTo>
                  <a:lnTo>
                    <a:pt x="1380754" y="1803295"/>
                  </a:lnTo>
                  <a:lnTo>
                    <a:pt x="1338491" y="1823284"/>
                  </a:lnTo>
                  <a:lnTo>
                    <a:pt x="1295299" y="1841175"/>
                  </a:lnTo>
                  <a:lnTo>
                    <a:pt x="1251281" y="1856925"/>
                  </a:lnTo>
                  <a:lnTo>
                    <a:pt x="1206543" y="1870496"/>
                  </a:lnTo>
                  <a:lnTo>
                    <a:pt x="1161193" y="1881855"/>
                  </a:lnTo>
                  <a:lnTo>
                    <a:pt x="1115340" y="1890976"/>
                  </a:lnTo>
                  <a:lnTo>
                    <a:pt x="1069095" y="1897836"/>
                  </a:lnTo>
                  <a:lnTo>
                    <a:pt x="1022570" y="1902419"/>
                  </a:lnTo>
                  <a:lnTo>
                    <a:pt x="975875" y="1904712"/>
                  </a:lnTo>
                  <a:lnTo>
                    <a:pt x="952499" y="1904999"/>
                  </a:lnTo>
                  <a:close/>
                </a:path>
              </a:pathLst>
            </a:custGeom>
            <a:solidFill>
              <a:srgbClr val="2562EB">
                <a:alpha val="815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3354049" y="5038724"/>
              <a:ext cx="952500" cy="952500"/>
            </a:xfrm>
            <a:custGeom>
              <a:avLst/>
              <a:gdLst/>
              <a:ahLst/>
              <a:cxnLst/>
              <a:rect l="l" t="t" r="r" b="b"/>
              <a:pathLst>
                <a:path w="952500" h="952500">
                  <a:moveTo>
                    <a:pt x="476249" y="952499"/>
                  </a:moveTo>
                  <a:lnTo>
                    <a:pt x="427578" y="950039"/>
                  </a:lnTo>
                  <a:lnTo>
                    <a:pt x="380307" y="942818"/>
                  </a:lnTo>
                  <a:lnTo>
                    <a:pt x="334678" y="931077"/>
                  </a:lnTo>
                  <a:lnTo>
                    <a:pt x="290929" y="915054"/>
                  </a:lnTo>
                  <a:lnTo>
                    <a:pt x="249301" y="894991"/>
                  </a:lnTo>
                  <a:lnTo>
                    <a:pt x="210033" y="871128"/>
                  </a:lnTo>
                  <a:lnTo>
                    <a:pt x="173367" y="843703"/>
                  </a:lnTo>
                  <a:lnTo>
                    <a:pt x="139541" y="812958"/>
                  </a:lnTo>
                  <a:lnTo>
                    <a:pt x="108796" y="779132"/>
                  </a:lnTo>
                  <a:lnTo>
                    <a:pt x="81371" y="742466"/>
                  </a:lnTo>
                  <a:lnTo>
                    <a:pt x="57508" y="703198"/>
                  </a:lnTo>
                  <a:lnTo>
                    <a:pt x="37445" y="661570"/>
                  </a:lnTo>
                  <a:lnTo>
                    <a:pt x="21422" y="617821"/>
                  </a:lnTo>
                  <a:lnTo>
                    <a:pt x="9681" y="572191"/>
                  </a:lnTo>
                  <a:lnTo>
                    <a:pt x="2460" y="524921"/>
                  </a:lnTo>
                  <a:lnTo>
                    <a:pt x="0" y="476249"/>
                  </a:lnTo>
                  <a:lnTo>
                    <a:pt x="2460" y="427578"/>
                  </a:lnTo>
                  <a:lnTo>
                    <a:pt x="9681" y="380307"/>
                  </a:lnTo>
                  <a:lnTo>
                    <a:pt x="21422" y="334678"/>
                  </a:lnTo>
                  <a:lnTo>
                    <a:pt x="37445" y="290929"/>
                  </a:lnTo>
                  <a:lnTo>
                    <a:pt x="57508" y="249301"/>
                  </a:lnTo>
                  <a:lnTo>
                    <a:pt x="81371" y="210033"/>
                  </a:lnTo>
                  <a:lnTo>
                    <a:pt x="108796" y="173367"/>
                  </a:lnTo>
                  <a:lnTo>
                    <a:pt x="139541" y="139541"/>
                  </a:lnTo>
                  <a:lnTo>
                    <a:pt x="173367" y="108796"/>
                  </a:lnTo>
                  <a:lnTo>
                    <a:pt x="210033" y="81371"/>
                  </a:lnTo>
                  <a:lnTo>
                    <a:pt x="249301" y="57508"/>
                  </a:lnTo>
                  <a:lnTo>
                    <a:pt x="290929" y="37445"/>
                  </a:lnTo>
                  <a:lnTo>
                    <a:pt x="334678" y="21422"/>
                  </a:lnTo>
                  <a:lnTo>
                    <a:pt x="380307" y="9681"/>
                  </a:lnTo>
                  <a:lnTo>
                    <a:pt x="427578" y="2460"/>
                  </a:lnTo>
                  <a:lnTo>
                    <a:pt x="476249" y="0"/>
                  </a:lnTo>
                  <a:lnTo>
                    <a:pt x="524921" y="2460"/>
                  </a:lnTo>
                  <a:lnTo>
                    <a:pt x="572191" y="9681"/>
                  </a:lnTo>
                  <a:lnTo>
                    <a:pt x="617821" y="21422"/>
                  </a:lnTo>
                  <a:lnTo>
                    <a:pt x="661570" y="37445"/>
                  </a:lnTo>
                  <a:lnTo>
                    <a:pt x="703198" y="57508"/>
                  </a:lnTo>
                  <a:lnTo>
                    <a:pt x="742466" y="81371"/>
                  </a:lnTo>
                  <a:lnTo>
                    <a:pt x="779132" y="108796"/>
                  </a:lnTo>
                  <a:lnTo>
                    <a:pt x="812958" y="139541"/>
                  </a:lnTo>
                  <a:lnTo>
                    <a:pt x="843703" y="173367"/>
                  </a:lnTo>
                  <a:lnTo>
                    <a:pt x="871128" y="210033"/>
                  </a:lnTo>
                  <a:lnTo>
                    <a:pt x="894991" y="249301"/>
                  </a:lnTo>
                  <a:lnTo>
                    <a:pt x="915054" y="290929"/>
                  </a:lnTo>
                  <a:lnTo>
                    <a:pt x="931077" y="334678"/>
                  </a:lnTo>
                  <a:lnTo>
                    <a:pt x="942818" y="380307"/>
                  </a:lnTo>
                  <a:lnTo>
                    <a:pt x="950039" y="427578"/>
                  </a:lnTo>
                  <a:lnTo>
                    <a:pt x="952499" y="476249"/>
                  </a:lnTo>
                  <a:lnTo>
                    <a:pt x="950039" y="524921"/>
                  </a:lnTo>
                  <a:lnTo>
                    <a:pt x="942818" y="572191"/>
                  </a:lnTo>
                  <a:lnTo>
                    <a:pt x="931077" y="617821"/>
                  </a:lnTo>
                  <a:lnTo>
                    <a:pt x="915054" y="661570"/>
                  </a:lnTo>
                  <a:lnTo>
                    <a:pt x="894991" y="703198"/>
                  </a:lnTo>
                  <a:lnTo>
                    <a:pt x="871128" y="742466"/>
                  </a:lnTo>
                  <a:lnTo>
                    <a:pt x="843703" y="779132"/>
                  </a:lnTo>
                  <a:lnTo>
                    <a:pt x="812958" y="812958"/>
                  </a:lnTo>
                  <a:lnTo>
                    <a:pt x="779132" y="843703"/>
                  </a:lnTo>
                  <a:lnTo>
                    <a:pt x="742466" y="871128"/>
                  </a:lnTo>
                  <a:lnTo>
                    <a:pt x="703198" y="894991"/>
                  </a:lnTo>
                  <a:lnTo>
                    <a:pt x="661570" y="915054"/>
                  </a:lnTo>
                  <a:lnTo>
                    <a:pt x="617821" y="931077"/>
                  </a:lnTo>
                  <a:lnTo>
                    <a:pt x="572191" y="942818"/>
                  </a:lnTo>
                  <a:lnTo>
                    <a:pt x="524921" y="950039"/>
                  </a:lnTo>
                  <a:lnTo>
                    <a:pt x="476249" y="952499"/>
                  </a:lnTo>
                  <a:close/>
                </a:path>
              </a:pathLst>
            </a:custGeom>
            <a:solidFill>
              <a:srgbClr val="2562EB">
                <a:alpha val="15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13620750" y="5305424"/>
            <a:ext cx="419100" cy="419100"/>
            <a:chOff x="13620750" y="5305424"/>
            <a:chExt cx="419100" cy="419100"/>
          </a:xfrm>
        </p:grpSpPr>
        <p:sp>
          <p:nvSpPr>
            <p:cNvPr id="6" name="object 6" descr=""/>
            <p:cNvSpPr/>
            <p:nvPr/>
          </p:nvSpPr>
          <p:spPr>
            <a:xfrm>
              <a:off x="13639799" y="532447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0999" y="0"/>
                  </a:lnTo>
                  <a:lnTo>
                    <a:pt x="380999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9731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687424" y="5372099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142874" y="285749"/>
                  </a:moveTo>
                  <a:lnTo>
                    <a:pt x="101400" y="279599"/>
                  </a:lnTo>
                  <a:lnTo>
                    <a:pt x="63497" y="261671"/>
                  </a:lnTo>
                  <a:lnTo>
                    <a:pt x="32429" y="233514"/>
                  </a:lnTo>
                  <a:lnTo>
                    <a:pt x="10875" y="197550"/>
                  </a:lnTo>
                  <a:lnTo>
                    <a:pt x="686" y="156879"/>
                  </a:lnTo>
                  <a:lnTo>
                    <a:pt x="0" y="142874"/>
                  </a:lnTo>
                  <a:lnTo>
                    <a:pt x="171" y="135855"/>
                  </a:lnTo>
                  <a:lnTo>
                    <a:pt x="8348" y="94749"/>
                  </a:lnTo>
                  <a:lnTo>
                    <a:pt x="28120" y="57757"/>
                  </a:lnTo>
                  <a:lnTo>
                    <a:pt x="57757" y="28120"/>
                  </a:lnTo>
                  <a:lnTo>
                    <a:pt x="94749" y="8348"/>
                  </a:lnTo>
                  <a:lnTo>
                    <a:pt x="135855" y="171"/>
                  </a:lnTo>
                  <a:lnTo>
                    <a:pt x="142874" y="0"/>
                  </a:lnTo>
                  <a:lnTo>
                    <a:pt x="149894" y="171"/>
                  </a:lnTo>
                  <a:lnTo>
                    <a:pt x="191000" y="8348"/>
                  </a:lnTo>
                  <a:lnTo>
                    <a:pt x="227992" y="28121"/>
                  </a:lnTo>
                  <a:lnTo>
                    <a:pt x="257628" y="57757"/>
                  </a:lnTo>
                  <a:lnTo>
                    <a:pt x="277401" y="94749"/>
                  </a:lnTo>
                  <a:lnTo>
                    <a:pt x="285578" y="135855"/>
                  </a:lnTo>
                  <a:lnTo>
                    <a:pt x="285749" y="142874"/>
                  </a:lnTo>
                  <a:lnTo>
                    <a:pt x="285578" y="149894"/>
                  </a:lnTo>
                  <a:lnTo>
                    <a:pt x="277401" y="191000"/>
                  </a:lnTo>
                  <a:lnTo>
                    <a:pt x="257628" y="227992"/>
                  </a:lnTo>
                  <a:lnTo>
                    <a:pt x="227992" y="257628"/>
                  </a:lnTo>
                  <a:lnTo>
                    <a:pt x="191000" y="277401"/>
                  </a:lnTo>
                  <a:lnTo>
                    <a:pt x="149894" y="285578"/>
                  </a:lnTo>
                  <a:lnTo>
                    <a:pt x="142874" y="285749"/>
                  </a:lnTo>
                  <a:close/>
                </a:path>
              </a:pathLst>
            </a:custGeom>
            <a:solidFill>
              <a:srgbClr val="0FB98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58800" y="467533"/>
            <a:ext cx="4394835" cy="50101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100" spc="-170"/>
              <a:t>The</a:t>
            </a:r>
            <a:r>
              <a:rPr dirty="0" sz="3100" spc="-120"/>
              <a:t> </a:t>
            </a:r>
            <a:r>
              <a:rPr dirty="0" sz="3100" spc="-155"/>
              <a:t>Solution</a:t>
            </a:r>
            <a:r>
              <a:rPr dirty="0" sz="3100" spc="-120"/>
              <a:t> </a:t>
            </a:r>
            <a:r>
              <a:rPr dirty="0" sz="3100" spc="-635"/>
              <a:t>–</a:t>
            </a:r>
            <a:r>
              <a:rPr dirty="0" sz="3100" spc="-120"/>
              <a:t> </a:t>
            </a:r>
            <a:r>
              <a:rPr dirty="0" sz="3100" spc="-140"/>
              <a:t>PrepMate</a:t>
            </a:r>
            <a:endParaRPr sz="3100"/>
          </a:p>
        </p:txBody>
      </p:sp>
      <p:sp>
        <p:nvSpPr>
          <p:cNvPr id="9" name="object 9" descr=""/>
          <p:cNvSpPr/>
          <p:nvPr/>
        </p:nvSpPr>
        <p:spPr>
          <a:xfrm>
            <a:off x="571499" y="1323974"/>
            <a:ext cx="38100" cy="876300"/>
          </a:xfrm>
          <a:custGeom>
            <a:avLst/>
            <a:gdLst/>
            <a:ahLst/>
            <a:cxnLst/>
            <a:rect l="l" t="t" r="r" b="b"/>
            <a:pathLst>
              <a:path w="38100" h="876300">
                <a:moveTo>
                  <a:pt x="38099" y="876299"/>
                </a:moveTo>
                <a:lnTo>
                  <a:pt x="0" y="876299"/>
                </a:lnTo>
                <a:lnTo>
                  <a:pt x="0" y="0"/>
                </a:lnTo>
                <a:lnTo>
                  <a:pt x="38099" y="0"/>
                </a:lnTo>
                <a:lnTo>
                  <a:pt x="38099" y="876299"/>
                </a:lnTo>
                <a:close/>
              </a:path>
            </a:pathLst>
          </a:custGeom>
          <a:solidFill>
            <a:srgbClr val="0FB98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606549"/>
            <a:ext cx="358775" cy="28892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335087" y="1463675"/>
            <a:ext cx="5263515" cy="52260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1500">
                <a:solidFill>
                  <a:srgbClr val="1F2937"/>
                </a:solidFill>
                <a:latin typeface="Arial Black"/>
                <a:cs typeface="Arial Black"/>
              </a:rPr>
              <a:t>AI-</a:t>
            </a:r>
            <a:r>
              <a:rPr dirty="0" sz="1500" spc="-65">
                <a:solidFill>
                  <a:srgbClr val="1F2937"/>
                </a:solidFill>
                <a:latin typeface="Arial Black"/>
                <a:cs typeface="Arial Black"/>
              </a:rPr>
              <a:t>powered</a:t>
            </a:r>
            <a:r>
              <a:rPr dirty="0" sz="1500" spc="-95">
                <a:solidFill>
                  <a:srgbClr val="1F2937"/>
                </a:solidFill>
                <a:latin typeface="Arial Black"/>
                <a:cs typeface="Arial Black"/>
              </a:rPr>
              <a:t> </a:t>
            </a:r>
            <a:r>
              <a:rPr dirty="0" sz="1500" spc="-45">
                <a:solidFill>
                  <a:srgbClr val="1F2937"/>
                </a:solidFill>
                <a:latin typeface="Arial Black"/>
                <a:cs typeface="Arial Black"/>
              </a:rPr>
              <a:t>study</a:t>
            </a:r>
            <a:r>
              <a:rPr dirty="0" sz="1500" spc="-95">
                <a:solidFill>
                  <a:srgbClr val="1F2937"/>
                </a:solidFill>
                <a:latin typeface="Arial Black"/>
                <a:cs typeface="Arial Black"/>
              </a:rPr>
              <a:t> </a:t>
            </a:r>
            <a:r>
              <a:rPr dirty="0" sz="1500">
                <a:solidFill>
                  <a:srgbClr val="1F2937"/>
                </a:solidFill>
                <a:latin typeface="Arial Black"/>
                <a:cs typeface="Arial Black"/>
              </a:rPr>
              <a:t>buddy</a:t>
            </a:r>
            <a:r>
              <a:rPr dirty="0" sz="1500" spc="-95">
                <a:solidFill>
                  <a:srgbClr val="1F2937"/>
                </a:solidFill>
                <a:latin typeface="Arial Black"/>
                <a:cs typeface="Arial Black"/>
              </a:rPr>
              <a:t> </a:t>
            </a:r>
            <a:r>
              <a:rPr dirty="0" sz="1500">
                <a:solidFill>
                  <a:srgbClr val="1F2937"/>
                </a:solidFill>
                <a:latin typeface="Arial Black"/>
                <a:cs typeface="Arial Black"/>
              </a:rPr>
              <a:t>+</a:t>
            </a:r>
            <a:r>
              <a:rPr dirty="0" sz="1500" spc="-95">
                <a:solidFill>
                  <a:srgbClr val="1F2937"/>
                </a:solidFill>
                <a:latin typeface="Arial Black"/>
                <a:cs typeface="Arial Black"/>
              </a:rPr>
              <a:t> </a:t>
            </a:r>
            <a:r>
              <a:rPr dirty="0" sz="1500" spc="-90">
                <a:solidFill>
                  <a:srgbClr val="1F2937"/>
                </a:solidFill>
                <a:latin typeface="Arial Black"/>
                <a:cs typeface="Arial Black"/>
              </a:rPr>
              <a:t>life</a:t>
            </a:r>
            <a:r>
              <a:rPr dirty="0" sz="1500" spc="-95">
                <a:solidFill>
                  <a:srgbClr val="1F2937"/>
                </a:solidFill>
                <a:latin typeface="Arial Black"/>
                <a:cs typeface="Arial Black"/>
              </a:rPr>
              <a:t> </a:t>
            </a:r>
            <a:r>
              <a:rPr dirty="0" sz="1500" spc="-10">
                <a:solidFill>
                  <a:srgbClr val="1F2937"/>
                </a:solidFill>
                <a:latin typeface="Arial Black"/>
                <a:cs typeface="Arial Black"/>
              </a:rPr>
              <a:t>coach</a:t>
            </a:r>
            <a:endParaRPr sz="15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200" spc="90">
                <a:solidFill>
                  <a:srgbClr val="4A5462"/>
                </a:solidFill>
                <a:latin typeface="Trebuchet MS"/>
                <a:cs typeface="Trebuchet MS"/>
              </a:rPr>
              <a:t>A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 holistic </a:t>
            </a:r>
            <a:r>
              <a:rPr dirty="0" sz="1200" spc="70">
                <a:solidFill>
                  <a:srgbClr val="4A5462"/>
                </a:solidFill>
                <a:latin typeface="Trebuchet MS"/>
                <a:cs typeface="Trebuchet MS"/>
              </a:rPr>
              <a:t>learning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20">
                <a:solidFill>
                  <a:srgbClr val="4A5462"/>
                </a:solidFill>
                <a:latin typeface="Trebuchet MS"/>
                <a:cs typeface="Trebuchet MS"/>
              </a:rPr>
              <a:t>companion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4A5462"/>
                </a:solidFill>
                <a:latin typeface="Trebuchet MS"/>
                <a:cs typeface="Trebuchet MS"/>
              </a:rPr>
              <a:t>that</a:t>
            </a:r>
            <a:r>
              <a:rPr dirty="0" sz="1200" spc="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35">
                <a:solidFill>
                  <a:srgbClr val="4A5462"/>
                </a:solidFill>
                <a:latin typeface="Trebuchet MS"/>
                <a:cs typeface="Trebuchet MS"/>
              </a:rPr>
              <a:t>goes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14">
                <a:solidFill>
                  <a:srgbClr val="4A5462"/>
                </a:solidFill>
                <a:latin typeface="Trebuchet MS"/>
                <a:cs typeface="Trebuchet MS"/>
              </a:rPr>
              <a:t>beyond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4A5462"/>
                </a:solidFill>
                <a:latin typeface="Trebuchet MS"/>
                <a:cs typeface="Trebuchet MS"/>
              </a:rPr>
              <a:t>traditional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4A5462"/>
                </a:solidFill>
                <a:latin typeface="Trebuchet MS"/>
                <a:cs typeface="Trebuchet MS"/>
              </a:rPr>
              <a:t>Q&amp;A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4A5462"/>
                </a:solidFill>
                <a:latin typeface="Trebuchet MS"/>
                <a:cs typeface="Trebuchet MS"/>
              </a:rPr>
              <a:t>bots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799" y="2600324"/>
            <a:ext cx="152400" cy="152400"/>
          </a:xfrm>
          <a:prstGeom prst="rect">
            <a:avLst/>
          </a:prstGeom>
        </p:spPr>
      </p:pic>
      <p:sp>
        <p:nvSpPr>
          <p:cNvPr id="13" name="object 1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0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pc="65"/>
              <a:t>Personalized</a:t>
            </a:r>
            <a:r>
              <a:rPr dirty="0" spc="-35"/>
              <a:t> </a:t>
            </a:r>
            <a:r>
              <a:rPr dirty="0" spc="95"/>
              <a:t>study</a:t>
            </a:r>
            <a:r>
              <a:rPr dirty="0" spc="-30"/>
              <a:t> </a:t>
            </a:r>
            <a:r>
              <a:rPr dirty="0" spc="114"/>
              <a:t>guidance</a:t>
            </a: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200" spc="80">
                <a:solidFill>
                  <a:srgbClr val="4A5462"/>
                </a:solidFill>
              </a:rPr>
              <a:t>Adaptive</a:t>
            </a:r>
            <a:r>
              <a:rPr dirty="0" sz="1200" spc="-25">
                <a:solidFill>
                  <a:srgbClr val="4A5462"/>
                </a:solidFill>
              </a:rPr>
              <a:t> </a:t>
            </a:r>
            <a:r>
              <a:rPr dirty="0" sz="1200" spc="70">
                <a:solidFill>
                  <a:srgbClr val="4A5462"/>
                </a:solidFill>
              </a:rPr>
              <a:t>learning</a:t>
            </a:r>
            <a:r>
              <a:rPr dirty="0" sz="1200" spc="-25">
                <a:solidFill>
                  <a:srgbClr val="4A5462"/>
                </a:solidFill>
              </a:rPr>
              <a:t> </a:t>
            </a:r>
            <a:r>
              <a:rPr dirty="0" sz="1200" spc="105">
                <a:solidFill>
                  <a:srgbClr val="4A5462"/>
                </a:solidFill>
              </a:rPr>
              <a:t>paths</a:t>
            </a:r>
            <a:r>
              <a:rPr dirty="0" sz="1200" spc="-25">
                <a:solidFill>
                  <a:srgbClr val="4A5462"/>
                </a:solidFill>
              </a:rPr>
              <a:t> </a:t>
            </a:r>
            <a:r>
              <a:rPr dirty="0" sz="1200" spc="45">
                <a:solidFill>
                  <a:srgbClr val="4A5462"/>
                </a:solidFill>
              </a:rPr>
              <a:t>tailored</a:t>
            </a:r>
            <a:r>
              <a:rPr dirty="0" sz="1200" spc="-25">
                <a:solidFill>
                  <a:srgbClr val="4A5462"/>
                </a:solidFill>
              </a:rPr>
              <a:t> </a:t>
            </a:r>
            <a:r>
              <a:rPr dirty="0" sz="1200">
                <a:solidFill>
                  <a:srgbClr val="4A5462"/>
                </a:solidFill>
              </a:rPr>
              <a:t>to</a:t>
            </a:r>
            <a:r>
              <a:rPr dirty="0" sz="1200" spc="-25">
                <a:solidFill>
                  <a:srgbClr val="4A5462"/>
                </a:solidFill>
              </a:rPr>
              <a:t> </a:t>
            </a:r>
            <a:r>
              <a:rPr dirty="0" sz="1200" spc="60">
                <a:solidFill>
                  <a:srgbClr val="4A5462"/>
                </a:solidFill>
              </a:rPr>
              <a:t>individual</a:t>
            </a:r>
            <a:r>
              <a:rPr dirty="0" sz="1200" spc="-25">
                <a:solidFill>
                  <a:srgbClr val="4A5462"/>
                </a:solidFill>
              </a:rPr>
              <a:t> </a:t>
            </a:r>
            <a:r>
              <a:rPr dirty="0" sz="1200" spc="50">
                <a:solidFill>
                  <a:srgbClr val="4A5462"/>
                </a:solidFill>
              </a:rPr>
              <a:t>strengths,</a:t>
            </a:r>
            <a:r>
              <a:rPr dirty="0" sz="1200" spc="-20">
                <a:solidFill>
                  <a:srgbClr val="4A5462"/>
                </a:solidFill>
              </a:rPr>
              <a:t> </a:t>
            </a:r>
            <a:r>
              <a:rPr dirty="0" sz="1200" spc="80">
                <a:solidFill>
                  <a:srgbClr val="4A5462"/>
                </a:solidFill>
              </a:rPr>
              <a:t>weaknesses,</a:t>
            </a:r>
            <a:r>
              <a:rPr dirty="0" sz="1200" spc="-25">
                <a:solidFill>
                  <a:srgbClr val="4A5462"/>
                </a:solidFill>
              </a:rPr>
              <a:t> </a:t>
            </a:r>
            <a:r>
              <a:rPr dirty="0" sz="1200" spc="145">
                <a:solidFill>
                  <a:srgbClr val="4A5462"/>
                </a:solidFill>
              </a:rPr>
              <a:t>and</a:t>
            </a:r>
            <a:r>
              <a:rPr dirty="0" sz="1200" spc="-25">
                <a:solidFill>
                  <a:srgbClr val="4A5462"/>
                </a:solidFill>
              </a:rPr>
              <a:t> </a:t>
            </a:r>
            <a:r>
              <a:rPr dirty="0" sz="1200" spc="70">
                <a:solidFill>
                  <a:srgbClr val="4A5462"/>
                </a:solidFill>
              </a:rPr>
              <a:t>learning</a:t>
            </a:r>
            <a:r>
              <a:rPr dirty="0" sz="1200" spc="-25">
                <a:solidFill>
                  <a:srgbClr val="4A5462"/>
                </a:solidFill>
              </a:rPr>
              <a:t> </a:t>
            </a:r>
            <a:r>
              <a:rPr dirty="0" sz="1200" spc="45">
                <a:solidFill>
                  <a:srgbClr val="4A5462"/>
                </a:solidFill>
              </a:rPr>
              <a:t>styles</a:t>
            </a:r>
            <a:endParaRPr sz="1200"/>
          </a:p>
          <a:p>
            <a:pPr>
              <a:lnSpc>
                <a:spcPct val="100000"/>
              </a:lnSpc>
              <a:spcBef>
                <a:spcPts val="840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dirty="0" spc="75"/>
              <a:t>Stress</a:t>
            </a:r>
            <a:r>
              <a:rPr dirty="0" spc="-25"/>
              <a:t> </a:t>
            </a:r>
            <a:r>
              <a:rPr dirty="0" spc="150"/>
              <a:t>management</a:t>
            </a:r>
            <a:r>
              <a:rPr dirty="0" spc="-20"/>
              <a:t> </a:t>
            </a:r>
            <a:r>
              <a:rPr dirty="0" spc="80"/>
              <a:t>support</a:t>
            </a:r>
          </a:p>
          <a:p>
            <a:pPr marL="12700" marR="397510">
              <a:lnSpc>
                <a:spcPct val="125000"/>
              </a:lnSpc>
              <a:spcBef>
                <a:spcPts val="45"/>
              </a:spcBef>
            </a:pPr>
            <a:r>
              <a:rPr dirty="0" sz="1200" spc="65">
                <a:solidFill>
                  <a:srgbClr val="4A5462"/>
                </a:solidFill>
              </a:rPr>
              <a:t>Integrated</a:t>
            </a:r>
            <a:r>
              <a:rPr dirty="0" sz="1200" spc="-20">
                <a:solidFill>
                  <a:srgbClr val="4A5462"/>
                </a:solidFill>
              </a:rPr>
              <a:t> </a:t>
            </a:r>
            <a:r>
              <a:rPr dirty="0" sz="1200" spc="55">
                <a:solidFill>
                  <a:srgbClr val="4A5462"/>
                </a:solidFill>
              </a:rPr>
              <a:t>well-</a:t>
            </a:r>
            <a:r>
              <a:rPr dirty="0" sz="1200" spc="100">
                <a:solidFill>
                  <a:srgbClr val="4A5462"/>
                </a:solidFill>
              </a:rPr>
              <a:t>being</a:t>
            </a:r>
            <a:r>
              <a:rPr dirty="0" sz="1200" spc="-20">
                <a:solidFill>
                  <a:srgbClr val="4A5462"/>
                </a:solidFill>
              </a:rPr>
              <a:t> </a:t>
            </a:r>
            <a:r>
              <a:rPr dirty="0" sz="1200" spc="50">
                <a:solidFill>
                  <a:srgbClr val="4A5462"/>
                </a:solidFill>
              </a:rPr>
              <a:t>tools</a:t>
            </a:r>
            <a:r>
              <a:rPr dirty="0" sz="1200" spc="-20">
                <a:solidFill>
                  <a:srgbClr val="4A5462"/>
                </a:solidFill>
              </a:rPr>
              <a:t> </a:t>
            </a:r>
            <a:r>
              <a:rPr dirty="0" sz="1200">
                <a:solidFill>
                  <a:srgbClr val="4A5462"/>
                </a:solidFill>
              </a:rPr>
              <a:t>to</a:t>
            </a:r>
            <a:r>
              <a:rPr dirty="0" sz="1200" spc="-20">
                <a:solidFill>
                  <a:srgbClr val="4A5462"/>
                </a:solidFill>
              </a:rPr>
              <a:t> </a:t>
            </a:r>
            <a:r>
              <a:rPr dirty="0" sz="1200" spc="85">
                <a:solidFill>
                  <a:srgbClr val="4A5462"/>
                </a:solidFill>
              </a:rPr>
              <a:t>maintain</a:t>
            </a:r>
            <a:r>
              <a:rPr dirty="0" sz="1200" spc="-15">
                <a:solidFill>
                  <a:srgbClr val="4A5462"/>
                </a:solidFill>
              </a:rPr>
              <a:t> </a:t>
            </a:r>
            <a:r>
              <a:rPr dirty="0" sz="1200" spc="65">
                <a:solidFill>
                  <a:srgbClr val="4A5462"/>
                </a:solidFill>
              </a:rPr>
              <a:t>motivation</a:t>
            </a:r>
            <a:r>
              <a:rPr dirty="0" sz="1200" spc="-20">
                <a:solidFill>
                  <a:srgbClr val="4A5462"/>
                </a:solidFill>
              </a:rPr>
              <a:t> </a:t>
            </a:r>
            <a:r>
              <a:rPr dirty="0" sz="1200" spc="145">
                <a:solidFill>
                  <a:srgbClr val="4A5462"/>
                </a:solidFill>
              </a:rPr>
              <a:t>and</a:t>
            </a:r>
            <a:r>
              <a:rPr dirty="0" sz="1200" spc="-20">
                <a:solidFill>
                  <a:srgbClr val="4A5462"/>
                </a:solidFill>
              </a:rPr>
              <a:t> </a:t>
            </a:r>
            <a:r>
              <a:rPr dirty="0" sz="1200" spc="85">
                <a:solidFill>
                  <a:srgbClr val="4A5462"/>
                </a:solidFill>
              </a:rPr>
              <a:t>mental</a:t>
            </a:r>
            <a:r>
              <a:rPr dirty="0" sz="1200" spc="-20">
                <a:solidFill>
                  <a:srgbClr val="4A5462"/>
                </a:solidFill>
              </a:rPr>
              <a:t> </a:t>
            </a:r>
            <a:r>
              <a:rPr dirty="0" sz="1200" spc="65">
                <a:solidFill>
                  <a:srgbClr val="4A5462"/>
                </a:solidFill>
              </a:rPr>
              <a:t>health</a:t>
            </a:r>
            <a:r>
              <a:rPr dirty="0" sz="1200" spc="-15">
                <a:solidFill>
                  <a:srgbClr val="4A5462"/>
                </a:solidFill>
              </a:rPr>
              <a:t> </a:t>
            </a:r>
            <a:r>
              <a:rPr dirty="0" sz="1200" spc="85">
                <a:solidFill>
                  <a:srgbClr val="4A5462"/>
                </a:solidFill>
              </a:rPr>
              <a:t>during</a:t>
            </a:r>
            <a:r>
              <a:rPr dirty="0" sz="1200" spc="-20">
                <a:solidFill>
                  <a:srgbClr val="4A5462"/>
                </a:solidFill>
              </a:rPr>
              <a:t> </a:t>
            </a:r>
            <a:r>
              <a:rPr dirty="0" sz="1200" spc="95">
                <a:solidFill>
                  <a:srgbClr val="4A5462"/>
                </a:solidFill>
              </a:rPr>
              <a:t>exam </a:t>
            </a:r>
            <a:r>
              <a:rPr dirty="0" sz="1200" spc="65">
                <a:solidFill>
                  <a:srgbClr val="4A5462"/>
                </a:solidFill>
              </a:rPr>
              <a:t>preparation</a:t>
            </a:r>
            <a:endParaRPr sz="1200"/>
          </a:p>
          <a:p>
            <a:pPr>
              <a:lnSpc>
                <a:spcPct val="100000"/>
              </a:lnSpc>
              <a:spcBef>
                <a:spcPts val="840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dirty="0" spc="70"/>
              <a:t>Collaborative</a:t>
            </a:r>
            <a:r>
              <a:rPr dirty="0" spc="-10"/>
              <a:t> </a:t>
            </a:r>
            <a:r>
              <a:rPr dirty="0" spc="75"/>
              <a:t>learning</a:t>
            </a:r>
            <a:r>
              <a:rPr dirty="0" spc="-10"/>
              <a:t> </a:t>
            </a:r>
            <a:r>
              <a:rPr dirty="0" spc="70"/>
              <a:t>environment</a:t>
            </a:r>
          </a:p>
          <a:p>
            <a:pPr marL="12700" marR="455930">
              <a:lnSpc>
                <a:spcPct val="125000"/>
              </a:lnSpc>
              <a:spcBef>
                <a:spcPts val="45"/>
              </a:spcBef>
            </a:pPr>
            <a:r>
              <a:rPr dirty="0" sz="1200" spc="60">
                <a:solidFill>
                  <a:srgbClr val="4A5462"/>
                </a:solidFill>
              </a:rPr>
              <a:t>Structured</a:t>
            </a:r>
            <a:r>
              <a:rPr dirty="0" sz="1200">
                <a:solidFill>
                  <a:srgbClr val="4A5462"/>
                </a:solidFill>
              </a:rPr>
              <a:t> </a:t>
            </a:r>
            <a:r>
              <a:rPr dirty="0" sz="1200" spc="110">
                <a:solidFill>
                  <a:srgbClr val="4A5462"/>
                </a:solidFill>
              </a:rPr>
              <a:t>group</a:t>
            </a:r>
            <a:r>
              <a:rPr dirty="0" sz="1200">
                <a:solidFill>
                  <a:srgbClr val="4A5462"/>
                </a:solidFill>
              </a:rPr>
              <a:t> </a:t>
            </a:r>
            <a:r>
              <a:rPr dirty="0" sz="1200" spc="85">
                <a:solidFill>
                  <a:srgbClr val="4A5462"/>
                </a:solidFill>
              </a:rPr>
              <a:t>study</a:t>
            </a:r>
            <a:r>
              <a:rPr dirty="0" sz="1200" spc="5">
                <a:solidFill>
                  <a:srgbClr val="4A5462"/>
                </a:solidFill>
              </a:rPr>
              <a:t> </a:t>
            </a:r>
            <a:r>
              <a:rPr dirty="0" sz="1200" spc="135">
                <a:solidFill>
                  <a:srgbClr val="4A5462"/>
                </a:solidFill>
              </a:rPr>
              <a:t>spaces</a:t>
            </a:r>
            <a:r>
              <a:rPr dirty="0" sz="1200">
                <a:solidFill>
                  <a:srgbClr val="4A5462"/>
                </a:solidFill>
              </a:rPr>
              <a:t> </a:t>
            </a:r>
            <a:r>
              <a:rPr dirty="0" sz="1200" spc="10">
                <a:solidFill>
                  <a:srgbClr val="4A5462"/>
                </a:solidFill>
              </a:rPr>
              <a:t>with</a:t>
            </a:r>
            <a:r>
              <a:rPr dirty="0" sz="1200" spc="5">
                <a:solidFill>
                  <a:srgbClr val="4A5462"/>
                </a:solidFill>
              </a:rPr>
              <a:t> </a:t>
            </a:r>
            <a:r>
              <a:rPr dirty="0" sz="1200" spc="10">
                <a:solidFill>
                  <a:srgbClr val="4A5462"/>
                </a:solidFill>
              </a:rPr>
              <a:t>AI</a:t>
            </a:r>
            <a:r>
              <a:rPr dirty="0" sz="1200">
                <a:solidFill>
                  <a:srgbClr val="4A5462"/>
                </a:solidFill>
              </a:rPr>
              <a:t> </a:t>
            </a:r>
            <a:r>
              <a:rPr dirty="0" sz="1200" spc="10">
                <a:solidFill>
                  <a:srgbClr val="4A5462"/>
                </a:solidFill>
              </a:rPr>
              <a:t>facilitation</a:t>
            </a:r>
            <a:r>
              <a:rPr dirty="0" sz="1200">
                <a:solidFill>
                  <a:srgbClr val="4A5462"/>
                </a:solidFill>
              </a:rPr>
              <a:t> </a:t>
            </a:r>
            <a:r>
              <a:rPr dirty="0" sz="1200" spc="10">
                <a:solidFill>
                  <a:srgbClr val="4A5462"/>
                </a:solidFill>
              </a:rPr>
              <a:t>for</a:t>
            </a:r>
            <a:r>
              <a:rPr dirty="0" sz="1200" spc="5">
                <a:solidFill>
                  <a:srgbClr val="4A5462"/>
                </a:solidFill>
              </a:rPr>
              <a:t> </a:t>
            </a:r>
            <a:r>
              <a:rPr dirty="0" sz="1200" spc="75">
                <a:solidFill>
                  <a:srgbClr val="4A5462"/>
                </a:solidFill>
              </a:rPr>
              <a:t>peer</a:t>
            </a:r>
            <a:r>
              <a:rPr dirty="0" sz="1200">
                <a:solidFill>
                  <a:srgbClr val="4A5462"/>
                </a:solidFill>
              </a:rPr>
              <a:t> </a:t>
            </a:r>
            <a:r>
              <a:rPr dirty="0" sz="1200" spc="70">
                <a:solidFill>
                  <a:srgbClr val="4A5462"/>
                </a:solidFill>
              </a:rPr>
              <a:t>learning</a:t>
            </a:r>
            <a:r>
              <a:rPr dirty="0" sz="1200" spc="5">
                <a:solidFill>
                  <a:srgbClr val="4A5462"/>
                </a:solidFill>
              </a:rPr>
              <a:t> </a:t>
            </a:r>
            <a:r>
              <a:rPr dirty="0" sz="1200" spc="145">
                <a:solidFill>
                  <a:srgbClr val="4A5462"/>
                </a:solidFill>
              </a:rPr>
              <a:t>and</a:t>
            </a:r>
            <a:r>
              <a:rPr dirty="0" sz="1200">
                <a:solidFill>
                  <a:srgbClr val="4A5462"/>
                </a:solidFill>
              </a:rPr>
              <a:t> </a:t>
            </a:r>
            <a:r>
              <a:rPr dirty="0" sz="1200" spc="80">
                <a:solidFill>
                  <a:srgbClr val="4A5462"/>
                </a:solidFill>
              </a:rPr>
              <a:t>knowledge </a:t>
            </a:r>
            <a:r>
              <a:rPr dirty="0" sz="1200" spc="85">
                <a:solidFill>
                  <a:srgbClr val="4A5462"/>
                </a:solidFill>
              </a:rPr>
              <a:t>sharing</a:t>
            </a:r>
            <a:endParaRPr sz="1200"/>
          </a:p>
          <a:p>
            <a:pPr>
              <a:lnSpc>
                <a:spcPct val="100000"/>
              </a:lnSpc>
              <a:spcBef>
                <a:spcPts val="844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dirty="0" spc="60"/>
              <a:t>Inclusive</a:t>
            </a:r>
            <a:r>
              <a:rPr dirty="0" spc="-15"/>
              <a:t> </a:t>
            </a:r>
            <a:r>
              <a:rPr dirty="0" spc="60"/>
              <a:t>bilingual</a:t>
            </a:r>
            <a:r>
              <a:rPr dirty="0" spc="-15"/>
              <a:t> </a:t>
            </a:r>
            <a:r>
              <a:rPr dirty="0" spc="60"/>
              <a:t>experience</a:t>
            </a: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200" spc="114">
                <a:solidFill>
                  <a:srgbClr val="4A5462"/>
                </a:solidFill>
              </a:rPr>
              <a:t>Seamless</a:t>
            </a:r>
            <a:r>
              <a:rPr dirty="0" sz="1200">
                <a:solidFill>
                  <a:srgbClr val="4A5462"/>
                </a:solidFill>
              </a:rPr>
              <a:t> </a:t>
            </a:r>
            <a:r>
              <a:rPr dirty="0" sz="1200" spc="70">
                <a:solidFill>
                  <a:srgbClr val="4A5462"/>
                </a:solidFill>
              </a:rPr>
              <a:t>switching</a:t>
            </a:r>
            <a:r>
              <a:rPr dirty="0" sz="1200">
                <a:solidFill>
                  <a:srgbClr val="4A5462"/>
                </a:solidFill>
              </a:rPr>
              <a:t> </a:t>
            </a:r>
            <a:r>
              <a:rPr dirty="0" sz="1200" spc="80">
                <a:solidFill>
                  <a:srgbClr val="4A5462"/>
                </a:solidFill>
              </a:rPr>
              <a:t>between</a:t>
            </a:r>
            <a:r>
              <a:rPr dirty="0" sz="1200">
                <a:solidFill>
                  <a:srgbClr val="4A5462"/>
                </a:solidFill>
              </a:rPr>
              <a:t> Hindi </a:t>
            </a:r>
            <a:r>
              <a:rPr dirty="0" sz="1200" spc="145">
                <a:solidFill>
                  <a:srgbClr val="4A5462"/>
                </a:solidFill>
              </a:rPr>
              <a:t>and</a:t>
            </a:r>
            <a:r>
              <a:rPr dirty="0" sz="1200">
                <a:solidFill>
                  <a:srgbClr val="4A5462"/>
                </a:solidFill>
              </a:rPr>
              <a:t> </a:t>
            </a:r>
            <a:r>
              <a:rPr dirty="0" sz="1200" spc="65">
                <a:solidFill>
                  <a:srgbClr val="4A5462"/>
                </a:solidFill>
              </a:rPr>
              <a:t>English</a:t>
            </a:r>
            <a:r>
              <a:rPr dirty="0" sz="1200">
                <a:solidFill>
                  <a:srgbClr val="4A5462"/>
                </a:solidFill>
              </a:rPr>
              <a:t> for </a:t>
            </a:r>
            <a:r>
              <a:rPr dirty="0" sz="1200" spc="50">
                <a:solidFill>
                  <a:srgbClr val="4A5462"/>
                </a:solidFill>
              </a:rPr>
              <a:t>wider</a:t>
            </a:r>
            <a:r>
              <a:rPr dirty="0" sz="1200">
                <a:solidFill>
                  <a:srgbClr val="4A5462"/>
                </a:solidFill>
              </a:rPr>
              <a:t> </a:t>
            </a:r>
            <a:r>
              <a:rPr dirty="0" sz="1200" spc="50">
                <a:solidFill>
                  <a:srgbClr val="4A5462"/>
                </a:solidFill>
              </a:rPr>
              <a:t>accessibility</a:t>
            </a:r>
            <a:endParaRPr sz="1200"/>
          </a:p>
        </p:txBody>
      </p:sp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799" y="3333750"/>
            <a:ext cx="152400" cy="133350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6749" y="4276725"/>
            <a:ext cx="190500" cy="15240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5799" y="5226049"/>
            <a:ext cx="152400" cy="158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5580" rIns="0" bIns="0" rtlCol="0" vert="horz">
            <a:spAutoFit/>
          </a:bodyPr>
          <a:lstStyle/>
          <a:p>
            <a:pPr marL="374650">
              <a:lnSpc>
                <a:spcPct val="100000"/>
              </a:lnSpc>
              <a:spcBef>
                <a:spcPts val="114"/>
              </a:spcBef>
            </a:pPr>
            <a:r>
              <a:rPr dirty="0" sz="3100" spc="-360" b="0">
                <a:latin typeface="Arial Black"/>
                <a:cs typeface="Arial Black"/>
              </a:rPr>
              <a:t>Core</a:t>
            </a:r>
            <a:r>
              <a:rPr dirty="0" sz="3100" spc="-260" b="0">
                <a:latin typeface="Arial Black"/>
                <a:cs typeface="Arial Black"/>
              </a:rPr>
              <a:t> </a:t>
            </a:r>
            <a:r>
              <a:rPr dirty="0" sz="3100" spc="-345" b="0">
                <a:latin typeface="Arial Black"/>
                <a:cs typeface="Arial Black"/>
              </a:rPr>
              <a:t>Features</a:t>
            </a:r>
            <a:r>
              <a:rPr dirty="0" sz="3100" spc="-260" b="0">
                <a:latin typeface="Arial Black"/>
                <a:cs typeface="Arial Black"/>
              </a:rPr>
              <a:t> </a:t>
            </a:r>
            <a:r>
              <a:rPr dirty="0" sz="3100" spc="-325" b="0">
                <a:latin typeface="Arial Black"/>
                <a:cs typeface="Arial Black"/>
              </a:rPr>
              <a:t>Overview</a:t>
            </a:r>
            <a:endParaRPr sz="3100">
              <a:latin typeface="Arial Black"/>
              <a:cs typeface="Arial Black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774191" y="1194816"/>
            <a:ext cx="14005560" cy="4697095"/>
            <a:chOff x="774191" y="1194816"/>
            <a:chExt cx="14005560" cy="469709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191" y="1194816"/>
              <a:ext cx="14005559" cy="469696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9206" y="1755774"/>
              <a:ext cx="358775" cy="215900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1149350" y="2285149"/>
            <a:ext cx="3429635" cy="8540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40" b="1">
                <a:solidFill>
                  <a:srgbClr val="1F2937"/>
                </a:solidFill>
                <a:latin typeface="Arial"/>
                <a:cs typeface="Arial"/>
              </a:rPr>
              <a:t>Bilingual</a:t>
            </a:r>
            <a:r>
              <a:rPr dirty="0" sz="1700" spc="-30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1F2937"/>
                </a:solidFill>
                <a:latin typeface="Arial"/>
                <a:cs typeface="Arial"/>
              </a:rPr>
              <a:t>Support</a:t>
            </a:r>
            <a:endParaRPr sz="170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875"/>
              </a:spcBef>
            </a:pP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Hindi</a:t>
            </a:r>
            <a:r>
              <a:rPr dirty="0" sz="1200" spc="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90">
                <a:solidFill>
                  <a:srgbClr val="4A5462"/>
                </a:solidFill>
                <a:latin typeface="Trebuchet MS"/>
                <a:cs typeface="Trebuchet MS"/>
              </a:rPr>
              <a:t>+</a:t>
            </a:r>
            <a:r>
              <a:rPr dirty="0" sz="120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4A5462"/>
                </a:solidFill>
                <a:latin typeface="Trebuchet MS"/>
                <a:cs typeface="Trebuchet MS"/>
              </a:rPr>
              <a:t>English</a:t>
            </a:r>
            <a:r>
              <a:rPr dirty="0" sz="120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30">
                <a:solidFill>
                  <a:srgbClr val="4A5462"/>
                </a:solidFill>
                <a:latin typeface="Trebuchet MS"/>
                <a:cs typeface="Trebuchet MS"/>
              </a:rPr>
              <a:t>language</a:t>
            </a:r>
            <a:r>
              <a:rPr dirty="0" sz="120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4A5462"/>
                </a:solidFill>
                <a:latin typeface="Trebuchet MS"/>
                <a:cs typeface="Trebuchet MS"/>
              </a:rPr>
              <a:t>interface</a:t>
            </a:r>
            <a:r>
              <a:rPr dirty="0" sz="120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with</a:t>
            </a:r>
            <a:r>
              <a:rPr dirty="0" sz="120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4A5462"/>
                </a:solidFill>
                <a:latin typeface="Trebuchet MS"/>
                <a:cs typeface="Trebuchet MS"/>
              </a:rPr>
              <a:t>voice </a:t>
            </a:r>
            <a:r>
              <a:rPr dirty="0" sz="1200" spc="160">
                <a:solidFill>
                  <a:srgbClr val="4A5462"/>
                </a:solidFill>
                <a:latin typeface="Trebuchet MS"/>
                <a:cs typeface="Trebuchet MS"/>
              </a:rPr>
              <a:t>commands</a:t>
            </a:r>
            <a:r>
              <a:rPr dirty="0" sz="120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for</a:t>
            </a:r>
            <a:r>
              <a:rPr dirty="0" sz="120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4A5462"/>
                </a:solidFill>
                <a:latin typeface="Trebuchet MS"/>
                <a:cs typeface="Trebuchet MS"/>
              </a:rPr>
              <a:t>inclusive</a:t>
            </a:r>
            <a:r>
              <a:rPr dirty="0" sz="1200" spc="-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4A5462"/>
                </a:solidFill>
                <a:latin typeface="Trebuchet MS"/>
                <a:cs typeface="Trebuchet MS"/>
              </a:rPr>
              <a:t>learning</a:t>
            </a:r>
            <a:r>
              <a:rPr dirty="0" sz="120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4A5462"/>
                </a:solidFill>
                <a:latin typeface="Trebuchet MS"/>
                <a:cs typeface="Trebuchet MS"/>
              </a:rPr>
              <a:t>experience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269206" y="1720850"/>
            <a:ext cx="9565005" cy="2593975"/>
            <a:chOff x="1269206" y="1720850"/>
            <a:chExt cx="9565005" cy="2593975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61458" y="1720850"/>
              <a:ext cx="250825" cy="28892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17992" y="1720850"/>
              <a:ext cx="215900" cy="28892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9206" y="4025900"/>
              <a:ext cx="358775" cy="28892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43599" y="4041775"/>
              <a:ext cx="285750" cy="2540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24342" y="4025900"/>
              <a:ext cx="200025" cy="288925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5788024" y="2285149"/>
            <a:ext cx="3430270" cy="8540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35" b="1">
                <a:solidFill>
                  <a:srgbClr val="1F2937"/>
                </a:solidFill>
                <a:latin typeface="Arial"/>
                <a:cs typeface="Arial"/>
              </a:rPr>
              <a:t>Adaptive</a:t>
            </a:r>
            <a:r>
              <a:rPr dirty="0" sz="1700" spc="-50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700" spc="-55" b="1">
                <a:solidFill>
                  <a:srgbClr val="1F2937"/>
                </a:solidFill>
                <a:latin typeface="Arial"/>
                <a:cs typeface="Arial"/>
              </a:rPr>
              <a:t>Study</a:t>
            </a:r>
            <a:r>
              <a:rPr dirty="0" sz="1700" spc="-50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1F2937"/>
                </a:solidFill>
                <a:latin typeface="Arial"/>
                <a:cs typeface="Arial"/>
              </a:rPr>
              <a:t>Plans</a:t>
            </a:r>
            <a:endParaRPr sz="170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875"/>
              </a:spcBef>
            </a:pPr>
            <a:r>
              <a:rPr dirty="0" sz="1200" spc="60">
                <a:solidFill>
                  <a:srgbClr val="4A5462"/>
                </a:solidFill>
                <a:latin typeface="Trebuchet MS"/>
                <a:cs typeface="Trebuchet MS"/>
              </a:rPr>
              <a:t>Personalized</a:t>
            </a:r>
            <a:r>
              <a:rPr dirty="0" sz="1200" spc="-4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4A5462"/>
                </a:solidFill>
                <a:latin typeface="Trebuchet MS"/>
                <a:cs typeface="Trebuchet MS"/>
              </a:rPr>
              <a:t>schedules</a:t>
            </a:r>
            <a:r>
              <a:rPr dirty="0" sz="1200" spc="-3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4A5462"/>
                </a:solidFill>
                <a:latin typeface="Trebuchet MS"/>
                <a:cs typeface="Trebuchet MS"/>
              </a:rPr>
              <a:t>that</a:t>
            </a:r>
            <a:r>
              <a:rPr dirty="0" sz="1200" spc="-3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4A5462"/>
                </a:solidFill>
                <a:latin typeface="Trebuchet MS"/>
                <a:cs typeface="Trebuchet MS"/>
              </a:rPr>
              <a:t>adjust</a:t>
            </a:r>
            <a:r>
              <a:rPr dirty="0" sz="1200" spc="-3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40">
                <a:solidFill>
                  <a:srgbClr val="4A5462"/>
                </a:solidFill>
                <a:latin typeface="Trebuchet MS"/>
                <a:cs typeface="Trebuchet MS"/>
              </a:rPr>
              <a:t>based</a:t>
            </a:r>
            <a:r>
              <a:rPr dirty="0" sz="1200" spc="-3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4A5462"/>
                </a:solidFill>
                <a:latin typeface="Trebuchet MS"/>
                <a:cs typeface="Trebuchet MS"/>
              </a:rPr>
              <a:t>on performance</a:t>
            </a:r>
            <a:r>
              <a:rPr dirty="0" sz="12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45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dirty="0" sz="12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4A5462"/>
                </a:solidFill>
                <a:latin typeface="Trebuchet MS"/>
                <a:cs typeface="Trebuchet MS"/>
              </a:rPr>
              <a:t>learning</a:t>
            </a:r>
            <a:r>
              <a:rPr dirty="0" sz="12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14">
                <a:solidFill>
                  <a:srgbClr val="4A5462"/>
                </a:solidFill>
                <a:latin typeface="Trebuchet MS"/>
                <a:cs typeface="Trebuchet MS"/>
              </a:rPr>
              <a:t>pace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0426699" y="2285149"/>
            <a:ext cx="3970654" cy="8540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50" b="1">
                <a:solidFill>
                  <a:srgbClr val="1F2937"/>
                </a:solidFill>
                <a:latin typeface="Arial"/>
                <a:cs typeface="Arial"/>
              </a:rPr>
              <a:t>AI</a:t>
            </a:r>
            <a:r>
              <a:rPr dirty="0" sz="1700" spc="-60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700" spc="-35" b="1">
                <a:solidFill>
                  <a:srgbClr val="1F2937"/>
                </a:solidFill>
                <a:latin typeface="Arial"/>
                <a:cs typeface="Arial"/>
              </a:rPr>
              <a:t>Summarizer</a:t>
            </a:r>
            <a:r>
              <a:rPr dirty="0" sz="1700" spc="-60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700" spc="-190" b="1">
                <a:solidFill>
                  <a:srgbClr val="1F2937"/>
                </a:solidFill>
                <a:latin typeface="Arial"/>
                <a:cs typeface="Arial"/>
              </a:rPr>
              <a:t>&amp;</a:t>
            </a:r>
            <a:r>
              <a:rPr dirty="0" sz="1700" spc="-60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1F2937"/>
                </a:solidFill>
                <a:latin typeface="Arial"/>
                <a:cs typeface="Arial"/>
              </a:rPr>
              <a:t>Flashcards</a:t>
            </a:r>
            <a:endParaRPr sz="170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875"/>
              </a:spcBef>
            </a:pPr>
            <a:r>
              <a:rPr dirty="0" sz="1200" spc="65">
                <a:solidFill>
                  <a:srgbClr val="4A5462"/>
                </a:solidFill>
                <a:latin typeface="Trebuchet MS"/>
                <a:cs typeface="Trebuchet MS"/>
              </a:rPr>
              <a:t>Automatically</a:t>
            </a:r>
            <a:r>
              <a:rPr dirty="0" sz="1200" spc="-3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4A5462"/>
                </a:solidFill>
                <a:latin typeface="Trebuchet MS"/>
                <a:cs typeface="Trebuchet MS"/>
              </a:rPr>
              <a:t>generate</a:t>
            </a:r>
            <a:r>
              <a:rPr dirty="0" sz="1200" spc="-3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95">
                <a:solidFill>
                  <a:srgbClr val="4A5462"/>
                </a:solidFill>
                <a:latin typeface="Trebuchet MS"/>
                <a:cs typeface="Trebuchet MS"/>
              </a:rPr>
              <a:t>concise</a:t>
            </a:r>
            <a:r>
              <a:rPr dirty="0" sz="1200" spc="-3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4A5462"/>
                </a:solidFill>
                <a:latin typeface="Trebuchet MS"/>
                <a:cs typeface="Trebuchet MS"/>
              </a:rPr>
              <a:t>notes</a:t>
            </a:r>
            <a:r>
              <a:rPr dirty="0" sz="1200" spc="-3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45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dirty="0" sz="1200" spc="-3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35">
                <a:solidFill>
                  <a:srgbClr val="4A5462"/>
                </a:solidFill>
                <a:latin typeface="Trebuchet MS"/>
                <a:cs typeface="Trebuchet MS"/>
              </a:rPr>
              <a:t>spaced- </a:t>
            </a:r>
            <a:r>
              <a:rPr dirty="0" sz="1200" spc="10">
                <a:solidFill>
                  <a:srgbClr val="4A5462"/>
                </a:solidFill>
                <a:latin typeface="Trebuchet MS"/>
                <a:cs typeface="Trebuchet MS"/>
              </a:rPr>
              <a:t>repetition</a:t>
            </a:r>
            <a:r>
              <a:rPr dirty="0" sz="1200" spc="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4A5462"/>
                </a:solidFill>
                <a:latin typeface="Trebuchet MS"/>
                <a:cs typeface="Trebuchet MS"/>
              </a:rPr>
              <a:t>flashcards</a:t>
            </a:r>
            <a:r>
              <a:rPr dirty="0" sz="1200" spc="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4A5462"/>
                </a:solidFill>
                <a:latin typeface="Trebuchet MS"/>
                <a:cs typeface="Trebuchet MS"/>
              </a:rPr>
              <a:t>from</a:t>
            </a:r>
            <a:r>
              <a:rPr dirty="0" sz="1200" spc="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25">
                <a:solidFill>
                  <a:srgbClr val="4A5462"/>
                </a:solidFill>
                <a:latin typeface="Trebuchet MS"/>
                <a:cs typeface="Trebuchet MS"/>
              </a:rPr>
              <a:t>any</a:t>
            </a:r>
            <a:r>
              <a:rPr dirty="0" sz="1200" spc="3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4A5462"/>
                </a:solidFill>
                <a:latin typeface="Trebuchet MS"/>
                <a:cs typeface="Trebuchet MS"/>
              </a:rPr>
              <a:t>content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149350" y="4590198"/>
            <a:ext cx="2670175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60" b="1">
                <a:solidFill>
                  <a:srgbClr val="1F2937"/>
                </a:solidFill>
                <a:latin typeface="Arial"/>
                <a:cs typeface="Arial"/>
              </a:rPr>
              <a:t>Collaborative</a:t>
            </a:r>
            <a:r>
              <a:rPr dirty="0" sz="1700" spc="-15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700" spc="-55" b="1">
                <a:solidFill>
                  <a:srgbClr val="1F2937"/>
                </a:solidFill>
                <a:latin typeface="Arial"/>
                <a:cs typeface="Arial"/>
              </a:rPr>
              <a:t>Study</a:t>
            </a:r>
            <a:r>
              <a:rPr dirty="0" sz="1700" spc="-10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700" spc="-60" b="1">
                <a:solidFill>
                  <a:srgbClr val="1F2937"/>
                </a:solidFill>
                <a:latin typeface="Arial"/>
                <a:cs typeface="Arial"/>
              </a:rPr>
              <a:t>Rooms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149350" y="4961254"/>
            <a:ext cx="32467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Virtual</a:t>
            </a:r>
            <a:r>
              <a:rPr dirty="0" sz="1200" spc="3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35">
                <a:solidFill>
                  <a:srgbClr val="4A5462"/>
                </a:solidFill>
                <a:latin typeface="Trebuchet MS"/>
                <a:cs typeface="Trebuchet MS"/>
              </a:rPr>
              <a:t>spaces</a:t>
            </a:r>
            <a:r>
              <a:rPr dirty="0" sz="1200" spc="3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for</a:t>
            </a:r>
            <a:r>
              <a:rPr dirty="0" sz="1200" spc="3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10">
                <a:solidFill>
                  <a:srgbClr val="4A5462"/>
                </a:solidFill>
                <a:latin typeface="Trebuchet MS"/>
                <a:cs typeface="Trebuchet MS"/>
              </a:rPr>
              <a:t>group</a:t>
            </a:r>
            <a:r>
              <a:rPr dirty="0" sz="1200" spc="3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4A5462"/>
                </a:solidFill>
                <a:latin typeface="Trebuchet MS"/>
                <a:cs typeface="Trebuchet MS"/>
              </a:rPr>
              <a:t>study</a:t>
            </a:r>
            <a:r>
              <a:rPr dirty="0" sz="1200" spc="3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with</a:t>
            </a:r>
            <a:r>
              <a:rPr dirty="0" sz="1200" spc="3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95">
                <a:solidFill>
                  <a:srgbClr val="4A5462"/>
                </a:solidFill>
                <a:latin typeface="Trebuchet MS"/>
                <a:cs typeface="Trebuchet MS"/>
              </a:rPr>
              <a:t>shared </a:t>
            </a:r>
            <a:r>
              <a:rPr dirty="0" sz="1200" spc="85">
                <a:solidFill>
                  <a:srgbClr val="4A5462"/>
                </a:solidFill>
                <a:latin typeface="Trebuchet MS"/>
                <a:cs typeface="Trebuchet MS"/>
              </a:rPr>
              <a:t>resources</a:t>
            </a:r>
            <a:r>
              <a:rPr dirty="0" sz="1200" spc="-3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45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dirty="0" sz="1200" spc="-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4A5462"/>
                </a:solidFill>
                <a:latin typeface="Trebuchet MS"/>
                <a:cs typeface="Trebuchet MS"/>
              </a:rPr>
              <a:t>real-</a:t>
            </a:r>
            <a:r>
              <a:rPr dirty="0" sz="1200" spc="55">
                <a:solidFill>
                  <a:srgbClr val="4A5462"/>
                </a:solidFill>
                <a:latin typeface="Trebuchet MS"/>
                <a:cs typeface="Trebuchet MS"/>
              </a:rPr>
              <a:t>time</a:t>
            </a:r>
            <a:r>
              <a:rPr dirty="0" sz="1200" spc="-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4A5462"/>
                </a:solidFill>
                <a:latin typeface="Trebuchet MS"/>
                <a:cs typeface="Trebuchet MS"/>
              </a:rPr>
              <a:t>interaction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788024" y="4590198"/>
            <a:ext cx="3265170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90" b="1">
                <a:solidFill>
                  <a:srgbClr val="1F2937"/>
                </a:solidFill>
                <a:latin typeface="Arial"/>
                <a:cs typeface="Arial"/>
              </a:rPr>
              <a:t>Progress</a:t>
            </a:r>
            <a:r>
              <a:rPr dirty="0" sz="1700" spc="-10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700" spc="-65" b="1">
                <a:solidFill>
                  <a:srgbClr val="1F2937"/>
                </a:solidFill>
                <a:latin typeface="Arial"/>
                <a:cs typeface="Arial"/>
              </a:rPr>
              <a:t>Tracking</a:t>
            </a:r>
            <a:r>
              <a:rPr dirty="0" sz="1700" spc="-10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700" spc="-114" b="1">
                <a:solidFill>
                  <a:srgbClr val="1F2937"/>
                </a:solidFill>
                <a:latin typeface="Arial"/>
                <a:cs typeface="Arial"/>
              </a:rPr>
              <a:t>+</a:t>
            </a:r>
            <a:r>
              <a:rPr dirty="0" sz="1700" spc="-10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700" spc="-30" b="1">
                <a:solidFill>
                  <a:srgbClr val="1F2937"/>
                </a:solidFill>
                <a:latin typeface="Arial"/>
                <a:cs typeface="Arial"/>
              </a:rPr>
              <a:t>Gamification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788024" y="4961254"/>
            <a:ext cx="3510279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200" spc="70">
                <a:solidFill>
                  <a:srgbClr val="4A5462"/>
                </a:solidFill>
                <a:latin typeface="Trebuchet MS"/>
                <a:cs typeface="Trebuchet MS"/>
              </a:rPr>
              <a:t>Visual</a:t>
            </a:r>
            <a:r>
              <a:rPr dirty="0" sz="120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4A5462"/>
                </a:solidFill>
                <a:latin typeface="Trebuchet MS"/>
                <a:cs typeface="Trebuchet MS"/>
              </a:rPr>
              <a:t>analytics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25">
                <a:solidFill>
                  <a:srgbClr val="4A5462"/>
                </a:solidFill>
                <a:latin typeface="Trebuchet MS"/>
                <a:cs typeface="Trebuchet MS"/>
              </a:rPr>
              <a:t>dashboard</a:t>
            </a:r>
            <a:r>
              <a:rPr dirty="0" sz="120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with </a:t>
            </a:r>
            <a:r>
              <a:rPr dirty="0" sz="1200" spc="80">
                <a:solidFill>
                  <a:srgbClr val="4A5462"/>
                </a:solidFill>
                <a:latin typeface="Trebuchet MS"/>
                <a:cs typeface="Trebuchet MS"/>
              </a:rPr>
              <a:t>achievement </a:t>
            </a:r>
            <a:r>
              <a:rPr dirty="0" sz="1200" spc="150">
                <a:solidFill>
                  <a:srgbClr val="4A5462"/>
                </a:solidFill>
                <a:latin typeface="Trebuchet MS"/>
                <a:cs typeface="Trebuchet MS"/>
              </a:rPr>
              <a:t>badges</a:t>
            </a:r>
            <a:r>
              <a:rPr dirty="0" sz="12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45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dirty="0" sz="12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4A5462"/>
                </a:solidFill>
                <a:latin typeface="Trebuchet MS"/>
                <a:cs typeface="Trebuchet MS"/>
              </a:rPr>
              <a:t>rewards</a:t>
            </a:r>
            <a:r>
              <a:rPr dirty="0" sz="12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to</a:t>
            </a:r>
            <a:r>
              <a:rPr dirty="0" sz="12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4A5462"/>
                </a:solidFill>
                <a:latin typeface="Trebuchet MS"/>
                <a:cs typeface="Trebuchet MS"/>
              </a:rPr>
              <a:t>boost</a:t>
            </a:r>
            <a:r>
              <a:rPr dirty="0" sz="12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4A5462"/>
                </a:solidFill>
                <a:latin typeface="Trebuchet MS"/>
                <a:cs typeface="Trebuchet MS"/>
              </a:rPr>
              <a:t>motivation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0426699" y="4590198"/>
            <a:ext cx="1677035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55" b="1">
                <a:solidFill>
                  <a:srgbClr val="1F2937"/>
                </a:solidFill>
                <a:latin typeface="Arial"/>
                <a:cs typeface="Arial"/>
              </a:rPr>
              <a:t>Life-</a:t>
            </a:r>
            <a:r>
              <a:rPr dirty="0" sz="1700" spc="-65" b="1">
                <a:solidFill>
                  <a:srgbClr val="1F2937"/>
                </a:solidFill>
                <a:latin typeface="Arial"/>
                <a:cs typeface="Arial"/>
              </a:rPr>
              <a:t>Skill</a:t>
            </a:r>
            <a:r>
              <a:rPr dirty="0" sz="1700" spc="-10" b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700" spc="-35" b="1">
                <a:solidFill>
                  <a:srgbClr val="1F2937"/>
                </a:solidFill>
                <a:latin typeface="Arial"/>
                <a:cs typeface="Arial"/>
              </a:rPr>
              <a:t>Nudges</a:t>
            </a:r>
            <a:endParaRPr sz="17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0426699" y="4961254"/>
            <a:ext cx="351599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Timely</a:t>
            </a:r>
            <a:r>
              <a:rPr dirty="0" sz="1200" spc="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4A5462"/>
                </a:solidFill>
                <a:latin typeface="Trebuchet MS"/>
                <a:cs typeface="Trebuchet MS"/>
              </a:rPr>
              <a:t>reminders</a:t>
            </a:r>
            <a:r>
              <a:rPr dirty="0" sz="1200" spc="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for</a:t>
            </a:r>
            <a:r>
              <a:rPr dirty="0" sz="1200" spc="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4A5462"/>
                </a:solidFill>
                <a:latin typeface="Trebuchet MS"/>
                <a:cs typeface="Trebuchet MS"/>
              </a:rPr>
              <a:t>breaks,</a:t>
            </a:r>
            <a:r>
              <a:rPr dirty="0" sz="1200" spc="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4A5462"/>
                </a:solidFill>
                <a:latin typeface="Trebuchet MS"/>
                <a:cs typeface="Trebuchet MS"/>
              </a:rPr>
              <a:t>mindfulness,</a:t>
            </a:r>
            <a:r>
              <a:rPr dirty="0" sz="1200" spc="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20">
                <a:solidFill>
                  <a:srgbClr val="4A5462"/>
                </a:solidFill>
                <a:latin typeface="Trebuchet MS"/>
                <a:cs typeface="Trebuchet MS"/>
              </a:rPr>
              <a:t>and </a:t>
            </a:r>
            <a:r>
              <a:rPr dirty="0" sz="1200" spc="65">
                <a:solidFill>
                  <a:srgbClr val="4A5462"/>
                </a:solidFill>
                <a:latin typeface="Trebuchet MS"/>
                <a:cs typeface="Trebuchet MS"/>
              </a:rPr>
              <a:t>essential</a:t>
            </a:r>
            <a:r>
              <a:rPr dirty="0" sz="1200" spc="-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40">
                <a:solidFill>
                  <a:srgbClr val="4A5462"/>
                </a:solidFill>
                <a:latin typeface="Trebuchet MS"/>
                <a:cs typeface="Trebuchet MS"/>
              </a:rPr>
              <a:t>non-</a:t>
            </a:r>
            <a:r>
              <a:rPr dirty="0" sz="1200" spc="125">
                <a:solidFill>
                  <a:srgbClr val="4A5462"/>
                </a:solidFill>
                <a:latin typeface="Trebuchet MS"/>
                <a:cs typeface="Trebuchet MS"/>
              </a:rPr>
              <a:t>academic</a:t>
            </a:r>
            <a:r>
              <a:rPr dirty="0" sz="120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4A5462"/>
                </a:solidFill>
                <a:latin typeface="Trebuchet MS"/>
                <a:cs typeface="Trebuchet MS"/>
              </a:rPr>
              <a:t>skills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92099" y="171513"/>
            <a:ext cx="7423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9/5/25,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4:22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718921" y="171513"/>
            <a:ext cx="120523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PrepMate</a:t>
            </a:r>
            <a:r>
              <a:rPr dirty="0" sz="800" spc="-2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-</a:t>
            </a:r>
            <a:r>
              <a:rPr dirty="0" sz="800" spc="-2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Core</a:t>
            </a:r>
            <a:r>
              <a:rPr dirty="0" sz="800" spc="-2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Features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92099" y="9734612"/>
            <a:ext cx="12338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127.0.0.1:5500/Slide1.html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5085913" y="9734612"/>
            <a:ext cx="1670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5">
                <a:latin typeface="Arial MT"/>
                <a:cs typeface="Arial MT"/>
              </a:rPr>
              <a:t>1/1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100" spc="-170"/>
              <a:t>Feature</a:t>
            </a:r>
            <a:r>
              <a:rPr dirty="0" sz="3100" spc="-110"/>
              <a:t> </a:t>
            </a:r>
            <a:r>
              <a:rPr dirty="0" sz="3100" spc="-140"/>
              <a:t>Deep</a:t>
            </a:r>
            <a:r>
              <a:rPr dirty="0" sz="3100" spc="-105"/>
              <a:t> </a:t>
            </a:r>
            <a:r>
              <a:rPr dirty="0" sz="3100" spc="-210"/>
              <a:t>Dive:</a:t>
            </a:r>
            <a:r>
              <a:rPr dirty="0" sz="3100" spc="-110"/>
              <a:t> </a:t>
            </a:r>
            <a:r>
              <a:rPr dirty="0" sz="3100" spc="-130"/>
              <a:t>Bilingual</a:t>
            </a:r>
            <a:r>
              <a:rPr dirty="0" sz="3100" spc="-105"/>
              <a:t> Support</a:t>
            </a:r>
            <a:endParaRPr sz="3100"/>
          </a:p>
        </p:txBody>
      </p:sp>
      <p:grpSp>
        <p:nvGrpSpPr>
          <p:cNvPr id="3" name="object 3" descr=""/>
          <p:cNvGrpSpPr/>
          <p:nvPr/>
        </p:nvGrpSpPr>
        <p:grpSpPr>
          <a:xfrm>
            <a:off x="571499" y="4724399"/>
            <a:ext cx="14401800" cy="800100"/>
            <a:chOff x="571499" y="4724399"/>
            <a:chExt cx="14401800" cy="800100"/>
          </a:xfrm>
        </p:grpSpPr>
        <p:sp>
          <p:nvSpPr>
            <p:cNvPr id="4" name="object 4" descr=""/>
            <p:cNvSpPr/>
            <p:nvPr/>
          </p:nvSpPr>
          <p:spPr>
            <a:xfrm>
              <a:off x="590549" y="4724399"/>
              <a:ext cx="14382750" cy="800100"/>
            </a:xfrm>
            <a:custGeom>
              <a:avLst/>
              <a:gdLst/>
              <a:ahLst/>
              <a:cxnLst/>
              <a:rect l="l" t="t" r="r" b="b"/>
              <a:pathLst>
                <a:path w="14382750" h="800100">
                  <a:moveTo>
                    <a:pt x="14311552" y="800099"/>
                  </a:moveTo>
                  <a:lnTo>
                    <a:pt x="0" y="800099"/>
                  </a:lnTo>
                  <a:lnTo>
                    <a:pt x="0" y="0"/>
                  </a:lnTo>
                  <a:lnTo>
                    <a:pt x="14311552" y="0"/>
                  </a:lnTo>
                  <a:lnTo>
                    <a:pt x="14316506" y="488"/>
                  </a:lnTo>
                  <a:lnTo>
                    <a:pt x="14353041" y="15621"/>
                  </a:lnTo>
                  <a:lnTo>
                    <a:pt x="14378860" y="51661"/>
                  </a:lnTo>
                  <a:lnTo>
                    <a:pt x="14382748" y="71196"/>
                  </a:lnTo>
                  <a:lnTo>
                    <a:pt x="14382748" y="728903"/>
                  </a:lnTo>
                  <a:lnTo>
                    <a:pt x="14367124" y="770393"/>
                  </a:lnTo>
                  <a:lnTo>
                    <a:pt x="14331085" y="796213"/>
                  </a:lnTo>
                  <a:lnTo>
                    <a:pt x="14311552" y="800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71499" y="4724399"/>
              <a:ext cx="38100" cy="800100"/>
            </a:xfrm>
            <a:custGeom>
              <a:avLst/>
              <a:gdLst/>
              <a:ahLst/>
              <a:cxnLst/>
              <a:rect l="l" t="t" r="r" b="b"/>
              <a:pathLst>
                <a:path w="38100" h="800100">
                  <a:moveTo>
                    <a:pt x="38099" y="800099"/>
                  </a:moveTo>
                  <a:lnTo>
                    <a:pt x="0" y="8000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800099"/>
                  </a:lnTo>
                  <a:close/>
                </a:path>
              </a:pathLst>
            </a:custGeom>
            <a:solidFill>
              <a:srgbClr val="F9731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449" y="4991099"/>
              <a:ext cx="158750" cy="228600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49" y="2285999"/>
            <a:ext cx="190500" cy="11430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8024" y="2895599"/>
            <a:ext cx="107950" cy="15240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2624" y="3533775"/>
            <a:ext cx="155575" cy="13335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5799" y="4152900"/>
            <a:ext cx="152400" cy="152400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558800" y="1267517"/>
            <a:ext cx="6573520" cy="4081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100"/>
              </a:spcBef>
              <a:tabLst>
                <a:tab pos="954405" algn="l"/>
              </a:tabLst>
            </a:pPr>
            <a:r>
              <a:rPr dirty="0" baseline="2645" sz="1575" spc="-15">
                <a:solidFill>
                  <a:srgbClr val="2562EB"/>
                </a:solidFill>
                <a:latin typeface="Arial Black"/>
                <a:cs typeface="Arial Black"/>
              </a:rPr>
              <a:t>English</a:t>
            </a:r>
            <a:r>
              <a:rPr dirty="0" baseline="2645" sz="1575">
                <a:solidFill>
                  <a:srgbClr val="2562EB"/>
                </a:solidFill>
                <a:latin typeface="Arial Black"/>
                <a:cs typeface="Arial Black"/>
              </a:rPr>
              <a:t>	</a:t>
            </a:r>
            <a:r>
              <a:rPr dirty="0" baseline="2645" sz="1575" spc="-135">
                <a:solidFill>
                  <a:srgbClr val="F97316"/>
                </a:solidFill>
                <a:latin typeface="SimSun-ExtB"/>
                <a:cs typeface="SimSun-ExtB"/>
              </a:rPr>
              <a:t> </a:t>
            </a:r>
            <a:r>
              <a:rPr dirty="0" baseline="2645" sz="1575" spc="-997">
                <a:solidFill>
                  <a:srgbClr val="F97316"/>
                </a:solidFill>
                <a:latin typeface="SimSun-ExtB"/>
                <a:cs typeface="SimSun-ExtB"/>
              </a:rPr>
              <a:t>ह</a:t>
            </a:r>
            <a:r>
              <a:rPr dirty="0" sz="1050" spc="-665">
                <a:solidFill>
                  <a:srgbClr val="F97316"/>
                </a:solidFill>
                <a:latin typeface="SimSun-ExtB"/>
                <a:cs typeface="SimSun-ExtB"/>
              </a:rPr>
              <a:t>˙</a:t>
            </a:r>
            <a:r>
              <a:rPr dirty="0" baseline="2645" sz="1575" spc="-997">
                <a:solidFill>
                  <a:srgbClr val="F97316"/>
                </a:solidFill>
                <a:latin typeface="SimSun-ExtB"/>
                <a:cs typeface="SimSun-ExtB"/>
              </a:rPr>
              <a:t>दी</a:t>
            </a:r>
            <a:endParaRPr baseline="2645" sz="1575">
              <a:latin typeface="SimSun-ExtB"/>
              <a:cs typeface="SimSun-ExtB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1050">
              <a:latin typeface="SimSun-ExtB"/>
              <a:cs typeface="SimSun-ExtB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 spc="-75">
                <a:solidFill>
                  <a:srgbClr val="374050"/>
                </a:solidFill>
                <a:latin typeface="Arial Black"/>
                <a:cs typeface="Arial Black"/>
              </a:rPr>
              <a:t>Breaking</a:t>
            </a:r>
            <a:r>
              <a:rPr dirty="0" sz="1500" spc="-100">
                <a:solidFill>
                  <a:srgbClr val="374050"/>
                </a:solidFill>
                <a:latin typeface="Arial Black"/>
                <a:cs typeface="Arial Black"/>
              </a:rPr>
              <a:t> </a:t>
            </a:r>
            <a:r>
              <a:rPr dirty="0" sz="1500" spc="-25">
                <a:solidFill>
                  <a:srgbClr val="374050"/>
                </a:solidFill>
                <a:latin typeface="Arial Black"/>
                <a:cs typeface="Arial Black"/>
              </a:rPr>
              <a:t>language</a:t>
            </a:r>
            <a:r>
              <a:rPr dirty="0" sz="1500" spc="-95">
                <a:solidFill>
                  <a:srgbClr val="374050"/>
                </a:solidFill>
                <a:latin typeface="Arial Black"/>
                <a:cs typeface="Arial Black"/>
              </a:rPr>
              <a:t> </a:t>
            </a:r>
            <a:r>
              <a:rPr dirty="0" sz="1500" spc="-60">
                <a:solidFill>
                  <a:srgbClr val="374050"/>
                </a:solidFill>
                <a:latin typeface="Arial Black"/>
                <a:cs typeface="Arial Black"/>
              </a:rPr>
              <a:t>barriers</a:t>
            </a:r>
            <a:r>
              <a:rPr dirty="0" sz="1500" spc="-95">
                <a:solidFill>
                  <a:srgbClr val="374050"/>
                </a:solidFill>
                <a:latin typeface="Arial Black"/>
                <a:cs typeface="Arial Black"/>
              </a:rPr>
              <a:t> </a:t>
            </a:r>
            <a:r>
              <a:rPr dirty="0" sz="1500" spc="-55">
                <a:solidFill>
                  <a:srgbClr val="374050"/>
                </a:solidFill>
                <a:latin typeface="Arial Black"/>
                <a:cs typeface="Arial Black"/>
              </a:rPr>
              <a:t>in</a:t>
            </a:r>
            <a:r>
              <a:rPr dirty="0" sz="1500" spc="-95">
                <a:solidFill>
                  <a:srgbClr val="374050"/>
                </a:solidFill>
                <a:latin typeface="Arial Black"/>
                <a:cs typeface="Arial Black"/>
              </a:rPr>
              <a:t> </a:t>
            </a:r>
            <a:r>
              <a:rPr dirty="0" sz="1500" spc="-50">
                <a:solidFill>
                  <a:srgbClr val="374050"/>
                </a:solidFill>
                <a:latin typeface="Arial Black"/>
                <a:cs typeface="Arial Black"/>
              </a:rPr>
              <a:t>educational</a:t>
            </a:r>
            <a:r>
              <a:rPr dirty="0" sz="1500" spc="-95">
                <a:solidFill>
                  <a:srgbClr val="374050"/>
                </a:solidFill>
                <a:latin typeface="Arial Black"/>
                <a:cs typeface="Arial Black"/>
              </a:rPr>
              <a:t> </a:t>
            </a:r>
            <a:r>
              <a:rPr dirty="0" sz="1500" spc="-10">
                <a:solidFill>
                  <a:srgbClr val="374050"/>
                </a:solidFill>
                <a:latin typeface="Arial Black"/>
                <a:cs typeface="Arial Black"/>
              </a:rPr>
              <a:t>access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Arial Black"/>
              <a:cs typeface="Arial Black"/>
            </a:endParaRPr>
          </a:p>
          <a:p>
            <a:pPr marL="545465">
              <a:lnSpc>
                <a:spcPct val="100000"/>
              </a:lnSpc>
              <a:spcBef>
                <a:spcPts val="5"/>
              </a:spcBef>
            </a:pPr>
            <a:r>
              <a:rPr dirty="0" sz="1350">
                <a:solidFill>
                  <a:srgbClr val="1F2937"/>
                </a:solidFill>
                <a:latin typeface="Trebuchet MS"/>
                <a:cs typeface="Trebuchet MS"/>
              </a:rPr>
              <a:t>Hindi</a:t>
            </a:r>
            <a:r>
              <a:rPr dirty="0" sz="1350" spc="25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204">
                <a:solidFill>
                  <a:srgbClr val="1F2937"/>
                </a:solidFill>
                <a:latin typeface="Trebuchet MS"/>
                <a:cs typeface="Trebuchet MS"/>
              </a:rPr>
              <a:t>+</a:t>
            </a:r>
            <a:r>
              <a:rPr dirty="0" sz="1350" spc="25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65">
                <a:solidFill>
                  <a:srgbClr val="1F2937"/>
                </a:solidFill>
                <a:latin typeface="Trebuchet MS"/>
                <a:cs typeface="Trebuchet MS"/>
              </a:rPr>
              <a:t>English</a:t>
            </a:r>
            <a:r>
              <a:rPr dirty="0" sz="1350" spc="3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80">
                <a:solidFill>
                  <a:srgbClr val="1F2937"/>
                </a:solidFill>
                <a:latin typeface="Trebuchet MS"/>
                <a:cs typeface="Trebuchet MS"/>
              </a:rPr>
              <a:t>support</a:t>
            </a:r>
            <a:endParaRPr sz="1350">
              <a:latin typeface="Trebuchet MS"/>
              <a:cs typeface="Trebuchet MS"/>
            </a:endParaRPr>
          </a:p>
          <a:p>
            <a:pPr marL="545465">
              <a:lnSpc>
                <a:spcPct val="100000"/>
              </a:lnSpc>
              <a:spcBef>
                <a:spcPts val="405"/>
              </a:spcBef>
            </a:pPr>
            <a:r>
              <a:rPr dirty="0" sz="1050" spc="80">
                <a:solidFill>
                  <a:srgbClr val="4A5462"/>
                </a:solidFill>
                <a:latin typeface="Trebuchet MS"/>
                <a:cs typeface="Trebuchet MS"/>
              </a:rPr>
              <a:t>Complete</a:t>
            </a:r>
            <a:r>
              <a:rPr dirty="0" sz="105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00">
                <a:solidFill>
                  <a:srgbClr val="4A5462"/>
                </a:solidFill>
                <a:latin typeface="Trebuchet MS"/>
                <a:cs typeface="Trebuchet MS"/>
              </a:rPr>
              <a:t>dual-</a:t>
            </a:r>
            <a:r>
              <a:rPr dirty="0" sz="1050" spc="110">
                <a:solidFill>
                  <a:srgbClr val="4A5462"/>
                </a:solidFill>
                <a:latin typeface="Trebuchet MS"/>
                <a:cs typeface="Trebuchet MS"/>
              </a:rPr>
              <a:t>language</a:t>
            </a:r>
            <a:r>
              <a:rPr dirty="0" sz="105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interface</a:t>
            </a:r>
            <a:r>
              <a:rPr dirty="0" sz="105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20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dirty="0" sz="105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4A5462"/>
                </a:solidFill>
                <a:latin typeface="Trebuchet MS"/>
                <a:cs typeface="Trebuchet MS"/>
              </a:rPr>
              <a:t>content</a:t>
            </a:r>
            <a:r>
              <a:rPr dirty="0" sz="105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95">
                <a:solidFill>
                  <a:srgbClr val="4A5462"/>
                </a:solidFill>
                <a:latin typeface="Trebuchet MS"/>
                <a:cs typeface="Trebuchet MS"/>
              </a:rPr>
              <a:t>across</a:t>
            </a:r>
            <a:r>
              <a:rPr dirty="0" sz="105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all</a:t>
            </a:r>
            <a:r>
              <a:rPr dirty="0" sz="105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40">
                <a:solidFill>
                  <a:srgbClr val="4A5462"/>
                </a:solidFill>
                <a:latin typeface="Trebuchet MS"/>
                <a:cs typeface="Trebuchet MS"/>
              </a:rPr>
              <a:t>features</a:t>
            </a:r>
            <a:endParaRPr sz="1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050">
              <a:latin typeface="Trebuchet MS"/>
              <a:cs typeface="Trebuchet MS"/>
            </a:endParaRPr>
          </a:p>
          <a:p>
            <a:pPr marL="545465">
              <a:lnSpc>
                <a:spcPct val="100000"/>
              </a:lnSpc>
              <a:spcBef>
                <a:spcPts val="5"/>
              </a:spcBef>
            </a:pPr>
            <a:r>
              <a:rPr dirty="0" sz="1350" spc="90">
                <a:solidFill>
                  <a:srgbClr val="1F2937"/>
                </a:solidFill>
                <a:latin typeface="Trebuchet MS"/>
                <a:cs typeface="Trebuchet MS"/>
              </a:rPr>
              <a:t>Voice-</a:t>
            </a:r>
            <a:r>
              <a:rPr dirty="0" sz="1350" spc="110">
                <a:solidFill>
                  <a:srgbClr val="1F2937"/>
                </a:solidFill>
                <a:latin typeface="Trebuchet MS"/>
                <a:cs typeface="Trebuchet MS"/>
              </a:rPr>
              <a:t>to-</a:t>
            </a:r>
            <a:r>
              <a:rPr dirty="0" sz="1350">
                <a:solidFill>
                  <a:srgbClr val="1F2937"/>
                </a:solidFill>
                <a:latin typeface="Trebuchet MS"/>
                <a:cs typeface="Trebuchet MS"/>
              </a:rPr>
              <a:t>text</a:t>
            </a:r>
            <a:r>
              <a:rPr dirty="0" sz="1350" spc="7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>
                <a:solidFill>
                  <a:srgbClr val="1F2937"/>
                </a:solidFill>
                <a:latin typeface="Trebuchet MS"/>
                <a:cs typeface="Trebuchet MS"/>
              </a:rPr>
              <a:t>&amp;</a:t>
            </a:r>
            <a:r>
              <a:rPr dirty="0" sz="1350" spc="7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>
                <a:solidFill>
                  <a:srgbClr val="1F2937"/>
                </a:solidFill>
                <a:latin typeface="Trebuchet MS"/>
                <a:cs typeface="Trebuchet MS"/>
              </a:rPr>
              <a:t>text-</a:t>
            </a:r>
            <a:r>
              <a:rPr dirty="0" sz="1350" spc="125">
                <a:solidFill>
                  <a:srgbClr val="1F2937"/>
                </a:solidFill>
                <a:latin typeface="Trebuchet MS"/>
                <a:cs typeface="Trebuchet MS"/>
              </a:rPr>
              <a:t>to-</a:t>
            </a:r>
            <a:r>
              <a:rPr dirty="0" sz="1350" spc="80">
                <a:solidFill>
                  <a:srgbClr val="1F2937"/>
                </a:solidFill>
                <a:latin typeface="Trebuchet MS"/>
                <a:cs typeface="Trebuchet MS"/>
              </a:rPr>
              <a:t>voice</a:t>
            </a:r>
            <a:endParaRPr sz="1350">
              <a:latin typeface="Trebuchet MS"/>
              <a:cs typeface="Trebuchet MS"/>
            </a:endParaRPr>
          </a:p>
          <a:p>
            <a:pPr marL="545465">
              <a:lnSpc>
                <a:spcPct val="100000"/>
              </a:lnSpc>
              <a:spcBef>
                <a:spcPts val="405"/>
              </a:spcBef>
            </a:pPr>
            <a:r>
              <a:rPr dirty="0" sz="1050" spc="70">
                <a:solidFill>
                  <a:srgbClr val="4A5462"/>
                </a:solidFill>
                <a:latin typeface="Trebuchet MS"/>
                <a:cs typeface="Trebuchet MS"/>
              </a:rPr>
              <a:t>Ask</a:t>
            </a:r>
            <a:r>
              <a:rPr dirty="0" sz="1050" spc="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70">
                <a:solidFill>
                  <a:srgbClr val="4A5462"/>
                </a:solidFill>
                <a:latin typeface="Trebuchet MS"/>
                <a:cs typeface="Trebuchet MS"/>
              </a:rPr>
              <a:t>questions</a:t>
            </a:r>
            <a:r>
              <a:rPr dirty="0" sz="1050" spc="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verbally</a:t>
            </a:r>
            <a:r>
              <a:rPr dirty="0" sz="1050" spc="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20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dirty="0" sz="105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45">
                <a:solidFill>
                  <a:srgbClr val="4A5462"/>
                </a:solidFill>
                <a:latin typeface="Trebuchet MS"/>
                <a:cs typeface="Trebuchet MS"/>
              </a:rPr>
              <a:t>receive</a:t>
            </a:r>
            <a:r>
              <a:rPr dirty="0" sz="1050" spc="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85">
                <a:solidFill>
                  <a:srgbClr val="4A5462"/>
                </a:solidFill>
                <a:latin typeface="Trebuchet MS"/>
                <a:cs typeface="Trebuchet MS"/>
              </a:rPr>
              <a:t>answers</a:t>
            </a:r>
            <a:r>
              <a:rPr dirty="0" sz="1050" spc="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in</a:t>
            </a:r>
            <a:r>
              <a:rPr dirty="0" sz="105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60">
                <a:solidFill>
                  <a:srgbClr val="4A5462"/>
                </a:solidFill>
                <a:latin typeface="Trebuchet MS"/>
                <a:cs typeface="Trebuchet MS"/>
              </a:rPr>
              <a:t>your</a:t>
            </a:r>
            <a:r>
              <a:rPr dirty="0" sz="1050" spc="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preferred</a:t>
            </a:r>
            <a:r>
              <a:rPr dirty="0" sz="1050" spc="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00">
                <a:solidFill>
                  <a:srgbClr val="4A5462"/>
                </a:solidFill>
                <a:latin typeface="Trebuchet MS"/>
                <a:cs typeface="Trebuchet MS"/>
              </a:rPr>
              <a:t>language</a:t>
            </a:r>
            <a:endParaRPr sz="1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050">
              <a:latin typeface="Trebuchet MS"/>
              <a:cs typeface="Trebuchet MS"/>
            </a:endParaRPr>
          </a:p>
          <a:p>
            <a:pPr marL="545465">
              <a:lnSpc>
                <a:spcPct val="100000"/>
              </a:lnSpc>
            </a:pPr>
            <a:r>
              <a:rPr dirty="0" sz="1350" spc="55">
                <a:solidFill>
                  <a:srgbClr val="1F2937"/>
                </a:solidFill>
                <a:latin typeface="Trebuchet MS"/>
                <a:cs typeface="Trebuchet MS"/>
              </a:rPr>
              <a:t>Cultural</a:t>
            </a:r>
            <a:r>
              <a:rPr dirty="0" sz="1350" spc="-3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50">
                <a:solidFill>
                  <a:srgbClr val="1F2937"/>
                </a:solidFill>
                <a:latin typeface="Trebuchet MS"/>
                <a:cs typeface="Trebuchet MS"/>
              </a:rPr>
              <a:t>context</a:t>
            </a:r>
            <a:r>
              <a:rPr dirty="0" sz="1350" spc="-25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95">
                <a:solidFill>
                  <a:srgbClr val="1F2937"/>
                </a:solidFill>
                <a:latin typeface="Trebuchet MS"/>
                <a:cs typeface="Trebuchet MS"/>
              </a:rPr>
              <a:t>understanding</a:t>
            </a:r>
            <a:endParaRPr sz="1350">
              <a:latin typeface="Trebuchet MS"/>
              <a:cs typeface="Trebuchet MS"/>
            </a:endParaRPr>
          </a:p>
          <a:p>
            <a:pPr marL="545465">
              <a:lnSpc>
                <a:spcPct val="100000"/>
              </a:lnSpc>
              <a:spcBef>
                <a:spcPts val="405"/>
              </a:spcBef>
            </a:pP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AI</a:t>
            </a:r>
            <a:r>
              <a:rPr dirty="0" sz="105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45">
                <a:solidFill>
                  <a:srgbClr val="4A5462"/>
                </a:solidFill>
                <a:latin typeface="Trebuchet MS"/>
                <a:cs typeface="Trebuchet MS"/>
              </a:rPr>
              <a:t>trained</a:t>
            </a:r>
            <a:r>
              <a:rPr dirty="0" sz="1050" spc="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95">
                <a:solidFill>
                  <a:srgbClr val="4A5462"/>
                </a:solidFill>
                <a:latin typeface="Trebuchet MS"/>
                <a:cs typeface="Trebuchet MS"/>
              </a:rPr>
              <a:t>on</a:t>
            </a:r>
            <a:r>
              <a:rPr dirty="0" sz="1050" spc="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culturally</a:t>
            </a:r>
            <a:r>
              <a:rPr dirty="0" sz="1050" spc="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relevant</a:t>
            </a:r>
            <a:r>
              <a:rPr dirty="0" sz="1050" spc="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80">
                <a:solidFill>
                  <a:srgbClr val="4A5462"/>
                </a:solidFill>
                <a:latin typeface="Trebuchet MS"/>
                <a:cs typeface="Trebuchet MS"/>
              </a:rPr>
              <a:t>examples</a:t>
            </a:r>
            <a:r>
              <a:rPr dirty="0" sz="1050" spc="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20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dirty="0" sz="1050" spc="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60">
                <a:solidFill>
                  <a:srgbClr val="4A5462"/>
                </a:solidFill>
                <a:latin typeface="Trebuchet MS"/>
                <a:cs typeface="Trebuchet MS"/>
              </a:rPr>
              <a:t>regional</a:t>
            </a:r>
            <a:r>
              <a:rPr dirty="0" sz="1050" spc="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75">
                <a:solidFill>
                  <a:srgbClr val="4A5462"/>
                </a:solidFill>
                <a:latin typeface="Trebuchet MS"/>
                <a:cs typeface="Trebuchet MS"/>
              </a:rPr>
              <a:t>knowledge</a:t>
            </a:r>
            <a:r>
              <a:rPr dirty="0" sz="1050" spc="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95">
                <a:solidFill>
                  <a:srgbClr val="4A5462"/>
                </a:solidFill>
                <a:latin typeface="Trebuchet MS"/>
                <a:cs typeface="Trebuchet MS"/>
              </a:rPr>
              <a:t>base</a:t>
            </a:r>
            <a:endParaRPr sz="1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050">
              <a:latin typeface="Trebuchet MS"/>
              <a:cs typeface="Trebuchet MS"/>
            </a:endParaRPr>
          </a:p>
          <a:p>
            <a:pPr marL="545465">
              <a:lnSpc>
                <a:spcPct val="100000"/>
              </a:lnSpc>
            </a:pPr>
            <a:r>
              <a:rPr dirty="0" sz="1350" spc="85">
                <a:solidFill>
                  <a:srgbClr val="1F2937"/>
                </a:solidFill>
                <a:latin typeface="Trebuchet MS"/>
                <a:cs typeface="Trebuchet MS"/>
              </a:rPr>
              <a:t>Regional</a:t>
            </a:r>
            <a:r>
              <a:rPr dirty="0" sz="1350" spc="-4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55">
                <a:solidFill>
                  <a:srgbClr val="1F2937"/>
                </a:solidFill>
                <a:latin typeface="Trebuchet MS"/>
                <a:cs typeface="Trebuchet MS"/>
              </a:rPr>
              <a:t>accessibility</a:t>
            </a:r>
            <a:endParaRPr sz="1350">
              <a:latin typeface="Trebuchet MS"/>
              <a:cs typeface="Trebuchet MS"/>
            </a:endParaRPr>
          </a:p>
          <a:p>
            <a:pPr marL="545465">
              <a:lnSpc>
                <a:spcPct val="100000"/>
              </a:lnSpc>
              <a:spcBef>
                <a:spcPts val="405"/>
              </a:spcBef>
            </a:pPr>
            <a:r>
              <a:rPr dirty="0" sz="1050" spc="85">
                <a:solidFill>
                  <a:srgbClr val="4A5462"/>
                </a:solidFill>
                <a:latin typeface="Trebuchet MS"/>
                <a:cs typeface="Trebuchet MS"/>
              </a:rPr>
              <a:t>Designed</a:t>
            </a:r>
            <a:r>
              <a:rPr dirty="0" sz="105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for</a:t>
            </a:r>
            <a:r>
              <a:rPr dirty="0" sz="105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65">
                <a:solidFill>
                  <a:srgbClr val="4A5462"/>
                </a:solidFill>
                <a:latin typeface="Trebuchet MS"/>
                <a:cs typeface="Trebuchet MS"/>
              </a:rPr>
              <a:t>students</a:t>
            </a:r>
            <a:r>
              <a:rPr dirty="0" sz="105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60">
                <a:solidFill>
                  <a:srgbClr val="4A5462"/>
                </a:solidFill>
                <a:latin typeface="Trebuchet MS"/>
                <a:cs typeface="Trebuchet MS"/>
              </a:rPr>
              <a:t>from</a:t>
            </a:r>
            <a:r>
              <a:rPr dirty="0" sz="105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4A5462"/>
                </a:solidFill>
                <a:latin typeface="Trebuchet MS"/>
                <a:cs typeface="Trebuchet MS"/>
              </a:rPr>
              <a:t>diverse</a:t>
            </a:r>
            <a:r>
              <a:rPr dirty="0" sz="105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linguistic</a:t>
            </a:r>
            <a:r>
              <a:rPr dirty="0" sz="105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95">
                <a:solidFill>
                  <a:srgbClr val="4A5462"/>
                </a:solidFill>
                <a:latin typeface="Trebuchet MS"/>
                <a:cs typeface="Trebuchet MS"/>
              </a:rPr>
              <a:t>backgrounds</a:t>
            </a:r>
            <a:r>
              <a:rPr dirty="0" sz="105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95">
                <a:solidFill>
                  <a:srgbClr val="4A5462"/>
                </a:solidFill>
                <a:latin typeface="Trebuchet MS"/>
                <a:cs typeface="Trebuchet MS"/>
              </a:rPr>
              <a:t>across</a:t>
            </a:r>
            <a:r>
              <a:rPr dirty="0" sz="105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45">
                <a:solidFill>
                  <a:srgbClr val="4A5462"/>
                </a:solidFill>
                <a:latin typeface="Trebuchet MS"/>
                <a:cs typeface="Trebuchet MS"/>
              </a:rPr>
              <a:t>India</a:t>
            </a:r>
            <a:endParaRPr sz="1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1050">
              <a:latin typeface="Trebuchet MS"/>
              <a:cs typeface="Trebuchet MS"/>
            </a:endParaRPr>
          </a:p>
          <a:p>
            <a:pPr marL="564515">
              <a:lnSpc>
                <a:spcPct val="100000"/>
              </a:lnSpc>
            </a:pPr>
            <a:r>
              <a:rPr dirty="0" sz="1350" spc="125">
                <a:solidFill>
                  <a:srgbClr val="1F2937"/>
                </a:solidFill>
                <a:latin typeface="Trebuchet MS"/>
                <a:cs typeface="Trebuchet MS"/>
              </a:rPr>
              <a:t>Seamless</a:t>
            </a:r>
            <a:r>
              <a:rPr dirty="0" sz="1350" spc="-3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140">
                <a:solidFill>
                  <a:srgbClr val="1F2937"/>
                </a:solidFill>
                <a:latin typeface="Trebuchet MS"/>
                <a:cs typeface="Trebuchet MS"/>
              </a:rPr>
              <a:t>language</a:t>
            </a:r>
            <a:r>
              <a:rPr dirty="0" sz="1350" spc="-3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70">
                <a:solidFill>
                  <a:srgbClr val="1F2937"/>
                </a:solidFill>
                <a:latin typeface="Trebuchet MS"/>
                <a:cs typeface="Trebuchet MS"/>
              </a:rPr>
              <a:t>switching</a:t>
            </a:r>
            <a:endParaRPr sz="1350">
              <a:latin typeface="Trebuchet MS"/>
              <a:cs typeface="Trebuchet MS"/>
            </a:endParaRPr>
          </a:p>
          <a:p>
            <a:pPr marL="564515">
              <a:lnSpc>
                <a:spcPct val="100000"/>
              </a:lnSpc>
              <a:spcBef>
                <a:spcPts val="405"/>
              </a:spcBef>
            </a:pPr>
            <a:r>
              <a:rPr dirty="0" sz="1200" spc="80">
                <a:solidFill>
                  <a:srgbClr val="4A5462"/>
                </a:solidFill>
                <a:latin typeface="Trebuchet MS"/>
                <a:cs typeface="Trebuchet MS"/>
              </a:rPr>
              <a:t>Students</a:t>
            </a:r>
            <a:r>
              <a:rPr dirty="0" sz="1200" spc="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40">
                <a:solidFill>
                  <a:srgbClr val="4A5462"/>
                </a:solidFill>
                <a:latin typeface="Trebuchet MS"/>
                <a:cs typeface="Trebuchet MS"/>
              </a:rPr>
              <a:t>can</a:t>
            </a:r>
            <a:r>
              <a:rPr dirty="0" sz="120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4A5462"/>
                </a:solidFill>
                <a:latin typeface="Trebuchet MS"/>
                <a:cs typeface="Trebuchet MS"/>
              </a:rPr>
              <a:t>switch</a:t>
            </a:r>
            <a:r>
              <a:rPr dirty="0" sz="1200" spc="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30">
                <a:solidFill>
                  <a:srgbClr val="4A5462"/>
                </a:solidFill>
                <a:latin typeface="Trebuchet MS"/>
                <a:cs typeface="Trebuchet MS"/>
              </a:rPr>
              <a:t>languages</a:t>
            </a:r>
            <a:r>
              <a:rPr dirty="0" sz="120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35">
                <a:solidFill>
                  <a:srgbClr val="4A5462"/>
                </a:solidFill>
                <a:latin typeface="Trebuchet MS"/>
                <a:cs typeface="Trebuchet MS"/>
              </a:rPr>
              <a:t>mid-</a:t>
            </a:r>
            <a:r>
              <a:rPr dirty="0" sz="1200" spc="95">
                <a:solidFill>
                  <a:srgbClr val="4A5462"/>
                </a:solidFill>
                <a:latin typeface="Trebuchet MS"/>
                <a:cs typeface="Trebuchet MS"/>
              </a:rPr>
              <a:t>session</a:t>
            </a:r>
            <a:r>
              <a:rPr dirty="0" sz="120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without</a:t>
            </a:r>
            <a:r>
              <a:rPr dirty="0" sz="1200" spc="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4A5462"/>
                </a:solidFill>
                <a:latin typeface="Trebuchet MS"/>
                <a:cs typeface="Trebuchet MS"/>
              </a:rPr>
              <a:t>losing</a:t>
            </a:r>
            <a:r>
              <a:rPr dirty="0" sz="120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4A5462"/>
                </a:solidFill>
                <a:latin typeface="Trebuchet MS"/>
                <a:cs typeface="Trebuchet MS"/>
              </a:rPr>
              <a:t>context</a:t>
            </a:r>
            <a:r>
              <a:rPr dirty="0" sz="1200" spc="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or</a:t>
            </a:r>
            <a:r>
              <a:rPr dirty="0" sz="120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4A5462"/>
                </a:solidFill>
                <a:latin typeface="Trebuchet MS"/>
                <a:cs typeface="Trebuchet MS"/>
              </a:rPr>
              <a:t>progress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100" spc="-170"/>
              <a:t>Feature</a:t>
            </a:r>
            <a:r>
              <a:rPr dirty="0" sz="3100" spc="-125"/>
              <a:t> </a:t>
            </a:r>
            <a:r>
              <a:rPr dirty="0" sz="3100" spc="-140"/>
              <a:t>Deep</a:t>
            </a:r>
            <a:r>
              <a:rPr dirty="0" sz="3100" spc="-120"/>
              <a:t> </a:t>
            </a:r>
            <a:r>
              <a:rPr dirty="0" sz="3100" spc="-210"/>
              <a:t>Dive:</a:t>
            </a:r>
            <a:r>
              <a:rPr dirty="0" sz="3100" spc="-120"/>
              <a:t> </a:t>
            </a:r>
            <a:r>
              <a:rPr dirty="0" sz="3100" spc="-165"/>
              <a:t>Progress</a:t>
            </a:r>
            <a:r>
              <a:rPr dirty="0" sz="3100" spc="-125"/>
              <a:t> </a:t>
            </a:r>
            <a:r>
              <a:rPr dirty="0" sz="3100" spc="-465"/>
              <a:t>&amp;</a:t>
            </a:r>
            <a:r>
              <a:rPr dirty="0" sz="3100" spc="-120"/>
              <a:t> Gamification</a:t>
            </a:r>
            <a:endParaRPr sz="3100"/>
          </a:p>
        </p:txBody>
      </p:sp>
      <p:grpSp>
        <p:nvGrpSpPr>
          <p:cNvPr id="3" name="object 3" descr=""/>
          <p:cNvGrpSpPr/>
          <p:nvPr/>
        </p:nvGrpSpPr>
        <p:grpSpPr>
          <a:xfrm>
            <a:off x="571499" y="3762374"/>
            <a:ext cx="14401800" cy="1066800"/>
            <a:chOff x="571499" y="3762374"/>
            <a:chExt cx="14401800" cy="1066800"/>
          </a:xfrm>
        </p:grpSpPr>
        <p:sp>
          <p:nvSpPr>
            <p:cNvPr id="4" name="object 4" descr=""/>
            <p:cNvSpPr/>
            <p:nvPr/>
          </p:nvSpPr>
          <p:spPr>
            <a:xfrm>
              <a:off x="571499" y="3762374"/>
              <a:ext cx="14401800" cy="1066800"/>
            </a:xfrm>
            <a:custGeom>
              <a:avLst/>
              <a:gdLst/>
              <a:ahLst/>
              <a:cxnLst/>
              <a:rect l="l" t="t" r="r" b="b"/>
              <a:pathLst>
                <a:path w="14401800" h="1066800">
                  <a:moveTo>
                    <a:pt x="14330602" y="1066799"/>
                  </a:moveTo>
                  <a:lnTo>
                    <a:pt x="71196" y="1066799"/>
                  </a:lnTo>
                  <a:lnTo>
                    <a:pt x="66241" y="1066311"/>
                  </a:lnTo>
                  <a:lnTo>
                    <a:pt x="29705" y="1051177"/>
                  </a:lnTo>
                  <a:lnTo>
                    <a:pt x="3885" y="1015137"/>
                  </a:lnTo>
                  <a:lnTo>
                    <a:pt x="0" y="995603"/>
                  </a:lnTo>
                  <a:lnTo>
                    <a:pt x="0" y="9905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4330602" y="0"/>
                  </a:lnTo>
                  <a:lnTo>
                    <a:pt x="14372091" y="15621"/>
                  </a:lnTo>
                  <a:lnTo>
                    <a:pt x="14397910" y="51661"/>
                  </a:lnTo>
                  <a:lnTo>
                    <a:pt x="14401798" y="71196"/>
                  </a:lnTo>
                  <a:lnTo>
                    <a:pt x="14401798" y="995603"/>
                  </a:lnTo>
                  <a:lnTo>
                    <a:pt x="14386174" y="1037094"/>
                  </a:lnTo>
                  <a:lnTo>
                    <a:pt x="14350135" y="1062913"/>
                  </a:lnTo>
                  <a:lnTo>
                    <a:pt x="14335556" y="1066311"/>
                  </a:lnTo>
                  <a:lnTo>
                    <a:pt x="14330602" y="1066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9378" y="3971924"/>
              <a:ext cx="228600" cy="228600"/>
            </a:xfrm>
            <a:prstGeom prst="rect">
              <a:avLst/>
            </a:prstGeom>
          </p:spPr>
        </p:pic>
      </p:grpSp>
      <p:grpSp>
        <p:nvGrpSpPr>
          <p:cNvPr id="6" name="object 6" descr=""/>
          <p:cNvGrpSpPr/>
          <p:nvPr/>
        </p:nvGrpSpPr>
        <p:grpSpPr>
          <a:xfrm>
            <a:off x="571499" y="5057774"/>
            <a:ext cx="14401800" cy="800100"/>
            <a:chOff x="571499" y="5057774"/>
            <a:chExt cx="14401800" cy="800100"/>
          </a:xfrm>
        </p:grpSpPr>
        <p:sp>
          <p:nvSpPr>
            <p:cNvPr id="7" name="object 7" descr=""/>
            <p:cNvSpPr/>
            <p:nvPr/>
          </p:nvSpPr>
          <p:spPr>
            <a:xfrm>
              <a:off x="590549" y="5057774"/>
              <a:ext cx="14382750" cy="800100"/>
            </a:xfrm>
            <a:custGeom>
              <a:avLst/>
              <a:gdLst/>
              <a:ahLst/>
              <a:cxnLst/>
              <a:rect l="l" t="t" r="r" b="b"/>
              <a:pathLst>
                <a:path w="14382750" h="800100">
                  <a:moveTo>
                    <a:pt x="14311552" y="800099"/>
                  </a:moveTo>
                  <a:lnTo>
                    <a:pt x="0" y="800099"/>
                  </a:lnTo>
                  <a:lnTo>
                    <a:pt x="0" y="0"/>
                  </a:lnTo>
                  <a:lnTo>
                    <a:pt x="14311552" y="0"/>
                  </a:lnTo>
                  <a:lnTo>
                    <a:pt x="14316506" y="487"/>
                  </a:lnTo>
                  <a:lnTo>
                    <a:pt x="14353041" y="15621"/>
                  </a:lnTo>
                  <a:lnTo>
                    <a:pt x="14378860" y="51661"/>
                  </a:lnTo>
                  <a:lnTo>
                    <a:pt x="14382748" y="71196"/>
                  </a:lnTo>
                  <a:lnTo>
                    <a:pt x="14382748" y="728903"/>
                  </a:lnTo>
                  <a:lnTo>
                    <a:pt x="14367124" y="770394"/>
                  </a:lnTo>
                  <a:lnTo>
                    <a:pt x="14331085" y="796213"/>
                  </a:lnTo>
                  <a:lnTo>
                    <a:pt x="14311552" y="800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71499" y="5057774"/>
              <a:ext cx="38100" cy="800100"/>
            </a:xfrm>
            <a:custGeom>
              <a:avLst/>
              <a:gdLst/>
              <a:ahLst/>
              <a:cxnLst/>
              <a:rect l="l" t="t" r="r" b="b"/>
              <a:pathLst>
                <a:path w="38100" h="800100">
                  <a:moveTo>
                    <a:pt x="38099" y="800099"/>
                  </a:moveTo>
                  <a:lnTo>
                    <a:pt x="0" y="8000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800099"/>
                  </a:lnTo>
                  <a:close/>
                </a:path>
              </a:pathLst>
            </a:custGeom>
            <a:solidFill>
              <a:srgbClr val="F9731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6924" y="5337174"/>
              <a:ext cx="288925" cy="203200"/>
            </a:xfrm>
            <a:prstGeom prst="rect">
              <a:avLst/>
            </a:prstGeom>
          </p:spPr>
        </p:pic>
      </p:grp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799" y="1352549"/>
            <a:ext cx="152400" cy="133350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092200" y="1168944"/>
            <a:ext cx="7132320" cy="239522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350" spc="95">
                <a:solidFill>
                  <a:srgbClr val="1F2937"/>
                </a:solidFill>
                <a:latin typeface="Trebuchet MS"/>
                <a:cs typeface="Trebuchet MS"/>
              </a:rPr>
              <a:t>Progress</a:t>
            </a:r>
            <a:r>
              <a:rPr dirty="0" sz="1350" spc="-45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70">
                <a:solidFill>
                  <a:srgbClr val="1F2937"/>
                </a:solidFill>
                <a:latin typeface="Trebuchet MS"/>
                <a:cs typeface="Trebuchet MS"/>
              </a:rPr>
              <a:t>Tracking</a:t>
            </a:r>
            <a:r>
              <a:rPr dirty="0" sz="1350" spc="-4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125">
                <a:solidFill>
                  <a:srgbClr val="1F2937"/>
                </a:solidFill>
                <a:latin typeface="Trebuchet MS"/>
                <a:cs typeface="Trebuchet MS"/>
              </a:rPr>
              <a:t>Dashboard</a:t>
            </a:r>
            <a:endParaRPr sz="1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050" spc="75">
                <a:solidFill>
                  <a:srgbClr val="4A5462"/>
                </a:solidFill>
                <a:latin typeface="Trebuchet MS"/>
                <a:cs typeface="Trebuchet MS"/>
              </a:rPr>
              <a:t>Real-</a:t>
            </a:r>
            <a:r>
              <a:rPr dirty="0" sz="1050" spc="50">
                <a:solidFill>
                  <a:srgbClr val="4A5462"/>
                </a:solidFill>
                <a:latin typeface="Trebuchet MS"/>
                <a:cs typeface="Trebuchet MS"/>
              </a:rPr>
              <a:t>time</a:t>
            </a:r>
            <a:r>
              <a:rPr dirty="0" sz="1050" spc="-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65">
                <a:solidFill>
                  <a:srgbClr val="4A5462"/>
                </a:solidFill>
                <a:latin typeface="Trebuchet MS"/>
                <a:cs typeface="Trebuchet MS"/>
              </a:rPr>
              <a:t>analytics</a:t>
            </a:r>
            <a:r>
              <a:rPr dirty="0" sz="1050" spc="-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85">
                <a:solidFill>
                  <a:srgbClr val="4A5462"/>
                </a:solidFill>
                <a:latin typeface="Trebuchet MS"/>
                <a:cs typeface="Trebuchet MS"/>
              </a:rPr>
              <a:t>showing</a:t>
            </a:r>
            <a:r>
              <a:rPr dirty="0" sz="1050" spc="-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70">
                <a:solidFill>
                  <a:srgbClr val="4A5462"/>
                </a:solidFill>
                <a:latin typeface="Trebuchet MS"/>
                <a:cs typeface="Trebuchet MS"/>
              </a:rPr>
              <a:t>study</a:t>
            </a:r>
            <a:r>
              <a:rPr dirty="0" sz="1050" spc="-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4A5462"/>
                </a:solidFill>
                <a:latin typeface="Trebuchet MS"/>
                <a:cs typeface="Trebuchet MS"/>
              </a:rPr>
              <a:t>progress,</a:t>
            </a:r>
            <a:r>
              <a:rPr dirty="0" sz="1050" spc="-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50">
                <a:solidFill>
                  <a:srgbClr val="4A5462"/>
                </a:solidFill>
                <a:latin typeface="Trebuchet MS"/>
                <a:cs typeface="Trebuchet MS"/>
              </a:rPr>
              <a:t>time</a:t>
            </a:r>
            <a:r>
              <a:rPr dirty="0" sz="1050" spc="-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90">
                <a:solidFill>
                  <a:srgbClr val="4A5462"/>
                </a:solidFill>
                <a:latin typeface="Trebuchet MS"/>
                <a:cs typeface="Trebuchet MS"/>
              </a:rPr>
              <a:t>management,</a:t>
            </a:r>
            <a:r>
              <a:rPr dirty="0" sz="1050" spc="-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20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dirty="0" sz="105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75">
                <a:solidFill>
                  <a:srgbClr val="4A5462"/>
                </a:solidFill>
                <a:latin typeface="Trebuchet MS"/>
                <a:cs typeface="Trebuchet MS"/>
              </a:rPr>
              <a:t>performance</a:t>
            </a:r>
            <a:r>
              <a:rPr dirty="0" sz="1050" spc="-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4A5462"/>
                </a:solidFill>
                <a:latin typeface="Trebuchet MS"/>
                <a:cs typeface="Trebuchet MS"/>
              </a:rPr>
              <a:t>metrics</a:t>
            </a:r>
            <a:r>
              <a:rPr dirty="0" sz="1050" spc="-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95">
                <a:solidFill>
                  <a:srgbClr val="4A5462"/>
                </a:solidFill>
                <a:latin typeface="Trebuchet MS"/>
                <a:cs typeface="Trebuchet MS"/>
              </a:rPr>
              <a:t>across</a:t>
            </a:r>
            <a:r>
              <a:rPr dirty="0" sz="1050" spc="-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45">
                <a:solidFill>
                  <a:srgbClr val="4A5462"/>
                </a:solidFill>
                <a:latin typeface="Trebuchet MS"/>
                <a:cs typeface="Trebuchet MS"/>
              </a:rPr>
              <a:t>subjects</a:t>
            </a:r>
            <a:endParaRPr sz="1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350" spc="75">
                <a:solidFill>
                  <a:srgbClr val="1F2937"/>
                </a:solidFill>
                <a:latin typeface="Trebuchet MS"/>
                <a:cs typeface="Trebuchet MS"/>
              </a:rPr>
              <a:t>Gamification</a:t>
            </a:r>
            <a:r>
              <a:rPr dirty="0" sz="1350" spc="-25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60">
                <a:solidFill>
                  <a:srgbClr val="1F2937"/>
                </a:solidFill>
                <a:latin typeface="Trebuchet MS"/>
                <a:cs typeface="Trebuchet MS"/>
              </a:rPr>
              <a:t>Elements</a:t>
            </a:r>
            <a:endParaRPr sz="1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050">
                <a:solidFill>
                  <a:srgbClr val="4A5462"/>
                </a:solidFill>
                <a:latin typeface="Trebuchet MS"/>
                <a:cs typeface="Trebuchet MS"/>
              </a:rPr>
              <a:t>Points,</a:t>
            </a:r>
            <a:r>
              <a:rPr dirty="0" sz="1050" spc="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4A5462"/>
                </a:solidFill>
                <a:latin typeface="Trebuchet MS"/>
                <a:cs typeface="Trebuchet MS"/>
              </a:rPr>
              <a:t>streaks,</a:t>
            </a:r>
            <a:r>
              <a:rPr dirty="0" sz="105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4A5462"/>
                </a:solidFill>
                <a:latin typeface="Trebuchet MS"/>
                <a:cs typeface="Trebuchet MS"/>
              </a:rPr>
              <a:t>leaderboards,</a:t>
            </a:r>
            <a:r>
              <a:rPr dirty="0" sz="105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20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dirty="0" sz="105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75">
                <a:solidFill>
                  <a:srgbClr val="4A5462"/>
                </a:solidFill>
                <a:latin typeface="Trebuchet MS"/>
                <a:cs typeface="Trebuchet MS"/>
              </a:rPr>
              <a:t>challenges</a:t>
            </a:r>
            <a:r>
              <a:rPr dirty="0" sz="105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4A5462"/>
                </a:solidFill>
                <a:latin typeface="Trebuchet MS"/>
                <a:cs typeface="Trebuchet MS"/>
              </a:rPr>
              <a:t>to</a:t>
            </a:r>
            <a:r>
              <a:rPr dirty="0" sz="105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80">
                <a:solidFill>
                  <a:srgbClr val="4A5462"/>
                </a:solidFill>
                <a:latin typeface="Trebuchet MS"/>
                <a:cs typeface="Trebuchet MS"/>
              </a:rPr>
              <a:t>boost</a:t>
            </a:r>
            <a:r>
              <a:rPr dirty="0" sz="105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4A5462"/>
                </a:solidFill>
                <a:latin typeface="Trebuchet MS"/>
                <a:cs typeface="Trebuchet MS"/>
              </a:rPr>
              <a:t>motivation</a:t>
            </a:r>
            <a:r>
              <a:rPr dirty="0" sz="1050" spc="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20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dirty="0" sz="105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60">
                <a:solidFill>
                  <a:srgbClr val="4A5462"/>
                </a:solidFill>
                <a:latin typeface="Trebuchet MS"/>
                <a:cs typeface="Trebuchet MS"/>
              </a:rPr>
              <a:t>create</a:t>
            </a:r>
            <a:r>
              <a:rPr dirty="0" sz="105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4A5462"/>
                </a:solidFill>
                <a:latin typeface="Trebuchet MS"/>
                <a:cs typeface="Trebuchet MS"/>
              </a:rPr>
              <a:t>healthy</a:t>
            </a:r>
            <a:r>
              <a:rPr dirty="0" sz="105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50">
                <a:solidFill>
                  <a:srgbClr val="4A5462"/>
                </a:solidFill>
                <a:latin typeface="Trebuchet MS"/>
                <a:cs typeface="Trebuchet MS"/>
              </a:rPr>
              <a:t>competition</a:t>
            </a:r>
            <a:endParaRPr sz="1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350" spc="90">
                <a:solidFill>
                  <a:srgbClr val="1F2937"/>
                </a:solidFill>
                <a:latin typeface="Trebuchet MS"/>
                <a:cs typeface="Trebuchet MS"/>
              </a:rPr>
              <a:t>Achievement</a:t>
            </a:r>
            <a:r>
              <a:rPr dirty="0" sz="1350" spc="-5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140">
                <a:solidFill>
                  <a:srgbClr val="1F2937"/>
                </a:solidFill>
                <a:latin typeface="Trebuchet MS"/>
                <a:cs typeface="Trebuchet MS"/>
              </a:rPr>
              <a:t>Badges</a:t>
            </a:r>
            <a:endParaRPr sz="1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050" spc="50">
                <a:solidFill>
                  <a:srgbClr val="4A5462"/>
                </a:solidFill>
                <a:latin typeface="Trebuchet MS"/>
                <a:cs typeface="Trebuchet MS"/>
              </a:rPr>
              <a:t>Unlock</a:t>
            </a:r>
            <a:r>
              <a:rPr dirty="0" sz="1050" spc="-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25">
                <a:solidFill>
                  <a:srgbClr val="4A5462"/>
                </a:solidFill>
                <a:latin typeface="Trebuchet MS"/>
                <a:cs typeface="Trebuchet MS"/>
              </a:rPr>
              <a:t>badges</a:t>
            </a:r>
            <a:r>
              <a:rPr dirty="0" sz="105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for</a:t>
            </a:r>
            <a:r>
              <a:rPr dirty="0" sz="105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10">
                <a:solidFill>
                  <a:srgbClr val="4A5462"/>
                </a:solidFill>
                <a:latin typeface="Trebuchet MS"/>
                <a:cs typeface="Trebuchet MS"/>
              </a:rPr>
              <a:t>academic</a:t>
            </a:r>
            <a:r>
              <a:rPr dirty="0" sz="105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milestones,</a:t>
            </a:r>
            <a:r>
              <a:rPr dirty="0" sz="105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60">
                <a:solidFill>
                  <a:srgbClr val="4A5462"/>
                </a:solidFill>
                <a:latin typeface="Trebuchet MS"/>
                <a:cs typeface="Trebuchet MS"/>
              </a:rPr>
              <a:t>consistent</a:t>
            </a:r>
            <a:r>
              <a:rPr dirty="0" sz="105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70">
                <a:solidFill>
                  <a:srgbClr val="4A5462"/>
                </a:solidFill>
                <a:latin typeface="Trebuchet MS"/>
                <a:cs typeface="Trebuchet MS"/>
              </a:rPr>
              <a:t>study</a:t>
            </a:r>
            <a:r>
              <a:rPr dirty="0" sz="105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habits,</a:t>
            </a:r>
            <a:r>
              <a:rPr dirty="0" sz="105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20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dirty="0" sz="105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80">
                <a:solidFill>
                  <a:srgbClr val="4A5462"/>
                </a:solidFill>
                <a:latin typeface="Trebuchet MS"/>
                <a:cs typeface="Trebuchet MS"/>
              </a:rPr>
              <a:t>mastering</a:t>
            </a:r>
            <a:r>
              <a:rPr dirty="0" sz="1050" spc="-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0">
                <a:solidFill>
                  <a:srgbClr val="4A5462"/>
                </a:solidFill>
                <a:latin typeface="Trebuchet MS"/>
                <a:cs typeface="Trebuchet MS"/>
              </a:rPr>
              <a:t>difficult</a:t>
            </a:r>
            <a:r>
              <a:rPr dirty="0" sz="105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75">
                <a:solidFill>
                  <a:srgbClr val="4A5462"/>
                </a:solidFill>
                <a:latin typeface="Trebuchet MS"/>
                <a:cs typeface="Trebuchet MS"/>
              </a:rPr>
              <a:t>concepts</a:t>
            </a:r>
            <a:endParaRPr sz="1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350">
                <a:solidFill>
                  <a:srgbClr val="1F2937"/>
                </a:solidFill>
                <a:latin typeface="Trebuchet MS"/>
                <a:cs typeface="Trebuchet MS"/>
              </a:rPr>
              <a:t>Life-Skill</a:t>
            </a:r>
            <a:r>
              <a:rPr dirty="0" sz="1350" spc="-5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140">
                <a:solidFill>
                  <a:srgbClr val="1F2937"/>
                </a:solidFill>
                <a:latin typeface="Trebuchet MS"/>
                <a:cs typeface="Trebuchet MS"/>
              </a:rPr>
              <a:t>Nudges</a:t>
            </a:r>
            <a:r>
              <a:rPr dirty="0" sz="135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50">
                <a:solidFill>
                  <a:srgbClr val="1F2937"/>
                </a:solidFill>
                <a:latin typeface="Trebuchet MS"/>
                <a:cs typeface="Trebuchet MS"/>
              </a:rPr>
              <a:t>Integration</a:t>
            </a:r>
            <a:endParaRPr sz="1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050">
                <a:solidFill>
                  <a:srgbClr val="4A5462"/>
                </a:solidFill>
                <a:latin typeface="Trebuchet MS"/>
                <a:cs typeface="Trebuchet MS"/>
              </a:rPr>
              <a:t>Timely</a:t>
            </a:r>
            <a:r>
              <a:rPr dirty="0" sz="1050" spc="4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65">
                <a:solidFill>
                  <a:srgbClr val="4A5462"/>
                </a:solidFill>
                <a:latin typeface="Trebuchet MS"/>
                <a:cs typeface="Trebuchet MS"/>
              </a:rPr>
              <a:t>reminders</a:t>
            </a:r>
            <a:r>
              <a:rPr dirty="0" sz="1050" spc="4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4A5462"/>
                </a:solidFill>
                <a:latin typeface="Trebuchet MS"/>
                <a:cs typeface="Trebuchet MS"/>
              </a:rPr>
              <a:t>for</a:t>
            </a:r>
            <a:r>
              <a:rPr dirty="0" sz="1050" spc="4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4A5462"/>
                </a:solidFill>
                <a:latin typeface="Trebuchet MS"/>
                <a:cs typeface="Trebuchet MS"/>
              </a:rPr>
              <a:t>breaks,</a:t>
            </a:r>
            <a:r>
              <a:rPr dirty="0" sz="1050" spc="4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70">
                <a:solidFill>
                  <a:srgbClr val="4A5462"/>
                </a:solidFill>
                <a:latin typeface="Trebuchet MS"/>
                <a:cs typeface="Trebuchet MS"/>
              </a:rPr>
              <a:t>mental</a:t>
            </a:r>
            <a:r>
              <a:rPr dirty="0" sz="1050" spc="4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50">
                <a:solidFill>
                  <a:srgbClr val="4A5462"/>
                </a:solidFill>
                <a:latin typeface="Trebuchet MS"/>
                <a:cs typeface="Trebuchet MS"/>
              </a:rPr>
              <a:t>wellness</a:t>
            </a:r>
            <a:r>
              <a:rPr dirty="0" sz="1050" spc="4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4A5462"/>
                </a:solidFill>
                <a:latin typeface="Trebuchet MS"/>
                <a:cs typeface="Trebuchet MS"/>
              </a:rPr>
              <a:t>exercises,</a:t>
            </a:r>
            <a:r>
              <a:rPr dirty="0" sz="1050" spc="4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20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dirty="0" sz="1050" spc="4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4A5462"/>
                </a:solidFill>
                <a:latin typeface="Trebuchet MS"/>
                <a:cs typeface="Trebuchet MS"/>
              </a:rPr>
              <a:t>life</a:t>
            </a:r>
            <a:r>
              <a:rPr dirty="0" sz="1050" spc="5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4A5462"/>
                </a:solidFill>
                <a:latin typeface="Trebuchet MS"/>
                <a:cs typeface="Trebuchet MS"/>
              </a:rPr>
              <a:t>skills</a:t>
            </a:r>
            <a:r>
              <a:rPr dirty="0" sz="1050" spc="4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75">
                <a:solidFill>
                  <a:srgbClr val="4A5462"/>
                </a:solidFill>
                <a:latin typeface="Trebuchet MS"/>
                <a:cs typeface="Trebuchet MS"/>
              </a:rPr>
              <a:t>development</a:t>
            </a:r>
            <a:r>
              <a:rPr dirty="0" sz="1050" spc="4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4A5462"/>
                </a:solidFill>
                <a:latin typeface="Trebuchet MS"/>
                <a:cs typeface="Trebuchet MS"/>
              </a:rPr>
              <a:t>tied</a:t>
            </a:r>
            <a:r>
              <a:rPr dirty="0" sz="1050" spc="4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4A5462"/>
                </a:solidFill>
                <a:latin typeface="Trebuchet MS"/>
                <a:cs typeface="Trebuchet MS"/>
              </a:rPr>
              <a:t>to</a:t>
            </a:r>
            <a:r>
              <a:rPr dirty="0" sz="1050" spc="4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70">
                <a:solidFill>
                  <a:srgbClr val="4A5462"/>
                </a:solidFill>
                <a:latin typeface="Trebuchet MS"/>
                <a:cs typeface="Trebuchet MS"/>
              </a:rPr>
              <a:t>study</a:t>
            </a:r>
            <a:r>
              <a:rPr dirty="0" sz="1050" spc="4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70">
                <a:solidFill>
                  <a:srgbClr val="4A5462"/>
                </a:solidFill>
                <a:latin typeface="Trebuchet MS"/>
                <a:cs typeface="Trebuchet MS"/>
              </a:rPr>
              <a:t>progress</a:t>
            </a:r>
            <a:endParaRPr sz="1050">
              <a:latin typeface="Trebuchet MS"/>
              <a:cs typeface="Trebuchet MS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6274" y="1971675"/>
            <a:ext cx="171450" cy="15240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5799" y="2600324"/>
            <a:ext cx="152400" cy="15240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8024" y="3228974"/>
            <a:ext cx="107950" cy="152400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1961653" y="4249102"/>
            <a:ext cx="1124585" cy="36830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050">
                <a:latin typeface="Trebuchet MS"/>
                <a:cs typeface="Trebuchet MS"/>
              </a:rPr>
              <a:t>Daily</a:t>
            </a:r>
            <a:r>
              <a:rPr dirty="0" sz="1050" spc="80">
                <a:latin typeface="Trebuchet MS"/>
                <a:cs typeface="Trebuchet MS"/>
              </a:rPr>
              <a:t> </a:t>
            </a:r>
            <a:r>
              <a:rPr dirty="0" sz="1050" spc="70">
                <a:latin typeface="Trebuchet MS"/>
                <a:cs typeface="Trebuchet MS"/>
              </a:rPr>
              <a:t>Study</a:t>
            </a:r>
            <a:r>
              <a:rPr dirty="0" sz="1050" spc="85">
                <a:latin typeface="Trebuchet MS"/>
                <a:cs typeface="Trebuchet MS"/>
              </a:rPr>
              <a:t> </a:t>
            </a:r>
            <a:r>
              <a:rPr dirty="0" sz="1050" spc="-20">
                <a:latin typeface="Trebuchet MS"/>
                <a:cs typeface="Trebuchet MS"/>
              </a:rPr>
              <a:t>Time</a:t>
            </a:r>
            <a:endParaRPr sz="1050">
              <a:latin typeface="Trebuchet MS"/>
              <a:cs typeface="Trebuchet MS"/>
            </a:endParaRPr>
          </a:p>
          <a:p>
            <a:pPr marL="374650">
              <a:lnSpc>
                <a:spcPct val="100000"/>
              </a:lnSpc>
              <a:spcBef>
                <a:spcPts val="165"/>
              </a:spcBef>
            </a:pPr>
            <a:r>
              <a:rPr dirty="0" sz="900">
                <a:solidFill>
                  <a:srgbClr val="4A5462"/>
                </a:solidFill>
                <a:latin typeface="Trebuchet MS"/>
                <a:cs typeface="Trebuchet MS"/>
              </a:rPr>
              <a:t>6.5</a:t>
            </a:r>
            <a:r>
              <a:rPr dirty="0" sz="900" spc="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900" spc="30">
                <a:solidFill>
                  <a:srgbClr val="4A5462"/>
                </a:solidFill>
                <a:latin typeface="Trebuchet MS"/>
                <a:cs typeface="Trebuchet MS"/>
              </a:rPr>
              <a:t>hrs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6029175" y="3968750"/>
            <a:ext cx="7254875" cy="234950"/>
            <a:chOff x="6029175" y="3968750"/>
            <a:chExt cx="7254875" cy="234950"/>
          </a:xfrm>
        </p:grpSpPr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29175" y="3968750"/>
              <a:ext cx="200025" cy="231775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66472" y="3971925"/>
              <a:ext cx="244475" cy="23177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055351" y="3971925"/>
              <a:ext cx="228600" cy="228600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5637559" y="4249102"/>
            <a:ext cx="983615" cy="36830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dirty="0" sz="1050" spc="50">
                <a:latin typeface="Trebuchet MS"/>
                <a:cs typeface="Trebuchet MS"/>
              </a:rPr>
              <a:t>Current</a:t>
            </a:r>
            <a:r>
              <a:rPr dirty="0" sz="1050" spc="-30">
                <a:latin typeface="Trebuchet MS"/>
                <a:cs typeface="Trebuchet MS"/>
              </a:rPr>
              <a:t> </a:t>
            </a:r>
            <a:r>
              <a:rPr dirty="0" sz="1050" spc="40">
                <a:latin typeface="Trebuchet MS"/>
                <a:cs typeface="Trebuchet MS"/>
              </a:rPr>
              <a:t>Streak</a:t>
            </a:r>
            <a:endParaRPr sz="10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dirty="0" sz="900" spc="-55">
                <a:solidFill>
                  <a:srgbClr val="4A5462"/>
                </a:solidFill>
                <a:latin typeface="Trebuchet MS"/>
                <a:cs typeface="Trebuchet MS"/>
              </a:rPr>
              <a:t>14</a:t>
            </a:r>
            <a:r>
              <a:rPr dirty="0" sz="900" spc="-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900" spc="75">
                <a:solidFill>
                  <a:srgbClr val="4A5462"/>
                </a:solidFill>
                <a:latin typeface="Trebuchet MS"/>
                <a:cs typeface="Trebuchet MS"/>
              </a:rPr>
              <a:t>days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9172674" y="4249102"/>
            <a:ext cx="1032510" cy="36830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dirty="0" sz="1050" spc="114">
                <a:latin typeface="Trebuchet MS"/>
                <a:cs typeface="Trebuchet MS"/>
              </a:rPr>
              <a:t>Badges</a:t>
            </a:r>
            <a:r>
              <a:rPr dirty="0" sz="1050" spc="-35">
                <a:latin typeface="Trebuchet MS"/>
                <a:cs typeface="Trebuchet MS"/>
              </a:rPr>
              <a:t> </a:t>
            </a:r>
            <a:r>
              <a:rPr dirty="0" sz="1050" spc="55">
                <a:latin typeface="Trebuchet MS"/>
                <a:cs typeface="Trebuchet MS"/>
              </a:rPr>
              <a:t>Earned</a:t>
            </a:r>
            <a:endParaRPr sz="10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dirty="0" sz="900" spc="90">
                <a:solidFill>
                  <a:srgbClr val="4A5462"/>
                </a:solidFill>
                <a:latin typeface="Trebuchet MS"/>
                <a:cs typeface="Trebuchet MS"/>
              </a:rPr>
              <a:t>8</a:t>
            </a:r>
            <a:r>
              <a:rPr dirty="0" sz="90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4A5462"/>
                </a:solidFill>
                <a:latin typeface="Trebuchet MS"/>
                <a:cs typeface="Trebuchet MS"/>
              </a:rPr>
              <a:t>of</a:t>
            </a:r>
            <a:r>
              <a:rPr dirty="0" sz="90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900" spc="25">
                <a:solidFill>
                  <a:srgbClr val="4A5462"/>
                </a:solidFill>
                <a:latin typeface="Trebuchet MS"/>
                <a:cs typeface="Trebuchet MS"/>
              </a:rPr>
              <a:t>25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2756454" y="4249102"/>
            <a:ext cx="826769" cy="36830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dirty="0" sz="1050" spc="80">
                <a:latin typeface="Trebuchet MS"/>
                <a:cs typeface="Trebuchet MS"/>
              </a:rPr>
              <a:t>Focus</a:t>
            </a:r>
            <a:r>
              <a:rPr dirty="0" sz="1050" spc="-35">
                <a:latin typeface="Trebuchet MS"/>
                <a:cs typeface="Trebuchet MS"/>
              </a:rPr>
              <a:t> </a:t>
            </a:r>
            <a:r>
              <a:rPr dirty="0" sz="1050" spc="65">
                <a:latin typeface="Trebuchet MS"/>
                <a:cs typeface="Trebuchet MS"/>
              </a:rPr>
              <a:t>Score</a:t>
            </a:r>
            <a:endParaRPr sz="10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dirty="0" sz="900" spc="55">
                <a:solidFill>
                  <a:srgbClr val="4A5462"/>
                </a:solidFill>
                <a:latin typeface="Trebuchet MS"/>
                <a:cs typeface="Trebuchet MS"/>
              </a:rPr>
              <a:t>87%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225549" y="5158660"/>
            <a:ext cx="10808970" cy="52387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350" spc="110">
                <a:solidFill>
                  <a:srgbClr val="1F2937"/>
                </a:solidFill>
                <a:latin typeface="Trebuchet MS"/>
                <a:cs typeface="Trebuchet MS"/>
              </a:rPr>
              <a:t>Balanced</a:t>
            </a:r>
            <a:r>
              <a:rPr dirty="0" sz="1350" spc="-35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70">
                <a:solidFill>
                  <a:srgbClr val="1F2937"/>
                </a:solidFill>
                <a:latin typeface="Trebuchet MS"/>
                <a:cs typeface="Trebuchet MS"/>
              </a:rPr>
              <a:t>Growth</a:t>
            </a:r>
            <a:r>
              <a:rPr dirty="0" sz="1350" spc="-35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114">
                <a:solidFill>
                  <a:srgbClr val="1F2937"/>
                </a:solidFill>
                <a:latin typeface="Trebuchet MS"/>
                <a:cs typeface="Trebuchet MS"/>
              </a:rPr>
              <a:t>Approach</a:t>
            </a:r>
            <a:endParaRPr sz="1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200" spc="75">
                <a:solidFill>
                  <a:srgbClr val="4A5462"/>
                </a:solidFill>
                <a:latin typeface="Trebuchet MS"/>
                <a:cs typeface="Trebuchet MS"/>
              </a:rPr>
              <a:t>Transforms</a:t>
            </a:r>
            <a:r>
              <a:rPr dirty="0" sz="12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14">
                <a:solidFill>
                  <a:srgbClr val="4A5462"/>
                </a:solidFill>
                <a:latin typeface="Trebuchet MS"/>
                <a:cs typeface="Trebuchet MS"/>
              </a:rPr>
              <a:t>exam</a:t>
            </a:r>
            <a:r>
              <a:rPr dirty="0" sz="12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4A5462"/>
                </a:solidFill>
                <a:latin typeface="Trebuchet MS"/>
                <a:cs typeface="Trebuchet MS"/>
              </a:rPr>
              <a:t>preparation</a:t>
            </a:r>
            <a:r>
              <a:rPr dirty="0" sz="120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4A5462"/>
                </a:solidFill>
                <a:latin typeface="Trebuchet MS"/>
                <a:cs typeface="Trebuchet MS"/>
              </a:rPr>
              <a:t>from</a:t>
            </a:r>
            <a:r>
              <a:rPr dirty="0" sz="12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80">
                <a:solidFill>
                  <a:srgbClr val="4A5462"/>
                </a:solidFill>
                <a:latin typeface="Trebuchet MS"/>
                <a:cs typeface="Trebuchet MS"/>
              </a:rPr>
              <a:t>a</a:t>
            </a:r>
            <a:r>
              <a:rPr dirty="0" sz="12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4A5462"/>
                </a:solidFill>
                <a:latin typeface="Trebuchet MS"/>
                <a:cs typeface="Trebuchet MS"/>
              </a:rPr>
              <a:t>stressful</a:t>
            </a:r>
            <a:r>
              <a:rPr dirty="0" sz="120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4A5462"/>
                </a:solidFill>
                <a:latin typeface="Trebuchet MS"/>
                <a:cs typeface="Trebuchet MS"/>
              </a:rPr>
              <a:t>journey</a:t>
            </a:r>
            <a:r>
              <a:rPr dirty="0" sz="12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to</a:t>
            </a:r>
            <a:r>
              <a:rPr dirty="0" sz="12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80">
                <a:solidFill>
                  <a:srgbClr val="4A5462"/>
                </a:solidFill>
                <a:latin typeface="Trebuchet MS"/>
                <a:cs typeface="Trebuchet MS"/>
              </a:rPr>
              <a:t>a</a:t>
            </a:r>
            <a:r>
              <a:rPr dirty="0" sz="120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4A5462"/>
                </a:solidFill>
                <a:latin typeface="Trebuchet MS"/>
                <a:cs typeface="Trebuchet MS"/>
              </a:rPr>
              <a:t>rewarding</a:t>
            </a:r>
            <a:r>
              <a:rPr dirty="0" sz="12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4A5462"/>
                </a:solidFill>
                <a:latin typeface="Trebuchet MS"/>
                <a:cs typeface="Trebuchet MS"/>
              </a:rPr>
              <a:t>growth</a:t>
            </a:r>
            <a:r>
              <a:rPr dirty="0" sz="12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4A5462"/>
                </a:solidFill>
                <a:latin typeface="Trebuchet MS"/>
                <a:cs typeface="Trebuchet MS"/>
              </a:rPr>
              <a:t>experience</a:t>
            </a:r>
            <a:r>
              <a:rPr dirty="0" sz="120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with</a:t>
            </a:r>
            <a:r>
              <a:rPr dirty="0" sz="12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14">
                <a:solidFill>
                  <a:srgbClr val="4A5462"/>
                </a:solidFill>
                <a:latin typeface="Trebuchet MS"/>
                <a:cs typeface="Trebuchet MS"/>
              </a:rPr>
              <a:t>balanced</a:t>
            </a:r>
            <a:r>
              <a:rPr dirty="0" sz="12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25">
                <a:solidFill>
                  <a:srgbClr val="4A5462"/>
                </a:solidFill>
                <a:latin typeface="Trebuchet MS"/>
                <a:cs typeface="Trebuchet MS"/>
              </a:rPr>
              <a:t>academic</a:t>
            </a:r>
            <a:r>
              <a:rPr dirty="0" sz="120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45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dirty="0" sz="12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4A5462"/>
                </a:solidFill>
                <a:latin typeface="Trebuchet MS"/>
                <a:cs typeface="Trebuchet MS"/>
              </a:rPr>
              <a:t>personal</a:t>
            </a:r>
            <a:r>
              <a:rPr dirty="0" sz="12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4A5462"/>
                </a:solidFill>
                <a:latin typeface="Trebuchet MS"/>
                <a:cs typeface="Trebuchet MS"/>
              </a:rPr>
              <a:t>development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100" spc="-55">
                <a:latin typeface="Arial"/>
                <a:cs typeface="Arial"/>
              </a:rPr>
              <a:t>Feature</a:t>
            </a:r>
            <a:r>
              <a:rPr dirty="0" sz="3100" spc="-165">
                <a:latin typeface="Arial"/>
                <a:cs typeface="Arial"/>
              </a:rPr>
              <a:t> </a:t>
            </a:r>
            <a:r>
              <a:rPr dirty="0" sz="3100" spc="-10">
                <a:latin typeface="Arial"/>
                <a:cs typeface="Arial"/>
              </a:rPr>
              <a:t>Deep</a:t>
            </a:r>
            <a:r>
              <a:rPr dirty="0" sz="3100" spc="-114">
                <a:latin typeface="Arial"/>
                <a:cs typeface="Arial"/>
              </a:rPr>
              <a:t> </a:t>
            </a:r>
            <a:r>
              <a:rPr dirty="0" sz="3100" spc="-125">
                <a:latin typeface="Arial"/>
                <a:cs typeface="Arial"/>
              </a:rPr>
              <a:t>Dive:</a:t>
            </a:r>
            <a:r>
              <a:rPr dirty="0" sz="3100" spc="-100">
                <a:latin typeface="Arial"/>
                <a:cs typeface="Arial"/>
              </a:rPr>
              <a:t> </a:t>
            </a:r>
            <a:r>
              <a:rPr dirty="0" sz="3100" spc="-50">
                <a:latin typeface="Arial"/>
                <a:cs typeface="Arial"/>
              </a:rPr>
              <a:t>AI</a:t>
            </a:r>
            <a:r>
              <a:rPr dirty="0" sz="3100" spc="-114">
                <a:latin typeface="Arial"/>
                <a:cs typeface="Arial"/>
              </a:rPr>
              <a:t> </a:t>
            </a:r>
            <a:r>
              <a:rPr dirty="0" sz="3100" spc="-204">
                <a:latin typeface="Arial"/>
                <a:cs typeface="Arial"/>
              </a:rPr>
              <a:t>Tools</a:t>
            </a:r>
            <a:r>
              <a:rPr dirty="0" sz="3100" spc="-100">
                <a:latin typeface="Arial"/>
                <a:cs typeface="Arial"/>
              </a:rPr>
              <a:t> </a:t>
            </a:r>
            <a:r>
              <a:rPr dirty="0" sz="3100" spc="-295">
                <a:latin typeface="Arial"/>
                <a:cs typeface="Arial"/>
              </a:rPr>
              <a:t>&amp;</a:t>
            </a:r>
            <a:r>
              <a:rPr dirty="0" sz="3100" spc="-100">
                <a:latin typeface="Arial"/>
                <a:cs typeface="Arial"/>
              </a:rPr>
              <a:t> </a:t>
            </a:r>
            <a:r>
              <a:rPr dirty="0" sz="3100" spc="-60">
                <a:latin typeface="Arial"/>
                <a:cs typeface="Arial"/>
              </a:rPr>
              <a:t>Collaboration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571499" y="4295774"/>
            <a:ext cx="14401800" cy="800100"/>
            <a:chOff x="571499" y="4295774"/>
            <a:chExt cx="14401800" cy="800100"/>
          </a:xfrm>
        </p:grpSpPr>
        <p:sp>
          <p:nvSpPr>
            <p:cNvPr id="4" name="object 4" descr=""/>
            <p:cNvSpPr/>
            <p:nvPr/>
          </p:nvSpPr>
          <p:spPr>
            <a:xfrm>
              <a:off x="590549" y="4295774"/>
              <a:ext cx="14382750" cy="800100"/>
            </a:xfrm>
            <a:custGeom>
              <a:avLst/>
              <a:gdLst/>
              <a:ahLst/>
              <a:cxnLst/>
              <a:rect l="l" t="t" r="r" b="b"/>
              <a:pathLst>
                <a:path w="14382750" h="800100">
                  <a:moveTo>
                    <a:pt x="14311552" y="800099"/>
                  </a:moveTo>
                  <a:lnTo>
                    <a:pt x="0" y="800099"/>
                  </a:lnTo>
                  <a:lnTo>
                    <a:pt x="0" y="0"/>
                  </a:lnTo>
                  <a:lnTo>
                    <a:pt x="14311552" y="0"/>
                  </a:lnTo>
                  <a:lnTo>
                    <a:pt x="14316506" y="488"/>
                  </a:lnTo>
                  <a:lnTo>
                    <a:pt x="14353041" y="15621"/>
                  </a:lnTo>
                  <a:lnTo>
                    <a:pt x="14378860" y="51661"/>
                  </a:lnTo>
                  <a:lnTo>
                    <a:pt x="14382748" y="71196"/>
                  </a:lnTo>
                  <a:lnTo>
                    <a:pt x="14382748" y="728902"/>
                  </a:lnTo>
                  <a:lnTo>
                    <a:pt x="14367124" y="770393"/>
                  </a:lnTo>
                  <a:lnTo>
                    <a:pt x="14331085" y="796212"/>
                  </a:lnTo>
                  <a:lnTo>
                    <a:pt x="14311552" y="800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71499" y="4295774"/>
              <a:ext cx="38100" cy="800100"/>
            </a:xfrm>
            <a:custGeom>
              <a:avLst/>
              <a:gdLst/>
              <a:ahLst/>
              <a:cxnLst/>
              <a:rect l="l" t="t" r="r" b="b"/>
              <a:pathLst>
                <a:path w="38100" h="800100">
                  <a:moveTo>
                    <a:pt x="38099" y="800099"/>
                  </a:moveTo>
                  <a:lnTo>
                    <a:pt x="0" y="8000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800099"/>
                  </a:lnTo>
                  <a:close/>
                </a:path>
              </a:pathLst>
            </a:custGeom>
            <a:solidFill>
              <a:srgbClr val="F9731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449" y="4562474"/>
              <a:ext cx="158750" cy="228600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49" y="1838325"/>
            <a:ext cx="190500" cy="15240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799" y="2463799"/>
            <a:ext cx="152400" cy="15875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6749" y="3095624"/>
            <a:ext cx="190500" cy="15240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6749" y="3724275"/>
            <a:ext cx="190500" cy="152400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558800" y="1225550"/>
            <a:ext cx="8550275" cy="36944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5">
                <a:solidFill>
                  <a:srgbClr val="374050"/>
                </a:solidFill>
                <a:latin typeface="Arial Black"/>
                <a:cs typeface="Arial Black"/>
              </a:rPr>
              <a:t>Smart</a:t>
            </a:r>
            <a:r>
              <a:rPr dirty="0" sz="1500" spc="-125">
                <a:solidFill>
                  <a:srgbClr val="374050"/>
                </a:solidFill>
                <a:latin typeface="Arial Black"/>
                <a:cs typeface="Arial Black"/>
              </a:rPr>
              <a:t> </a:t>
            </a:r>
            <a:r>
              <a:rPr dirty="0" sz="1500" spc="-140">
                <a:solidFill>
                  <a:srgbClr val="374050"/>
                </a:solidFill>
                <a:latin typeface="Arial Black"/>
                <a:cs typeface="Arial Black"/>
              </a:rPr>
              <a:t>AI</a:t>
            </a:r>
            <a:r>
              <a:rPr dirty="0" sz="1500" spc="-120">
                <a:solidFill>
                  <a:srgbClr val="374050"/>
                </a:solidFill>
                <a:latin typeface="Arial Black"/>
                <a:cs typeface="Arial Black"/>
              </a:rPr>
              <a:t> </a:t>
            </a:r>
            <a:r>
              <a:rPr dirty="0" sz="1500" spc="-80">
                <a:solidFill>
                  <a:srgbClr val="374050"/>
                </a:solidFill>
                <a:latin typeface="Arial Black"/>
                <a:cs typeface="Arial Black"/>
              </a:rPr>
              <a:t>tools</a:t>
            </a:r>
            <a:r>
              <a:rPr dirty="0" sz="1500" spc="-125">
                <a:solidFill>
                  <a:srgbClr val="374050"/>
                </a:solidFill>
                <a:latin typeface="Arial Black"/>
                <a:cs typeface="Arial Black"/>
              </a:rPr>
              <a:t> </a:t>
            </a:r>
            <a:r>
              <a:rPr dirty="0" sz="1500" spc="-50">
                <a:solidFill>
                  <a:srgbClr val="374050"/>
                </a:solidFill>
                <a:latin typeface="Arial Black"/>
                <a:cs typeface="Arial Black"/>
              </a:rPr>
              <a:t>that</a:t>
            </a:r>
            <a:r>
              <a:rPr dirty="0" sz="1500" spc="-120">
                <a:solidFill>
                  <a:srgbClr val="374050"/>
                </a:solidFill>
                <a:latin typeface="Arial Black"/>
                <a:cs typeface="Arial Black"/>
              </a:rPr>
              <a:t> </a:t>
            </a:r>
            <a:r>
              <a:rPr dirty="0" sz="1500" spc="-40">
                <a:solidFill>
                  <a:srgbClr val="374050"/>
                </a:solidFill>
                <a:latin typeface="Arial Black"/>
                <a:cs typeface="Arial Black"/>
              </a:rPr>
              <a:t>enhance</a:t>
            </a:r>
            <a:r>
              <a:rPr dirty="0" sz="1500" spc="-125">
                <a:solidFill>
                  <a:srgbClr val="374050"/>
                </a:solidFill>
                <a:latin typeface="Arial Black"/>
                <a:cs typeface="Arial Black"/>
              </a:rPr>
              <a:t> </a:t>
            </a:r>
            <a:r>
              <a:rPr dirty="0" sz="1500" spc="-40">
                <a:solidFill>
                  <a:srgbClr val="374050"/>
                </a:solidFill>
                <a:latin typeface="Arial Black"/>
                <a:cs typeface="Arial Black"/>
              </a:rPr>
              <a:t>both</a:t>
            </a:r>
            <a:r>
              <a:rPr dirty="0" sz="1500" spc="-120">
                <a:solidFill>
                  <a:srgbClr val="374050"/>
                </a:solidFill>
                <a:latin typeface="Arial Black"/>
                <a:cs typeface="Arial Black"/>
              </a:rPr>
              <a:t> </a:t>
            </a:r>
            <a:r>
              <a:rPr dirty="0" sz="1500" spc="-40">
                <a:solidFill>
                  <a:srgbClr val="374050"/>
                </a:solidFill>
                <a:latin typeface="Arial Black"/>
                <a:cs typeface="Arial Black"/>
              </a:rPr>
              <a:t>individual</a:t>
            </a:r>
            <a:r>
              <a:rPr dirty="0" sz="1500" spc="-125">
                <a:solidFill>
                  <a:srgbClr val="374050"/>
                </a:solidFill>
                <a:latin typeface="Arial Black"/>
                <a:cs typeface="Arial Black"/>
              </a:rPr>
              <a:t> </a:t>
            </a:r>
            <a:r>
              <a:rPr dirty="0" sz="1500">
                <a:solidFill>
                  <a:srgbClr val="374050"/>
                </a:solidFill>
                <a:latin typeface="Arial Black"/>
                <a:cs typeface="Arial Black"/>
              </a:rPr>
              <a:t>and</a:t>
            </a:r>
            <a:r>
              <a:rPr dirty="0" sz="1500" spc="-120">
                <a:solidFill>
                  <a:srgbClr val="374050"/>
                </a:solidFill>
                <a:latin typeface="Arial Black"/>
                <a:cs typeface="Arial Black"/>
              </a:rPr>
              <a:t> </a:t>
            </a:r>
            <a:r>
              <a:rPr dirty="0" sz="1500" spc="-25">
                <a:solidFill>
                  <a:srgbClr val="374050"/>
                </a:solidFill>
                <a:latin typeface="Arial Black"/>
                <a:cs typeface="Arial Black"/>
              </a:rPr>
              <a:t>group</a:t>
            </a:r>
            <a:r>
              <a:rPr dirty="0" sz="1500" spc="-125">
                <a:solidFill>
                  <a:srgbClr val="374050"/>
                </a:solidFill>
                <a:latin typeface="Arial Black"/>
                <a:cs typeface="Arial Black"/>
              </a:rPr>
              <a:t> </a:t>
            </a:r>
            <a:r>
              <a:rPr dirty="0" sz="1500" spc="-10">
                <a:solidFill>
                  <a:srgbClr val="374050"/>
                </a:solidFill>
                <a:latin typeface="Arial Black"/>
                <a:cs typeface="Arial Black"/>
              </a:rPr>
              <a:t>learning: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Arial Black"/>
              <a:cs typeface="Arial Black"/>
            </a:endParaRPr>
          </a:p>
          <a:p>
            <a:pPr marL="545465">
              <a:lnSpc>
                <a:spcPct val="100000"/>
              </a:lnSpc>
              <a:spcBef>
                <a:spcPts val="5"/>
              </a:spcBef>
            </a:pPr>
            <a:r>
              <a:rPr dirty="0" sz="1350">
                <a:solidFill>
                  <a:srgbClr val="1F2937"/>
                </a:solidFill>
                <a:latin typeface="Trebuchet MS"/>
                <a:cs typeface="Trebuchet MS"/>
              </a:rPr>
              <a:t>AI</a:t>
            </a:r>
            <a:r>
              <a:rPr dirty="0" sz="1350" spc="5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80">
                <a:solidFill>
                  <a:srgbClr val="1F2937"/>
                </a:solidFill>
                <a:latin typeface="Trebuchet MS"/>
                <a:cs typeface="Trebuchet MS"/>
              </a:rPr>
              <a:t>Summarizer</a:t>
            </a:r>
            <a:endParaRPr sz="1350">
              <a:latin typeface="Trebuchet MS"/>
              <a:cs typeface="Trebuchet MS"/>
            </a:endParaRPr>
          </a:p>
          <a:p>
            <a:pPr marL="545465">
              <a:lnSpc>
                <a:spcPct val="100000"/>
              </a:lnSpc>
              <a:spcBef>
                <a:spcPts val="405"/>
              </a:spcBef>
            </a:pPr>
            <a:r>
              <a:rPr dirty="0" sz="1050" spc="105">
                <a:solidFill>
                  <a:srgbClr val="4A5462"/>
                </a:solidFill>
                <a:latin typeface="Trebuchet MS"/>
                <a:cs typeface="Trebuchet MS"/>
              </a:rPr>
              <a:t>Condenses</a:t>
            </a: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60">
                <a:solidFill>
                  <a:srgbClr val="4A5462"/>
                </a:solidFill>
                <a:latin typeface="Trebuchet MS"/>
                <a:cs typeface="Trebuchet MS"/>
              </a:rPr>
              <a:t>lengthy</a:t>
            </a: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70">
                <a:solidFill>
                  <a:srgbClr val="4A5462"/>
                </a:solidFill>
                <a:latin typeface="Trebuchet MS"/>
                <a:cs typeface="Trebuchet MS"/>
              </a:rPr>
              <a:t>study</a:t>
            </a: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60">
                <a:solidFill>
                  <a:srgbClr val="4A5462"/>
                </a:solidFill>
                <a:latin typeface="Trebuchet MS"/>
                <a:cs typeface="Trebuchet MS"/>
              </a:rPr>
              <a:t>materials</a:t>
            </a: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0">
                <a:solidFill>
                  <a:srgbClr val="4A5462"/>
                </a:solidFill>
                <a:latin typeface="Trebuchet MS"/>
                <a:cs typeface="Trebuchet MS"/>
              </a:rPr>
              <a:t>into</a:t>
            </a: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45">
                <a:solidFill>
                  <a:srgbClr val="4A5462"/>
                </a:solidFill>
                <a:latin typeface="Trebuchet MS"/>
                <a:cs typeface="Trebuchet MS"/>
              </a:rPr>
              <a:t>concise,</a:t>
            </a: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20">
                <a:solidFill>
                  <a:srgbClr val="4A5462"/>
                </a:solidFill>
                <a:latin typeface="Trebuchet MS"/>
                <a:cs typeface="Trebuchet MS"/>
              </a:rPr>
              <a:t>easy-</a:t>
            </a:r>
            <a:r>
              <a:rPr dirty="0" sz="1050" spc="85">
                <a:solidFill>
                  <a:srgbClr val="4A5462"/>
                </a:solidFill>
                <a:latin typeface="Trebuchet MS"/>
                <a:cs typeface="Trebuchet MS"/>
              </a:rPr>
              <a:t>to-</a:t>
            </a:r>
            <a:r>
              <a:rPr dirty="0" sz="1050" spc="10">
                <a:solidFill>
                  <a:srgbClr val="4A5462"/>
                </a:solidFill>
                <a:latin typeface="Trebuchet MS"/>
                <a:cs typeface="Trebuchet MS"/>
              </a:rPr>
              <a:t>review</a:t>
            </a: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70">
                <a:solidFill>
                  <a:srgbClr val="4A5462"/>
                </a:solidFill>
                <a:latin typeface="Trebuchet MS"/>
                <a:cs typeface="Trebuchet MS"/>
              </a:rPr>
              <a:t>notes</a:t>
            </a:r>
            <a:r>
              <a:rPr dirty="0" sz="1050" spc="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0">
                <a:solidFill>
                  <a:srgbClr val="4A5462"/>
                </a:solidFill>
                <a:latin typeface="Trebuchet MS"/>
                <a:cs typeface="Trebuchet MS"/>
              </a:rPr>
              <a:t>tailored</a:t>
            </a: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0">
                <a:solidFill>
                  <a:srgbClr val="4A5462"/>
                </a:solidFill>
                <a:latin typeface="Trebuchet MS"/>
                <a:cs typeface="Trebuchet MS"/>
              </a:rPr>
              <a:t>to</a:t>
            </a: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60">
                <a:solidFill>
                  <a:srgbClr val="4A5462"/>
                </a:solidFill>
                <a:latin typeface="Trebuchet MS"/>
                <a:cs typeface="Trebuchet MS"/>
              </a:rPr>
              <a:t>your</a:t>
            </a: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4A5462"/>
                </a:solidFill>
                <a:latin typeface="Trebuchet MS"/>
                <a:cs typeface="Trebuchet MS"/>
              </a:rPr>
              <a:t>learning</a:t>
            </a: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4A5462"/>
                </a:solidFill>
                <a:latin typeface="Trebuchet MS"/>
                <a:cs typeface="Trebuchet MS"/>
              </a:rPr>
              <a:t>style</a:t>
            </a:r>
            <a:endParaRPr sz="1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050">
              <a:latin typeface="Trebuchet MS"/>
              <a:cs typeface="Trebuchet MS"/>
            </a:endParaRPr>
          </a:p>
          <a:p>
            <a:pPr marL="545465">
              <a:lnSpc>
                <a:spcPct val="100000"/>
              </a:lnSpc>
            </a:pPr>
            <a:r>
              <a:rPr dirty="0" sz="1350" spc="100">
                <a:solidFill>
                  <a:srgbClr val="1F2937"/>
                </a:solidFill>
                <a:latin typeface="Trebuchet MS"/>
                <a:cs typeface="Trebuchet MS"/>
              </a:rPr>
              <a:t>Smart</a:t>
            </a:r>
            <a:r>
              <a:rPr dirty="0" sz="1350" spc="-3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90">
                <a:solidFill>
                  <a:srgbClr val="1F2937"/>
                </a:solidFill>
                <a:latin typeface="Trebuchet MS"/>
                <a:cs typeface="Trebuchet MS"/>
              </a:rPr>
              <a:t>Flashcards</a:t>
            </a:r>
            <a:endParaRPr sz="1350">
              <a:latin typeface="Trebuchet MS"/>
              <a:cs typeface="Trebuchet MS"/>
            </a:endParaRPr>
          </a:p>
          <a:p>
            <a:pPr marL="545465">
              <a:lnSpc>
                <a:spcPct val="100000"/>
              </a:lnSpc>
              <a:spcBef>
                <a:spcPts val="405"/>
              </a:spcBef>
            </a:pPr>
            <a:r>
              <a:rPr dirty="0" sz="1050" spc="75">
                <a:solidFill>
                  <a:srgbClr val="4A5462"/>
                </a:solidFill>
                <a:latin typeface="Trebuchet MS"/>
                <a:cs typeface="Trebuchet MS"/>
              </a:rPr>
              <a:t>AI-generated</a:t>
            </a:r>
            <a:r>
              <a:rPr dirty="0" sz="1050" spc="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75">
                <a:solidFill>
                  <a:srgbClr val="4A5462"/>
                </a:solidFill>
                <a:latin typeface="Trebuchet MS"/>
                <a:cs typeface="Trebuchet MS"/>
              </a:rPr>
              <a:t>flashcards</a:t>
            </a:r>
            <a:r>
              <a:rPr dirty="0" sz="1050" spc="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with</a:t>
            </a:r>
            <a:r>
              <a:rPr dirty="0" sz="1050" spc="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14">
                <a:solidFill>
                  <a:srgbClr val="4A5462"/>
                </a:solidFill>
                <a:latin typeface="Trebuchet MS"/>
                <a:cs typeface="Trebuchet MS"/>
              </a:rPr>
              <a:t>spaced</a:t>
            </a:r>
            <a:r>
              <a:rPr dirty="0" sz="1050" spc="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repetition</a:t>
            </a:r>
            <a:r>
              <a:rPr dirty="0" sz="1050" spc="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65">
                <a:solidFill>
                  <a:srgbClr val="4A5462"/>
                </a:solidFill>
                <a:latin typeface="Trebuchet MS"/>
                <a:cs typeface="Trebuchet MS"/>
              </a:rPr>
              <a:t>algorithm</a:t>
            </a:r>
            <a:r>
              <a:rPr dirty="0" sz="1050" spc="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to</a:t>
            </a:r>
            <a:r>
              <a:rPr dirty="0" sz="1050" spc="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optimize</a:t>
            </a:r>
            <a:r>
              <a:rPr dirty="0" sz="1050" spc="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05">
                <a:solidFill>
                  <a:srgbClr val="4A5462"/>
                </a:solidFill>
                <a:latin typeface="Trebuchet MS"/>
                <a:cs typeface="Trebuchet MS"/>
              </a:rPr>
              <a:t>memory</a:t>
            </a:r>
            <a:r>
              <a:rPr dirty="0" sz="1050" spc="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4A5462"/>
                </a:solidFill>
                <a:latin typeface="Trebuchet MS"/>
                <a:cs typeface="Trebuchet MS"/>
              </a:rPr>
              <a:t>retention</a:t>
            </a:r>
            <a:endParaRPr sz="1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050">
              <a:latin typeface="Trebuchet MS"/>
              <a:cs typeface="Trebuchet MS"/>
            </a:endParaRPr>
          </a:p>
          <a:p>
            <a:pPr marL="545465">
              <a:lnSpc>
                <a:spcPct val="100000"/>
              </a:lnSpc>
            </a:pPr>
            <a:r>
              <a:rPr dirty="0" sz="1350" spc="70">
                <a:solidFill>
                  <a:srgbClr val="1F2937"/>
                </a:solidFill>
                <a:latin typeface="Trebuchet MS"/>
                <a:cs typeface="Trebuchet MS"/>
              </a:rPr>
              <a:t>Collaborative</a:t>
            </a:r>
            <a:r>
              <a:rPr dirty="0" sz="1350" spc="-15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90">
                <a:solidFill>
                  <a:srgbClr val="1F2937"/>
                </a:solidFill>
                <a:latin typeface="Trebuchet MS"/>
                <a:cs typeface="Trebuchet MS"/>
              </a:rPr>
              <a:t>Study</a:t>
            </a:r>
            <a:r>
              <a:rPr dirty="0" sz="1350" spc="-15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130">
                <a:solidFill>
                  <a:srgbClr val="1F2937"/>
                </a:solidFill>
                <a:latin typeface="Trebuchet MS"/>
                <a:cs typeface="Trebuchet MS"/>
              </a:rPr>
              <a:t>Rooms</a:t>
            </a:r>
            <a:endParaRPr sz="1350">
              <a:latin typeface="Trebuchet MS"/>
              <a:cs typeface="Trebuchet MS"/>
            </a:endParaRPr>
          </a:p>
          <a:p>
            <a:pPr marL="545465">
              <a:lnSpc>
                <a:spcPct val="100000"/>
              </a:lnSpc>
              <a:spcBef>
                <a:spcPts val="405"/>
              </a:spcBef>
            </a:pPr>
            <a:r>
              <a:rPr dirty="0" sz="1050">
                <a:solidFill>
                  <a:srgbClr val="4A5462"/>
                </a:solidFill>
                <a:latin typeface="Trebuchet MS"/>
                <a:cs typeface="Trebuchet MS"/>
              </a:rPr>
              <a:t>Virtual</a:t>
            </a:r>
            <a:r>
              <a:rPr dirty="0" sz="1050" spc="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14">
                <a:solidFill>
                  <a:srgbClr val="4A5462"/>
                </a:solidFill>
                <a:latin typeface="Trebuchet MS"/>
                <a:cs typeface="Trebuchet MS"/>
              </a:rPr>
              <a:t>spaces</a:t>
            </a:r>
            <a:r>
              <a:rPr dirty="0" sz="1050" spc="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4A5462"/>
                </a:solidFill>
                <a:latin typeface="Trebuchet MS"/>
                <a:cs typeface="Trebuchet MS"/>
              </a:rPr>
              <a:t>where</a:t>
            </a:r>
            <a:r>
              <a:rPr dirty="0" sz="1050" spc="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70">
                <a:solidFill>
                  <a:srgbClr val="4A5462"/>
                </a:solidFill>
                <a:latin typeface="Trebuchet MS"/>
                <a:cs typeface="Trebuchet MS"/>
              </a:rPr>
              <a:t>peers</a:t>
            </a:r>
            <a:r>
              <a:rPr dirty="0" sz="1050" spc="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20">
                <a:solidFill>
                  <a:srgbClr val="4A5462"/>
                </a:solidFill>
                <a:latin typeface="Trebuchet MS"/>
                <a:cs typeface="Trebuchet MS"/>
              </a:rPr>
              <a:t>can</a:t>
            </a:r>
            <a:r>
              <a:rPr dirty="0" sz="1050" spc="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70">
                <a:solidFill>
                  <a:srgbClr val="4A5462"/>
                </a:solidFill>
                <a:latin typeface="Trebuchet MS"/>
                <a:cs typeface="Trebuchet MS"/>
              </a:rPr>
              <a:t>study</a:t>
            </a:r>
            <a:r>
              <a:rPr dirty="0" sz="1050" spc="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>
                <a:solidFill>
                  <a:srgbClr val="4A5462"/>
                </a:solidFill>
                <a:latin typeface="Trebuchet MS"/>
                <a:cs typeface="Trebuchet MS"/>
              </a:rPr>
              <a:t>together,</a:t>
            </a:r>
            <a:r>
              <a:rPr dirty="0" sz="1050" spc="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80">
                <a:solidFill>
                  <a:srgbClr val="4A5462"/>
                </a:solidFill>
                <a:latin typeface="Trebuchet MS"/>
                <a:cs typeface="Trebuchet MS"/>
              </a:rPr>
              <a:t>share</a:t>
            </a:r>
            <a:r>
              <a:rPr dirty="0" sz="1050" spc="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45">
                <a:solidFill>
                  <a:srgbClr val="4A5462"/>
                </a:solidFill>
                <a:latin typeface="Trebuchet MS"/>
                <a:cs typeface="Trebuchet MS"/>
              </a:rPr>
              <a:t>resources,</a:t>
            </a:r>
            <a:r>
              <a:rPr dirty="0" sz="1050" spc="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120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dirty="0" sz="1050" spc="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60">
                <a:solidFill>
                  <a:srgbClr val="4A5462"/>
                </a:solidFill>
                <a:latin typeface="Trebuchet MS"/>
                <a:cs typeface="Trebuchet MS"/>
              </a:rPr>
              <a:t>solve</a:t>
            </a:r>
            <a:r>
              <a:rPr dirty="0" sz="1050" spc="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80">
                <a:solidFill>
                  <a:srgbClr val="4A5462"/>
                </a:solidFill>
                <a:latin typeface="Trebuchet MS"/>
                <a:cs typeface="Trebuchet MS"/>
              </a:rPr>
              <a:t>problems</a:t>
            </a:r>
            <a:r>
              <a:rPr dirty="0" sz="1050" spc="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-10">
                <a:solidFill>
                  <a:srgbClr val="4A5462"/>
                </a:solidFill>
                <a:latin typeface="Trebuchet MS"/>
                <a:cs typeface="Trebuchet MS"/>
              </a:rPr>
              <a:t>collectively</a:t>
            </a:r>
            <a:endParaRPr sz="1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050">
              <a:latin typeface="Trebuchet MS"/>
              <a:cs typeface="Trebuchet MS"/>
            </a:endParaRPr>
          </a:p>
          <a:p>
            <a:pPr marL="545465">
              <a:lnSpc>
                <a:spcPct val="100000"/>
              </a:lnSpc>
            </a:pPr>
            <a:r>
              <a:rPr dirty="0" sz="1350" spc="105">
                <a:solidFill>
                  <a:srgbClr val="1F2937"/>
                </a:solidFill>
                <a:latin typeface="Trebuchet MS"/>
                <a:cs typeface="Trebuchet MS"/>
              </a:rPr>
              <a:t>Group</a:t>
            </a:r>
            <a:r>
              <a:rPr dirty="0" sz="1350" spc="-4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90">
                <a:solidFill>
                  <a:srgbClr val="1F2937"/>
                </a:solidFill>
                <a:latin typeface="Trebuchet MS"/>
                <a:cs typeface="Trebuchet MS"/>
              </a:rPr>
              <a:t>Study</a:t>
            </a:r>
            <a:r>
              <a:rPr dirty="0" sz="1350" spc="-4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135">
                <a:solidFill>
                  <a:srgbClr val="1F2937"/>
                </a:solidFill>
                <a:latin typeface="Trebuchet MS"/>
                <a:cs typeface="Trebuchet MS"/>
              </a:rPr>
              <a:t>Management</a:t>
            </a:r>
            <a:endParaRPr sz="1350">
              <a:latin typeface="Trebuchet MS"/>
              <a:cs typeface="Trebuchet MS"/>
            </a:endParaRPr>
          </a:p>
          <a:p>
            <a:pPr marL="545465">
              <a:lnSpc>
                <a:spcPct val="100000"/>
              </a:lnSpc>
              <a:spcBef>
                <a:spcPts val="405"/>
              </a:spcBef>
            </a:pP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Tools</a:t>
            </a:r>
            <a:r>
              <a:rPr dirty="0" sz="105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to </a:t>
            </a:r>
            <a:r>
              <a:rPr dirty="0" sz="1050" spc="65">
                <a:solidFill>
                  <a:srgbClr val="4A5462"/>
                </a:solidFill>
                <a:latin typeface="Trebuchet MS"/>
                <a:cs typeface="Trebuchet MS"/>
              </a:rPr>
              <a:t>organize</a:t>
            </a:r>
            <a:r>
              <a:rPr dirty="0" sz="105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95">
                <a:solidFill>
                  <a:srgbClr val="4A5462"/>
                </a:solidFill>
                <a:latin typeface="Trebuchet MS"/>
                <a:cs typeface="Trebuchet MS"/>
              </a:rPr>
              <a:t>group</a:t>
            </a: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55">
                <a:solidFill>
                  <a:srgbClr val="4A5462"/>
                </a:solidFill>
                <a:latin typeface="Trebuchet MS"/>
                <a:cs typeface="Trebuchet MS"/>
              </a:rPr>
              <a:t>sessions,</a:t>
            </a: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 track</a:t>
            </a:r>
            <a:r>
              <a:rPr dirty="0" sz="105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participation, </a:t>
            </a:r>
            <a:r>
              <a:rPr dirty="0" sz="1050" spc="120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 facilitate</a:t>
            </a:r>
            <a:r>
              <a:rPr dirty="0" sz="105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60">
                <a:solidFill>
                  <a:srgbClr val="4A5462"/>
                </a:solidFill>
                <a:latin typeface="Trebuchet MS"/>
                <a:cs typeface="Trebuchet MS"/>
              </a:rPr>
              <a:t>peer</a:t>
            </a:r>
            <a:r>
              <a:rPr dirty="0" sz="1050" spc="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050" spc="65">
                <a:solidFill>
                  <a:srgbClr val="4A5462"/>
                </a:solidFill>
                <a:latin typeface="Trebuchet MS"/>
                <a:cs typeface="Trebuchet MS"/>
              </a:rPr>
              <a:t>teaching</a:t>
            </a:r>
            <a:endParaRPr sz="1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1050">
              <a:latin typeface="Trebuchet MS"/>
              <a:cs typeface="Trebuchet MS"/>
            </a:endParaRPr>
          </a:p>
          <a:p>
            <a:pPr marL="564515">
              <a:lnSpc>
                <a:spcPct val="100000"/>
              </a:lnSpc>
            </a:pPr>
            <a:r>
              <a:rPr dirty="0" sz="1350" spc="10">
                <a:solidFill>
                  <a:srgbClr val="1F2937"/>
                </a:solidFill>
                <a:latin typeface="Trebuchet MS"/>
                <a:cs typeface="Trebuchet MS"/>
              </a:rPr>
              <a:t>Peer</a:t>
            </a:r>
            <a:r>
              <a:rPr dirty="0" sz="1350" spc="3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75">
                <a:solidFill>
                  <a:srgbClr val="1F2937"/>
                </a:solidFill>
                <a:latin typeface="Trebuchet MS"/>
                <a:cs typeface="Trebuchet MS"/>
              </a:rPr>
              <a:t>learning</a:t>
            </a:r>
            <a:r>
              <a:rPr dirty="0" sz="1350" spc="3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114">
                <a:solidFill>
                  <a:srgbClr val="1F2937"/>
                </a:solidFill>
                <a:latin typeface="Trebuchet MS"/>
                <a:cs typeface="Trebuchet MS"/>
              </a:rPr>
              <a:t>boosts</a:t>
            </a:r>
            <a:r>
              <a:rPr dirty="0" sz="1350" spc="3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10">
                <a:solidFill>
                  <a:srgbClr val="1F2937"/>
                </a:solidFill>
                <a:latin typeface="Trebuchet MS"/>
                <a:cs typeface="Trebuchet MS"/>
              </a:rPr>
              <a:t>retention</a:t>
            </a:r>
            <a:r>
              <a:rPr dirty="0" sz="1350" spc="35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125">
                <a:solidFill>
                  <a:srgbClr val="1F2937"/>
                </a:solidFill>
                <a:latin typeface="Trebuchet MS"/>
                <a:cs typeface="Trebuchet MS"/>
              </a:rPr>
              <a:t>by</a:t>
            </a:r>
            <a:r>
              <a:rPr dirty="0" sz="1350" spc="3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140">
                <a:solidFill>
                  <a:srgbClr val="1F2937"/>
                </a:solidFill>
                <a:latin typeface="Trebuchet MS"/>
                <a:cs typeface="Trebuchet MS"/>
              </a:rPr>
              <a:t>up</a:t>
            </a:r>
            <a:r>
              <a:rPr dirty="0" sz="1350" spc="3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10">
                <a:solidFill>
                  <a:srgbClr val="1F2937"/>
                </a:solidFill>
                <a:latin typeface="Trebuchet MS"/>
                <a:cs typeface="Trebuchet MS"/>
              </a:rPr>
              <a:t>to</a:t>
            </a:r>
            <a:r>
              <a:rPr dirty="0" sz="1350" spc="3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130">
                <a:solidFill>
                  <a:srgbClr val="1F2937"/>
                </a:solidFill>
                <a:latin typeface="Trebuchet MS"/>
                <a:cs typeface="Trebuchet MS"/>
              </a:rPr>
              <a:t>90%</a:t>
            </a:r>
            <a:endParaRPr sz="1350">
              <a:latin typeface="Trebuchet MS"/>
              <a:cs typeface="Trebuchet MS"/>
            </a:endParaRPr>
          </a:p>
          <a:p>
            <a:pPr marL="564515">
              <a:lnSpc>
                <a:spcPct val="100000"/>
              </a:lnSpc>
              <a:spcBef>
                <a:spcPts val="405"/>
              </a:spcBef>
            </a:pPr>
            <a:r>
              <a:rPr dirty="0" sz="1200" spc="80">
                <a:solidFill>
                  <a:srgbClr val="4A5462"/>
                </a:solidFill>
                <a:latin typeface="Trebuchet MS"/>
                <a:cs typeface="Trebuchet MS"/>
              </a:rPr>
              <a:t>PrepMate</a:t>
            </a:r>
            <a:r>
              <a:rPr dirty="0" sz="1200" spc="-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10">
                <a:solidFill>
                  <a:srgbClr val="4A5462"/>
                </a:solidFill>
                <a:latin typeface="Trebuchet MS"/>
                <a:cs typeface="Trebuchet MS"/>
              </a:rPr>
              <a:t>combines</a:t>
            </a:r>
            <a:r>
              <a:rPr dirty="0" sz="1200" spc="-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AI</a:t>
            </a:r>
            <a:r>
              <a:rPr dirty="0" sz="1200" spc="-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4A5462"/>
                </a:solidFill>
                <a:latin typeface="Trebuchet MS"/>
                <a:cs typeface="Trebuchet MS"/>
              </a:rPr>
              <a:t>assistance</a:t>
            </a:r>
            <a:r>
              <a:rPr dirty="0" sz="1200" spc="-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with</a:t>
            </a:r>
            <a:r>
              <a:rPr dirty="0" sz="1200" spc="-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4A5462"/>
                </a:solidFill>
                <a:latin typeface="Trebuchet MS"/>
                <a:cs typeface="Trebuchet MS"/>
              </a:rPr>
              <a:t>collaborative</a:t>
            </a:r>
            <a:r>
              <a:rPr dirty="0" sz="1200" spc="-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4A5462"/>
                </a:solidFill>
                <a:latin typeface="Trebuchet MS"/>
                <a:cs typeface="Trebuchet MS"/>
              </a:rPr>
              <a:t>features</a:t>
            </a:r>
            <a:r>
              <a:rPr dirty="0" sz="120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to</a:t>
            </a:r>
            <a:r>
              <a:rPr dirty="0" sz="1200" spc="-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4A5462"/>
                </a:solidFill>
                <a:latin typeface="Trebuchet MS"/>
                <a:cs typeface="Trebuchet MS"/>
              </a:rPr>
              <a:t>create</a:t>
            </a:r>
            <a:r>
              <a:rPr dirty="0" sz="1200" spc="-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4A5462"/>
                </a:solidFill>
                <a:latin typeface="Trebuchet MS"/>
                <a:cs typeface="Trebuchet MS"/>
              </a:rPr>
              <a:t>the</a:t>
            </a:r>
            <a:r>
              <a:rPr dirty="0" sz="1200" spc="-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4A5462"/>
                </a:solidFill>
                <a:latin typeface="Trebuchet MS"/>
                <a:cs typeface="Trebuchet MS"/>
              </a:rPr>
              <a:t>optimal</a:t>
            </a:r>
            <a:r>
              <a:rPr dirty="0" sz="1200" spc="-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4A5462"/>
                </a:solidFill>
                <a:latin typeface="Trebuchet MS"/>
                <a:cs typeface="Trebuchet MS"/>
              </a:rPr>
              <a:t>learning</a:t>
            </a:r>
            <a:r>
              <a:rPr dirty="0" sz="1200" spc="-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4A5462"/>
                </a:solidFill>
                <a:latin typeface="Trebuchet MS"/>
                <a:cs typeface="Trebuchet MS"/>
              </a:rPr>
              <a:t>environment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467533"/>
            <a:ext cx="7385050" cy="50101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100" spc="-170"/>
              <a:t>Feature</a:t>
            </a:r>
            <a:r>
              <a:rPr dirty="0" sz="3100" spc="-114"/>
              <a:t> </a:t>
            </a:r>
            <a:r>
              <a:rPr dirty="0" sz="3100" spc="-140"/>
              <a:t>Deep</a:t>
            </a:r>
            <a:r>
              <a:rPr dirty="0" sz="3100" spc="-114"/>
              <a:t> </a:t>
            </a:r>
            <a:r>
              <a:rPr dirty="0" sz="3100" spc="-210"/>
              <a:t>Dive:</a:t>
            </a:r>
            <a:r>
              <a:rPr dirty="0" sz="3100" spc="-114"/>
              <a:t> </a:t>
            </a:r>
            <a:r>
              <a:rPr dirty="0" sz="3100" spc="-145"/>
              <a:t>Adaptive</a:t>
            </a:r>
            <a:r>
              <a:rPr dirty="0" sz="3100" spc="-114"/>
              <a:t> </a:t>
            </a:r>
            <a:r>
              <a:rPr dirty="0" sz="3100" spc="-165"/>
              <a:t>Study</a:t>
            </a:r>
            <a:r>
              <a:rPr dirty="0" sz="3100" spc="-114"/>
              <a:t> </a:t>
            </a:r>
            <a:r>
              <a:rPr dirty="0" sz="3100" spc="-65"/>
              <a:t>Plans</a:t>
            </a:r>
            <a:endParaRPr sz="31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612" y="1924050"/>
            <a:ext cx="200025" cy="2286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674" y="2657474"/>
            <a:ext cx="215900" cy="20955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5324" y="3371850"/>
            <a:ext cx="228600" cy="22860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1037" y="4108450"/>
            <a:ext cx="257175" cy="20320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558800" y="1225550"/>
            <a:ext cx="8618855" cy="3218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5">
                <a:solidFill>
                  <a:srgbClr val="374050"/>
                </a:solidFill>
                <a:latin typeface="Arial Black"/>
                <a:cs typeface="Arial Black"/>
              </a:rPr>
              <a:t>Smart</a:t>
            </a:r>
            <a:r>
              <a:rPr dirty="0" sz="1500" spc="-114">
                <a:solidFill>
                  <a:srgbClr val="374050"/>
                </a:solidFill>
                <a:latin typeface="Arial Black"/>
                <a:cs typeface="Arial Black"/>
              </a:rPr>
              <a:t> </a:t>
            </a:r>
            <a:r>
              <a:rPr dirty="0" sz="1500" spc="-45">
                <a:solidFill>
                  <a:srgbClr val="374050"/>
                </a:solidFill>
                <a:latin typeface="Arial Black"/>
                <a:cs typeface="Arial Black"/>
              </a:rPr>
              <a:t>learning</a:t>
            </a:r>
            <a:r>
              <a:rPr dirty="0" sz="1500" spc="-114">
                <a:solidFill>
                  <a:srgbClr val="374050"/>
                </a:solidFill>
                <a:latin typeface="Arial Black"/>
                <a:cs typeface="Arial Black"/>
              </a:rPr>
              <a:t> </a:t>
            </a:r>
            <a:r>
              <a:rPr dirty="0" sz="1500" spc="-50">
                <a:solidFill>
                  <a:srgbClr val="374050"/>
                </a:solidFill>
                <a:latin typeface="Arial Black"/>
                <a:cs typeface="Arial Black"/>
              </a:rPr>
              <a:t>that</a:t>
            </a:r>
            <a:r>
              <a:rPr dirty="0" sz="1500" spc="-114">
                <a:solidFill>
                  <a:srgbClr val="374050"/>
                </a:solidFill>
                <a:latin typeface="Arial Black"/>
                <a:cs typeface="Arial Black"/>
              </a:rPr>
              <a:t> </a:t>
            </a:r>
            <a:r>
              <a:rPr dirty="0" sz="1500" spc="-30">
                <a:solidFill>
                  <a:srgbClr val="374050"/>
                </a:solidFill>
                <a:latin typeface="Arial Black"/>
                <a:cs typeface="Arial Black"/>
              </a:rPr>
              <a:t>adapts</a:t>
            </a:r>
            <a:r>
              <a:rPr dirty="0" sz="1500" spc="-114">
                <a:solidFill>
                  <a:srgbClr val="374050"/>
                </a:solidFill>
                <a:latin typeface="Arial Black"/>
                <a:cs typeface="Arial Black"/>
              </a:rPr>
              <a:t> </a:t>
            </a:r>
            <a:r>
              <a:rPr dirty="0" sz="1500" spc="-75">
                <a:solidFill>
                  <a:srgbClr val="374050"/>
                </a:solidFill>
                <a:latin typeface="Arial Black"/>
                <a:cs typeface="Arial Black"/>
              </a:rPr>
              <a:t>to</a:t>
            </a:r>
            <a:r>
              <a:rPr dirty="0" sz="1500" spc="-114">
                <a:solidFill>
                  <a:srgbClr val="374050"/>
                </a:solidFill>
                <a:latin typeface="Arial Black"/>
                <a:cs typeface="Arial Black"/>
              </a:rPr>
              <a:t> </a:t>
            </a:r>
            <a:r>
              <a:rPr dirty="0" sz="1500" spc="-25">
                <a:solidFill>
                  <a:srgbClr val="374050"/>
                </a:solidFill>
                <a:latin typeface="Arial Black"/>
                <a:cs typeface="Arial Black"/>
              </a:rPr>
              <a:t>you</a:t>
            </a:r>
            <a:endParaRPr sz="1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500">
              <a:latin typeface="Arial Black"/>
              <a:cs typeface="Arial Black"/>
            </a:endParaRPr>
          </a:p>
          <a:p>
            <a:pPr marL="678815">
              <a:lnSpc>
                <a:spcPct val="100000"/>
              </a:lnSpc>
              <a:spcBef>
                <a:spcPts val="5"/>
              </a:spcBef>
            </a:pPr>
            <a:r>
              <a:rPr dirty="0" sz="1350" spc="65">
                <a:solidFill>
                  <a:srgbClr val="1F2937"/>
                </a:solidFill>
                <a:latin typeface="Trebuchet MS"/>
                <a:cs typeface="Trebuchet MS"/>
              </a:rPr>
              <a:t>Personalized</a:t>
            </a:r>
            <a:r>
              <a:rPr dirty="0" sz="1350" spc="-3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60">
                <a:solidFill>
                  <a:srgbClr val="1F2937"/>
                </a:solidFill>
                <a:latin typeface="Trebuchet MS"/>
                <a:cs typeface="Trebuchet MS"/>
              </a:rPr>
              <a:t>daily</a:t>
            </a:r>
            <a:r>
              <a:rPr dirty="0" sz="1350" spc="-25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100">
                <a:solidFill>
                  <a:srgbClr val="1F2937"/>
                </a:solidFill>
                <a:latin typeface="Trebuchet MS"/>
                <a:cs typeface="Trebuchet MS"/>
              </a:rPr>
              <a:t>schedules</a:t>
            </a:r>
            <a:endParaRPr sz="1350">
              <a:latin typeface="Trebuchet MS"/>
              <a:cs typeface="Trebuchet MS"/>
            </a:endParaRPr>
          </a:p>
          <a:p>
            <a:pPr marL="678815">
              <a:lnSpc>
                <a:spcPct val="100000"/>
              </a:lnSpc>
              <a:spcBef>
                <a:spcPts val="405"/>
              </a:spcBef>
            </a:pPr>
            <a:r>
              <a:rPr dirty="0" sz="1200" spc="90">
                <a:solidFill>
                  <a:srgbClr val="4A5462"/>
                </a:solidFill>
                <a:latin typeface="Trebuchet MS"/>
                <a:cs typeface="Trebuchet MS"/>
              </a:rPr>
              <a:t>AI-</a:t>
            </a:r>
            <a:r>
              <a:rPr dirty="0" sz="1200" spc="95">
                <a:solidFill>
                  <a:srgbClr val="4A5462"/>
                </a:solidFill>
                <a:latin typeface="Trebuchet MS"/>
                <a:cs typeface="Trebuchet MS"/>
              </a:rPr>
              <a:t>generated</a:t>
            </a:r>
            <a:r>
              <a:rPr dirty="0" sz="120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4A5462"/>
                </a:solidFill>
                <a:latin typeface="Trebuchet MS"/>
                <a:cs typeface="Trebuchet MS"/>
              </a:rPr>
              <a:t>study</a:t>
            </a:r>
            <a:r>
              <a:rPr dirty="0" sz="120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4A5462"/>
                </a:solidFill>
                <a:latin typeface="Trebuchet MS"/>
                <a:cs typeface="Trebuchet MS"/>
              </a:rPr>
              <a:t>timetables</a:t>
            </a:r>
            <a:r>
              <a:rPr dirty="0" sz="120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40">
                <a:solidFill>
                  <a:srgbClr val="4A5462"/>
                </a:solidFill>
                <a:latin typeface="Trebuchet MS"/>
                <a:cs typeface="Trebuchet MS"/>
              </a:rPr>
              <a:t>based</a:t>
            </a:r>
            <a:r>
              <a:rPr dirty="0" sz="120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14">
                <a:solidFill>
                  <a:srgbClr val="4A5462"/>
                </a:solidFill>
                <a:latin typeface="Trebuchet MS"/>
                <a:cs typeface="Trebuchet MS"/>
              </a:rPr>
              <a:t>on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4A5462"/>
                </a:solidFill>
                <a:latin typeface="Trebuchet MS"/>
                <a:cs typeface="Trebuchet MS"/>
              </a:rPr>
              <a:t>your</a:t>
            </a:r>
            <a:r>
              <a:rPr dirty="0" sz="120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4A5462"/>
                </a:solidFill>
                <a:latin typeface="Trebuchet MS"/>
                <a:cs typeface="Trebuchet MS"/>
              </a:rPr>
              <a:t>learning</a:t>
            </a:r>
            <a:r>
              <a:rPr dirty="0" sz="120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4A5462"/>
                </a:solidFill>
                <a:latin typeface="Trebuchet MS"/>
                <a:cs typeface="Trebuchet MS"/>
              </a:rPr>
              <a:t>patterns,</a:t>
            </a:r>
            <a:r>
              <a:rPr dirty="0" sz="120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4A5462"/>
                </a:solidFill>
                <a:latin typeface="Trebuchet MS"/>
                <a:cs typeface="Trebuchet MS"/>
              </a:rPr>
              <a:t>goals,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45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dirty="0" sz="120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4A5462"/>
                </a:solidFill>
                <a:latin typeface="Trebuchet MS"/>
                <a:cs typeface="Trebuchet MS"/>
              </a:rPr>
              <a:t>time</a:t>
            </a:r>
            <a:r>
              <a:rPr dirty="0" sz="120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4A5462"/>
                </a:solidFill>
                <a:latin typeface="Trebuchet MS"/>
                <a:cs typeface="Trebuchet MS"/>
              </a:rPr>
              <a:t>availability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endParaRPr sz="1200">
              <a:latin typeface="Trebuchet MS"/>
              <a:cs typeface="Trebuchet MS"/>
            </a:endParaRPr>
          </a:p>
          <a:p>
            <a:pPr marL="678815">
              <a:lnSpc>
                <a:spcPct val="100000"/>
              </a:lnSpc>
            </a:pPr>
            <a:r>
              <a:rPr dirty="0" sz="1350" spc="100">
                <a:solidFill>
                  <a:srgbClr val="1F2937"/>
                </a:solidFill>
                <a:latin typeface="Trebuchet MS"/>
                <a:cs typeface="Trebuchet MS"/>
              </a:rPr>
              <a:t>Smart</a:t>
            </a:r>
            <a:r>
              <a:rPr dirty="0" sz="1350" spc="-3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55">
                <a:solidFill>
                  <a:srgbClr val="1F2937"/>
                </a:solidFill>
                <a:latin typeface="Trebuchet MS"/>
                <a:cs typeface="Trebuchet MS"/>
              </a:rPr>
              <a:t>revision</a:t>
            </a:r>
            <a:r>
              <a:rPr dirty="0" sz="1350" spc="-3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65">
                <a:solidFill>
                  <a:srgbClr val="1F2937"/>
                </a:solidFill>
                <a:latin typeface="Trebuchet MS"/>
                <a:cs typeface="Trebuchet MS"/>
              </a:rPr>
              <a:t>strategies</a:t>
            </a:r>
            <a:endParaRPr sz="1350">
              <a:latin typeface="Trebuchet MS"/>
              <a:cs typeface="Trebuchet MS"/>
            </a:endParaRPr>
          </a:p>
          <a:p>
            <a:pPr marL="678815">
              <a:lnSpc>
                <a:spcPct val="100000"/>
              </a:lnSpc>
              <a:spcBef>
                <a:spcPts val="405"/>
              </a:spcBef>
            </a:pPr>
            <a:r>
              <a:rPr dirty="0" sz="1200" spc="135">
                <a:solidFill>
                  <a:srgbClr val="4A5462"/>
                </a:solidFill>
                <a:latin typeface="Trebuchet MS"/>
                <a:cs typeface="Trebuchet MS"/>
              </a:rPr>
              <a:t>Spaced</a:t>
            </a:r>
            <a:r>
              <a:rPr dirty="0" sz="120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4A5462"/>
                </a:solidFill>
                <a:latin typeface="Trebuchet MS"/>
                <a:cs typeface="Trebuchet MS"/>
              </a:rPr>
              <a:t>repetition</a:t>
            </a:r>
            <a:r>
              <a:rPr dirty="0" sz="120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4A5462"/>
                </a:solidFill>
                <a:latin typeface="Trebuchet MS"/>
                <a:cs typeface="Trebuchet MS"/>
              </a:rPr>
              <a:t>algorithms</a:t>
            </a:r>
            <a:r>
              <a:rPr dirty="0" sz="1200" spc="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45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dirty="0" sz="120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4A5462"/>
                </a:solidFill>
                <a:latin typeface="Trebuchet MS"/>
                <a:cs typeface="Trebuchet MS"/>
              </a:rPr>
              <a:t>targeted</a:t>
            </a:r>
            <a:r>
              <a:rPr dirty="0" sz="1200" spc="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4A5462"/>
                </a:solidFill>
                <a:latin typeface="Trebuchet MS"/>
                <a:cs typeface="Trebuchet MS"/>
              </a:rPr>
              <a:t>review</a:t>
            </a:r>
            <a:r>
              <a:rPr dirty="0" sz="120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4A5462"/>
                </a:solidFill>
                <a:latin typeface="Trebuchet MS"/>
                <a:cs typeface="Trebuchet MS"/>
              </a:rPr>
              <a:t>sessions</a:t>
            </a:r>
            <a:r>
              <a:rPr dirty="0" sz="120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40">
                <a:solidFill>
                  <a:srgbClr val="4A5462"/>
                </a:solidFill>
                <a:latin typeface="Trebuchet MS"/>
                <a:cs typeface="Trebuchet MS"/>
              </a:rPr>
              <a:t>based</a:t>
            </a:r>
            <a:r>
              <a:rPr dirty="0" sz="1200" spc="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14">
                <a:solidFill>
                  <a:srgbClr val="4A5462"/>
                </a:solidFill>
                <a:latin typeface="Trebuchet MS"/>
                <a:cs typeface="Trebuchet MS"/>
              </a:rPr>
              <a:t>on</a:t>
            </a:r>
            <a:r>
              <a:rPr dirty="0" sz="120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4A5462"/>
                </a:solidFill>
                <a:latin typeface="Trebuchet MS"/>
                <a:cs typeface="Trebuchet MS"/>
              </a:rPr>
              <a:t>performance</a:t>
            </a:r>
            <a:r>
              <a:rPr dirty="0" sz="1200" spc="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4A5462"/>
                </a:solidFill>
                <a:latin typeface="Trebuchet MS"/>
                <a:cs typeface="Trebuchet MS"/>
              </a:rPr>
              <a:t>analytics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endParaRPr sz="1200">
              <a:latin typeface="Trebuchet MS"/>
              <a:cs typeface="Trebuchet MS"/>
            </a:endParaRPr>
          </a:p>
          <a:p>
            <a:pPr marL="678815">
              <a:lnSpc>
                <a:spcPct val="100000"/>
              </a:lnSpc>
            </a:pPr>
            <a:r>
              <a:rPr dirty="0" sz="1350" spc="70">
                <a:solidFill>
                  <a:srgbClr val="1F2937"/>
                </a:solidFill>
                <a:latin typeface="Trebuchet MS"/>
                <a:cs typeface="Trebuchet MS"/>
              </a:rPr>
              <a:t>Learning</a:t>
            </a:r>
            <a:r>
              <a:rPr dirty="0" sz="1350" spc="-35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150">
                <a:solidFill>
                  <a:srgbClr val="1F2937"/>
                </a:solidFill>
                <a:latin typeface="Trebuchet MS"/>
                <a:cs typeface="Trebuchet MS"/>
              </a:rPr>
              <a:t>pace</a:t>
            </a:r>
            <a:r>
              <a:rPr dirty="0" sz="1350" spc="-35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90">
                <a:solidFill>
                  <a:srgbClr val="1F2937"/>
                </a:solidFill>
                <a:latin typeface="Trebuchet MS"/>
                <a:cs typeface="Trebuchet MS"/>
              </a:rPr>
              <a:t>adaptation</a:t>
            </a:r>
            <a:endParaRPr sz="1350">
              <a:latin typeface="Trebuchet MS"/>
              <a:cs typeface="Trebuchet MS"/>
            </a:endParaRPr>
          </a:p>
          <a:p>
            <a:pPr marL="678815">
              <a:lnSpc>
                <a:spcPct val="100000"/>
              </a:lnSpc>
              <a:spcBef>
                <a:spcPts val="405"/>
              </a:spcBef>
            </a:pPr>
            <a:r>
              <a:rPr dirty="0" sz="1200" spc="65">
                <a:solidFill>
                  <a:srgbClr val="4A5462"/>
                </a:solidFill>
                <a:latin typeface="Trebuchet MS"/>
                <a:cs typeface="Trebuchet MS"/>
              </a:rPr>
              <a:t>Automatically</a:t>
            </a:r>
            <a:r>
              <a:rPr dirty="0" sz="120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75">
                <a:solidFill>
                  <a:srgbClr val="4A5462"/>
                </a:solidFill>
                <a:latin typeface="Trebuchet MS"/>
                <a:cs typeface="Trebuchet MS"/>
              </a:rPr>
              <a:t>adjusts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 difficulty </a:t>
            </a:r>
            <a:r>
              <a:rPr dirty="0" sz="1200" spc="145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4A5462"/>
                </a:solidFill>
                <a:latin typeface="Trebuchet MS"/>
                <a:cs typeface="Trebuchet MS"/>
              </a:rPr>
              <a:t>content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4A5462"/>
                </a:solidFill>
                <a:latin typeface="Trebuchet MS"/>
                <a:cs typeface="Trebuchet MS"/>
              </a:rPr>
              <a:t>depth</a:t>
            </a:r>
            <a:r>
              <a:rPr dirty="0" sz="120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40">
                <a:solidFill>
                  <a:srgbClr val="4A5462"/>
                </a:solidFill>
                <a:latin typeface="Trebuchet MS"/>
                <a:cs typeface="Trebuchet MS"/>
              </a:rPr>
              <a:t>based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14">
                <a:solidFill>
                  <a:srgbClr val="4A5462"/>
                </a:solidFill>
                <a:latin typeface="Trebuchet MS"/>
                <a:cs typeface="Trebuchet MS"/>
              </a:rPr>
              <a:t>on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4A5462"/>
                </a:solidFill>
                <a:latin typeface="Trebuchet MS"/>
                <a:cs typeface="Trebuchet MS"/>
              </a:rPr>
              <a:t>mastery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 level </a:t>
            </a:r>
            <a:r>
              <a:rPr dirty="0" sz="1200" spc="145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dirty="0" sz="1200" spc="-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4A5462"/>
                </a:solidFill>
                <a:latin typeface="Trebuchet MS"/>
                <a:cs typeface="Trebuchet MS"/>
              </a:rPr>
              <a:t>comprehension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10">
                <a:solidFill>
                  <a:srgbClr val="4A5462"/>
                </a:solidFill>
                <a:latin typeface="Trebuchet MS"/>
                <a:cs typeface="Trebuchet MS"/>
              </a:rPr>
              <a:t>speed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endParaRPr sz="1200">
              <a:latin typeface="Trebuchet MS"/>
              <a:cs typeface="Trebuchet MS"/>
            </a:endParaRPr>
          </a:p>
          <a:p>
            <a:pPr marL="678815">
              <a:lnSpc>
                <a:spcPct val="100000"/>
              </a:lnSpc>
              <a:spcBef>
                <a:spcPts val="5"/>
              </a:spcBef>
            </a:pPr>
            <a:r>
              <a:rPr dirty="0" sz="1350" spc="60">
                <a:solidFill>
                  <a:srgbClr val="1F2937"/>
                </a:solidFill>
                <a:latin typeface="Trebuchet MS"/>
                <a:cs typeface="Trebuchet MS"/>
              </a:rPr>
              <a:t>Subject</a:t>
            </a:r>
            <a:r>
              <a:rPr dirty="0" sz="1350" spc="-25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-10">
                <a:solidFill>
                  <a:srgbClr val="1F2937"/>
                </a:solidFill>
                <a:latin typeface="Trebuchet MS"/>
                <a:cs typeface="Trebuchet MS"/>
              </a:rPr>
              <a:t>prioritization</a:t>
            </a:r>
            <a:endParaRPr sz="1350">
              <a:latin typeface="Trebuchet MS"/>
              <a:cs typeface="Trebuchet MS"/>
            </a:endParaRPr>
          </a:p>
          <a:p>
            <a:pPr marL="678815">
              <a:lnSpc>
                <a:spcPct val="100000"/>
              </a:lnSpc>
              <a:spcBef>
                <a:spcPts val="405"/>
              </a:spcBef>
            </a:pPr>
            <a:r>
              <a:rPr dirty="0" sz="1200" spc="10">
                <a:solidFill>
                  <a:srgbClr val="4A5462"/>
                </a:solidFill>
                <a:latin typeface="Trebuchet MS"/>
                <a:cs typeface="Trebuchet MS"/>
              </a:rPr>
              <a:t>Intelligently</a:t>
            </a:r>
            <a:r>
              <a:rPr dirty="0" sz="12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14">
                <a:solidFill>
                  <a:srgbClr val="4A5462"/>
                </a:solidFill>
                <a:latin typeface="Trebuchet MS"/>
                <a:cs typeface="Trebuchet MS"/>
              </a:rPr>
              <a:t>balances</a:t>
            </a:r>
            <a:r>
              <a:rPr dirty="0" sz="12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4A5462"/>
                </a:solidFill>
                <a:latin typeface="Trebuchet MS"/>
                <a:cs typeface="Trebuchet MS"/>
              </a:rPr>
              <a:t>focus</a:t>
            </a:r>
            <a:r>
              <a:rPr dirty="0" sz="120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4A5462"/>
                </a:solidFill>
                <a:latin typeface="Trebuchet MS"/>
                <a:cs typeface="Trebuchet MS"/>
              </a:rPr>
              <a:t>between</a:t>
            </a:r>
            <a:r>
              <a:rPr dirty="0" sz="12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4A5462"/>
                </a:solidFill>
                <a:latin typeface="Trebuchet MS"/>
                <a:cs typeface="Trebuchet MS"/>
              </a:rPr>
              <a:t>strength</a:t>
            </a:r>
            <a:r>
              <a:rPr dirty="0" sz="120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10">
                <a:solidFill>
                  <a:srgbClr val="4A5462"/>
                </a:solidFill>
                <a:latin typeface="Trebuchet MS"/>
                <a:cs typeface="Trebuchet MS"/>
              </a:rPr>
              <a:t>areas</a:t>
            </a:r>
            <a:r>
              <a:rPr dirty="0" sz="12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45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dirty="0" sz="120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4A5462"/>
                </a:solidFill>
                <a:latin typeface="Trebuchet MS"/>
                <a:cs typeface="Trebuchet MS"/>
              </a:rPr>
              <a:t>improvement</a:t>
            </a:r>
            <a:r>
              <a:rPr dirty="0" sz="12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4A5462"/>
                </a:solidFill>
                <a:latin typeface="Trebuchet MS"/>
                <a:cs typeface="Trebuchet MS"/>
              </a:rPr>
              <a:t>zones</a:t>
            </a:r>
            <a:r>
              <a:rPr dirty="0" sz="120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40">
                <a:solidFill>
                  <a:srgbClr val="4A5462"/>
                </a:solidFill>
                <a:latin typeface="Trebuchet MS"/>
                <a:cs typeface="Trebuchet MS"/>
              </a:rPr>
              <a:t>based</a:t>
            </a:r>
            <a:r>
              <a:rPr dirty="0" sz="12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14">
                <a:solidFill>
                  <a:srgbClr val="4A5462"/>
                </a:solidFill>
                <a:latin typeface="Trebuchet MS"/>
                <a:cs typeface="Trebuchet MS"/>
              </a:rPr>
              <a:t>on</a:t>
            </a:r>
            <a:r>
              <a:rPr dirty="0" sz="120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14">
                <a:solidFill>
                  <a:srgbClr val="4A5462"/>
                </a:solidFill>
                <a:latin typeface="Trebuchet MS"/>
                <a:cs typeface="Trebuchet MS"/>
              </a:rPr>
              <a:t>exam</a:t>
            </a:r>
            <a:r>
              <a:rPr dirty="0" sz="12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4A5462"/>
                </a:solidFill>
                <a:latin typeface="Trebuchet MS"/>
                <a:cs typeface="Trebuchet MS"/>
              </a:rPr>
              <a:t>weightage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2487274" y="2209799"/>
            <a:ext cx="2305050" cy="2305050"/>
            <a:chOff x="12487274" y="2209799"/>
            <a:chExt cx="2305050" cy="2305050"/>
          </a:xfrm>
        </p:grpSpPr>
        <p:sp>
          <p:nvSpPr>
            <p:cNvPr id="9" name="object 9" descr=""/>
            <p:cNvSpPr/>
            <p:nvPr/>
          </p:nvSpPr>
          <p:spPr>
            <a:xfrm>
              <a:off x="12496799" y="2219324"/>
              <a:ext cx="2286000" cy="2286000"/>
            </a:xfrm>
            <a:custGeom>
              <a:avLst/>
              <a:gdLst/>
              <a:ahLst/>
              <a:cxnLst/>
              <a:rect l="l" t="t" r="r" b="b"/>
              <a:pathLst>
                <a:path w="2286000" h="2286000">
                  <a:moveTo>
                    <a:pt x="1142999" y="2285999"/>
                  </a:moveTo>
                  <a:lnTo>
                    <a:pt x="1086915" y="2284622"/>
                  </a:lnTo>
                  <a:lnTo>
                    <a:pt x="1030966" y="2280495"/>
                  </a:lnTo>
                  <a:lnTo>
                    <a:pt x="975286" y="2273628"/>
                  </a:lnTo>
                  <a:lnTo>
                    <a:pt x="920011" y="2264037"/>
                  </a:lnTo>
                  <a:lnTo>
                    <a:pt x="865273" y="2251745"/>
                  </a:lnTo>
                  <a:lnTo>
                    <a:pt x="811204" y="2236782"/>
                  </a:lnTo>
                  <a:lnTo>
                    <a:pt x="757934" y="2219184"/>
                  </a:lnTo>
                  <a:lnTo>
                    <a:pt x="705592" y="2198993"/>
                  </a:lnTo>
                  <a:lnTo>
                    <a:pt x="654304" y="2176259"/>
                  </a:lnTo>
                  <a:lnTo>
                    <a:pt x="604193" y="2151035"/>
                  </a:lnTo>
                  <a:lnTo>
                    <a:pt x="555380" y="2123383"/>
                  </a:lnTo>
                  <a:lnTo>
                    <a:pt x="507983" y="2093369"/>
                  </a:lnTo>
                  <a:lnTo>
                    <a:pt x="462115" y="2061065"/>
                  </a:lnTo>
                  <a:lnTo>
                    <a:pt x="417888" y="2026550"/>
                  </a:lnTo>
                  <a:lnTo>
                    <a:pt x="375408" y="1989907"/>
                  </a:lnTo>
                  <a:lnTo>
                    <a:pt x="334776" y="1951222"/>
                  </a:lnTo>
                  <a:lnTo>
                    <a:pt x="296092" y="1910591"/>
                  </a:lnTo>
                  <a:lnTo>
                    <a:pt x="259449" y="1868111"/>
                  </a:lnTo>
                  <a:lnTo>
                    <a:pt x="224933" y="1823884"/>
                  </a:lnTo>
                  <a:lnTo>
                    <a:pt x="192630" y="1778016"/>
                  </a:lnTo>
                  <a:lnTo>
                    <a:pt x="162616" y="1730619"/>
                  </a:lnTo>
                  <a:lnTo>
                    <a:pt x="134963" y="1681806"/>
                  </a:lnTo>
                  <a:lnTo>
                    <a:pt x="109740" y="1631695"/>
                  </a:lnTo>
                  <a:lnTo>
                    <a:pt x="87005" y="1580406"/>
                  </a:lnTo>
                  <a:lnTo>
                    <a:pt x="66815" y="1528064"/>
                  </a:lnTo>
                  <a:lnTo>
                    <a:pt x="49217" y="1474795"/>
                  </a:lnTo>
                  <a:lnTo>
                    <a:pt x="34254" y="1420726"/>
                  </a:lnTo>
                  <a:lnTo>
                    <a:pt x="21962" y="1365988"/>
                  </a:lnTo>
                  <a:lnTo>
                    <a:pt x="12371" y="1310712"/>
                  </a:lnTo>
                  <a:lnTo>
                    <a:pt x="5503" y="1255033"/>
                  </a:lnTo>
                  <a:lnTo>
                    <a:pt x="1376" y="1199084"/>
                  </a:lnTo>
                  <a:lnTo>
                    <a:pt x="0" y="1142999"/>
                  </a:lnTo>
                  <a:lnTo>
                    <a:pt x="344" y="1114949"/>
                  </a:lnTo>
                  <a:lnTo>
                    <a:pt x="3096" y="1058915"/>
                  </a:lnTo>
                  <a:lnTo>
                    <a:pt x="8595" y="1003084"/>
                  </a:lnTo>
                  <a:lnTo>
                    <a:pt x="16827" y="947590"/>
                  </a:lnTo>
                  <a:lnTo>
                    <a:pt x="27772" y="892567"/>
                  </a:lnTo>
                  <a:lnTo>
                    <a:pt x="41403" y="838147"/>
                  </a:lnTo>
                  <a:lnTo>
                    <a:pt x="57689" y="784461"/>
                  </a:lnTo>
                  <a:lnTo>
                    <a:pt x="76589" y="731639"/>
                  </a:lnTo>
                  <a:lnTo>
                    <a:pt x="98058" y="679808"/>
                  </a:lnTo>
                  <a:lnTo>
                    <a:pt x="122044" y="629094"/>
                  </a:lnTo>
                  <a:lnTo>
                    <a:pt x="148490" y="579617"/>
                  </a:lnTo>
                  <a:lnTo>
                    <a:pt x="177332" y="531497"/>
                  </a:lnTo>
                  <a:lnTo>
                    <a:pt x="208500" y="484850"/>
                  </a:lnTo>
                  <a:lnTo>
                    <a:pt x="241919" y="439790"/>
                  </a:lnTo>
                  <a:lnTo>
                    <a:pt x="277510" y="396423"/>
                  </a:lnTo>
                  <a:lnTo>
                    <a:pt x="315185" y="354855"/>
                  </a:lnTo>
                  <a:lnTo>
                    <a:pt x="354855" y="315185"/>
                  </a:lnTo>
                  <a:lnTo>
                    <a:pt x="396423" y="277510"/>
                  </a:lnTo>
                  <a:lnTo>
                    <a:pt x="439790" y="241919"/>
                  </a:lnTo>
                  <a:lnTo>
                    <a:pt x="484851" y="208500"/>
                  </a:lnTo>
                  <a:lnTo>
                    <a:pt x="531497" y="177332"/>
                  </a:lnTo>
                  <a:lnTo>
                    <a:pt x="579617" y="148490"/>
                  </a:lnTo>
                  <a:lnTo>
                    <a:pt x="629094" y="122044"/>
                  </a:lnTo>
                  <a:lnTo>
                    <a:pt x="679809" y="98058"/>
                  </a:lnTo>
                  <a:lnTo>
                    <a:pt x="731639" y="76589"/>
                  </a:lnTo>
                  <a:lnTo>
                    <a:pt x="784461" y="57689"/>
                  </a:lnTo>
                  <a:lnTo>
                    <a:pt x="838147" y="41403"/>
                  </a:lnTo>
                  <a:lnTo>
                    <a:pt x="892567" y="27772"/>
                  </a:lnTo>
                  <a:lnTo>
                    <a:pt x="947590" y="16827"/>
                  </a:lnTo>
                  <a:lnTo>
                    <a:pt x="1003084" y="8595"/>
                  </a:lnTo>
                  <a:lnTo>
                    <a:pt x="1058915" y="3096"/>
                  </a:lnTo>
                  <a:lnTo>
                    <a:pt x="1114949" y="344"/>
                  </a:lnTo>
                  <a:lnTo>
                    <a:pt x="1142999" y="0"/>
                  </a:lnTo>
                  <a:lnTo>
                    <a:pt x="1171050" y="344"/>
                  </a:lnTo>
                  <a:lnTo>
                    <a:pt x="1227084" y="3096"/>
                  </a:lnTo>
                  <a:lnTo>
                    <a:pt x="1282915" y="8595"/>
                  </a:lnTo>
                  <a:lnTo>
                    <a:pt x="1338409" y="16827"/>
                  </a:lnTo>
                  <a:lnTo>
                    <a:pt x="1393432" y="27772"/>
                  </a:lnTo>
                  <a:lnTo>
                    <a:pt x="1447852" y="41403"/>
                  </a:lnTo>
                  <a:lnTo>
                    <a:pt x="1501537" y="57689"/>
                  </a:lnTo>
                  <a:lnTo>
                    <a:pt x="1554359" y="76589"/>
                  </a:lnTo>
                  <a:lnTo>
                    <a:pt x="1606190" y="98058"/>
                  </a:lnTo>
                  <a:lnTo>
                    <a:pt x="1656905" y="122044"/>
                  </a:lnTo>
                  <a:lnTo>
                    <a:pt x="1706382" y="148490"/>
                  </a:lnTo>
                  <a:lnTo>
                    <a:pt x="1754502" y="177332"/>
                  </a:lnTo>
                  <a:lnTo>
                    <a:pt x="1801148" y="208500"/>
                  </a:lnTo>
                  <a:lnTo>
                    <a:pt x="1846209" y="241919"/>
                  </a:lnTo>
                  <a:lnTo>
                    <a:pt x="1889576" y="277510"/>
                  </a:lnTo>
                  <a:lnTo>
                    <a:pt x="1931144" y="315185"/>
                  </a:lnTo>
                  <a:lnTo>
                    <a:pt x="1970814" y="354855"/>
                  </a:lnTo>
                  <a:lnTo>
                    <a:pt x="2008489" y="396423"/>
                  </a:lnTo>
                  <a:lnTo>
                    <a:pt x="2044079" y="439790"/>
                  </a:lnTo>
                  <a:lnTo>
                    <a:pt x="2077499" y="484851"/>
                  </a:lnTo>
                  <a:lnTo>
                    <a:pt x="2108667" y="531497"/>
                  </a:lnTo>
                  <a:lnTo>
                    <a:pt x="2137509" y="579617"/>
                  </a:lnTo>
                  <a:lnTo>
                    <a:pt x="2163954" y="629094"/>
                  </a:lnTo>
                  <a:lnTo>
                    <a:pt x="2187941" y="679809"/>
                  </a:lnTo>
                  <a:lnTo>
                    <a:pt x="2209410" y="731639"/>
                  </a:lnTo>
                  <a:lnTo>
                    <a:pt x="2228310" y="784461"/>
                  </a:lnTo>
                  <a:lnTo>
                    <a:pt x="2244595" y="838147"/>
                  </a:lnTo>
                  <a:lnTo>
                    <a:pt x="2258227" y="892567"/>
                  </a:lnTo>
                  <a:lnTo>
                    <a:pt x="2269172" y="947590"/>
                  </a:lnTo>
                  <a:lnTo>
                    <a:pt x="2277403" y="1003084"/>
                  </a:lnTo>
                  <a:lnTo>
                    <a:pt x="2282902" y="1058915"/>
                  </a:lnTo>
                  <a:lnTo>
                    <a:pt x="2285655" y="1114949"/>
                  </a:lnTo>
                  <a:lnTo>
                    <a:pt x="2285999" y="1142999"/>
                  </a:lnTo>
                  <a:lnTo>
                    <a:pt x="2285655" y="1171050"/>
                  </a:lnTo>
                  <a:lnTo>
                    <a:pt x="2282902" y="1227084"/>
                  </a:lnTo>
                  <a:lnTo>
                    <a:pt x="2277403" y="1282915"/>
                  </a:lnTo>
                  <a:lnTo>
                    <a:pt x="2269172" y="1338409"/>
                  </a:lnTo>
                  <a:lnTo>
                    <a:pt x="2258227" y="1393432"/>
                  </a:lnTo>
                  <a:lnTo>
                    <a:pt x="2244595" y="1447852"/>
                  </a:lnTo>
                  <a:lnTo>
                    <a:pt x="2228310" y="1501537"/>
                  </a:lnTo>
                  <a:lnTo>
                    <a:pt x="2209410" y="1554359"/>
                  </a:lnTo>
                  <a:lnTo>
                    <a:pt x="2187941" y="1606190"/>
                  </a:lnTo>
                  <a:lnTo>
                    <a:pt x="2163954" y="1656905"/>
                  </a:lnTo>
                  <a:lnTo>
                    <a:pt x="2137509" y="1706382"/>
                  </a:lnTo>
                  <a:lnTo>
                    <a:pt x="2108667" y="1754502"/>
                  </a:lnTo>
                  <a:lnTo>
                    <a:pt x="2077499" y="1801148"/>
                  </a:lnTo>
                  <a:lnTo>
                    <a:pt x="2044079" y="1846209"/>
                  </a:lnTo>
                  <a:lnTo>
                    <a:pt x="2008489" y="1889576"/>
                  </a:lnTo>
                  <a:lnTo>
                    <a:pt x="1970814" y="1931144"/>
                  </a:lnTo>
                  <a:lnTo>
                    <a:pt x="1931144" y="1970814"/>
                  </a:lnTo>
                  <a:lnTo>
                    <a:pt x="1889576" y="2008489"/>
                  </a:lnTo>
                  <a:lnTo>
                    <a:pt x="1846209" y="2044079"/>
                  </a:lnTo>
                  <a:lnTo>
                    <a:pt x="1801148" y="2077499"/>
                  </a:lnTo>
                  <a:lnTo>
                    <a:pt x="1754502" y="2108667"/>
                  </a:lnTo>
                  <a:lnTo>
                    <a:pt x="1706382" y="2137509"/>
                  </a:lnTo>
                  <a:lnTo>
                    <a:pt x="1656905" y="2163954"/>
                  </a:lnTo>
                  <a:lnTo>
                    <a:pt x="1606190" y="2187941"/>
                  </a:lnTo>
                  <a:lnTo>
                    <a:pt x="1554359" y="2209410"/>
                  </a:lnTo>
                  <a:lnTo>
                    <a:pt x="1501537" y="2228310"/>
                  </a:lnTo>
                  <a:lnTo>
                    <a:pt x="1447852" y="2244595"/>
                  </a:lnTo>
                  <a:lnTo>
                    <a:pt x="1393432" y="2258227"/>
                  </a:lnTo>
                  <a:lnTo>
                    <a:pt x="1338409" y="2269172"/>
                  </a:lnTo>
                  <a:lnTo>
                    <a:pt x="1282915" y="2277403"/>
                  </a:lnTo>
                  <a:lnTo>
                    <a:pt x="1227084" y="2282902"/>
                  </a:lnTo>
                  <a:lnTo>
                    <a:pt x="1171050" y="2285655"/>
                  </a:lnTo>
                  <a:lnTo>
                    <a:pt x="1142999" y="2285999"/>
                  </a:lnTo>
                  <a:close/>
                </a:path>
              </a:pathLst>
            </a:custGeom>
            <a:solidFill>
              <a:srgbClr val="2562EB">
                <a:alpha val="40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2496799" y="2219324"/>
              <a:ext cx="2286000" cy="2286000"/>
            </a:xfrm>
            <a:custGeom>
              <a:avLst/>
              <a:gdLst/>
              <a:ahLst/>
              <a:cxnLst/>
              <a:rect l="l" t="t" r="r" b="b"/>
              <a:pathLst>
                <a:path w="2286000" h="2286000">
                  <a:moveTo>
                    <a:pt x="2285999" y="1142999"/>
                  </a:moveTo>
                  <a:lnTo>
                    <a:pt x="2285225" y="1185069"/>
                  </a:lnTo>
                  <a:lnTo>
                    <a:pt x="2282902" y="1227084"/>
                  </a:lnTo>
                  <a:lnTo>
                    <a:pt x="2279035" y="1268984"/>
                  </a:lnTo>
                  <a:lnTo>
                    <a:pt x="2273628" y="1310712"/>
                  </a:lnTo>
                  <a:lnTo>
                    <a:pt x="2266689" y="1352213"/>
                  </a:lnTo>
                  <a:lnTo>
                    <a:pt x="2258227" y="1393432"/>
                  </a:lnTo>
                  <a:lnTo>
                    <a:pt x="2248253" y="1434312"/>
                  </a:lnTo>
                  <a:lnTo>
                    <a:pt x="2236782" y="1474795"/>
                  </a:lnTo>
                  <a:lnTo>
                    <a:pt x="2223829" y="1514828"/>
                  </a:lnTo>
                  <a:lnTo>
                    <a:pt x="2209410" y="1554359"/>
                  </a:lnTo>
                  <a:lnTo>
                    <a:pt x="2193546" y="1593333"/>
                  </a:lnTo>
                  <a:lnTo>
                    <a:pt x="2176259" y="1631695"/>
                  </a:lnTo>
                  <a:lnTo>
                    <a:pt x="2157572" y="1669394"/>
                  </a:lnTo>
                  <a:lnTo>
                    <a:pt x="2137509" y="1706382"/>
                  </a:lnTo>
                  <a:lnTo>
                    <a:pt x="2116098" y="1742606"/>
                  </a:lnTo>
                  <a:lnTo>
                    <a:pt x="2093369" y="1778016"/>
                  </a:lnTo>
                  <a:lnTo>
                    <a:pt x="2069352" y="1812565"/>
                  </a:lnTo>
                  <a:lnTo>
                    <a:pt x="2044079" y="1846209"/>
                  </a:lnTo>
                  <a:lnTo>
                    <a:pt x="2017585" y="1878900"/>
                  </a:lnTo>
                  <a:lnTo>
                    <a:pt x="1989907" y="1910591"/>
                  </a:lnTo>
                  <a:lnTo>
                    <a:pt x="1961080" y="1941243"/>
                  </a:lnTo>
                  <a:lnTo>
                    <a:pt x="1931144" y="1970814"/>
                  </a:lnTo>
                  <a:lnTo>
                    <a:pt x="1900140" y="1999263"/>
                  </a:lnTo>
                  <a:lnTo>
                    <a:pt x="1868111" y="2026550"/>
                  </a:lnTo>
                  <a:lnTo>
                    <a:pt x="1835099" y="2052640"/>
                  </a:lnTo>
                  <a:lnTo>
                    <a:pt x="1801148" y="2077499"/>
                  </a:lnTo>
                  <a:lnTo>
                    <a:pt x="1766305" y="2101091"/>
                  </a:lnTo>
                  <a:lnTo>
                    <a:pt x="1730619" y="2123383"/>
                  </a:lnTo>
                  <a:lnTo>
                    <a:pt x="1694136" y="2144347"/>
                  </a:lnTo>
                  <a:lnTo>
                    <a:pt x="1656905" y="2163954"/>
                  </a:lnTo>
                  <a:lnTo>
                    <a:pt x="1618977" y="2182179"/>
                  </a:lnTo>
                  <a:lnTo>
                    <a:pt x="1580406" y="2198993"/>
                  </a:lnTo>
                  <a:lnTo>
                    <a:pt x="1541243" y="2214377"/>
                  </a:lnTo>
                  <a:lnTo>
                    <a:pt x="1501537" y="2228310"/>
                  </a:lnTo>
                  <a:lnTo>
                    <a:pt x="1461346" y="2240772"/>
                  </a:lnTo>
                  <a:lnTo>
                    <a:pt x="1420726" y="2251745"/>
                  </a:lnTo>
                  <a:lnTo>
                    <a:pt x="1379729" y="2261216"/>
                  </a:lnTo>
                  <a:lnTo>
                    <a:pt x="1338409" y="2269172"/>
                  </a:lnTo>
                  <a:lnTo>
                    <a:pt x="1296824" y="2275601"/>
                  </a:lnTo>
                  <a:lnTo>
                    <a:pt x="1255033" y="2280495"/>
                  </a:lnTo>
                  <a:lnTo>
                    <a:pt x="1213090" y="2283848"/>
                  </a:lnTo>
                  <a:lnTo>
                    <a:pt x="1171050" y="2285655"/>
                  </a:lnTo>
                  <a:lnTo>
                    <a:pt x="1142999" y="2285999"/>
                  </a:lnTo>
                  <a:lnTo>
                    <a:pt x="1128972" y="2285913"/>
                  </a:lnTo>
                  <a:lnTo>
                    <a:pt x="1086915" y="2284622"/>
                  </a:lnTo>
                  <a:lnTo>
                    <a:pt x="1044934" y="2281785"/>
                  </a:lnTo>
                  <a:lnTo>
                    <a:pt x="1003084" y="2277403"/>
                  </a:lnTo>
                  <a:lnTo>
                    <a:pt x="961423" y="2271484"/>
                  </a:lnTo>
                  <a:lnTo>
                    <a:pt x="920011" y="2264037"/>
                  </a:lnTo>
                  <a:lnTo>
                    <a:pt x="878901" y="2255070"/>
                  </a:lnTo>
                  <a:lnTo>
                    <a:pt x="838147" y="2244595"/>
                  </a:lnTo>
                  <a:lnTo>
                    <a:pt x="797805" y="2232628"/>
                  </a:lnTo>
                  <a:lnTo>
                    <a:pt x="757934" y="2219184"/>
                  </a:lnTo>
                  <a:lnTo>
                    <a:pt x="718585" y="2204282"/>
                  </a:lnTo>
                  <a:lnTo>
                    <a:pt x="679808" y="2187941"/>
                  </a:lnTo>
                  <a:lnTo>
                    <a:pt x="641660" y="2170183"/>
                  </a:lnTo>
                  <a:lnTo>
                    <a:pt x="604193" y="2151035"/>
                  </a:lnTo>
                  <a:lnTo>
                    <a:pt x="567456" y="2130521"/>
                  </a:lnTo>
                  <a:lnTo>
                    <a:pt x="531497" y="2108667"/>
                  </a:lnTo>
                  <a:lnTo>
                    <a:pt x="496367" y="2085504"/>
                  </a:lnTo>
                  <a:lnTo>
                    <a:pt x="462115" y="2061065"/>
                  </a:lnTo>
                  <a:lnTo>
                    <a:pt x="428786" y="2035383"/>
                  </a:lnTo>
                  <a:lnTo>
                    <a:pt x="396423" y="2008489"/>
                  </a:lnTo>
                  <a:lnTo>
                    <a:pt x="365072" y="1980423"/>
                  </a:lnTo>
                  <a:lnTo>
                    <a:pt x="334776" y="1951222"/>
                  </a:lnTo>
                  <a:lnTo>
                    <a:pt x="305576" y="1920927"/>
                  </a:lnTo>
                  <a:lnTo>
                    <a:pt x="277510" y="1889576"/>
                  </a:lnTo>
                  <a:lnTo>
                    <a:pt x="250616" y="1857213"/>
                  </a:lnTo>
                  <a:lnTo>
                    <a:pt x="224933" y="1823884"/>
                  </a:lnTo>
                  <a:lnTo>
                    <a:pt x="200494" y="1789632"/>
                  </a:lnTo>
                  <a:lnTo>
                    <a:pt x="177332" y="1754502"/>
                  </a:lnTo>
                  <a:lnTo>
                    <a:pt x="155478" y="1718543"/>
                  </a:lnTo>
                  <a:lnTo>
                    <a:pt x="134963" y="1681806"/>
                  </a:lnTo>
                  <a:lnTo>
                    <a:pt x="115815" y="1644339"/>
                  </a:lnTo>
                  <a:lnTo>
                    <a:pt x="98058" y="1606190"/>
                  </a:lnTo>
                  <a:lnTo>
                    <a:pt x="81717" y="1567414"/>
                  </a:lnTo>
                  <a:lnTo>
                    <a:pt x="66815" y="1528064"/>
                  </a:lnTo>
                  <a:lnTo>
                    <a:pt x="53371" y="1488193"/>
                  </a:lnTo>
                  <a:lnTo>
                    <a:pt x="41403" y="1447852"/>
                  </a:lnTo>
                  <a:lnTo>
                    <a:pt x="30929" y="1407098"/>
                  </a:lnTo>
                  <a:lnTo>
                    <a:pt x="21962" y="1365988"/>
                  </a:lnTo>
                  <a:lnTo>
                    <a:pt x="14514" y="1324575"/>
                  </a:lnTo>
                  <a:lnTo>
                    <a:pt x="8595" y="1282915"/>
                  </a:lnTo>
                  <a:lnTo>
                    <a:pt x="4214" y="1241065"/>
                  </a:lnTo>
                  <a:lnTo>
                    <a:pt x="1376" y="1199084"/>
                  </a:lnTo>
                  <a:lnTo>
                    <a:pt x="86" y="1157027"/>
                  </a:lnTo>
                  <a:lnTo>
                    <a:pt x="0" y="1142999"/>
                  </a:lnTo>
                  <a:lnTo>
                    <a:pt x="86" y="1128972"/>
                  </a:lnTo>
                  <a:lnTo>
                    <a:pt x="1376" y="1086915"/>
                  </a:lnTo>
                  <a:lnTo>
                    <a:pt x="4214" y="1044934"/>
                  </a:lnTo>
                  <a:lnTo>
                    <a:pt x="8595" y="1003084"/>
                  </a:lnTo>
                  <a:lnTo>
                    <a:pt x="14514" y="961423"/>
                  </a:lnTo>
                  <a:lnTo>
                    <a:pt x="21962" y="920011"/>
                  </a:lnTo>
                  <a:lnTo>
                    <a:pt x="30929" y="878901"/>
                  </a:lnTo>
                  <a:lnTo>
                    <a:pt x="41403" y="838147"/>
                  </a:lnTo>
                  <a:lnTo>
                    <a:pt x="53371" y="797805"/>
                  </a:lnTo>
                  <a:lnTo>
                    <a:pt x="66815" y="757934"/>
                  </a:lnTo>
                  <a:lnTo>
                    <a:pt x="81717" y="718585"/>
                  </a:lnTo>
                  <a:lnTo>
                    <a:pt x="98058" y="679808"/>
                  </a:lnTo>
                  <a:lnTo>
                    <a:pt x="115815" y="641660"/>
                  </a:lnTo>
                  <a:lnTo>
                    <a:pt x="134963" y="604193"/>
                  </a:lnTo>
                  <a:lnTo>
                    <a:pt x="155478" y="567456"/>
                  </a:lnTo>
                  <a:lnTo>
                    <a:pt x="177332" y="531497"/>
                  </a:lnTo>
                  <a:lnTo>
                    <a:pt x="200494" y="496367"/>
                  </a:lnTo>
                  <a:lnTo>
                    <a:pt x="224933" y="462115"/>
                  </a:lnTo>
                  <a:lnTo>
                    <a:pt x="250616" y="428786"/>
                  </a:lnTo>
                  <a:lnTo>
                    <a:pt x="277510" y="396423"/>
                  </a:lnTo>
                  <a:lnTo>
                    <a:pt x="305576" y="365072"/>
                  </a:lnTo>
                  <a:lnTo>
                    <a:pt x="334776" y="334776"/>
                  </a:lnTo>
                  <a:lnTo>
                    <a:pt x="365072" y="305576"/>
                  </a:lnTo>
                  <a:lnTo>
                    <a:pt x="396423" y="277510"/>
                  </a:lnTo>
                  <a:lnTo>
                    <a:pt x="428786" y="250616"/>
                  </a:lnTo>
                  <a:lnTo>
                    <a:pt x="462115" y="224933"/>
                  </a:lnTo>
                  <a:lnTo>
                    <a:pt x="496367" y="200494"/>
                  </a:lnTo>
                  <a:lnTo>
                    <a:pt x="531497" y="177332"/>
                  </a:lnTo>
                  <a:lnTo>
                    <a:pt x="567456" y="155478"/>
                  </a:lnTo>
                  <a:lnTo>
                    <a:pt x="604193" y="134963"/>
                  </a:lnTo>
                  <a:lnTo>
                    <a:pt x="641660" y="115815"/>
                  </a:lnTo>
                  <a:lnTo>
                    <a:pt x="679809" y="98058"/>
                  </a:lnTo>
                  <a:lnTo>
                    <a:pt x="718585" y="81717"/>
                  </a:lnTo>
                  <a:lnTo>
                    <a:pt x="757934" y="66815"/>
                  </a:lnTo>
                  <a:lnTo>
                    <a:pt x="797805" y="53371"/>
                  </a:lnTo>
                  <a:lnTo>
                    <a:pt x="838147" y="41403"/>
                  </a:lnTo>
                  <a:lnTo>
                    <a:pt x="878901" y="30929"/>
                  </a:lnTo>
                  <a:lnTo>
                    <a:pt x="920011" y="21962"/>
                  </a:lnTo>
                  <a:lnTo>
                    <a:pt x="961423" y="14514"/>
                  </a:lnTo>
                  <a:lnTo>
                    <a:pt x="1003084" y="8595"/>
                  </a:lnTo>
                  <a:lnTo>
                    <a:pt x="1044934" y="4214"/>
                  </a:lnTo>
                  <a:lnTo>
                    <a:pt x="1086915" y="1376"/>
                  </a:lnTo>
                  <a:lnTo>
                    <a:pt x="1128972" y="86"/>
                  </a:lnTo>
                  <a:lnTo>
                    <a:pt x="1142999" y="0"/>
                  </a:lnTo>
                  <a:lnTo>
                    <a:pt x="1157027" y="86"/>
                  </a:lnTo>
                  <a:lnTo>
                    <a:pt x="1199084" y="1376"/>
                  </a:lnTo>
                  <a:lnTo>
                    <a:pt x="1241065" y="4214"/>
                  </a:lnTo>
                  <a:lnTo>
                    <a:pt x="1282915" y="8595"/>
                  </a:lnTo>
                  <a:lnTo>
                    <a:pt x="1324575" y="14514"/>
                  </a:lnTo>
                  <a:lnTo>
                    <a:pt x="1365988" y="21962"/>
                  </a:lnTo>
                  <a:lnTo>
                    <a:pt x="1407098" y="30929"/>
                  </a:lnTo>
                  <a:lnTo>
                    <a:pt x="1447852" y="41403"/>
                  </a:lnTo>
                  <a:lnTo>
                    <a:pt x="1488193" y="53371"/>
                  </a:lnTo>
                  <a:lnTo>
                    <a:pt x="1528064" y="66815"/>
                  </a:lnTo>
                  <a:lnTo>
                    <a:pt x="1567414" y="81717"/>
                  </a:lnTo>
                  <a:lnTo>
                    <a:pt x="1606190" y="98058"/>
                  </a:lnTo>
                  <a:lnTo>
                    <a:pt x="1644339" y="115815"/>
                  </a:lnTo>
                  <a:lnTo>
                    <a:pt x="1681806" y="134963"/>
                  </a:lnTo>
                  <a:lnTo>
                    <a:pt x="1718543" y="155478"/>
                  </a:lnTo>
                  <a:lnTo>
                    <a:pt x="1754502" y="177332"/>
                  </a:lnTo>
                  <a:lnTo>
                    <a:pt x="1789632" y="200494"/>
                  </a:lnTo>
                  <a:lnTo>
                    <a:pt x="1823884" y="224933"/>
                  </a:lnTo>
                  <a:lnTo>
                    <a:pt x="1857213" y="250616"/>
                  </a:lnTo>
                  <a:lnTo>
                    <a:pt x="1889576" y="277510"/>
                  </a:lnTo>
                  <a:lnTo>
                    <a:pt x="1920927" y="305576"/>
                  </a:lnTo>
                  <a:lnTo>
                    <a:pt x="1951222" y="334776"/>
                  </a:lnTo>
                  <a:lnTo>
                    <a:pt x="1980423" y="365072"/>
                  </a:lnTo>
                  <a:lnTo>
                    <a:pt x="2008489" y="396423"/>
                  </a:lnTo>
                  <a:lnTo>
                    <a:pt x="2035383" y="428786"/>
                  </a:lnTo>
                  <a:lnTo>
                    <a:pt x="2061065" y="462115"/>
                  </a:lnTo>
                  <a:lnTo>
                    <a:pt x="2085504" y="496367"/>
                  </a:lnTo>
                  <a:lnTo>
                    <a:pt x="2108667" y="531497"/>
                  </a:lnTo>
                  <a:lnTo>
                    <a:pt x="2130521" y="567456"/>
                  </a:lnTo>
                  <a:lnTo>
                    <a:pt x="2151035" y="604193"/>
                  </a:lnTo>
                  <a:lnTo>
                    <a:pt x="2170183" y="641660"/>
                  </a:lnTo>
                  <a:lnTo>
                    <a:pt x="2187941" y="679809"/>
                  </a:lnTo>
                  <a:lnTo>
                    <a:pt x="2204282" y="718585"/>
                  </a:lnTo>
                  <a:lnTo>
                    <a:pt x="2219184" y="757934"/>
                  </a:lnTo>
                  <a:lnTo>
                    <a:pt x="2232628" y="797805"/>
                  </a:lnTo>
                  <a:lnTo>
                    <a:pt x="2244595" y="838147"/>
                  </a:lnTo>
                  <a:lnTo>
                    <a:pt x="2255070" y="878901"/>
                  </a:lnTo>
                  <a:lnTo>
                    <a:pt x="2264037" y="920011"/>
                  </a:lnTo>
                  <a:lnTo>
                    <a:pt x="2271484" y="961423"/>
                  </a:lnTo>
                  <a:lnTo>
                    <a:pt x="2277403" y="1003084"/>
                  </a:lnTo>
                  <a:lnTo>
                    <a:pt x="2281785" y="1044934"/>
                  </a:lnTo>
                  <a:lnTo>
                    <a:pt x="2284622" y="1086915"/>
                  </a:lnTo>
                  <a:lnTo>
                    <a:pt x="2285913" y="1128972"/>
                  </a:lnTo>
                  <a:lnTo>
                    <a:pt x="2285999" y="1142999"/>
                  </a:lnTo>
                  <a:close/>
                </a:path>
              </a:pathLst>
            </a:custGeom>
            <a:ln w="19049">
              <a:solidFill>
                <a:srgbClr val="2562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2782549" y="2505074"/>
              <a:ext cx="1714500" cy="1714500"/>
            </a:xfrm>
            <a:custGeom>
              <a:avLst/>
              <a:gdLst/>
              <a:ahLst/>
              <a:cxnLst/>
              <a:rect l="l" t="t" r="r" b="b"/>
              <a:pathLst>
                <a:path w="1714500" h="1714500">
                  <a:moveTo>
                    <a:pt x="857249" y="1714499"/>
                  </a:moveTo>
                  <a:lnTo>
                    <a:pt x="815186" y="1713467"/>
                  </a:lnTo>
                  <a:lnTo>
                    <a:pt x="773224" y="1710371"/>
                  </a:lnTo>
                  <a:lnTo>
                    <a:pt x="731465" y="1705221"/>
                  </a:lnTo>
                  <a:lnTo>
                    <a:pt x="690008" y="1698027"/>
                  </a:lnTo>
                  <a:lnTo>
                    <a:pt x="648955" y="1688808"/>
                  </a:lnTo>
                  <a:lnTo>
                    <a:pt x="608403" y="1677586"/>
                  </a:lnTo>
                  <a:lnTo>
                    <a:pt x="568451" y="1664388"/>
                  </a:lnTo>
                  <a:lnTo>
                    <a:pt x="529194" y="1649245"/>
                  </a:lnTo>
                  <a:lnTo>
                    <a:pt x="490728" y="1632194"/>
                  </a:lnTo>
                  <a:lnTo>
                    <a:pt x="453145" y="1613276"/>
                  </a:lnTo>
                  <a:lnTo>
                    <a:pt x="416535" y="1592537"/>
                  </a:lnTo>
                  <a:lnTo>
                    <a:pt x="380987" y="1570026"/>
                  </a:lnTo>
                  <a:lnTo>
                    <a:pt x="346586" y="1545799"/>
                  </a:lnTo>
                  <a:lnTo>
                    <a:pt x="313416" y="1519912"/>
                  </a:lnTo>
                  <a:lnTo>
                    <a:pt x="281556" y="1492430"/>
                  </a:lnTo>
                  <a:lnTo>
                    <a:pt x="251082" y="1463416"/>
                  </a:lnTo>
                  <a:lnTo>
                    <a:pt x="222069" y="1432943"/>
                  </a:lnTo>
                  <a:lnTo>
                    <a:pt x="194586" y="1401083"/>
                  </a:lnTo>
                  <a:lnTo>
                    <a:pt x="168700" y="1367913"/>
                  </a:lnTo>
                  <a:lnTo>
                    <a:pt x="144472" y="1333512"/>
                  </a:lnTo>
                  <a:lnTo>
                    <a:pt x="121962" y="1297964"/>
                  </a:lnTo>
                  <a:lnTo>
                    <a:pt x="101222" y="1261354"/>
                  </a:lnTo>
                  <a:lnTo>
                    <a:pt x="82305" y="1223771"/>
                  </a:lnTo>
                  <a:lnTo>
                    <a:pt x="65254" y="1185305"/>
                  </a:lnTo>
                  <a:lnTo>
                    <a:pt x="50111" y="1146048"/>
                  </a:lnTo>
                  <a:lnTo>
                    <a:pt x="36912" y="1106096"/>
                  </a:lnTo>
                  <a:lnTo>
                    <a:pt x="25690" y="1065544"/>
                  </a:lnTo>
                  <a:lnTo>
                    <a:pt x="16471" y="1024491"/>
                  </a:lnTo>
                  <a:lnTo>
                    <a:pt x="9278" y="983034"/>
                  </a:lnTo>
                  <a:lnTo>
                    <a:pt x="4127" y="941275"/>
                  </a:lnTo>
                  <a:lnTo>
                    <a:pt x="1032" y="899313"/>
                  </a:lnTo>
                  <a:lnTo>
                    <a:pt x="0" y="857249"/>
                  </a:lnTo>
                  <a:lnTo>
                    <a:pt x="258" y="836211"/>
                  </a:lnTo>
                  <a:lnTo>
                    <a:pt x="2322" y="794186"/>
                  </a:lnTo>
                  <a:lnTo>
                    <a:pt x="6446" y="752313"/>
                  </a:lnTo>
                  <a:lnTo>
                    <a:pt x="12620" y="710692"/>
                  </a:lnTo>
                  <a:lnTo>
                    <a:pt x="20829" y="669425"/>
                  </a:lnTo>
                  <a:lnTo>
                    <a:pt x="31052" y="628610"/>
                  </a:lnTo>
                  <a:lnTo>
                    <a:pt x="43266" y="588346"/>
                  </a:lnTo>
                  <a:lnTo>
                    <a:pt x="57441" y="548729"/>
                  </a:lnTo>
                  <a:lnTo>
                    <a:pt x="73543" y="509856"/>
                  </a:lnTo>
                  <a:lnTo>
                    <a:pt x="91533" y="471820"/>
                  </a:lnTo>
                  <a:lnTo>
                    <a:pt x="111367" y="434712"/>
                  </a:lnTo>
                  <a:lnTo>
                    <a:pt x="132999" y="398623"/>
                  </a:lnTo>
                  <a:lnTo>
                    <a:pt x="156375" y="363638"/>
                  </a:lnTo>
                  <a:lnTo>
                    <a:pt x="181439" y="329842"/>
                  </a:lnTo>
                  <a:lnTo>
                    <a:pt x="208132" y="297317"/>
                  </a:lnTo>
                  <a:lnTo>
                    <a:pt x="236389" y="266141"/>
                  </a:lnTo>
                  <a:lnTo>
                    <a:pt x="266141" y="236389"/>
                  </a:lnTo>
                  <a:lnTo>
                    <a:pt x="297317" y="208132"/>
                  </a:lnTo>
                  <a:lnTo>
                    <a:pt x="329842" y="181439"/>
                  </a:lnTo>
                  <a:lnTo>
                    <a:pt x="363638" y="156375"/>
                  </a:lnTo>
                  <a:lnTo>
                    <a:pt x="398623" y="132999"/>
                  </a:lnTo>
                  <a:lnTo>
                    <a:pt x="434712" y="111367"/>
                  </a:lnTo>
                  <a:lnTo>
                    <a:pt x="471820" y="91533"/>
                  </a:lnTo>
                  <a:lnTo>
                    <a:pt x="509856" y="73543"/>
                  </a:lnTo>
                  <a:lnTo>
                    <a:pt x="548729" y="57441"/>
                  </a:lnTo>
                  <a:lnTo>
                    <a:pt x="588346" y="43266"/>
                  </a:lnTo>
                  <a:lnTo>
                    <a:pt x="628610" y="31052"/>
                  </a:lnTo>
                  <a:lnTo>
                    <a:pt x="669425" y="20829"/>
                  </a:lnTo>
                  <a:lnTo>
                    <a:pt x="710692" y="12620"/>
                  </a:lnTo>
                  <a:lnTo>
                    <a:pt x="752313" y="6446"/>
                  </a:lnTo>
                  <a:lnTo>
                    <a:pt x="794186" y="2322"/>
                  </a:lnTo>
                  <a:lnTo>
                    <a:pt x="836211" y="258"/>
                  </a:lnTo>
                  <a:lnTo>
                    <a:pt x="857249" y="0"/>
                  </a:lnTo>
                  <a:lnTo>
                    <a:pt x="878287" y="258"/>
                  </a:lnTo>
                  <a:lnTo>
                    <a:pt x="920313" y="2322"/>
                  </a:lnTo>
                  <a:lnTo>
                    <a:pt x="962186" y="6446"/>
                  </a:lnTo>
                  <a:lnTo>
                    <a:pt x="1003806" y="12620"/>
                  </a:lnTo>
                  <a:lnTo>
                    <a:pt x="1045074" y="20829"/>
                  </a:lnTo>
                  <a:lnTo>
                    <a:pt x="1085889" y="31052"/>
                  </a:lnTo>
                  <a:lnTo>
                    <a:pt x="1126153" y="43266"/>
                  </a:lnTo>
                  <a:lnTo>
                    <a:pt x="1165769" y="57441"/>
                  </a:lnTo>
                  <a:lnTo>
                    <a:pt x="1204642" y="73543"/>
                  </a:lnTo>
                  <a:lnTo>
                    <a:pt x="1242678" y="91533"/>
                  </a:lnTo>
                  <a:lnTo>
                    <a:pt x="1279786" y="111367"/>
                  </a:lnTo>
                  <a:lnTo>
                    <a:pt x="1315876" y="132999"/>
                  </a:lnTo>
                  <a:lnTo>
                    <a:pt x="1350861" y="156375"/>
                  </a:lnTo>
                  <a:lnTo>
                    <a:pt x="1384657" y="181439"/>
                  </a:lnTo>
                  <a:lnTo>
                    <a:pt x="1417182" y="208132"/>
                  </a:lnTo>
                  <a:lnTo>
                    <a:pt x="1448358" y="236389"/>
                  </a:lnTo>
                  <a:lnTo>
                    <a:pt x="1478110" y="266141"/>
                  </a:lnTo>
                  <a:lnTo>
                    <a:pt x="1506367" y="297317"/>
                  </a:lnTo>
                  <a:lnTo>
                    <a:pt x="1533059" y="329842"/>
                  </a:lnTo>
                  <a:lnTo>
                    <a:pt x="1558124" y="363638"/>
                  </a:lnTo>
                  <a:lnTo>
                    <a:pt x="1581500" y="398623"/>
                  </a:lnTo>
                  <a:lnTo>
                    <a:pt x="1603131" y="434712"/>
                  </a:lnTo>
                  <a:lnTo>
                    <a:pt x="1622966" y="471820"/>
                  </a:lnTo>
                  <a:lnTo>
                    <a:pt x="1640955" y="509856"/>
                  </a:lnTo>
                  <a:lnTo>
                    <a:pt x="1657057" y="548729"/>
                  </a:lnTo>
                  <a:lnTo>
                    <a:pt x="1671232" y="588346"/>
                  </a:lnTo>
                  <a:lnTo>
                    <a:pt x="1683446" y="628610"/>
                  </a:lnTo>
                  <a:lnTo>
                    <a:pt x="1693670" y="669425"/>
                  </a:lnTo>
                  <a:lnTo>
                    <a:pt x="1701878" y="710692"/>
                  </a:lnTo>
                  <a:lnTo>
                    <a:pt x="1708052" y="752313"/>
                  </a:lnTo>
                  <a:lnTo>
                    <a:pt x="1712177" y="794186"/>
                  </a:lnTo>
                  <a:lnTo>
                    <a:pt x="1714241" y="836211"/>
                  </a:lnTo>
                  <a:lnTo>
                    <a:pt x="1714499" y="857249"/>
                  </a:lnTo>
                  <a:lnTo>
                    <a:pt x="1714241" y="878287"/>
                  </a:lnTo>
                  <a:lnTo>
                    <a:pt x="1712177" y="920313"/>
                  </a:lnTo>
                  <a:lnTo>
                    <a:pt x="1708052" y="962186"/>
                  </a:lnTo>
                  <a:lnTo>
                    <a:pt x="1701878" y="1003806"/>
                  </a:lnTo>
                  <a:lnTo>
                    <a:pt x="1693670" y="1045074"/>
                  </a:lnTo>
                  <a:lnTo>
                    <a:pt x="1683446" y="1085889"/>
                  </a:lnTo>
                  <a:lnTo>
                    <a:pt x="1671232" y="1126153"/>
                  </a:lnTo>
                  <a:lnTo>
                    <a:pt x="1657057" y="1165769"/>
                  </a:lnTo>
                  <a:lnTo>
                    <a:pt x="1640955" y="1204642"/>
                  </a:lnTo>
                  <a:lnTo>
                    <a:pt x="1622966" y="1242678"/>
                  </a:lnTo>
                  <a:lnTo>
                    <a:pt x="1603131" y="1279786"/>
                  </a:lnTo>
                  <a:lnTo>
                    <a:pt x="1581500" y="1315876"/>
                  </a:lnTo>
                  <a:lnTo>
                    <a:pt x="1558124" y="1350861"/>
                  </a:lnTo>
                  <a:lnTo>
                    <a:pt x="1533059" y="1384657"/>
                  </a:lnTo>
                  <a:lnTo>
                    <a:pt x="1506367" y="1417182"/>
                  </a:lnTo>
                  <a:lnTo>
                    <a:pt x="1478110" y="1448358"/>
                  </a:lnTo>
                  <a:lnTo>
                    <a:pt x="1448358" y="1478110"/>
                  </a:lnTo>
                  <a:lnTo>
                    <a:pt x="1417182" y="1506367"/>
                  </a:lnTo>
                  <a:lnTo>
                    <a:pt x="1384657" y="1533059"/>
                  </a:lnTo>
                  <a:lnTo>
                    <a:pt x="1350861" y="1558124"/>
                  </a:lnTo>
                  <a:lnTo>
                    <a:pt x="1315876" y="1581500"/>
                  </a:lnTo>
                  <a:lnTo>
                    <a:pt x="1279786" y="1603131"/>
                  </a:lnTo>
                  <a:lnTo>
                    <a:pt x="1242679" y="1622966"/>
                  </a:lnTo>
                  <a:lnTo>
                    <a:pt x="1204642" y="1640955"/>
                  </a:lnTo>
                  <a:lnTo>
                    <a:pt x="1165769" y="1657057"/>
                  </a:lnTo>
                  <a:lnTo>
                    <a:pt x="1126153" y="1671232"/>
                  </a:lnTo>
                  <a:lnTo>
                    <a:pt x="1085889" y="1683446"/>
                  </a:lnTo>
                  <a:lnTo>
                    <a:pt x="1045074" y="1693670"/>
                  </a:lnTo>
                  <a:lnTo>
                    <a:pt x="1003806" y="1701878"/>
                  </a:lnTo>
                  <a:lnTo>
                    <a:pt x="962186" y="1708052"/>
                  </a:lnTo>
                  <a:lnTo>
                    <a:pt x="920313" y="1712177"/>
                  </a:lnTo>
                  <a:lnTo>
                    <a:pt x="878287" y="1714241"/>
                  </a:lnTo>
                  <a:lnTo>
                    <a:pt x="857249" y="1714499"/>
                  </a:lnTo>
                  <a:close/>
                </a:path>
              </a:pathLst>
            </a:custGeom>
            <a:solidFill>
              <a:srgbClr val="F97316">
                <a:alpha val="407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2782549" y="2505074"/>
              <a:ext cx="1714500" cy="1714500"/>
            </a:xfrm>
            <a:custGeom>
              <a:avLst/>
              <a:gdLst/>
              <a:ahLst/>
              <a:cxnLst/>
              <a:rect l="l" t="t" r="r" b="b"/>
              <a:pathLst>
                <a:path w="1714500" h="1714500">
                  <a:moveTo>
                    <a:pt x="1714499" y="857249"/>
                  </a:moveTo>
                  <a:lnTo>
                    <a:pt x="1713467" y="899313"/>
                  </a:lnTo>
                  <a:lnTo>
                    <a:pt x="1710371" y="941275"/>
                  </a:lnTo>
                  <a:lnTo>
                    <a:pt x="1705221" y="983034"/>
                  </a:lnTo>
                  <a:lnTo>
                    <a:pt x="1698027" y="1024491"/>
                  </a:lnTo>
                  <a:lnTo>
                    <a:pt x="1688808" y="1065544"/>
                  </a:lnTo>
                  <a:lnTo>
                    <a:pt x="1677586" y="1106096"/>
                  </a:lnTo>
                  <a:lnTo>
                    <a:pt x="1664388" y="1146048"/>
                  </a:lnTo>
                  <a:lnTo>
                    <a:pt x="1649245" y="1185305"/>
                  </a:lnTo>
                  <a:lnTo>
                    <a:pt x="1632194" y="1223771"/>
                  </a:lnTo>
                  <a:lnTo>
                    <a:pt x="1613276" y="1261354"/>
                  </a:lnTo>
                  <a:lnTo>
                    <a:pt x="1592537" y="1297964"/>
                  </a:lnTo>
                  <a:lnTo>
                    <a:pt x="1570026" y="1333512"/>
                  </a:lnTo>
                  <a:lnTo>
                    <a:pt x="1545799" y="1367913"/>
                  </a:lnTo>
                  <a:lnTo>
                    <a:pt x="1519912" y="1401083"/>
                  </a:lnTo>
                  <a:lnTo>
                    <a:pt x="1492430" y="1432943"/>
                  </a:lnTo>
                  <a:lnTo>
                    <a:pt x="1463416" y="1463416"/>
                  </a:lnTo>
                  <a:lnTo>
                    <a:pt x="1432943" y="1492430"/>
                  </a:lnTo>
                  <a:lnTo>
                    <a:pt x="1401083" y="1519912"/>
                  </a:lnTo>
                  <a:lnTo>
                    <a:pt x="1367913" y="1545799"/>
                  </a:lnTo>
                  <a:lnTo>
                    <a:pt x="1333512" y="1570026"/>
                  </a:lnTo>
                  <a:lnTo>
                    <a:pt x="1297964" y="1592537"/>
                  </a:lnTo>
                  <a:lnTo>
                    <a:pt x="1261354" y="1613276"/>
                  </a:lnTo>
                  <a:lnTo>
                    <a:pt x="1223771" y="1632194"/>
                  </a:lnTo>
                  <a:lnTo>
                    <a:pt x="1185305" y="1649245"/>
                  </a:lnTo>
                  <a:lnTo>
                    <a:pt x="1146048" y="1664388"/>
                  </a:lnTo>
                  <a:lnTo>
                    <a:pt x="1106096" y="1677586"/>
                  </a:lnTo>
                  <a:lnTo>
                    <a:pt x="1065544" y="1688808"/>
                  </a:lnTo>
                  <a:lnTo>
                    <a:pt x="1024491" y="1698027"/>
                  </a:lnTo>
                  <a:lnTo>
                    <a:pt x="983034" y="1705221"/>
                  </a:lnTo>
                  <a:lnTo>
                    <a:pt x="941275" y="1710372"/>
                  </a:lnTo>
                  <a:lnTo>
                    <a:pt x="899313" y="1713467"/>
                  </a:lnTo>
                  <a:lnTo>
                    <a:pt x="857249" y="1714499"/>
                  </a:lnTo>
                  <a:lnTo>
                    <a:pt x="846729" y="1714435"/>
                  </a:lnTo>
                  <a:lnTo>
                    <a:pt x="804681" y="1712886"/>
                  </a:lnTo>
                  <a:lnTo>
                    <a:pt x="762761" y="1709276"/>
                  </a:lnTo>
                  <a:lnTo>
                    <a:pt x="721067" y="1703613"/>
                  </a:lnTo>
                  <a:lnTo>
                    <a:pt x="679702" y="1695911"/>
                  </a:lnTo>
                  <a:lnTo>
                    <a:pt x="638765" y="1686189"/>
                  </a:lnTo>
                  <a:lnTo>
                    <a:pt x="598354" y="1674470"/>
                  </a:lnTo>
                  <a:lnTo>
                    <a:pt x="558567" y="1660783"/>
                  </a:lnTo>
                  <a:lnTo>
                    <a:pt x="519499" y="1645159"/>
                  </a:lnTo>
                  <a:lnTo>
                    <a:pt x="481245" y="1627638"/>
                  </a:lnTo>
                  <a:lnTo>
                    <a:pt x="443897" y="1608260"/>
                  </a:lnTo>
                  <a:lnTo>
                    <a:pt x="407544" y="1587073"/>
                  </a:lnTo>
                  <a:lnTo>
                    <a:pt x="372275" y="1564128"/>
                  </a:lnTo>
                  <a:lnTo>
                    <a:pt x="338174" y="1539480"/>
                  </a:lnTo>
                  <a:lnTo>
                    <a:pt x="305324" y="1513188"/>
                  </a:lnTo>
                  <a:lnTo>
                    <a:pt x="273804" y="1485317"/>
                  </a:lnTo>
                  <a:lnTo>
                    <a:pt x="243689" y="1455932"/>
                  </a:lnTo>
                  <a:lnTo>
                    <a:pt x="215052" y="1425104"/>
                  </a:lnTo>
                  <a:lnTo>
                    <a:pt x="187962" y="1392909"/>
                  </a:lnTo>
                  <a:lnTo>
                    <a:pt x="162484" y="1359424"/>
                  </a:lnTo>
                  <a:lnTo>
                    <a:pt x="138681" y="1324728"/>
                  </a:lnTo>
                  <a:lnTo>
                    <a:pt x="116608" y="1288907"/>
                  </a:lnTo>
                  <a:lnTo>
                    <a:pt x="96320" y="1252045"/>
                  </a:lnTo>
                  <a:lnTo>
                    <a:pt x="77865" y="1214233"/>
                  </a:lnTo>
                  <a:lnTo>
                    <a:pt x="61287" y="1175560"/>
                  </a:lnTo>
                  <a:lnTo>
                    <a:pt x="46627" y="1136121"/>
                  </a:lnTo>
                  <a:lnTo>
                    <a:pt x="33920" y="1096010"/>
                  </a:lnTo>
                  <a:lnTo>
                    <a:pt x="23196" y="1055323"/>
                  </a:lnTo>
                  <a:lnTo>
                    <a:pt x="14482" y="1014159"/>
                  </a:lnTo>
                  <a:lnTo>
                    <a:pt x="7798" y="972618"/>
                  </a:lnTo>
                  <a:lnTo>
                    <a:pt x="3160" y="930798"/>
                  </a:lnTo>
                  <a:lnTo>
                    <a:pt x="580" y="888802"/>
                  </a:lnTo>
                  <a:lnTo>
                    <a:pt x="0" y="857249"/>
                  </a:lnTo>
                  <a:lnTo>
                    <a:pt x="64" y="846729"/>
                  </a:lnTo>
                  <a:lnTo>
                    <a:pt x="1613" y="804681"/>
                  </a:lnTo>
                  <a:lnTo>
                    <a:pt x="5223" y="762761"/>
                  </a:lnTo>
                  <a:lnTo>
                    <a:pt x="10885" y="721067"/>
                  </a:lnTo>
                  <a:lnTo>
                    <a:pt x="18587" y="679702"/>
                  </a:lnTo>
                  <a:lnTo>
                    <a:pt x="28309" y="638765"/>
                  </a:lnTo>
                  <a:lnTo>
                    <a:pt x="40028" y="598354"/>
                  </a:lnTo>
                  <a:lnTo>
                    <a:pt x="53716" y="558567"/>
                  </a:lnTo>
                  <a:lnTo>
                    <a:pt x="69339" y="519499"/>
                  </a:lnTo>
                  <a:lnTo>
                    <a:pt x="86861" y="481245"/>
                  </a:lnTo>
                  <a:lnTo>
                    <a:pt x="106239" y="443897"/>
                  </a:lnTo>
                  <a:lnTo>
                    <a:pt x="127426" y="407544"/>
                  </a:lnTo>
                  <a:lnTo>
                    <a:pt x="150371" y="372275"/>
                  </a:lnTo>
                  <a:lnTo>
                    <a:pt x="175019" y="338174"/>
                  </a:lnTo>
                  <a:lnTo>
                    <a:pt x="201310" y="305324"/>
                  </a:lnTo>
                  <a:lnTo>
                    <a:pt x="229182" y="273804"/>
                  </a:lnTo>
                  <a:lnTo>
                    <a:pt x="258567" y="243689"/>
                  </a:lnTo>
                  <a:lnTo>
                    <a:pt x="289394" y="215052"/>
                  </a:lnTo>
                  <a:lnTo>
                    <a:pt x="321589" y="187962"/>
                  </a:lnTo>
                  <a:lnTo>
                    <a:pt x="355075" y="162484"/>
                  </a:lnTo>
                  <a:lnTo>
                    <a:pt x="389770" y="138681"/>
                  </a:lnTo>
                  <a:lnTo>
                    <a:pt x="425592" y="116608"/>
                  </a:lnTo>
                  <a:lnTo>
                    <a:pt x="462453" y="96320"/>
                  </a:lnTo>
                  <a:lnTo>
                    <a:pt x="500266" y="77865"/>
                  </a:lnTo>
                  <a:lnTo>
                    <a:pt x="538938" y="61287"/>
                  </a:lnTo>
                  <a:lnTo>
                    <a:pt x="578378" y="46627"/>
                  </a:lnTo>
                  <a:lnTo>
                    <a:pt x="618489" y="33920"/>
                  </a:lnTo>
                  <a:lnTo>
                    <a:pt x="659176" y="23196"/>
                  </a:lnTo>
                  <a:lnTo>
                    <a:pt x="700339" y="14482"/>
                  </a:lnTo>
                  <a:lnTo>
                    <a:pt x="741881" y="7798"/>
                  </a:lnTo>
                  <a:lnTo>
                    <a:pt x="783701" y="3160"/>
                  </a:lnTo>
                  <a:lnTo>
                    <a:pt x="825697" y="580"/>
                  </a:lnTo>
                  <a:lnTo>
                    <a:pt x="857249" y="0"/>
                  </a:lnTo>
                  <a:lnTo>
                    <a:pt x="867770" y="64"/>
                  </a:lnTo>
                  <a:lnTo>
                    <a:pt x="909817" y="1613"/>
                  </a:lnTo>
                  <a:lnTo>
                    <a:pt x="951738" y="5223"/>
                  </a:lnTo>
                  <a:lnTo>
                    <a:pt x="993431" y="10885"/>
                  </a:lnTo>
                  <a:lnTo>
                    <a:pt x="1034796" y="18587"/>
                  </a:lnTo>
                  <a:lnTo>
                    <a:pt x="1075734" y="28309"/>
                  </a:lnTo>
                  <a:lnTo>
                    <a:pt x="1116145" y="40028"/>
                  </a:lnTo>
                  <a:lnTo>
                    <a:pt x="1155932" y="53716"/>
                  </a:lnTo>
                  <a:lnTo>
                    <a:pt x="1195000" y="69339"/>
                  </a:lnTo>
                  <a:lnTo>
                    <a:pt x="1233254" y="86861"/>
                  </a:lnTo>
                  <a:lnTo>
                    <a:pt x="1270602" y="106239"/>
                  </a:lnTo>
                  <a:lnTo>
                    <a:pt x="1306954" y="127426"/>
                  </a:lnTo>
                  <a:lnTo>
                    <a:pt x="1342224" y="150371"/>
                  </a:lnTo>
                  <a:lnTo>
                    <a:pt x="1376324" y="175019"/>
                  </a:lnTo>
                  <a:lnTo>
                    <a:pt x="1409174" y="201310"/>
                  </a:lnTo>
                  <a:lnTo>
                    <a:pt x="1440695" y="229182"/>
                  </a:lnTo>
                  <a:lnTo>
                    <a:pt x="1470810" y="258567"/>
                  </a:lnTo>
                  <a:lnTo>
                    <a:pt x="1499447" y="289394"/>
                  </a:lnTo>
                  <a:lnTo>
                    <a:pt x="1526537" y="321589"/>
                  </a:lnTo>
                  <a:lnTo>
                    <a:pt x="1552014" y="355075"/>
                  </a:lnTo>
                  <a:lnTo>
                    <a:pt x="1575818" y="389770"/>
                  </a:lnTo>
                  <a:lnTo>
                    <a:pt x="1597890" y="425592"/>
                  </a:lnTo>
                  <a:lnTo>
                    <a:pt x="1618179" y="462453"/>
                  </a:lnTo>
                  <a:lnTo>
                    <a:pt x="1636634" y="500266"/>
                  </a:lnTo>
                  <a:lnTo>
                    <a:pt x="1653211" y="538938"/>
                  </a:lnTo>
                  <a:lnTo>
                    <a:pt x="1667871" y="578378"/>
                  </a:lnTo>
                  <a:lnTo>
                    <a:pt x="1680578" y="618489"/>
                  </a:lnTo>
                  <a:lnTo>
                    <a:pt x="1691302" y="659176"/>
                  </a:lnTo>
                  <a:lnTo>
                    <a:pt x="1700016" y="700339"/>
                  </a:lnTo>
                  <a:lnTo>
                    <a:pt x="1706701" y="741881"/>
                  </a:lnTo>
                  <a:lnTo>
                    <a:pt x="1711338" y="783701"/>
                  </a:lnTo>
                  <a:lnTo>
                    <a:pt x="1713918" y="825697"/>
                  </a:lnTo>
                  <a:lnTo>
                    <a:pt x="1714499" y="857249"/>
                  </a:lnTo>
                  <a:close/>
                </a:path>
              </a:pathLst>
            </a:custGeom>
            <a:ln w="19049">
              <a:solidFill>
                <a:srgbClr val="F9731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3401674" y="269557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434940" y="476249"/>
                  </a:moveTo>
                  <a:lnTo>
                    <a:pt x="41309" y="476249"/>
                  </a:lnTo>
                  <a:lnTo>
                    <a:pt x="35234" y="475041"/>
                  </a:lnTo>
                  <a:lnTo>
                    <a:pt x="1208" y="441015"/>
                  </a:lnTo>
                  <a:lnTo>
                    <a:pt x="0" y="434940"/>
                  </a:lnTo>
                  <a:lnTo>
                    <a:pt x="0" y="41309"/>
                  </a:lnTo>
                  <a:lnTo>
                    <a:pt x="23564" y="6042"/>
                  </a:lnTo>
                  <a:lnTo>
                    <a:pt x="41309" y="0"/>
                  </a:lnTo>
                  <a:lnTo>
                    <a:pt x="47625" y="0"/>
                  </a:lnTo>
                  <a:lnTo>
                    <a:pt x="434940" y="0"/>
                  </a:lnTo>
                  <a:lnTo>
                    <a:pt x="470207" y="23564"/>
                  </a:lnTo>
                  <a:lnTo>
                    <a:pt x="476249" y="41309"/>
                  </a:lnTo>
                  <a:lnTo>
                    <a:pt x="476249" y="434940"/>
                  </a:lnTo>
                  <a:lnTo>
                    <a:pt x="452684" y="470207"/>
                  </a:lnTo>
                  <a:lnTo>
                    <a:pt x="441015" y="475041"/>
                  </a:lnTo>
                  <a:lnTo>
                    <a:pt x="434940" y="476249"/>
                  </a:lnTo>
                  <a:close/>
                </a:path>
              </a:pathLst>
            </a:custGeom>
            <a:solidFill>
              <a:srgbClr val="2562EB">
                <a:alpha val="1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3401674" y="269557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47625" y="0"/>
                  </a:moveTo>
                  <a:lnTo>
                    <a:pt x="428625" y="0"/>
                  </a:lnTo>
                  <a:lnTo>
                    <a:pt x="434940" y="0"/>
                  </a:lnTo>
                  <a:lnTo>
                    <a:pt x="441015" y="1208"/>
                  </a:lnTo>
                  <a:lnTo>
                    <a:pt x="446850" y="3625"/>
                  </a:lnTo>
                  <a:lnTo>
                    <a:pt x="452684" y="6042"/>
                  </a:lnTo>
                  <a:lnTo>
                    <a:pt x="457835" y="9483"/>
                  </a:lnTo>
                  <a:lnTo>
                    <a:pt x="476250" y="47624"/>
                  </a:lnTo>
                  <a:lnTo>
                    <a:pt x="476250" y="428624"/>
                  </a:lnTo>
                  <a:lnTo>
                    <a:pt x="457835" y="466766"/>
                  </a:lnTo>
                  <a:lnTo>
                    <a:pt x="428625" y="476249"/>
                  </a:lnTo>
                  <a:lnTo>
                    <a:pt x="47625" y="476249"/>
                  </a:lnTo>
                  <a:lnTo>
                    <a:pt x="9483" y="457835"/>
                  </a:lnTo>
                  <a:lnTo>
                    <a:pt x="0" y="434940"/>
                  </a:lnTo>
                  <a:lnTo>
                    <a:pt x="0" y="428624"/>
                  </a:lnTo>
                  <a:lnTo>
                    <a:pt x="0" y="47624"/>
                  </a:lnTo>
                  <a:lnTo>
                    <a:pt x="13949" y="13948"/>
                  </a:lnTo>
                  <a:lnTo>
                    <a:pt x="18414" y="9483"/>
                  </a:lnTo>
                  <a:lnTo>
                    <a:pt x="23564" y="6042"/>
                  </a:lnTo>
                  <a:lnTo>
                    <a:pt x="29399" y="3625"/>
                  </a:lnTo>
                  <a:lnTo>
                    <a:pt x="35234" y="1208"/>
                  </a:lnTo>
                  <a:lnTo>
                    <a:pt x="41309" y="0"/>
                  </a:lnTo>
                  <a:lnTo>
                    <a:pt x="47625" y="0"/>
                  </a:lnTo>
                  <a:close/>
                </a:path>
              </a:pathLst>
            </a:custGeom>
            <a:ln w="19049">
              <a:solidFill>
                <a:srgbClr val="2562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4068423" y="326707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39690" y="380999"/>
                  </a:moveTo>
                  <a:lnTo>
                    <a:pt x="41309" y="380999"/>
                  </a:lnTo>
                  <a:lnTo>
                    <a:pt x="35234" y="379791"/>
                  </a:lnTo>
                  <a:lnTo>
                    <a:pt x="1208" y="345765"/>
                  </a:lnTo>
                  <a:lnTo>
                    <a:pt x="0" y="339690"/>
                  </a:lnTo>
                  <a:lnTo>
                    <a:pt x="0" y="41309"/>
                  </a:lnTo>
                  <a:lnTo>
                    <a:pt x="23564" y="6041"/>
                  </a:lnTo>
                  <a:lnTo>
                    <a:pt x="41309" y="0"/>
                  </a:lnTo>
                  <a:lnTo>
                    <a:pt x="47625" y="0"/>
                  </a:lnTo>
                  <a:lnTo>
                    <a:pt x="339690" y="0"/>
                  </a:lnTo>
                  <a:lnTo>
                    <a:pt x="374957" y="23564"/>
                  </a:lnTo>
                  <a:lnTo>
                    <a:pt x="380999" y="41309"/>
                  </a:lnTo>
                  <a:lnTo>
                    <a:pt x="380999" y="339690"/>
                  </a:lnTo>
                  <a:lnTo>
                    <a:pt x="357435" y="374957"/>
                  </a:lnTo>
                  <a:lnTo>
                    <a:pt x="345765" y="379791"/>
                  </a:lnTo>
                  <a:lnTo>
                    <a:pt x="339690" y="380999"/>
                  </a:lnTo>
                  <a:close/>
                </a:path>
              </a:pathLst>
            </a:custGeom>
            <a:solidFill>
              <a:srgbClr val="F97316">
                <a:alpha val="1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4068423" y="326707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47625" y="0"/>
                  </a:moveTo>
                  <a:lnTo>
                    <a:pt x="333375" y="0"/>
                  </a:lnTo>
                  <a:lnTo>
                    <a:pt x="339690" y="0"/>
                  </a:lnTo>
                  <a:lnTo>
                    <a:pt x="345765" y="1208"/>
                  </a:lnTo>
                  <a:lnTo>
                    <a:pt x="351600" y="3625"/>
                  </a:lnTo>
                  <a:lnTo>
                    <a:pt x="357435" y="6041"/>
                  </a:lnTo>
                  <a:lnTo>
                    <a:pt x="362585" y="9483"/>
                  </a:lnTo>
                  <a:lnTo>
                    <a:pt x="367050" y="13948"/>
                  </a:lnTo>
                  <a:lnTo>
                    <a:pt x="371516" y="18414"/>
                  </a:lnTo>
                  <a:lnTo>
                    <a:pt x="374957" y="23564"/>
                  </a:lnTo>
                  <a:lnTo>
                    <a:pt x="377374" y="29399"/>
                  </a:lnTo>
                  <a:lnTo>
                    <a:pt x="379791" y="35234"/>
                  </a:lnTo>
                  <a:lnTo>
                    <a:pt x="380999" y="41309"/>
                  </a:lnTo>
                  <a:lnTo>
                    <a:pt x="381000" y="47624"/>
                  </a:lnTo>
                  <a:lnTo>
                    <a:pt x="381000" y="333374"/>
                  </a:lnTo>
                  <a:lnTo>
                    <a:pt x="380999" y="339690"/>
                  </a:lnTo>
                  <a:lnTo>
                    <a:pt x="379791" y="345765"/>
                  </a:lnTo>
                  <a:lnTo>
                    <a:pt x="377374" y="351600"/>
                  </a:lnTo>
                  <a:lnTo>
                    <a:pt x="374957" y="357434"/>
                  </a:lnTo>
                  <a:lnTo>
                    <a:pt x="339690" y="380999"/>
                  </a:lnTo>
                  <a:lnTo>
                    <a:pt x="333375" y="380999"/>
                  </a:lnTo>
                  <a:lnTo>
                    <a:pt x="47625" y="380999"/>
                  </a:lnTo>
                  <a:lnTo>
                    <a:pt x="41309" y="380999"/>
                  </a:lnTo>
                  <a:lnTo>
                    <a:pt x="35234" y="379791"/>
                  </a:lnTo>
                  <a:lnTo>
                    <a:pt x="29399" y="377374"/>
                  </a:lnTo>
                  <a:lnTo>
                    <a:pt x="23564" y="374957"/>
                  </a:lnTo>
                  <a:lnTo>
                    <a:pt x="0" y="339690"/>
                  </a:lnTo>
                  <a:lnTo>
                    <a:pt x="0" y="333374"/>
                  </a:lnTo>
                  <a:lnTo>
                    <a:pt x="0" y="47624"/>
                  </a:lnTo>
                  <a:lnTo>
                    <a:pt x="0" y="41309"/>
                  </a:lnTo>
                  <a:lnTo>
                    <a:pt x="1208" y="35234"/>
                  </a:lnTo>
                  <a:lnTo>
                    <a:pt x="3625" y="29399"/>
                  </a:lnTo>
                  <a:lnTo>
                    <a:pt x="6042" y="23564"/>
                  </a:lnTo>
                  <a:lnTo>
                    <a:pt x="9483" y="18414"/>
                  </a:lnTo>
                  <a:lnTo>
                    <a:pt x="13949" y="13948"/>
                  </a:lnTo>
                  <a:lnTo>
                    <a:pt x="18414" y="9483"/>
                  </a:lnTo>
                  <a:lnTo>
                    <a:pt x="23564" y="6041"/>
                  </a:lnTo>
                  <a:lnTo>
                    <a:pt x="29399" y="3625"/>
                  </a:lnTo>
                  <a:lnTo>
                    <a:pt x="35234" y="1208"/>
                  </a:lnTo>
                  <a:lnTo>
                    <a:pt x="41309" y="0"/>
                  </a:lnTo>
                  <a:lnTo>
                    <a:pt x="47625" y="0"/>
                  </a:lnTo>
                  <a:close/>
                </a:path>
              </a:pathLst>
            </a:custGeom>
            <a:ln w="19049">
              <a:solidFill>
                <a:srgbClr val="F9731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3020674" y="3457574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530190" y="571499"/>
                  </a:moveTo>
                  <a:lnTo>
                    <a:pt x="41309" y="571499"/>
                  </a:lnTo>
                  <a:lnTo>
                    <a:pt x="35234" y="570291"/>
                  </a:lnTo>
                  <a:lnTo>
                    <a:pt x="1208" y="536265"/>
                  </a:lnTo>
                  <a:lnTo>
                    <a:pt x="0" y="530190"/>
                  </a:lnTo>
                  <a:lnTo>
                    <a:pt x="0" y="41309"/>
                  </a:lnTo>
                  <a:lnTo>
                    <a:pt x="23564" y="6041"/>
                  </a:lnTo>
                  <a:lnTo>
                    <a:pt x="41309" y="0"/>
                  </a:lnTo>
                  <a:lnTo>
                    <a:pt x="47625" y="0"/>
                  </a:lnTo>
                  <a:lnTo>
                    <a:pt x="530190" y="0"/>
                  </a:lnTo>
                  <a:lnTo>
                    <a:pt x="565457" y="23564"/>
                  </a:lnTo>
                  <a:lnTo>
                    <a:pt x="571499" y="41309"/>
                  </a:lnTo>
                  <a:lnTo>
                    <a:pt x="571499" y="530190"/>
                  </a:lnTo>
                  <a:lnTo>
                    <a:pt x="547934" y="565457"/>
                  </a:lnTo>
                  <a:lnTo>
                    <a:pt x="536265" y="570291"/>
                  </a:lnTo>
                  <a:lnTo>
                    <a:pt x="530190" y="571499"/>
                  </a:lnTo>
                  <a:close/>
                </a:path>
              </a:pathLst>
            </a:custGeom>
            <a:solidFill>
              <a:srgbClr val="2562EB">
                <a:alpha val="1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3020674" y="3457574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47625" y="0"/>
                  </a:moveTo>
                  <a:lnTo>
                    <a:pt x="523875" y="0"/>
                  </a:lnTo>
                  <a:lnTo>
                    <a:pt x="530190" y="0"/>
                  </a:lnTo>
                  <a:lnTo>
                    <a:pt x="536265" y="1208"/>
                  </a:lnTo>
                  <a:lnTo>
                    <a:pt x="542100" y="3625"/>
                  </a:lnTo>
                  <a:lnTo>
                    <a:pt x="547934" y="6041"/>
                  </a:lnTo>
                  <a:lnTo>
                    <a:pt x="553085" y="9483"/>
                  </a:lnTo>
                  <a:lnTo>
                    <a:pt x="557550" y="13948"/>
                  </a:lnTo>
                  <a:lnTo>
                    <a:pt x="562016" y="18414"/>
                  </a:lnTo>
                  <a:lnTo>
                    <a:pt x="565457" y="23564"/>
                  </a:lnTo>
                  <a:lnTo>
                    <a:pt x="567874" y="29399"/>
                  </a:lnTo>
                  <a:lnTo>
                    <a:pt x="570291" y="35234"/>
                  </a:lnTo>
                  <a:lnTo>
                    <a:pt x="571499" y="41309"/>
                  </a:lnTo>
                  <a:lnTo>
                    <a:pt x="571500" y="47624"/>
                  </a:lnTo>
                  <a:lnTo>
                    <a:pt x="571500" y="523874"/>
                  </a:lnTo>
                  <a:lnTo>
                    <a:pt x="571499" y="530190"/>
                  </a:lnTo>
                  <a:lnTo>
                    <a:pt x="570291" y="536265"/>
                  </a:lnTo>
                  <a:lnTo>
                    <a:pt x="567874" y="542099"/>
                  </a:lnTo>
                  <a:lnTo>
                    <a:pt x="565457" y="547934"/>
                  </a:lnTo>
                  <a:lnTo>
                    <a:pt x="542100" y="567874"/>
                  </a:lnTo>
                  <a:lnTo>
                    <a:pt x="536265" y="570291"/>
                  </a:lnTo>
                  <a:lnTo>
                    <a:pt x="530190" y="571499"/>
                  </a:lnTo>
                  <a:lnTo>
                    <a:pt x="523875" y="571499"/>
                  </a:lnTo>
                  <a:lnTo>
                    <a:pt x="47625" y="571499"/>
                  </a:lnTo>
                  <a:lnTo>
                    <a:pt x="41309" y="571499"/>
                  </a:lnTo>
                  <a:lnTo>
                    <a:pt x="35234" y="570291"/>
                  </a:lnTo>
                  <a:lnTo>
                    <a:pt x="29399" y="567874"/>
                  </a:lnTo>
                  <a:lnTo>
                    <a:pt x="23564" y="565457"/>
                  </a:lnTo>
                  <a:lnTo>
                    <a:pt x="3625" y="542099"/>
                  </a:lnTo>
                  <a:lnTo>
                    <a:pt x="1208" y="536265"/>
                  </a:lnTo>
                  <a:lnTo>
                    <a:pt x="0" y="530190"/>
                  </a:lnTo>
                  <a:lnTo>
                    <a:pt x="0" y="523874"/>
                  </a:lnTo>
                  <a:lnTo>
                    <a:pt x="0" y="47624"/>
                  </a:lnTo>
                  <a:lnTo>
                    <a:pt x="0" y="41309"/>
                  </a:lnTo>
                  <a:lnTo>
                    <a:pt x="1208" y="35234"/>
                  </a:lnTo>
                  <a:lnTo>
                    <a:pt x="3625" y="29399"/>
                  </a:lnTo>
                  <a:lnTo>
                    <a:pt x="6042" y="23564"/>
                  </a:lnTo>
                  <a:lnTo>
                    <a:pt x="9483" y="18414"/>
                  </a:lnTo>
                  <a:lnTo>
                    <a:pt x="13949" y="13948"/>
                  </a:lnTo>
                  <a:lnTo>
                    <a:pt x="18414" y="9483"/>
                  </a:lnTo>
                  <a:lnTo>
                    <a:pt x="23564" y="6041"/>
                  </a:lnTo>
                  <a:lnTo>
                    <a:pt x="29399" y="3625"/>
                  </a:lnTo>
                  <a:lnTo>
                    <a:pt x="35234" y="1208"/>
                  </a:lnTo>
                  <a:lnTo>
                    <a:pt x="41309" y="0"/>
                  </a:lnTo>
                  <a:lnTo>
                    <a:pt x="47625" y="0"/>
                  </a:lnTo>
                  <a:close/>
                </a:path>
              </a:pathLst>
            </a:custGeom>
            <a:ln w="19049">
              <a:solidFill>
                <a:srgbClr val="2562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2973049" y="2695574"/>
              <a:ext cx="1285875" cy="1285875"/>
            </a:xfrm>
            <a:custGeom>
              <a:avLst/>
              <a:gdLst/>
              <a:ahLst/>
              <a:cxnLst/>
              <a:rect l="l" t="t" r="r" b="b"/>
              <a:pathLst>
                <a:path w="1285875" h="1285875">
                  <a:moveTo>
                    <a:pt x="666749" y="0"/>
                  </a:moveTo>
                  <a:lnTo>
                    <a:pt x="666749" y="1285874"/>
                  </a:lnTo>
                </a:path>
                <a:path w="1285875" h="1285875">
                  <a:moveTo>
                    <a:pt x="0" y="666749"/>
                  </a:moveTo>
                  <a:lnTo>
                    <a:pt x="1285874" y="666749"/>
                  </a:lnTo>
                </a:path>
              </a:pathLst>
            </a:custGeom>
            <a:ln w="9524">
              <a:solidFill>
                <a:srgbClr val="2562EB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0" b="0">
                <a:latin typeface="Arial Black"/>
                <a:cs typeface="Arial Black"/>
              </a:rPr>
              <a:t>Impact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571499" y="3762374"/>
            <a:ext cx="14401800" cy="800100"/>
            <a:chOff x="571499" y="3762374"/>
            <a:chExt cx="14401800" cy="800100"/>
          </a:xfrm>
        </p:grpSpPr>
        <p:sp>
          <p:nvSpPr>
            <p:cNvPr id="4" name="object 4" descr=""/>
            <p:cNvSpPr/>
            <p:nvPr/>
          </p:nvSpPr>
          <p:spPr>
            <a:xfrm>
              <a:off x="590549" y="3762374"/>
              <a:ext cx="14382750" cy="800100"/>
            </a:xfrm>
            <a:custGeom>
              <a:avLst/>
              <a:gdLst/>
              <a:ahLst/>
              <a:cxnLst/>
              <a:rect l="l" t="t" r="r" b="b"/>
              <a:pathLst>
                <a:path w="14382750" h="800100">
                  <a:moveTo>
                    <a:pt x="14311552" y="800099"/>
                  </a:moveTo>
                  <a:lnTo>
                    <a:pt x="0" y="800099"/>
                  </a:lnTo>
                  <a:lnTo>
                    <a:pt x="0" y="0"/>
                  </a:lnTo>
                  <a:lnTo>
                    <a:pt x="14311552" y="0"/>
                  </a:lnTo>
                  <a:lnTo>
                    <a:pt x="14316506" y="488"/>
                  </a:lnTo>
                  <a:lnTo>
                    <a:pt x="14353041" y="15621"/>
                  </a:lnTo>
                  <a:lnTo>
                    <a:pt x="14378860" y="51661"/>
                  </a:lnTo>
                  <a:lnTo>
                    <a:pt x="14382748" y="71196"/>
                  </a:lnTo>
                  <a:lnTo>
                    <a:pt x="14382748" y="728903"/>
                  </a:lnTo>
                  <a:lnTo>
                    <a:pt x="14367124" y="770393"/>
                  </a:lnTo>
                  <a:lnTo>
                    <a:pt x="14331085" y="796213"/>
                  </a:lnTo>
                  <a:lnTo>
                    <a:pt x="14311552" y="800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71499" y="3762374"/>
              <a:ext cx="38100" cy="800100"/>
            </a:xfrm>
            <a:custGeom>
              <a:avLst/>
              <a:gdLst/>
              <a:ahLst/>
              <a:cxnLst/>
              <a:rect l="l" t="t" r="r" b="b"/>
              <a:pathLst>
                <a:path w="38100" h="800100">
                  <a:moveTo>
                    <a:pt x="38099" y="800099"/>
                  </a:moveTo>
                  <a:lnTo>
                    <a:pt x="0" y="8000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8000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099" y="4041774"/>
              <a:ext cx="228600" cy="203200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558800" y="1225550"/>
            <a:ext cx="50044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75">
                <a:solidFill>
                  <a:srgbClr val="374050"/>
                </a:solidFill>
                <a:latin typeface="Arial Black"/>
                <a:cs typeface="Arial Black"/>
              </a:rPr>
              <a:t>PrepMate</a:t>
            </a:r>
            <a:r>
              <a:rPr dirty="0" sz="1500" spc="-105">
                <a:solidFill>
                  <a:srgbClr val="374050"/>
                </a:solidFill>
                <a:latin typeface="Arial Black"/>
                <a:cs typeface="Arial Black"/>
              </a:rPr>
              <a:t> </a:t>
            </a:r>
            <a:r>
              <a:rPr dirty="0" sz="1500" spc="-80">
                <a:solidFill>
                  <a:srgbClr val="374050"/>
                </a:solidFill>
                <a:latin typeface="Arial Black"/>
                <a:cs typeface="Arial Black"/>
              </a:rPr>
              <a:t>creates</a:t>
            </a:r>
            <a:r>
              <a:rPr dirty="0" sz="1500" spc="-100">
                <a:solidFill>
                  <a:srgbClr val="374050"/>
                </a:solidFill>
                <a:latin typeface="Arial Black"/>
                <a:cs typeface="Arial Black"/>
              </a:rPr>
              <a:t> </a:t>
            </a:r>
            <a:r>
              <a:rPr dirty="0" sz="1500" spc="-35">
                <a:solidFill>
                  <a:srgbClr val="374050"/>
                </a:solidFill>
                <a:latin typeface="Arial Black"/>
                <a:cs typeface="Arial Black"/>
              </a:rPr>
              <a:t>meaningful</a:t>
            </a:r>
            <a:r>
              <a:rPr dirty="0" sz="1500" spc="-100">
                <a:solidFill>
                  <a:srgbClr val="374050"/>
                </a:solidFill>
                <a:latin typeface="Arial Black"/>
                <a:cs typeface="Arial Black"/>
              </a:rPr>
              <a:t> </a:t>
            </a:r>
            <a:r>
              <a:rPr dirty="0" sz="1500" spc="-30">
                <a:solidFill>
                  <a:srgbClr val="374050"/>
                </a:solidFill>
                <a:latin typeface="Arial Black"/>
                <a:cs typeface="Arial Black"/>
              </a:rPr>
              <a:t>change</a:t>
            </a:r>
            <a:r>
              <a:rPr dirty="0" sz="1500" spc="-105">
                <a:solidFill>
                  <a:srgbClr val="374050"/>
                </a:solidFill>
                <a:latin typeface="Arial Black"/>
                <a:cs typeface="Arial Black"/>
              </a:rPr>
              <a:t> </a:t>
            </a:r>
            <a:r>
              <a:rPr dirty="0" sz="1500" spc="-55">
                <a:solidFill>
                  <a:srgbClr val="374050"/>
                </a:solidFill>
                <a:latin typeface="Arial Black"/>
                <a:cs typeface="Arial Black"/>
              </a:rPr>
              <a:t>in</a:t>
            </a:r>
            <a:r>
              <a:rPr dirty="0" sz="1500" spc="-100">
                <a:solidFill>
                  <a:srgbClr val="374050"/>
                </a:solidFill>
                <a:latin typeface="Arial Black"/>
                <a:cs typeface="Arial Black"/>
              </a:rPr>
              <a:t> </a:t>
            </a:r>
            <a:r>
              <a:rPr dirty="0" sz="1500" spc="-25">
                <a:solidFill>
                  <a:srgbClr val="374050"/>
                </a:solidFill>
                <a:latin typeface="Arial Black"/>
                <a:cs typeface="Arial Black"/>
              </a:rPr>
              <a:t>education:</a:t>
            </a:r>
            <a:endParaRPr sz="1500">
              <a:latin typeface="Arial Black"/>
              <a:cs typeface="Arial Black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4849" y="1908175"/>
            <a:ext cx="190500" cy="193675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168399" y="1729660"/>
            <a:ext cx="6131560" cy="75247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350" spc="60">
                <a:solidFill>
                  <a:srgbClr val="1F2937"/>
                </a:solidFill>
                <a:latin typeface="Trebuchet MS"/>
                <a:cs typeface="Trebuchet MS"/>
              </a:rPr>
              <a:t>Inclusive</a:t>
            </a:r>
            <a:r>
              <a:rPr dirty="0" sz="1350" spc="-25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>
                <a:solidFill>
                  <a:srgbClr val="1F2937"/>
                </a:solidFill>
                <a:latin typeface="Trebuchet MS"/>
                <a:cs typeface="Trebuchet MS"/>
              </a:rPr>
              <a:t>&amp;</a:t>
            </a:r>
            <a:r>
              <a:rPr dirty="0" sz="1350" spc="-2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50">
                <a:solidFill>
                  <a:srgbClr val="1F2937"/>
                </a:solidFill>
                <a:latin typeface="Trebuchet MS"/>
                <a:cs typeface="Trebuchet MS"/>
              </a:rPr>
              <a:t>Bilingual</a:t>
            </a:r>
            <a:r>
              <a:rPr dirty="0" sz="1350" spc="-2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95">
                <a:solidFill>
                  <a:srgbClr val="1F2937"/>
                </a:solidFill>
                <a:latin typeface="Trebuchet MS"/>
                <a:cs typeface="Trebuchet MS"/>
              </a:rPr>
              <a:t>Exam</a:t>
            </a:r>
            <a:r>
              <a:rPr dirty="0" sz="1350" spc="-2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40">
                <a:solidFill>
                  <a:srgbClr val="1F2937"/>
                </a:solidFill>
                <a:latin typeface="Trebuchet MS"/>
                <a:cs typeface="Trebuchet MS"/>
              </a:rPr>
              <a:t>Prep</a:t>
            </a:r>
            <a:endParaRPr sz="1350">
              <a:latin typeface="Trebuchet MS"/>
              <a:cs typeface="Trebuchet MS"/>
            </a:endParaRPr>
          </a:p>
          <a:p>
            <a:pPr marL="12700" marR="5080">
              <a:lnSpc>
                <a:spcPct val="125000"/>
              </a:lnSpc>
              <a:spcBef>
                <a:spcPts val="45"/>
              </a:spcBef>
            </a:pPr>
            <a:r>
              <a:rPr dirty="0" sz="1200" spc="75">
                <a:solidFill>
                  <a:srgbClr val="4A5462"/>
                </a:solidFill>
                <a:latin typeface="Trebuchet MS"/>
                <a:cs typeface="Trebuchet MS"/>
              </a:rPr>
              <a:t>Breaking</a:t>
            </a:r>
            <a:r>
              <a:rPr dirty="0" sz="120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30">
                <a:solidFill>
                  <a:srgbClr val="4A5462"/>
                </a:solidFill>
                <a:latin typeface="Trebuchet MS"/>
                <a:cs typeface="Trebuchet MS"/>
              </a:rPr>
              <a:t>language</a:t>
            </a:r>
            <a:r>
              <a:rPr dirty="0" sz="120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55">
                <a:solidFill>
                  <a:srgbClr val="4A5462"/>
                </a:solidFill>
                <a:latin typeface="Trebuchet MS"/>
                <a:cs typeface="Trebuchet MS"/>
              </a:rPr>
              <a:t>barriers</a:t>
            </a:r>
            <a:r>
              <a:rPr dirty="0" sz="120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with</a:t>
            </a:r>
            <a:r>
              <a:rPr dirty="0" sz="120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4A5462"/>
                </a:solidFill>
                <a:latin typeface="Trebuchet MS"/>
                <a:cs typeface="Trebuchet MS"/>
              </a:rPr>
              <a:t>Hindi-</a:t>
            </a:r>
            <a:r>
              <a:rPr dirty="0" sz="1200" spc="65">
                <a:solidFill>
                  <a:srgbClr val="4A5462"/>
                </a:solidFill>
                <a:latin typeface="Trebuchet MS"/>
                <a:cs typeface="Trebuchet MS"/>
              </a:rPr>
              <a:t>English</a:t>
            </a:r>
            <a:r>
              <a:rPr dirty="0" sz="1200" spc="-1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4A5462"/>
                </a:solidFill>
                <a:latin typeface="Trebuchet MS"/>
                <a:cs typeface="Trebuchet MS"/>
              </a:rPr>
              <a:t>support,</a:t>
            </a:r>
            <a:r>
              <a:rPr dirty="0" sz="120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95">
                <a:solidFill>
                  <a:srgbClr val="4A5462"/>
                </a:solidFill>
                <a:latin typeface="Trebuchet MS"/>
                <a:cs typeface="Trebuchet MS"/>
              </a:rPr>
              <a:t>reaching</a:t>
            </a:r>
            <a:r>
              <a:rPr dirty="0" sz="120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4A5462"/>
                </a:solidFill>
                <a:latin typeface="Trebuchet MS"/>
                <a:cs typeface="Trebuchet MS"/>
              </a:rPr>
              <a:t>students</a:t>
            </a:r>
            <a:r>
              <a:rPr dirty="0" sz="1200" spc="-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00">
                <a:solidFill>
                  <a:srgbClr val="4A5462"/>
                </a:solidFill>
                <a:latin typeface="Trebuchet MS"/>
                <a:cs typeface="Trebuchet MS"/>
              </a:rPr>
              <a:t>across </a:t>
            </a:r>
            <a:r>
              <a:rPr dirty="0" sz="1200" spc="75">
                <a:solidFill>
                  <a:srgbClr val="4A5462"/>
                </a:solidFill>
                <a:latin typeface="Trebuchet MS"/>
                <a:cs typeface="Trebuchet MS"/>
              </a:rPr>
              <a:t>regions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74012" y="1908175"/>
            <a:ext cx="244475" cy="19367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8464550" y="1729660"/>
            <a:ext cx="6498590" cy="52387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350" spc="135">
                <a:solidFill>
                  <a:srgbClr val="1F2937"/>
                </a:solidFill>
                <a:latin typeface="Trebuchet MS"/>
                <a:cs typeface="Trebuchet MS"/>
              </a:rPr>
              <a:t>Academics</a:t>
            </a:r>
            <a:r>
              <a:rPr dirty="0" sz="1350" spc="35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204">
                <a:solidFill>
                  <a:srgbClr val="1F2937"/>
                </a:solidFill>
                <a:latin typeface="Trebuchet MS"/>
                <a:cs typeface="Trebuchet MS"/>
              </a:rPr>
              <a:t>+</a:t>
            </a:r>
            <a:r>
              <a:rPr dirty="0" sz="1350" spc="35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>
                <a:solidFill>
                  <a:srgbClr val="1F2937"/>
                </a:solidFill>
                <a:latin typeface="Trebuchet MS"/>
                <a:cs typeface="Trebuchet MS"/>
              </a:rPr>
              <a:t>Well-</a:t>
            </a:r>
            <a:r>
              <a:rPr dirty="0" sz="1350" spc="135">
                <a:solidFill>
                  <a:srgbClr val="1F2937"/>
                </a:solidFill>
                <a:latin typeface="Trebuchet MS"/>
                <a:cs typeface="Trebuchet MS"/>
              </a:rPr>
              <a:t>being</a:t>
            </a:r>
            <a:r>
              <a:rPr dirty="0" sz="1350" spc="35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95">
                <a:solidFill>
                  <a:srgbClr val="1F2937"/>
                </a:solidFill>
                <a:latin typeface="Trebuchet MS"/>
                <a:cs typeface="Trebuchet MS"/>
              </a:rPr>
              <a:t>Balance</a:t>
            </a:r>
            <a:endParaRPr sz="1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Holistic </a:t>
            </a:r>
            <a:r>
              <a:rPr dirty="0" sz="1200" spc="120">
                <a:solidFill>
                  <a:srgbClr val="4A5462"/>
                </a:solidFill>
                <a:latin typeface="Trebuchet MS"/>
                <a:cs typeface="Trebuchet MS"/>
              </a:rPr>
              <a:t>approach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10">
                <a:solidFill>
                  <a:srgbClr val="4A5462"/>
                </a:solidFill>
                <a:latin typeface="Trebuchet MS"/>
                <a:cs typeface="Trebuchet MS"/>
              </a:rPr>
              <a:t>addressing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4A5462"/>
                </a:solidFill>
                <a:latin typeface="Trebuchet MS"/>
                <a:cs typeface="Trebuchet MS"/>
              </a:rPr>
              <a:t>both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25">
                <a:solidFill>
                  <a:srgbClr val="4A5462"/>
                </a:solidFill>
                <a:latin typeface="Trebuchet MS"/>
                <a:cs typeface="Trebuchet MS"/>
              </a:rPr>
              <a:t>academic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4A5462"/>
                </a:solidFill>
                <a:latin typeface="Trebuchet MS"/>
                <a:cs typeface="Trebuchet MS"/>
              </a:rPr>
              <a:t>achievement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45">
                <a:solidFill>
                  <a:srgbClr val="4A5462"/>
                </a:solidFill>
                <a:latin typeface="Trebuchet MS"/>
                <a:cs typeface="Trebuchet MS"/>
              </a:rPr>
              <a:t>and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4A5462"/>
                </a:solidFill>
                <a:latin typeface="Trebuchet MS"/>
                <a:cs typeface="Trebuchet MS"/>
              </a:rPr>
              <a:t>mental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4A5462"/>
                </a:solidFill>
                <a:latin typeface="Trebuchet MS"/>
                <a:cs typeface="Trebuchet MS"/>
              </a:rPr>
              <a:t>health</a:t>
            </a:r>
            <a:r>
              <a:rPr dirty="0" sz="1200" spc="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95">
                <a:solidFill>
                  <a:srgbClr val="4A5462"/>
                </a:solidFill>
                <a:latin typeface="Trebuchet MS"/>
                <a:cs typeface="Trebuchet MS"/>
              </a:rPr>
              <a:t>needs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1037" y="2994024"/>
            <a:ext cx="238125" cy="193675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1168399" y="2815510"/>
            <a:ext cx="5216525" cy="52387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350" spc="85">
                <a:solidFill>
                  <a:srgbClr val="1F2937"/>
                </a:solidFill>
                <a:latin typeface="Trebuchet MS"/>
                <a:cs typeface="Trebuchet MS"/>
              </a:rPr>
              <a:t>Bridges</a:t>
            </a:r>
            <a:r>
              <a:rPr dirty="0" sz="1350" spc="-3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50">
                <a:solidFill>
                  <a:srgbClr val="1F2937"/>
                </a:solidFill>
                <a:latin typeface="Trebuchet MS"/>
                <a:cs typeface="Trebuchet MS"/>
              </a:rPr>
              <a:t>AI-</a:t>
            </a:r>
            <a:r>
              <a:rPr dirty="0" sz="1350" spc="175">
                <a:solidFill>
                  <a:srgbClr val="1F2937"/>
                </a:solidFill>
                <a:latin typeface="Trebuchet MS"/>
                <a:cs typeface="Trebuchet MS"/>
              </a:rPr>
              <a:t>Human</a:t>
            </a:r>
            <a:r>
              <a:rPr dirty="0" sz="1350" spc="-25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135">
                <a:solidFill>
                  <a:srgbClr val="1F2937"/>
                </a:solidFill>
                <a:latin typeface="Trebuchet MS"/>
                <a:cs typeface="Trebuchet MS"/>
              </a:rPr>
              <a:t>Gap</a:t>
            </a:r>
            <a:endParaRPr sz="1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200" spc="90">
                <a:solidFill>
                  <a:srgbClr val="4A5462"/>
                </a:solidFill>
                <a:latin typeface="Trebuchet MS"/>
                <a:cs typeface="Trebuchet MS"/>
              </a:rPr>
              <a:t>More</a:t>
            </a:r>
            <a:r>
              <a:rPr dirty="0" sz="1200" spc="-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4A5462"/>
                </a:solidFill>
                <a:latin typeface="Trebuchet MS"/>
                <a:cs typeface="Trebuchet MS"/>
              </a:rPr>
              <a:t>than</a:t>
            </a:r>
            <a:r>
              <a:rPr dirty="0" sz="1200" spc="-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80">
                <a:solidFill>
                  <a:srgbClr val="4A5462"/>
                </a:solidFill>
                <a:latin typeface="Trebuchet MS"/>
                <a:cs typeface="Trebuchet MS"/>
              </a:rPr>
              <a:t>a</a:t>
            </a:r>
            <a:r>
              <a:rPr dirty="0" sz="1200" spc="-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4A5462"/>
                </a:solidFill>
                <a:latin typeface="Trebuchet MS"/>
                <a:cs typeface="Trebuchet MS"/>
              </a:rPr>
              <a:t>Q&amp;A</a:t>
            </a:r>
            <a:r>
              <a:rPr dirty="0" sz="12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4A5462"/>
                </a:solidFill>
                <a:latin typeface="Trebuchet MS"/>
                <a:cs typeface="Trebuchet MS"/>
              </a:rPr>
              <a:t>bot</a:t>
            </a:r>
            <a:r>
              <a:rPr dirty="0" sz="1200" spc="-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220">
                <a:solidFill>
                  <a:srgbClr val="4A5462"/>
                </a:solidFill>
                <a:latin typeface="Trebuchet MS"/>
                <a:cs typeface="Trebuchet MS"/>
              </a:rPr>
              <a:t>-</a:t>
            </a:r>
            <a:r>
              <a:rPr dirty="0" sz="1200" spc="-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4A5462"/>
                </a:solidFill>
                <a:latin typeface="Trebuchet MS"/>
                <a:cs typeface="Trebuchet MS"/>
              </a:rPr>
              <a:t>functions</a:t>
            </a:r>
            <a:r>
              <a:rPr dirty="0" sz="1200" spc="-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55">
                <a:solidFill>
                  <a:srgbClr val="4A5462"/>
                </a:solidFill>
                <a:latin typeface="Trebuchet MS"/>
                <a:cs typeface="Trebuchet MS"/>
              </a:rPr>
              <a:t>as</a:t>
            </a:r>
            <a:r>
              <a:rPr dirty="0" sz="12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45">
                <a:solidFill>
                  <a:srgbClr val="4A5462"/>
                </a:solidFill>
                <a:latin typeface="Trebuchet MS"/>
                <a:cs typeface="Trebuchet MS"/>
              </a:rPr>
              <a:t>an</a:t>
            </a:r>
            <a:r>
              <a:rPr dirty="0" sz="1200" spc="-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intelligent,</a:t>
            </a:r>
            <a:r>
              <a:rPr dirty="0" sz="1200" spc="-2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4A5462"/>
                </a:solidFill>
                <a:latin typeface="Trebuchet MS"/>
                <a:cs typeface="Trebuchet MS"/>
              </a:rPr>
              <a:t>adaptable</a:t>
            </a:r>
            <a:r>
              <a:rPr dirty="0" sz="1200" spc="-2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4A5462"/>
                </a:solidFill>
                <a:latin typeface="Trebuchet MS"/>
                <a:cs typeface="Trebuchet MS"/>
              </a:rPr>
              <a:t>mentor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74012" y="3006724"/>
            <a:ext cx="241300" cy="168275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8464550" y="2815510"/>
            <a:ext cx="6444615" cy="52387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350" spc="85">
                <a:solidFill>
                  <a:srgbClr val="1F2937"/>
                </a:solidFill>
                <a:latin typeface="Trebuchet MS"/>
                <a:cs typeface="Trebuchet MS"/>
              </a:rPr>
              <a:t>Democratizes</a:t>
            </a:r>
            <a:r>
              <a:rPr dirty="0" sz="1350" spc="-2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50">
                <a:solidFill>
                  <a:srgbClr val="1F2937"/>
                </a:solidFill>
                <a:latin typeface="Trebuchet MS"/>
                <a:cs typeface="Trebuchet MS"/>
              </a:rPr>
              <a:t>Quality</a:t>
            </a:r>
            <a:r>
              <a:rPr dirty="0" sz="1350" spc="-15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70">
                <a:solidFill>
                  <a:srgbClr val="1F2937"/>
                </a:solidFill>
                <a:latin typeface="Trebuchet MS"/>
                <a:cs typeface="Trebuchet MS"/>
              </a:rPr>
              <a:t>Education</a:t>
            </a:r>
            <a:endParaRPr sz="1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200" spc="120">
                <a:solidFill>
                  <a:srgbClr val="4A5462"/>
                </a:solidFill>
                <a:latin typeface="Trebuchet MS"/>
                <a:cs typeface="Trebuchet MS"/>
              </a:rPr>
              <a:t>Makes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20">
                <a:solidFill>
                  <a:srgbClr val="4A5462"/>
                </a:solidFill>
                <a:latin typeface="Trebuchet MS"/>
                <a:cs typeface="Trebuchet MS"/>
              </a:rPr>
              <a:t>premium-</a:t>
            </a:r>
            <a:r>
              <a:rPr dirty="0" sz="1200" spc="50">
                <a:solidFill>
                  <a:srgbClr val="4A5462"/>
                </a:solidFill>
                <a:latin typeface="Trebuchet MS"/>
                <a:cs typeface="Trebuchet MS"/>
              </a:rPr>
              <a:t>quality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4A5462"/>
                </a:solidFill>
                <a:latin typeface="Trebuchet MS"/>
                <a:cs typeface="Trebuchet MS"/>
              </a:rPr>
              <a:t>mentorship</a:t>
            </a:r>
            <a:r>
              <a:rPr dirty="0" sz="1200" spc="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4A5462"/>
                </a:solidFill>
                <a:latin typeface="Trebuchet MS"/>
                <a:cs typeface="Trebuchet MS"/>
              </a:rPr>
              <a:t>accessible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 to all</a:t>
            </a:r>
            <a:r>
              <a:rPr dirty="0" sz="1200" spc="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4A5462"/>
                </a:solidFill>
                <a:latin typeface="Trebuchet MS"/>
                <a:cs typeface="Trebuchet MS"/>
              </a:rPr>
              <a:t>students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4A5462"/>
                </a:solidFill>
                <a:latin typeface="Trebuchet MS"/>
                <a:cs typeface="Trebuchet MS"/>
              </a:rPr>
              <a:t>regardless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 of</a:t>
            </a:r>
            <a:r>
              <a:rPr dirty="0" sz="1200" spc="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50">
                <a:solidFill>
                  <a:srgbClr val="4A5462"/>
                </a:solidFill>
                <a:latin typeface="Trebuchet MS"/>
                <a:cs typeface="Trebuchet MS"/>
              </a:rPr>
              <a:t>location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168399" y="3863260"/>
            <a:ext cx="12314555" cy="52387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350" spc="65">
                <a:solidFill>
                  <a:srgbClr val="1F2937"/>
                </a:solidFill>
                <a:latin typeface="Trebuchet MS"/>
                <a:cs typeface="Trebuchet MS"/>
              </a:rPr>
              <a:t>Transformative</a:t>
            </a:r>
            <a:r>
              <a:rPr dirty="0" sz="1350" spc="5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75">
                <a:solidFill>
                  <a:srgbClr val="1F2937"/>
                </a:solidFill>
                <a:latin typeface="Trebuchet MS"/>
                <a:cs typeface="Trebuchet MS"/>
              </a:rPr>
              <a:t>Educational</a:t>
            </a:r>
            <a:r>
              <a:rPr dirty="0" sz="1350" spc="1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dirty="0" sz="1350" spc="100">
                <a:solidFill>
                  <a:srgbClr val="1F2937"/>
                </a:solidFill>
                <a:latin typeface="Trebuchet MS"/>
                <a:cs typeface="Trebuchet MS"/>
              </a:rPr>
              <a:t>Impact</a:t>
            </a:r>
            <a:endParaRPr sz="13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200" spc="80">
                <a:solidFill>
                  <a:srgbClr val="4A5462"/>
                </a:solidFill>
                <a:latin typeface="Trebuchet MS"/>
                <a:cs typeface="Trebuchet MS"/>
              </a:rPr>
              <a:t>PrepMate</a:t>
            </a:r>
            <a:r>
              <a:rPr dirty="0" sz="120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isn't</a:t>
            </a:r>
            <a:r>
              <a:rPr dirty="0" sz="120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just</a:t>
            </a:r>
            <a:r>
              <a:rPr dirty="0" sz="120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4A5462"/>
                </a:solidFill>
                <a:latin typeface="Trebuchet MS"/>
                <a:cs typeface="Trebuchet MS"/>
              </a:rPr>
              <a:t>another</a:t>
            </a:r>
            <a:r>
              <a:rPr dirty="0" sz="120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4A5462"/>
                </a:solidFill>
                <a:latin typeface="Trebuchet MS"/>
                <a:cs typeface="Trebuchet MS"/>
              </a:rPr>
              <a:t>study</a:t>
            </a:r>
            <a:r>
              <a:rPr dirty="0" sz="120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60">
                <a:solidFill>
                  <a:srgbClr val="4A5462"/>
                </a:solidFill>
                <a:latin typeface="Trebuchet MS"/>
                <a:cs typeface="Trebuchet MS"/>
              </a:rPr>
              <a:t>tool—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it's</a:t>
            </a:r>
            <a:r>
              <a:rPr dirty="0" sz="120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80">
                <a:solidFill>
                  <a:srgbClr val="4A5462"/>
                </a:solidFill>
                <a:latin typeface="Trebuchet MS"/>
                <a:cs typeface="Trebuchet MS"/>
              </a:rPr>
              <a:t>a</a:t>
            </a:r>
            <a:r>
              <a:rPr dirty="0" sz="120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95">
                <a:solidFill>
                  <a:srgbClr val="4A5462"/>
                </a:solidFill>
                <a:latin typeface="Trebuchet MS"/>
                <a:cs typeface="Trebuchet MS"/>
              </a:rPr>
              <a:t>comprehensive</a:t>
            </a:r>
            <a:r>
              <a:rPr dirty="0" sz="120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4A5462"/>
                </a:solidFill>
                <a:latin typeface="Trebuchet MS"/>
                <a:cs typeface="Trebuchet MS"/>
              </a:rPr>
              <a:t>system</a:t>
            </a:r>
            <a:r>
              <a:rPr dirty="0" sz="120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10">
                <a:solidFill>
                  <a:srgbClr val="4A5462"/>
                </a:solidFill>
                <a:latin typeface="Trebuchet MS"/>
                <a:cs typeface="Trebuchet MS"/>
              </a:rPr>
              <a:t>designed</a:t>
            </a:r>
            <a:r>
              <a:rPr dirty="0" sz="120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to</a:t>
            </a:r>
            <a:r>
              <a:rPr dirty="0" sz="120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revolutionize</a:t>
            </a:r>
            <a:r>
              <a:rPr dirty="0" sz="120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05">
                <a:solidFill>
                  <a:srgbClr val="4A5462"/>
                </a:solidFill>
                <a:latin typeface="Trebuchet MS"/>
                <a:cs typeface="Trebuchet MS"/>
              </a:rPr>
              <a:t>how</a:t>
            </a:r>
            <a:r>
              <a:rPr dirty="0" sz="120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80">
                <a:solidFill>
                  <a:srgbClr val="4A5462"/>
                </a:solidFill>
                <a:latin typeface="Trebuchet MS"/>
                <a:cs typeface="Trebuchet MS"/>
              </a:rPr>
              <a:t>students</a:t>
            </a:r>
            <a:r>
              <a:rPr dirty="0" sz="120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85">
                <a:solidFill>
                  <a:srgbClr val="4A5462"/>
                </a:solidFill>
                <a:latin typeface="Trebuchet MS"/>
                <a:cs typeface="Trebuchet MS"/>
              </a:rPr>
              <a:t>prepare</a:t>
            </a:r>
            <a:r>
              <a:rPr dirty="0" sz="120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for</a:t>
            </a:r>
            <a:r>
              <a:rPr dirty="0" sz="120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120">
                <a:solidFill>
                  <a:srgbClr val="4A5462"/>
                </a:solidFill>
                <a:latin typeface="Trebuchet MS"/>
                <a:cs typeface="Trebuchet MS"/>
              </a:rPr>
              <a:t>exams</a:t>
            </a:r>
            <a:r>
              <a:rPr dirty="0" sz="120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4A5462"/>
                </a:solidFill>
                <a:latin typeface="Trebuchet MS"/>
                <a:cs typeface="Trebuchet MS"/>
              </a:rPr>
              <a:t>while</a:t>
            </a:r>
            <a:r>
              <a:rPr dirty="0" sz="120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4A5462"/>
                </a:solidFill>
                <a:latin typeface="Trebuchet MS"/>
                <a:cs typeface="Trebuchet MS"/>
              </a:rPr>
              <a:t>developing</a:t>
            </a:r>
            <a:r>
              <a:rPr dirty="0" sz="120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65">
                <a:solidFill>
                  <a:srgbClr val="4A5462"/>
                </a:solidFill>
                <a:latin typeface="Trebuchet MS"/>
                <a:cs typeface="Trebuchet MS"/>
              </a:rPr>
              <a:t>essential</a:t>
            </a:r>
            <a:r>
              <a:rPr dirty="0" sz="120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4A5462"/>
                </a:solidFill>
                <a:latin typeface="Trebuchet MS"/>
                <a:cs typeface="Trebuchet MS"/>
              </a:rPr>
              <a:t>life</a:t>
            </a:r>
            <a:r>
              <a:rPr dirty="0" sz="1200" spc="15">
                <a:solidFill>
                  <a:srgbClr val="4A5462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4A5462"/>
                </a:solidFill>
                <a:latin typeface="Trebuchet MS"/>
                <a:cs typeface="Trebuchet MS"/>
              </a:rPr>
              <a:t>skills.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2025-09-05T16:43:19Z</dcterms:created>
  <dcterms:modified xsi:type="dcterms:W3CDTF">2025-09-05T16:43:19Z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2025-09-05T00:00:00Z</vt:filetime>
  </property>
  <property fmtid="{D5CDD505-2E9C-101B-9397-08002B2CF9AE}" pid="3" name="LastSaved">
    <vt:filetime>2025-09-05T00:00:00Z</vt:filetime>
  </property>
  <property fmtid="{D5CDD505-2E9C-101B-9397-08002B2CF9AE}" pid="4" name="Producer">
    <vt:lpwstr>iLovePDF</vt:lpwstr>
  </property>
</Properties>
</file>