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Fira Sans Black"/>
      <p:bold r:id="rId29"/>
      <p:boldItalic r:id="rId30"/>
    </p:embeddedFont>
    <p:embeddedFont>
      <p:font typeface="Proxima Nova"/>
      <p:regular r:id="rId31"/>
      <p:bold r:id="rId32"/>
      <p:italic r:id="rId33"/>
      <p:boldItalic r:id="rId34"/>
    </p:embeddedFont>
    <p:embeddedFont>
      <p:font typeface="Roboto"/>
      <p:regular r:id="rId35"/>
      <p:bold r:id="rId36"/>
      <p:italic r:id="rId37"/>
      <p:boldItalic r:id="rId38"/>
    </p:embeddedFont>
    <p:embeddedFont>
      <p:font typeface="Fira Sans"/>
      <p:regular r:id="rId39"/>
      <p:bold r:id="rId40"/>
      <p:italic r:id="rId41"/>
      <p:boldItalic r:id="rId42"/>
    </p:embeddedFont>
    <p:embeddedFont>
      <p:font typeface="Proxima Nova Semibold"/>
      <p:regular r:id="rId43"/>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FAFCE6-2D17-499A-8B87-235094738D50}">
  <a:tblStyle styleId="{31FAFCE6-2D17-499A-8B87-235094738D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bold.fntdata"/><Relationship Id="rId20" Type="http://schemas.openxmlformats.org/officeDocument/2006/relationships/slide" Target="slides/slide14.xml"/><Relationship Id="rId42" Type="http://schemas.openxmlformats.org/officeDocument/2006/relationships/font" Target="fonts/FiraSans-boldItalic.fntdata"/><Relationship Id="rId41" Type="http://schemas.openxmlformats.org/officeDocument/2006/relationships/font" Target="fonts/FiraSans-italic.fntdata"/><Relationship Id="rId22" Type="http://schemas.openxmlformats.org/officeDocument/2006/relationships/slide" Target="slides/slide16.xml"/><Relationship Id="rId44" Type="http://schemas.openxmlformats.org/officeDocument/2006/relationships/font" Target="fonts/ProximaNovaSemibold-bold.fntdata"/><Relationship Id="rId21" Type="http://schemas.openxmlformats.org/officeDocument/2006/relationships/slide" Target="slides/slide15.xml"/><Relationship Id="rId43" Type="http://schemas.openxmlformats.org/officeDocument/2006/relationships/font" Target="fonts/ProximaNovaSemibold-regular.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ProximaNova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font" Target="fonts/FiraSansBlack-boldItalic.fntdata"/><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FiraSans-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pomagazine.com/cyber-security/chinese-apt-group-compromised-at-least-70-government-organizations-in-23-different-countries/" TargetMode="External"/><Relationship Id="rId3" Type="http://schemas.openxmlformats.org/officeDocument/2006/relationships/hyperlink" Target="https://attack.mitre.org/group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oonline.com/article/1306501/china-backed-volt-typhoon-preparing-wave-of-attack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nbc.com/2024/03/13/a-look-inside-the-true-nature-of-chinese-cyber-threat-at-us-ports.html" TargetMode="External"/><Relationship Id="rId3" Type="http://schemas.openxmlformats.org/officeDocument/2006/relationships/hyperlink" Target="https://www.maritime.dot.gov/msci/2024-002-worldwide-foreign-adversarial-technological-physical-and-cyber-influenc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ytimes.com/2024/02/21/us/politics/cybersecurity-ports.html?searchResultPosition=2" TargetMode="External"/><Relationship Id="rId3" Type="http://schemas.openxmlformats.org/officeDocument/2006/relationships/hyperlink" Target="https://techcrunch.com/2024/04/20/fisa-nsa-fbi-government-surveillance/?guccounter=1" TargetMode="External"/><Relationship Id="rId4" Type="http://schemas.openxmlformats.org/officeDocument/2006/relationships/hyperlink" Target="https://www.fema.gov/grants/preparedness/port-security"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itime.dot.gov/msci/2024-002-worldwide-foreign-adversarial-technological-physical-and-cyber-influenc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wseaportalliance.com/about-us/cargo-statistic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ing5.com/article/news/local/seattle/port-of-seattle-loses-money-to-phishing-scams/281-4efd3b7a-8dec-4b83-8f77-e0c5ea85d5f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klaw.com/en/insights/publications/2024/03/white-house-us-coast-guard-seek-to-address-maritim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f96e6da9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f96e6da9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6fa84bb76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6fa84bb76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u="sng">
                <a:solidFill>
                  <a:schemeClr val="hlink"/>
                </a:solidFill>
                <a:hlinkClick r:id="rId2"/>
              </a:rPr>
              <a:t>https://www.cpomagazine.com/cyber-security/chinese-apt-group-compromised-at-least-70-government-organizations-in-23-different-countries/</a:t>
            </a:r>
            <a:endParaRPr/>
          </a:p>
          <a:p>
            <a:pPr indent="0" lvl="0" marL="0" rtl="0" algn="l">
              <a:spcBef>
                <a:spcPts val="0"/>
              </a:spcBef>
              <a:spcAft>
                <a:spcPts val="0"/>
              </a:spcAft>
              <a:buNone/>
            </a:pPr>
            <a:r>
              <a:rPr lang="en"/>
              <a:t>*analysis from </a:t>
            </a:r>
            <a:r>
              <a:rPr lang="en" u="sng">
                <a:solidFill>
                  <a:schemeClr val="hlink"/>
                </a:solidFill>
                <a:hlinkClick r:id="rId3"/>
              </a:rPr>
              <a:t>https://attack.mitre.org/groups/</a:t>
            </a:r>
            <a:r>
              <a:rPr lang="en"/>
              <a:t> </a:t>
            </a:r>
            <a:endParaRPr/>
          </a:p>
          <a:p>
            <a:pPr indent="0" lvl="0" marL="0" rtl="0" algn="l">
              <a:spcBef>
                <a:spcPts val="0"/>
              </a:spcBef>
              <a:spcAft>
                <a:spcPts val="0"/>
              </a:spcAft>
              <a:buNone/>
            </a:pPr>
            <a:r>
              <a:rPr lang="en"/>
              <a:t>*https://en.wikipedia.org/wiki/Advanced_persistent_threat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d011ab65d4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d011ab65d4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https://socradar.io/apt-profile-volt-typhoon/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cf96e6da9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cf96e6da9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200">
                <a:solidFill>
                  <a:srgbClr val="1B1642"/>
                </a:solidFill>
                <a:highlight>
                  <a:srgbClr val="FFFFFF"/>
                </a:highlight>
              </a:rPr>
              <a:t>This approach makes LOTL attacks difficult to detect, especially with traditional security tools that rely on known malware scripts or files.</a:t>
            </a:r>
            <a:endParaRPr sz="1200">
              <a:solidFill>
                <a:srgbClr val="1B1642"/>
              </a:solidFill>
              <a:highlight>
                <a:srgbClr val="FFFFFF"/>
              </a:highlight>
            </a:endParaRPr>
          </a:p>
          <a:p>
            <a:pPr indent="-298450" lvl="0" marL="457200" rtl="0" algn="l">
              <a:spcBef>
                <a:spcPts val="0"/>
              </a:spcBef>
              <a:spcAft>
                <a:spcPts val="0"/>
              </a:spcAft>
              <a:buSzPts val="1100"/>
              <a:buAutoNum type="arabicPeriod"/>
            </a:pPr>
            <a:r>
              <a:rPr lang="en" sz="1200">
                <a:solidFill>
                  <a:srgbClr val="1B1642"/>
                </a:solidFill>
                <a:highlight>
                  <a:srgbClr val="FFFFFF"/>
                </a:highlight>
              </a:rPr>
              <a:t>These attacks do not require the installation of any malicious code or scripts within the target system. Instead, they leverage native tools that are already present in the environment, such as PowerShell, Windows Management Instrumentation (WMI), or the password-saving tool, Mimikatz. </a:t>
            </a:r>
            <a:endParaRPr/>
          </a:p>
          <a:p>
            <a:pPr indent="-298450" lvl="0" marL="457200" rtl="0" algn="l">
              <a:spcBef>
                <a:spcPts val="0"/>
              </a:spcBef>
              <a:spcAft>
                <a:spcPts val="0"/>
              </a:spcAft>
              <a:buSzPts val="1100"/>
              <a:buAutoNum type="arabicPeriod"/>
            </a:pPr>
            <a:r>
              <a:rPr lang="en" sz="1200">
                <a:solidFill>
                  <a:srgbClr val="1B1642"/>
                </a:solidFill>
                <a:highlight>
                  <a:srgbClr val="FFFFFF"/>
                </a:highlight>
              </a:rPr>
              <a:t>The group has compromised thousands of devices, exploiting vulnerabilities such as weak administrator passwords, factory default logins, and devices that haven’t been updated regularly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6f9a7f6d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6f9a7f6d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year after the Houston attack, Guam’s two major telecoms faced cyberattacks which compromised key telecoms infrastructure.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operation has compromised thousands of internet-connected devices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a:t>
            </a:r>
            <a:r>
              <a:rPr lang="en">
                <a:solidFill>
                  <a:schemeClr val="dk1"/>
                </a:solidFill>
              </a:rPr>
              <a:t>he operation is believed to be focused on espionage and information gathering, with a potential to disrupt critical communications infrastructure.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https://www.csoonline.com/article/1306501/china-backed-volt-typhoon-preparing-wave-of-attacks.html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6f9a7f6db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26f9a7f6db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d011ab65d4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2d011ab65d4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https://www.cnbc.com/2024/03/13/a-look-inside-the-true-nature-of-chinese-cyber-threat-at-us-ports.html</a:t>
            </a:r>
            <a:endParaRPr/>
          </a:p>
          <a:p>
            <a:pPr indent="0" lvl="0" marL="0" rtl="0" algn="l">
              <a:spcBef>
                <a:spcPts val="0"/>
              </a:spcBef>
              <a:spcAft>
                <a:spcPts val="0"/>
              </a:spcAft>
              <a:buNone/>
            </a:pPr>
            <a:r>
              <a:rPr lang="en" u="sng">
                <a:solidFill>
                  <a:schemeClr val="hlink"/>
                </a:solidFill>
                <a:hlinkClick r:id="rId3"/>
              </a:rPr>
              <a:t>https://www.maritime.dot.gov/msci/2024-002-worldwide-foreign-adversarial-technological-physical-and-cyber-influence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2d011ab65d4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2d011ab65d4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https://www.nytimes.com/2024/02/21/us/politics/cybersecurity-ports.html?searchResultPosition=2</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https://techcrunch.com/2024/04/20/fisa-nsa-fbi-government-surveillance/?guccounter=1</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4"/>
              </a:rPr>
              <a:t>https://www.fema.gov/grants/preparedness/port-security</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26fa84bb767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26fa84bb767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26fa84bb767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26fa84bb767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2d0212d7a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2d0212d7a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https://www.maritime.dot.gov/msci/2024-002-worldwide-foreign-adversarial-technological-physical-and-cyber-influence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fa84bb7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fa84bb7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26f9a7f6db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0" name="Google Shape;1500;g26f9a7f6db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2cf96e6da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2cf96e6da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95306685f3_0_3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95306685f3_0_3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fa8fc59c8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fa8fc59c8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fa8fc59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fa8fc59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fa8fc59c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fa8fc59c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Northwest Seaport Alliance (NWSA): In 2015, the ports of Seattle and Tacoma formed the NWSA, a marine cargo operating partnership aimed at consolidating management functions like planning, operations, and marketing. The NWSA oversees the marine cargo terminal operations of both ports, allowing them to coordinate efforts and compete more effectively on a global scale.</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While Seattle and Tacoma maintain their respective terminals and facilities, they have developed interoperable systems and processes. The NWSA manages the marine cargo terminals and related infrastructure, which involves shared technology platforms and operational standards.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u="sng">
                <a:solidFill>
                  <a:schemeClr val="hlink"/>
                </a:solidFill>
                <a:highlight>
                  <a:srgbClr val="FFFFFF"/>
                </a:highlight>
                <a:latin typeface="Roboto"/>
                <a:ea typeface="Roboto"/>
                <a:cs typeface="Roboto"/>
                <a:sym typeface="Roboto"/>
                <a:hlinkClick r:id="rId2"/>
              </a:rPr>
              <a:t>https://www.nwseaportalliance.com/about-us/cargo-statistics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cf96e6da9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cf96e6da9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2021, the Port of Seattle lost over $</a:t>
            </a:r>
            <a:r>
              <a:rPr lang="en" sz="1200">
                <a:solidFill>
                  <a:schemeClr val="dk1"/>
                </a:solidFill>
                <a:latin typeface="Fira Sans"/>
                <a:ea typeface="Fira Sans"/>
                <a:cs typeface="Fira Sans"/>
                <a:sym typeface="Fira Sans"/>
              </a:rPr>
              <a:t>570,000</a:t>
            </a:r>
            <a:r>
              <a:rPr lang="en"/>
              <a:t> in phishing scams, with two incidents resulting in $572,683 in fraudulent payments. Recovery efforts, including direct retrieval and insurance, were partly successful. Audit findings revealed inconsistent adherence to security protocols and inadequate employee training. As a response, mandatory </a:t>
            </a:r>
            <a:r>
              <a:rPr lang="en"/>
              <a:t>cyber fraud</a:t>
            </a:r>
            <a:r>
              <a:rPr lang="en"/>
              <a:t> training was initiated, with annual refresher courses introduced in 2022. This incident reflects broader cybersecurity challenges in Washington state, with over $28 million lost to </a:t>
            </a:r>
            <a:r>
              <a:rPr lang="en"/>
              <a:t>cyber fraud</a:t>
            </a:r>
            <a:r>
              <a:rPr lang="en"/>
              <a:t> since 2016. Common phishing indicators include generic greetings, billing alerts, payment detail requests, language errors, free offers, and solicitation of personal information.</a:t>
            </a:r>
            <a:br>
              <a:rPr lang="en"/>
            </a:br>
            <a:br>
              <a:rPr lang="en"/>
            </a:br>
            <a:r>
              <a:rPr lang="en" u="sng">
                <a:solidFill>
                  <a:schemeClr val="hlink"/>
                </a:solidFill>
                <a:hlinkClick r:id="rId2"/>
              </a:rPr>
              <a:t>https://www.king5.com/article/news/local/seattle/port-of-seattle-loses-money-to-phishing-scams/281-4efd3b7a-8dec-4b83-8f77-e0c5ea85d5fd</a:t>
            </a:r>
            <a:br>
              <a:rPr lang="en"/>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fa84bb76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fa84bb76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6fa8fc59c8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6fa8fc59c8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*GAO report to Congressional Committee on Port Infrastructure U.S. Ports Have Adopted Some Automation Technologies and Report Varied Effects, 2024</a:t>
            </a:r>
            <a:endParaRPr/>
          </a:p>
          <a:p>
            <a:pPr indent="0" lvl="0" marL="0" rtl="0" algn="l">
              <a:spcBef>
                <a:spcPts val="0"/>
              </a:spcBef>
              <a:spcAft>
                <a:spcPts val="0"/>
              </a:spcAft>
              <a:buNone/>
            </a:pPr>
            <a:r>
              <a:rPr lang="en"/>
              <a:t>*MTS-ISAC Cybersecurity 2023 Annual Impact Report, 2023</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fa84bb767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6fa84bb767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u="sng">
                <a:solidFill>
                  <a:schemeClr val="hlink"/>
                </a:solidFill>
                <a:hlinkClick r:id="rId2"/>
              </a:rPr>
              <a:t>https://www.hklaw.com/en/insights/publications/2024/03/white-house-us-coast-guard-seek-to-address-maritime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766850" y="1445000"/>
            <a:ext cx="3567000" cy="14241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0" name="Google Shape;10;p2"/>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p:txBody>
      </p:sp>
      <p:sp>
        <p:nvSpPr>
          <p:cNvPr id="16" name="Google Shape;16;p4"/>
          <p:cNvSpPr txBox="1"/>
          <p:nvPr>
            <p:ph idx="1" type="body"/>
          </p:nvPr>
        </p:nvSpPr>
        <p:spPr>
          <a:xfrm>
            <a:off x="457200" y="1152475"/>
            <a:ext cx="8229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Fira Sans"/>
              <a:buChar char="●"/>
              <a:defRPr>
                <a:latin typeface="Fira Sans"/>
                <a:ea typeface="Fira Sans"/>
                <a:cs typeface="Fira Sans"/>
                <a:sym typeface="Fira Sans"/>
              </a:defRPr>
            </a:lvl1pPr>
            <a:lvl2pPr indent="-317500" lvl="1" marL="914400" rtl="0">
              <a:spcBef>
                <a:spcPts val="1600"/>
              </a:spcBef>
              <a:spcAft>
                <a:spcPts val="0"/>
              </a:spcAft>
              <a:buSzPts val="1400"/>
              <a:buFont typeface="Fira Sans"/>
              <a:buChar char="○"/>
              <a:defRPr>
                <a:latin typeface="Fira Sans"/>
                <a:ea typeface="Fira Sans"/>
                <a:cs typeface="Fira Sans"/>
                <a:sym typeface="Fira Sans"/>
              </a:defRPr>
            </a:lvl2pPr>
            <a:lvl3pPr indent="-317500" lvl="2" marL="1371600" rtl="0">
              <a:spcBef>
                <a:spcPts val="1600"/>
              </a:spcBef>
              <a:spcAft>
                <a:spcPts val="0"/>
              </a:spcAft>
              <a:buSzPts val="1400"/>
              <a:buFont typeface="Fira Sans"/>
              <a:buChar char="■"/>
              <a:defRPr>
                <a:latin typeface="Fira Sans"/>
                <a:ea typeface="Fira Sans"/>
                <a:cs typeface="Fira Sans"/>
                <a:sym typeface="Fira Sans"/>
              </a:defRPr>
            </a:lvl3pPr>
            <a:lvl4pPr indent="-317500" lvl="3" marL="1828800" rtl="0">
              <a:spcBef>
                <a:spcPts val="1600"/>
              </a:spcBef>
              <a:spcAft>
                <a:spcPts val="0"/>
              </a:spcAft>
              <a:buSzPts val="1400"/>
              <a:buFont typeface="Fira Sans"/>
              <a:buChar char="●"/>
              <a:defRPr>
                <a:latin typeface="Fira Sans"/>
                <a:ea typeface="Fira Sans"/>
                <a:cs typeface="Fira Sans"/>
                <a:sym typeface="Fira Sans"/>
              </a:defRPr>
            </a:lvl4pPr>
            <a:lvl5pPr indent="-317500" lvl="4" marL="2286000" rtl="0">
              <a:spcBef>
                <a:spcPts val="1600"/>
              </a:spcBef>
              <a:spcAft>
                <a:spcPts val="0"/>
              </a:spcAft>
              <a:buSzPts val="1400"/>
              <a:buFont typeface="Fira Sans"/>
              <a:buChar char="○"/>
              <a:defRPr>
                <a:latin typeface="Fira Sans"/>
                <a:ea typeface="Fira Sans"/>
                <a:cs typeface="Fira Sans"/>
                <a:sym typeface="Fira Sans"/>
              </a:defRPr>
            </a:lvl5pPr>
            <a:lvl6pPr indent="-317500" lvl="5" marL="2743200" rtl="0">
              <a:spcBef>
                <a:spcPts val="1600"/>
              </a:spcBef>
              <a:spcAft>
                <a:spcPts val="0"/>
              </a:spcAft>
              <a:buSzPts val="1400"/>
              <a:buFont typeface="Fira Sans"/>
              <a:buChar char="■"/>
              <a:defRPr>
                <a:latin typeface="Fira Sans"/>
                <a:ea typeface="Fira Sans"/>
                <a:cs typeface="Fira Sans"/>
                <a:sym typeface="Fira Sans"/>
              </a:defRPr>
            </a:lvl6pPr>
            <a:lvl7pPr indent="-317500" lvl="6" marL="3200400" rtl="0">
              <a:spcBef>
                <a:spcPts val="1600"/>
              </a:spcBef>
              <a:spcAft>
                <a:spcPts val="0"/>
              </a:spcAft>
              <a:buSzPts val="1400"/>
              <a:buFont typeface="Fira Sans"/>
              <a:buChar char="●"/>
              <a:defRPr>
                <a:latin typeface="Fira Sans"/>
                <a:ea typeface="Fira Sans"/>
                <a:cs typeface="Fira Sans"/>
                <a:sym typeface="Fira Sans"/>
              </a:defRPr>
            </a:lvl7pPr>
            <a:lvl8pPr indent="-317500" lvl="7" marL="3657600" rtl="0">
              <a:spcBef>
                <a:spcPts val="1600"/>
              </a:spcBef>
              <a:spcAft>
                <a:spcPts val="0"/>
              </a:spcAft>
              <a:buSzPts val="1400"/>
              <a:buFont typeface="Fira Sans"/>
              <a:buChar char="○"/>
              <a:defRPr>
                <a:latin typeface="Fira Sans"/>
                <a:ea typeface="Fira Sans"/>
                <a:cs typeface="Fira Sans"/>
                <a:sym typeface="Fira Sans"/>
              </a:defRPr>
            </a:lvl8pPr>
            <a:lvl9pPr indent="-317500" lvl="8" marL="4114800" rtl="0">
              <a:spcBef>
                <a:spcPts val="1600"/>
              </a:spcBef>
              <a:spcAft>
                <a:spcPts val="1600"/>
              </a:spcAft>
              <a:buSzPts val="1400"/>
              <a:buFont typeface="Fira Sans"/>
              <a:buChar char="■"/>
              <a:defRPr>
                <a:latin typeface="Fira Sans"/>
                <a:ea typeface="Fira Sans"/>
                <a:cs typeface="Fira Sans"/>
                <a:sym typeface="Fira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 name="Google Shape;3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indent="-317500" lvl="1" marL="9144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indent="-317500" lvl="2" marL="13716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indent="-317500" lvl="3" marL="18288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indent="-317500" lvl="4" marL="22860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indent="-317500" lvl="5" marL="27432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indent="-317500" lvl="6" marL="32004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indent="-317500" lvl="7" marL="36576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indent="-317500" lvl="8" marL="41148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6" name="Shape 46"/>
        <p:cNvGrpSpPr/>
        <p:nvPr/>
      </p:nvGrpSpPr>
      <p:grpSpPr>
        <a:xfrm>
          <a:off x="0" y="0"/>
          <a:ext cx="0" cy="0"/>
          <a:chOff x="0" y="0"/>
          <a:chExt cx="0" cy="0"/>
        </a:xfrm>
      </p:grpSpPr>
      <p:sp>
        <p:nvSpPr>
          <p:cNvPr id="47" name="Google Shape;47;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8" name="Google Shape;48;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hyperlink" Target="https://www.cisa.gov/news-events/cybersecurity-advisories/aa24-038a" TargetMode="External"/><Relationship Id="rId22" Type="http://schemas.openxmlformats.org/officeDocument/2006/relationships/hyperlink" Target="https://www.cybereason.com/blog/malicious-life-podcast-volt-typhoon#:~:text=In%20August%202021%2C%20a%20port,plants%2C%20and%20water%20treatment%20facilities" TargetMode="External"/><Relationship Id="rId21" Type="http://schemas.openxmlformats.org/officeDocument/2006/relationships/hyperlink" Target="https://techxplore.com/news/2024-04-volt-typhoon-cybersecurity-expert-chinese.html" TargetMode="External"/><Relationship Id="rId24" Type="http://schemas.openxmlformats.org/officeDocument/2006/relationships/hyperlink" Target="https://www.reuters.com/technology/what-is-volt-typhoon-alleged-china-backed-hacking-group-2023-05-25/" TargetMode="External"/><Relationship Id="rId23" Type="http://schemas.openxmlformats.org/officeDocument/2006/relationships/hyperlink" Target="https://www.theguardian.com/technology/2024/feb/13/volt-typhoon-what-is-it-how-does-it-work-chinese-cyber-operation-china-hackers-explainer" TargetMode="External"/><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www.king5.com/article/news/local/seattle/port-of-seattle-loses-money-to-phishing-scams/281-4efd3b7a-8dec-4b83-8f77-e0c5ea85d5fd" TargetMode="External"/><Relationship Id="rId4" Type="http://schemas.openxmlformats.org/officeDocument/2006/relationships/hyperlink" Target="https://www.hklaw.com/en/insights/publications/2024/03/white-house-us-coast-guard-seek-to-address-maritime" TargetMode="External"/><Relationship Id="rId9" Type="http://schemas.openxmlformats.org/officeDocument/2006/relationships/hyperlink" Target="https://www.cnbc.com/2024/03/13/a-look-inside-the-true-nature-of-chinese-cyber-threat-at-us-ports.html" TargetMode="External"/><Relationship Id="rId25" Type="http://schemas.openxmlformats.org/officeDocument/2006/relationships/hyperlink" Target="https://www.esecurityplanet.com/trends/cisa-issues-alerts-after-volt-typhoon-attacks-us-networks/#:~:text=In%202021%2C%20BRONZE%20SILHOUETTE%2C%20later,servers%2C%20specifically%20a%20Houston%20port" TargetMode="External"/><Relationship Id="rId5" Type="http://schemas.openxmlformats.org/officeDocument/2006/relationships/hyperlink" Target="https://www.cpomagazine.com/cyber-security/chinese-apt-group-compromised-at-least-70-government-organizations-in-23-different-countries/" TargetMode="External"/><Relationship Id="rId6" Type="http://schemas.openxmlformats.org/officeDocument/2006/relationships/hyperlink" Target="https://attack.mitre.org/groups/" TargetMode="External"/><Relationship Id="rId7" Type="http://schemas.openxmlformats.org/officeDocument/2006/relationships/hyperlink" Target="https://en.wikipedia.org/wiki/Advanced_persistent_threat" TargetMode="External"/><Relationship Id="rId8" Type="http://schemas.openxmlformats.org/officeDocument/2006/relationships/hyperlink" Target="https://socradar.io/apt-profile-volt-typhoon/" TargetMode="External"/><Relationship Id="rId11" Type="http://schemas.openxmlformats.org/officeDocument/2006/relationships/hyperlink" Target="https://www.csoonline.com/article/1306501/china-backed-volt-typhoon-preparing-wave-of-attacks.html" TargetMode="External"/><Relationship Id="rId10" Type="http://schemas.openxmlformats.org/officeDocument/2006/relationships/hyperlink" Target="https://www.maritime.dot.gov/msci/2024-002-worldwide-foreign-adversarial-technological-physical-and-cyber-influence" TargetMode="External"/><Relationship Id="rId13" Type="http://schemas.openxmlformats.org/officeDocument/2006/relationships/hyperlink" Target="https://techcrunch.com/2024/04/20/fisa-nsa-fbi-government-surveillance/?guccounter=1" TargetMode="External"/><Relationship Id="rId12" Type="http://schemas.openxmlformats.org/officeDocument/2006/relationships/hyperlink" Target="https://www.nytimes.com/2024/02/21/us/politics/cybersecurity-ports.html?searchResultPosition=2" TargetMode="External"/><Relationship Id="rId15" Type="http://schemas.openxmlformats.org/officeDocument/2006/relationships/hyperlink" Target="https://attack.mitre.org/groups/G1017/" TargetMode="External"/><Relationship Id="rId14" Type="http://schemas.openxmlformats.org/officeDocument/2006/relationships/hyperlink" Target="https://www.fema.gov/grants/preparedness/port-security" TargetMode="External"/><Relationship Id="rId17" Type="http://schemas.openxmlformats.org/officeDocument/2006/relationships/hyperlink" Target="https://www.csoonline.com/article/1306501/china-backed-volt-typhoon-preparing-wave-of-attacks.html" TargetMode="External"/><Relationship Id="rId16" Type="http://schemas.openxmlformats.org/officeDocument/2006/relationships/hyperlink" Target="https://www.maritime.dot.gov/msci/2024-002-worldwide-foreign-adversarial-technological-physical-and-cyber-influence" TargetMode="External"/><Relationship Id="rId19" Type="http://schemas.openxmlformats.org/officeDocument/2006/relationships/hyperlink" Target="https://www.justice.gov/opa/pr/us-government-disrupts-botnet-peoples-republic-china-used-conceal-hacking-critical" TargetMode="External"/><Relationship Id="rId18" Type="http://schemas.openxmlformats.org/officeDocument/2006/relationships/hyperlink" Target="https://www.microsoft.com/en-us/security/blog/2023/05/24/volt-typhoon-targets-us-critical-infrastructure-with-living-off-the-land-techniqu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jp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5"/>
          <p:cNvSpPr txBox="1"/>
          <p:nvPr>
            <p:ph type="ctrTitle"/>
          </p:nvPr>
        </p:nvSpPr>
        <p:spPr>
          <a:xfrm>
            <a:off x="3853300" y="440175"/>
            <a:ext cx="5220600" cy="27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Hacking the High Seas</a:t>
            </a:r>
            <a:r>
              <a:rPr lang="en" sz="3300"/>
              <a:t>: </a:t>
            </a:r>
            <a:r>
              <a:rPr i="1" lang="en" sz="3300"/>
              <a:t>China's Cyber Shenanigans at the Seattle-Tacoma Maritime Ports</a:t>
            </a:r>
            <a:endParaRPr i="1" sz="3300"/>
          </a:p>
        </p:txBody>
      </p:sp>
      <p:sp>
        <p:nvSpPr>
          <p:cNvPr id="55" name="Google Shape;55;p15"/>
          <p:cNvSpPr txBox="1"/>
          <p:nvPr>
            <p:ph idx="1" type="subTitle"/>
          </p:nvPr>
        </p:nvSpPr>
        <p:spPr>
          <a:xfrm>
            <a:off x="4277575" y="3535725"/>
            <a:ext cx="44823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Binisha Kanjaria, Dominic Mathew, Habib N'Garnim, and Vanshika Srivastava </a:t>
            </a:r>
            <a:endParaRPr sz="1500"/>
          </a:p>
        </p:txBody>
      </p:sp>
      <p:grpSp>
        <p:nvGrpSpPr>
          <p:cNvPr id="56" name="Google Shape;56;p15"/>
          <p:cNvGrpSpPr/>
          <p:nvPr/>
        </p:nvGrpSpPr>
        <p:grpSpPr>
          <a:xfrm>
            <a:off x="-2624092" y="1206887"/>
            <a:ext cx="6967495" cy="3975885"/>
            <a:chOff x="2925068" y="2092209"/>
            <a:chExt cx="3288881" cy="1876746"/>
          </a:xfrm>
        </p:grpSpPr>
        <p:sp>
          <p:nvSpPr>
            <p:cNvPr id="57" name="Google Shape;57;p15"/>
            <p:cNvSpPr/>
            <p:nvPr/>
          </p:nvSpPr>
          <p:spPr>
            <a:xfrm>
              <a:off x="3215525" y="2092209"/>
              <a:ext cx="2707966" cy="1691850"/>
            </a:xfrm>
            <a:custGeom>
              <a:rect b="b" l="l" r="r" t="t"/>
              <a:pathLst>
                <a:path extrusionOk="0" h="51424" w="82309">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5"/>
            <p:cNvSpPr/>
            <p:nvPr/>
          </p:nvSpPr>
          <p:spPr>
            <a:xfrm>
              <a:off x="3323634" y="2235192"/>
              <a:ext cx="2492537" cy="1468557"/>
            </a:xfrm>
            <a:custGeom>
              <a:rect b="b" l="l" r="r" t="t"/>
              <a:pathLst>
                <a:path extrusionOk="0" h="44637" w="75761">
                  <a:moveTo>
                    <a:pt x="1" y="0"/>
                  </a:moveTo>
                  <a:lnTo>
                    <a:pt x="1" y="44637"/>
                  </a:lnTo>
                  <a:lnTo>
                    <a:pt x="75760" y="44637"/>
                  </a:lnTo>
                  <a:lnTo>
                    <a:pt x="757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p:nvPr/>
          </p:nvSpPr>
          <p:spPr>
            <a:xfrm>
              <a:off x="2925068" y="3784023"/>
              <a:ext cx="3288881" cy="184931"/>
            </a:xfrm>
            <a:custGeom>
              <a:rect b="b" l="l" r="r" t="t"/>
              <a:pathLst>
                <a:path extrusionOk="0" h="5621" w="99966">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4180924" y="3783234"/>
              <a:ext cx="777592" cy="56062"/>
            </a:xfrm>
            <a:custGeom>
              <a:rect b="b" l="l" r="r" t="t"/>
              <a:pathLst>
                <a:path extrusionOk="0" h="1704" w="23635">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3323059" y="2235192"/>
              <a:ext cx="2492899" cy="1468557"/>
            </a:xfrm>
            <a:custGeom>
              <a:rect b="b" l="l" r="r" t="t"/>
              <a:pathLst>
                <a:path extrusionOk="0" h="44637" w="75772">
                  <a:moveTo>
                    <a:pt x="1" y="0"/>
                  </a:moveTo>
                  <a:lnTo>
                    <a:pt x="1" y="44637"/>
                  </a:lnTo>
                  <a:lnTo>
                    <a:pt x="757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4150738" y="2399297"/>
              <a:ext cx="837535" cy="1077278"/>
            </a:xfrm>
            <a:custGeom>
              <a:rect b="b" l="l" r="r" t="t"/>
              <a:pathLst>
                <a:path extrusionOk="0" h="32744" w="25457">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4176203" y="2431835"/>
              <a:ext cx="786606" cy="1012201"/>
            </a:xfrm>
            <a:custGeom>
              <a:rect b="b" l="l" r="r" t="t"/>
              <a:pathLst>
                <a:path extrusionOk="0" fill="none" h="30766" w="23909">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cap="flat" cmpd="sng" w="7750">
              <a:solidFill>
                <a:srgbClr val="FCFCF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4479392" y="2781627"/>
              <a:ext cx="180226" cy="313011"/>
            </a:xfrm>
            <a:custGeom>
              <a:rect b="b" l="l" r="r" t="t"/>
              <a:pathLst>
                <a:path extrusionOk="0" h="9514" w="5478">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4"/>
          <p:cNvSpPr txBox="1"/>
          <p:nvPr>
            <p:ph idx="4294967295"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China: APT Landscape</a:t>
            </a:r>
            <a:endParaRPr/>
          </a:p>
        </p:txBody>
      </p:sp>
      <p:sp>
        <p:nvSpPr>
          <p:cNvPr id="520" name="Google Shape;520;p24"/>
          <p:cNvSpPr/>
          <p:nvPr/>
        </p:nvSpPr>
        <p:spPr>
          <a:xfrm>
            <a:off x="7690572" y="2740014"/>
            <a:ext cx="527990" cy="527990"/>
          </a:xfrm>
          <a:custGeom>
            <a:rect b="b" l="l" r="r" t="t"/>
            <a:pathLst>
              <a:path extrusionOk="0" h="15801" w="15801">
                <a:moveTo>
                  <a:pt x="7894" y="1"/>
                </a:moveTo>
                <a:cubicBezTo>
                  <a:pt x="3537" y="1"/>
                  <a:pt x="1" y="3537"/>
                  <a:pt x="1" y="7895"/>
                </a:cubicBezTo>
                <a:cubicBezTo>
                  <a:pt x="1" y="12252"/>
                  <a:pt x="3537" y="15800"/>
                  <a:pt x="7894" y="15800"/>
                </a:cubicBezTo>
                <a:cubicBezTo>
                  <a:pt x="12264" y="15800"/>
                  <a:pt x="15800" y="12252"/>
                  <a:pt x="15800" y="7895"/>
                </a:cubicBezTo>
                <a:cubicBezTo>
                  <a:pt x="15800" y="3537"/>
                  <a:pt x="12264" y="1"/>
                  <a:pt x="78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7713662" y="2780279"/>
            <a:ext cx="464301" cy="447126"/>
          </a:xfrm>
          <a:custGeom>
            <a:rect b="b" l="l" r="r" t="t"/>
            <a:pathLst>
              <a:path extrusionOk="0" h="13381" w="13895">
                <a:moveTo>
                  <a:pt x="7215" y="0"/>
                </a:moveTo>
                <a:cubicBezTo>
                  <a:pt x="5472" y="0"/>
                  <a:pt x="3759" y="681"/>
                  <a:pt x="2477" y="1963"/>
                </a:cubicBezTo>
                <a:cubicBezTo>
                  <a:pt x="572" y="3868"/>
                  <a:pt x="0" y="6749"/>
                  <a:pt x="1024" y="9249"/>
                </a:cubicBezTo>
                <a:cubicBezTo>
                  <a:pt x="2060" y="11750"/>
                  <a:pt x="4501" y="13381"/>
                  <a:pt x="7203" y="13381"/>
                </a:cubicBezTo>
                <a:cubicBezTo>
                  <a:pt x="10894" y="13369"/>
                  <a:pt x="13895" y="10380"/>
                  <a:pt x="13895" y="6690"/>
                </a:cubicBezTo>
                <a:cubicBezTo>
                  <a:pt x="13895" y="3987"/>
                  <a:pt x="12264" y="1546"/>
                  <a:pt x="9775" y="510"/>
                </a:cubicBezTo>
                <a:cubicBezTo>
                  <a:pt x="8947" y="167"/>
                  <a:pt x="8077" y="0"/>
                  <a:pt x="7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a:ea typeface="Fira Sans"/>
                <a:cs typeface="Fira Sans"/>
                <a:sym typeface="Fira Sans"/>
              </a:rPr>
              <a:t>04</a:t>
            </a:r>
            <a:endParaRPr b="1" sz="1800">
              <a:latin typeface="Fira Sans"/>
              <a:ea typeface="Fira Sans"/>
              <a:cs typeface="Fira Sans"/>
              <a:sym typeface="Fira Sans"/>
            </a:endParaRPr>
          </a:p>
        </p:txBody>
      </p:sp>
      <p:sp>
        <p:nvSpPr>
          <p:cNvPr id="522" name="Google Shape;522;p24"/>
          <p:cNvSpPr/>
          <p:nvPr/>
        </p:nvSpPr>
        <p:spPr>
          <a:xfrm>
            <a:off x="3179968" y="2742019"/>
            <a:ext cx="527957" cy="527957"/>
          </a:xfrm>
          <a:custGeom>
            <a:rect b="b" l="l" r="r" t="t"/>
            <a:pathLst>
              <a:path extrusionOk="0" h="15800" w="15800">
                <a:moveTo>
                  <a:pt x="7906" y="0"/>
                </a:moveTo>
                <a:cubicBezTo>
                  <a:pt x="3536" y="0"/>
                  <a:pt x="0" y="3536"/>
                  <a:pt x="0" y="7906"/>
                </a:cubicBezTo>
                <a:cubicBezTo>
                  <a:pt x="0" y="12264"/>
                  <a:pt x="3536" y="15800"/>
                  <a:pt x="7906" y="15800"/>
                </a:cubicBezTo>
                <a:cubicBezTo>
                  <a:pt x="12264" y="15800"/>
                  <a:pt x="15800" y="12264"/>
                  <a:pt x="15800" y="7906"/>
                </a:cubicBezTo>
                <a:cubicBezTo>
                  <a:pt x="15800" y="3536"/>
                  <a:pt x="12264" y="0"/>
                  <a:pt x="7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3203025" y="2782652"/>
            <a:ext cx="464736" cy="446759"/>
          </a:xfrm>
          <a:custGeom>
            <a:rect b="b" l="l" r="r" t="t"/>
            <a:pathLst>
              <a:path extrusionOk="0" h="13370" w="13908">
                <a:moveTo>
                  <a:pt x="7212" y="0"/>
                </a:moveTo>
                <a:cubicBezTo>
                  <a:pt x="5472" y="0"/>
                  <a:pt x="3763" y="678"/>
                  <a:pt x="2489" y="1951"/>
                </a:cubicBezTo>
                <a:cubicBezTo>
                  <a:pt x="572" y="3868"/>
                  <a:pt x="1" y="6749"/>
                  <a:pt x="1037" y="9250"/>
                </a:cubicBezTo>
                <a:cubicBezTo>
                  <a:pt x="2073" y="11738"/>
                  <a:pt x="4513" y="13369"/>
                  <a:pt x="7216" y="13369"/>
                </a:cubicBezTo>
                <a:cubicBezTo>
                  <a:pt x="10907" y="13369"/>
                  <a:pt x="13895" y="10381"/>
                  <a:pt x="13907" y="6690"/>
                </a:cubicBezTo>
                <a:cubicBezTo>
                  <a:pt x="13907" y="3975"/>
                  <a:pt x="12276" y="1546"/>
                  <a:pt x="9776" y="511"/>
                </a:cubicBezTo>
                <a:cubicBezTo>
                  <a:pt x="8947" y="167"/>
                  <a:pt x="8076" y="0"/>
                  <a:pt x="72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Fira Sans"/>
                <a:ea typeface="Fira Sans"/>
                <a:cs typeface="Fira Sans"/>
                <a:sym typeface="Fira Sans"/>
              </a:rPr>
              <a:t>02</a:t>
            </a:r>
            <a:endParaRPr/>
          </a:p>
        </p:txBody>
      </p:sp>
      <p:grpSp>
        <p:nvGrpSpPr>
          <p:cNvPr id="524" name="Google Shape;524;p24"/>
          <p:cNvGrpSpPr/>
          <p:nvPr/>
        </p:nvGrpSpPr>
        <p:grpSpPr>
          <a:xfrm>
            <a:off x="2712091" y="1276337"/>
            <a:ext cx="1464112" cy="1464112"/>
            <a:chOff x="2712091" y="1276337"/>
            <a:chExt cx="1464112" cy="1464112"/>
          </a:xfrm>
        </p:grpSpPr>
        <p:sp>
          <p:nvSpPr>
            <p:cNvPr id="525" name="Google Shape;525;p24"/>
            <p:cNvSpPr/>
            <p:nvPr/>
          </p:nvSpPr>
          <p:spPr>
            <a:xfrm>
              <a:off x="2712091" y="1276337"/>
              <a:ext cx="1464112" cy="1464112"/>
            </a:xfrm>
            <a:custGeom>
              <a:rect b="b" l="l" r="r" t="t"/>
              <a:pathLst>
                <a:path extrusionOk="0" h="43816" w="43816">
                  <a:moveTo>
                    <a:pt x="21908" y="1"/>
                  </a:moveTo>
                  <a:cubicBezTo>
                    <a:pt x="9812" y="1"/>
                    <a:pt x="1" y="9800"/>
                    <a:pt x="1" y="21908"/>
                  </a:cubicBezTo>
                  <a:cubicBezTo>
                    <a:pt x="1" y="34005"/>
                    <a:pt x="9812" y="43816"/>
                    <a:pt x="21908" y="43816"/>
                  </a:cubicBezTo>
                  <a:cubicBezTo>
                    <a:pt x="34005" y="43816"/>
                    <a:pt x="43816" y="34005"/>
                    <a:pt x="43816" y="21908"/>
                  </a:cubicBezTo>
                  <a:cubicBezTo>
                    <a:pt x="43816" y="9800"/>
                    <a:pt x="34005" y="1"/>
                    <a:pt x="21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2749917" y="1364887"/>
              <a:ext cx="1337569" cy="1286845"/>
            </a:xfrm>
            <a:custGeom>
              <a:rect b="b" l="l" r="r" t="t"/>
              <a:pathLst>
                <a:path extrusionOk="0" h="38511" w="40029">
                  <a:moveTo>
                    <a:pt x="20781" y="0"/>
                  </a:moveTo>
                  <a:cubicBezTo>
                    <a:pt x="15770" y="0"/>
                    <a:pt x="10842" y="1959"/>
                    <a:pt x="7156" y="5637"/>
                  </a:cubicBezTo>
                  <a:cubicBezTo>
                    <a:pt x="1655" y="11150"/>
                    <a:pt x="0" y="19425"/>
                    <a:pt x="2988" y="26628"/>
                  </a:cubicBezTo>
                  <a:cubicBezTo>
                    <a:pt x="5965" y="33819"/>
                    <a:pt x="12990" y="38511"/>
                    <a:pt x="20776" y="38511"/>
                  </a:cubicBezTo>
                  <a:cubicBezTo>
                    <a:pt x="31409" y="38499"/>
                    <a:pt x="40017" y="29890"/>
                    <a:pt x="40029" y="19258"/>
                  </a:cubicBezTo>
                  <a:cubicBezTo>
                    <a:pt x="40029" y="11471"/>
                    <a:pt x="35338" y="4447"/>
                    <a:pt x="28146" y="1470"/>
                  </a:cubicBezTo>
                  <a:cubicBezTo>
                    <a:pt x="25764" y="480"/>
                    <a:pt x="23262" y="0"/>
                    <a:pt x="207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3339492" y="2092331"/>
              <a:ext cx="117788" cy="334618"/>
            </a:xfrm>
            <a:custGeom>
              <a:rect b="b" l="l" r="r" t="t"/>
              <a:pathLst>
                <a:path extrusionOk="0" h="10014" w="3525">
                  <a:moveTo>
                    <a:pt x="632" y="0"/>
                  </a:moveTo>
                  <a:lnTo>
                    <a:pt x="1" y="10014"/>
                  </a:lnTo>
                  <a:lnTo>
                    <a:pt x="3525" y="10014"/>
                  </a:lnTo>
                  <a:lnTo>
                    <a:pt x="29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2932096" y="1683733"/>
              <a:ext cx="932980" cy="646146"/>
            </a:xfrm>
            <a:custGeom>
              <a:rect b="b" l="l" r="r" t="t"/>
              <a:pathLst>
                <a:path extrusionOk="0" h="19337" w="27921">
                  <a:moveTo>
                    <a:pt x="429" y="1"/>
                  </a:moveTo>
                  <a:cubicBezTo>
                    <a:pt x="191" y="1"/>
                    <a:pt x="1" y="191"/>
                    <a:pt x="1" y="429"/>
                  </a:cubicBezTo>
                  <a:lnTo>
                    <a:pt x="1" y="18908"/>
                  </a:lnTo>
                  <a:cubicBezTo>
                    <a:pt x="1" y="19146"/>
                    <a:pt x="191" y="19336"/>
                    <a:pt x="429" y="19336"/>
                  </a:cubicBezTo>
                  <a:lnTo>
                    <a:pt x="27480" y="19336"/>
                  </a:lnTo>
                  <a:cubicBezTo>
                    <a:pt x="27718" y="19336"/>
                    <a:pt x="27921" y="19146"/>
                    <a:pt x="27921" y="18908"/>
                  </a:cubicBezTo>
                  <a:lnTo>
                    <a:pt x="27921" y="429"/>
                  </a:lnTo>
                  <a:cubicBezTo>
                    <a:pt x="27921" y="191"/>
                    <a:pt x="27718" y="1"/>
                    <a:pt x="27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2966313" y="1718751"/>
              <a:ext cx="864179" cy="518033"/>
            </a:xfrm>
            <a:custGeom>
              <a:rect b="b" l="l" r="r" t="t"/>
              <a:pathLst>
                <a:path extrusionOk="0" h="15503" w="25862">
                  <a:moveTo>
                    <a:pt x="191" y="0"/>
                  </a:moveTo>
                  <a:cubicBezTo>
                    <a:pt x="84" y="0"/>
                    <a:pt x="1" y="84"/>
                    <a:pt x="1" y="191"/>
                  </a:cubicBezTo>
                  <a:lnTo>
                    <a:pt x="1" y="15324"/>
                  </a:lnTo>
                  <a:cubicBezTo>
                    <a:pt x="1" y="15419"/>
                    <a:pt x="84" y="15502"/>
                    <a:pt x="191" y="15502"/>
                  </a:cubicBezTo>
                  <a:lnTo>
                    <a:pt x="25682" y="15502"/>
                  </a:lnTo>
                  <a:cubicBezTo>
                    <a:pt x="25778" y="15502"/>
                    <a:pt x="25861" y="15419"/>
                    <a:pt x="25861" y="15324"/>
                  </a:cubicBezTo>
                  <a:lnTo>
                    <a:pt x="25861" y="191"/>
                  </a:lnTo>
                  <a:cubicBezTo>
                    <a:pt x="25861" y="84"/>
                    <a:pt x="25778" y="0"/>
                    <a:pt x="256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2966313" y="1812648"/>
              <a:ext cx="864179" cy="424538"/>
            </a:xfrm>
            <a:custGeom>
              <a:rect b="b" l="l" r="r" t="t"/>
              <a:pathLst>
                <a:path extrusionOk="0" h="12705" w="25862">
                  <a:moveTo>
                    <a:pt x="1" y="0"/>
                  </a:moveTo>
                  <a:lnTo>
                    <a:pt x="1" y="12276"/>
                  </a:lnTo>
                  <a:cubicBezTo>
                    <a:pt x="24" y="12518"/>
                    <a:pt x="237" y="12705"/>
                    <a:pt x="478" y="12705"/>
                  </a:cubicBezTo>
                  <a:cubicBezTo>
                    <a:pt x="486" y="12705"/>
                    <a:pt x="493" y="12705"/>
                    <a:pt x="501" y="12704"/>
                  </a:cubicBezTo>
                  <a:lnTo>
                    <a:pt x="25361" y="12704"/>
                  </a:lnTo>
                  <a:cubicBezTo>
                    <a:pt x="25368" y="12705"/>
                    <a:pt x="25376" y="12705"/>
                    <a:pt x="25383" y="12705"/>
                  </a:cubicBezTo>
                  <a:cubicBezTo>
                    <a:pt x="25624" y="12705"/>
                    <a:pt x="25838" y="12518"/>
                    <a:pt x="25861" y="12276"/>
                  </a:cubicBezTo>
                  <a:lnTo>
                    <a:pt x="258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3089247" y="2403057"/>
              <a:ext cx="618278" cy="23892"/>
            </a:xfrm>
            <a:custGeom>
              <a:rect b="b" l="l" r="r" t="t"/>
              <a:pathLst>
                <a:path extrusionOk="0" h="715" w="18503">
                  <a:moveTo>
                    <a:pt x="275" y="0"/>
                  </a:moveTo>
                  <a:cubicBezTo>
                    <a:pt x="120" y="0"/>
                    <a:pt x="1" y="131"/>
                    <a:pt x="1" y="274"/>
                  </a:cubicBezTo>
                  <a:lnTo>
                    <a:pt x="1" y="441"/>
                  </a:lnTo>
                  <a:cubicBezTo>
                    <a:pt x="1" y="595"/>
                    <a:pt x="120" y="715"/>
                    <a:pt x="275" y="715"/>
                  </a:cubicBezTo>
                  <a:lnTo>
                    <a:pt x="18241" y="715"/>
                  </a:lnTo>
                  <a:cubicBezTo>
                    <a:pt x="18384" y="715"/>
                    <a:pt x="18503" y="595"/>
                    <a:pt x="18503" y="441"/>
                  </a:cubicBezTo>
                  <a:lnTo>
                    <a:pt x="18503" y="274"/>
                  </a:lnTo>
                  <a:cubicBezTo>
                    <a:pt x="18503" y="131"/>
                    <a:pt x="18384" y="0"/>
                    <a:pt x="182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3378888" y="2268963"/>
              <a:ext cx="34651" cy="29806"/>
            </a:xfrm>
            <a:custGeom>
              <a:rect b="b" l="l" r="r" t="t"/>
              <a:pathLst>
                <a:path extrusionOk="0" h="892" w="1037">
                  <a:moveTo>
                    <a:pt x="596" y="1"/>
                  </a:moveTo>
                  <a:cubicBezTo>
                    <a:pt x="191" y="1"/>
                    <a:pt x="0" y="477"/>
                    <a:pt x="274" y="763"/>
                  </a:cubicBezTo>
                  <a:cubicBezTo>
                    <a:pt x="367" y="851"/>
                    <a:pt x="479" y="891"/>
                    <a:pt x="588" y="891"/>
                  </a:cubicBezTo>
                  <a:cubicBezTo>
                    <a:pt x="818" y="891"/>
                    <a:pt x="1036" y="715"/>
                    <a:pt x="1036" y="441"/>
                  </a:cubicBezTo>
                  <a:cubicBezTo>
                    <a:pt x="1036" y="203"/>
                    <a:pt x="834" y="1"/>
                    <a:pt x="5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2860488" y="1909718"/>
              <a:ext cx="208510" cy="71642"/>
            </a:xfrm>
            <a:custGeom>
              <a:rect b="b" l="l" r="r" t="t"/>
              <a:pathLst>
                <a:path extrusionOk="0" h="2144" w="6240">
                  <a:moveTo>
                    <a:pt x="132" y="0"/>
                  </a:moveTo>
                  <a:cubicBezTo>
                    <a:pt x="60" y="0"/>
                    <a:pt x="1" y="60"/>
                    <a:pt x="1" y="131"/>
                  </a:cubicBezTo>
                  <a:lnTo>
                    <a:pt x="1" y="2013"/>
                  </a:lnTo>
                  <a:cubicBezTo>
                    <a:pt x="1" y="2084"/>
                    <a:pt x="60" y="2144"/>
                    <a:pt x="132" y="2144"/>
                  </a:cubicBezTo>
                  <a:lnTo>
                    <a:pt x="6109" y="2144"/>
                  </a:lnTo>
                  <a:cubicBezTo>
                    <a:pt x="6180" y="2144"/>
                    <a:pt x="6239" y="2084"/>
                    <a:pt x="6239" y="2013"/>
                  </a:cubicBezTo>
                  <a:lnTo>
                    <a:pt x="6239" y="131"/>
                  </a:lnTo>
                  <a:cubicBezTo>
                    <a:pt x="6239" y="60"/>
                    <a:pt x="6180" y="0"/>
                    <a:pt x="61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3077719" y="1909718"/>
              <a:ext cx="208109" cy="71642"/>
            </a:xfrm>
            <a:custGeom>
              <a:rect b="b" l="l" r="r" t="t"/>
              <a:pathLst>
                <a:path extrusionOk="0" h="2144" w="6228">
                  <a:moveTo>
                    <a:pt x="119" y="0"/>
                  </a:moveTo>
                  <a:cubicBezTo>
                    <a:pt x="48" y="0"/>
                    <a:pt x="0" y="60"/>
                    <a:pt x="0" y="131"/>
                  </a:cubicBezTo>
                  <a:lnTo>
                    <a:pt x="0" y="2013"/>
                  </a:lnTo>
                  <a:cubicBezTo>
                    <a:pt x="0" y="2084"/>
                    <a:pt x="48" y="2144"/>
                    <a:pt x="119" y="2144"/>
                  </a:cubicBezTo>
                  <a:lnTo>
                    <a:pt x="6096" y="2144"/>
                  </a:lnTo>
                  <a:cubicBezTo>
                    <a:pt x="6168" y="2144"/>
                    <a:pt x="6227" y="2084"/>
                    <a:pt x="6227" y="2013"/>
                  </a:cubicBezTo>
                  <a:lnTo>
                    <a:pt x="6227" y="131"/>
                  </a:lnTo>
                  <a:cubicBezTo>
                    <a:pt x="6227" y="60"/>
                    <a:pt x="6168" y="0"/>
                    <a:pt x="60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3294148" y="1910119"/>
              <a:ext cx="208510" cy="71642"/>
            </a:xfrm>
            <a:custGeom>
              <a:rect b="b" l="l" r="r" t="t"/>
              <a:pathLst>
                <a:path extrusionOk="0" h="2144" w="624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3510977" y="1910119"/>
              <a:ext cx="208510" cy="71642"/>
            </a:xfrm>
            <a:custGeom>
              <a:rect b="b" l="l" r="r" t="t"/>
              <a:pathLst>
                <a:path extrusionOk="0" h="2144" w="624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3727807" y="1910119"/>
              <a:ext cx="208510" cy="71642"/>
            </a:xfrm>
            <a:custGeom>
              <a:rect b="b" l="l" r="r" t="t"/>
              <a:pathLst>
                <a:path extrusionOk="0" h="2144" w="624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rgbClr val="43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2969120" y="1826582"/>
              <a:ext cx="208476" cy="71642"/>
            </a:xfrm>
            <a:custGeom>
              <a:rect b="b" l="l" r="r" t="t"/>
              <a:pathLst>
                <a:path extrusionOk="0" h="2144" w="6239">
                  <a:moveTo>
                    <a:pt x="131" y="0"/>
                  </a:moveTo>
                  <a:cubicBezTo>
                    <a:pt x="60" y="0"/>
                    <a:pt x="0" y="60"/>
                    <a:pt x="0" y="131"/>
                  </a:cubicBezTo>
                  <a:lnTo>
                    <a:pt x="0" y="2012"/>
                  </a:lnTo>
                  <a:cubicBezTo>
                    <a:pt x="0" y="2084"/>
                    <a:pt x="60" y="2143"/>
                    <a:pt x="131" y="2143"/>
                  </a:cubicBezTo>
                  <a:lnTo>
                    <a:pt x="6108" y="2143"/>
                  </a:lnTo>
                  <a:cubicBezTo>
                    <a:pt x="6179" y="2143"/>
                    <a:pt x="6239" y="2084"/>
                    <a:pt x="6239" y="2012"/>
                  </a:cubicBezTo>
                  <a:lnTo>
                    <a:pt x="6239" y="131"/>
                  </a:lnTo>
                  <a:cubicBezTo>
                    <a:pt x="6239" y="60"/>
                    <a:pt x="6179"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3185916" y="1826582"/>
              <a:ext cx="208109" cy="71642"/>
            </a:xfrm>
            <a:custGeom>
              <a:rect b="b" l="l" r="r" t="t"/>
              <a:pathLst>
                <a:path extrusionOk="0" h="2144" w="6228">
                  <a:moveTo>
                    <a:pt x="132" y="0"/>
                  </a:moveTo>
                  <a:cubicBezTo>
                    <a:pt x="60" y="0"/>
                    <a:pt x="1" y="60"/>
                    <a:pt x="1" y="131"/>
                  </a:cubicBezTo>
                  <a:lnTo>
                    <a:pt x="1" y="2012"/>
                  </a:lnTo>
                  <a:cubicBezTo>
                    <a:pt x="1" y="2084"/>
                    <a:pt x="60" y="2143"/>
                    <a:pt x="132" y="2143"/>
                  </a:cubicBezTo>
                  <a:lnTo>
                    <a:pt x="6109" y="2143"/>
                  </a:lnTo>
                  <a:cubicBezTo>
                    <a:pt x="6180" y="2143"/>
                    <a:pt x="6228" y="2084"/>
                    <a:pt x="6228" y="2012"/>
                  </a:cubicBezTo>
                  <a:lnTo>
                    <a:pt x="6228" y="131"/>
                  </a:lnTo>
                  <a:cubicBezTo>
                    <a:pt x="6228" y="60"/>
                    <a:pt x="6180" y="0"/>
                    <a:pt x="61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3402746" y="1826949"/>
              <a:ext cx="208510" cy="71675"/>
            </a:xfrm>
            <a:custGeom>
              <a:rect b="b" l="l" r="r" t="t"/>
              <a:pathLst>
                <a:path extrusionOk="0" h="2145" w="6240">
                  <a:moveTo>
                    <a:pt x="132" y="1"/>
                  </a:moveTo>
                  <a:cubicBezTo>
                    <a:pt x="60" y="1"/>
                    <a:pt x="1" y="60"/>
                    <a:pt x="1" y="132"/>
                  </a:cubicBezTo>
                  <a:lnTo>
                    <a:pt x="1" y="2013"/>
                  </a:lnTo>
                  <a:cubicBezTo>
                    <a:pt x="1" y="2085"/>
                    <a:pt x="60" y="2144"/>
                    <a:pt x="132" y="2144"/>
                  </a:cubicBezTo>
                  <a:lnTo>
                    <a:pt x="6109" y="2144"/>
                  </a:lnTo>
                  <a:cubicBezTo>
                    <a:pt x="6180" y="2144"/>
                    <a:pt x="6240" y="2085"/>
                    <a:pt x="6240" y="2013"/>
                  </a:cubicBezTo>
                  <a:lnTo>
                    <a:pt x="6240" y="132"/>
                  </a:lnTo>
                  <a:cubicBezTo>
                    <a:pt x="6240"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3619576" y="1826949"/>
              <a:ext cx="208109" cy="71675"/>
            </a:xfrm>
            <a:custGeom>
              <a:rect b="b" l="l" r="r" t="t"/>
              <a:pathLst>
                <a:path extrusionOk="0" h="2145" w="6228">
                  <a:moveTo>
                    <a:pt x="120" y="1"/>
                  </a:moveTo>
                  <a:cubicBezTo>
                    <a:pt x="60" y="1"/>
                    <a:pt x="1" y="60"/>
                    <a:pt x="1" y="132"/>
                  </a:cubicBezTo>
                  <a:lnTo>
                    <a:pt x="1" y="2013"/>
                  </a:lnTo>
                  <a:cubicBezTo>
                    <a:pt x="1" y="2085"/>
                    <a:pt x="60" y="2144"/>
                    <a:pt x="120" y="2144"/>
                  </a:cubicBezTo>
                  <a:lnTo>
                    <a:pt x="6109" y="2144"/>
                  </a:lnTo>
                  <a:cubicBezTo>
                    <a:pt x="6180" y="2144"/>
                    <a:pt x="6228" y="2085"/>
                    <a:pt x="6228" y="2013"/>
                  </a:cubicBezTo>
                  <a:lnTo>
                    <a:pt x="6228" y="132"/>
                  </a:lnTo>
                  <a:cubicBezTo>
                    <a:pt x="6228" y="60"/>
                    <a:pt x="6180" y="1"/>
                    <a:pt x="6109" y="1"/>
                  </a:cubicBezTo>
                  <a:close/>
                </a:path>
              </a:pathLst>
            </a:custGeom>
            <a:solidFill>
              <a:srgbClr val="43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2969120" y="2158760"/>
              <a:ext cx="208476" cy="71642"/>
            </a:xfrm>
            <a:custGeom>
              <a:rect b="b" l="l" r="r" t="t"/>
              <a:pathLst>
                <a:path extrusionOk="0" h="2144" w="6239">
                  <a:moveTo>
                    <a:pt x="131" y="1"/>
                  </a:moveTo>
                  <a:cubicBezTo>
                    <a:pt x="60" y="1"/>
                    <a:pt x="0" y="60"/>
                    <a:pt x="0" y="132"/>
                  </a:cubicBezTo>
                  <a:lnTo>
                    <a:pt x="0" y="2013"/>
                  </a:lnTo>
                  <a:cubicBezTo>
                    <a:pt x="0" y="2084"/>
                    <a:pt x="60" y="2144"/>
                    <a:pt x="131" y="2144"/>
                  </a:cubicBezTo>
                  <a:lnTo>
                    <a:pt x="6108" y="2144"/>
                  </a:lnTo>
                  <a:cubicBezTo>
                    <a:pt x="6179" y="2144"/>
                    <a:pt x="6239" y="2084"/>
                    <a:pt x="6239" y="2013"/>
                  </a:cubicBezTo>
                  <a:lnTo>
                    <a:pt x="6239" y="132"/>
                  </a:lnTo>
                  <a:cubicBezTo>
                    <a:pt x="6239" y="60"/>
                    <a:pt x="6179" y="1"/>
                    <a:pt x="6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3185916" y="2158760"/>
              <a:ext cx="208109" cy="71642"/>
            </a:xfrm>
            <a:custGeom>
              <a:rect b="b" l="l" r="r" t="t"/>
              <a:pathLst>
                <a:path extrusionOk="0" h="2144" w="6228">
                  <a:moveTo>
                    <a:pt x="132" y="1"/>
                  </a:moveTo>
                  <a:cubicBezTo>
                    <a:pt x="60" y="1"/>
                    <a:pt x="1" y="60"/>
                    <a:pt x="1" y="132"/>
                  </a:cubicBezTo>
                  <a:lnTo>
                    <a:pt x="1" y="2013"/>
                  </a:lnTo>
                  <a:cubicBezTo>
                    <a:pt x="1" y="2084"/>
                    <a:pt x="60" y="2144"/>
                    <a:pt x="132" y="2144"/>
                  </a:cubicBezTo>
                  <a:lnTo>
                    <a:pt x="6109" y="2144"/>
                  </a:lnTo>
                  <a:cubicBezTo>
                    <a:pt x="6180" y="2144"/>
                    <a:pt x="6228" y="2084"/>
                    <a:pt x="6228" y="2013"/>
                  </a:cubicBezTo>
                  <a:lnTo>
                    <a:pt x="6228" y="132"/>
                  </a:lnTo>
                  <a:cubicBezTo>
                    <a:pt x="6228"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3402746" y="2159161"/>
              <a:ext cx="208510" cy="71642"/>
            </a:xfrm>
            <a:custGeom>
              <a:rect b="b" l="l" r="r" t="t"/>
              <a:pathLst>
                <a:path extrusionOk="0" h="2144" w="6240">
                  <a:moveTo>
                    <a:pt x="132" y="1"/>
                  </a:moveTo>
                  <a:cubicBezTo>
                    <a:pt x="60" y="1"/>
                    <a:pt x="1" y="60"/>
                    <a:pt x="1" y="132"/>
                  </a:cubicBezTo>
                  <a:lnTo>
                    <a:pt x="1" y="2013"/>
                  </a:lnTo>
                  <a:cubicBezTo>
                    <a:pt x="1" y="2084"/>
                    <a:pt x="60" y="2144"/>
                    <a:pt x="132" y="2144"/>
                  </a:cubicBezTo>
                  <a:lnTo>
                    <a:pt x="6109" y="2144"/>
                  </a:lnTo>
                  <a:cubicBezTo>
                    <a:pt x="6180" y="2144"/>
                    <a:pt x="6240" y="2084"/>
                    <a:pt x="6240" y="2013"/>
                  </a:cubicBezTo>
                  <a:lnTo>
                    <a:pt x="6240" y="132"/>
                  </a:lnTo>
                  <a:cubicBezTo>
                    <a:pt x="6240"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3619576" y="2159161"/>
              <a:ext cx="208109" cy="71642"/>
            </a:xfrm>
            <a:custGeom>
              <a:rect b="b" l="l" r="r" t="t"/>
              <a:pathLst>
                <a:path extrusionOk="0" h="2144" w="6228">
                  <a:moveTo>
                    <a:pt x="120" y="1"/>
                  </a:moveTo>
                  <a:cubicBezTo>
                    <a:pt x="60" y="1"/>
                    <a:pt x="1" y="60"/>
                    <a:pt x="1" y="132"/>
                  </a:cubicBezTo>
                  <a:lnTo>
                    <a:pt x="1" y="2013"/>
                  </a:lnTo>
                  <a:cubicBezTo>
                    <a:pt x="1" y="2084"/>
                    <a:pt x="60" y="2144"/>
                    <a:pt x="120" y="2144"/>
                  </a:cubicBezTo>
                  <a:lnTo>
                    <a:pt x="6109" y="2144"/>
                  </a:lnTo>
                  <a:cubicBezTo>
                    <a:pt x="6180" y="2144"/>
                    <a:pt x="6228" y="2084"/>
                    <a:pt x="6228" y="2013"/>
                  </a:cubicBezTo>
                  <a:lnTo>
                    <a:pt x="6228" y="132"/>
                  </a:lnTo>
                  <a:cubicBezTo>
                    <a:pt x="6228"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2860488" y="2075624"/>
              <a:ext cx="208510" cy="71642"/>
            </a:xfrm>
            <a:custGeom>
              <a:rect b="b" l="l" r="r" t="t"/>
              <a:pathLst>
                <a:path extrusionOk="0" h="2144" w="6240">
                  <a:moveTo>
                    <a:pt x="132" y="0"/>
                  </a:moveTo>
                  <a:cubicBezTo>
                    <a:pt x="60" y="0"/>
                    <a:pt x="1" y="60"/>
                    <a:pt x="1" y="131"/>
                  </a:cubicBezTo>
                  <a:lnTo>
                    <a:pt x="1" y="2012"/>
                  </a:lnTo>
                  <a:cubicBezTo>
                    <a:pt x="1" y="2084"/>
                    <a:pt x="60" y="2143"/>
                    <a:pt x="132" y="2143"/>
                  </a:cubicBezTo>
                  <a:lnTo>
                    <a:pt x="6109" y="2143"/>
                  </a:lnTo>
                  <a:cubicBezTo>
                    <a:pt x="6180" y="2143"/>
                    <a:pt x="6239" y="2084"/>
                    <a:pt x="6239" y="2012"/>
                  </a:cubicBezTo>
                  <a:lnTo>
                    <a:pt x="6239" y="131"/>
                  </a:lnTo>
                  <a:cubicBezTo>
                    <a:pt x="6239" y="60"/>
                    <a:pt x="6180" y="0"/>
                    <a:pt x="61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3077719" y="2075624"/>
              <a:ext cx="208109" cy="71642"/>
            </a:xfrm>
            <a:custGeom>
              <a:rect b="b" l="l" r="r" t="t"/>
              <a:pathLst>
                <a:path extrusionOk="0" h="2144" w="6228">
                  <a:moveTo>
                    <a:pt x="119" y="0"/>
                  </a:moveTo>
                  <a:cubicBezTo>
                    <a:pt x="48" y="0"/>
                    <a:pt x="0" y="60"/>
                    <a:pt x="0" y="131"/>
                  </a:cubicBezTo>
                  <a:lnTo>
                    <a:pt x="0" y="2012"/>
                  </a:lnTo>
                  <a:cubicBezTo>
                    <a:pt x="0" y="2084"/>
                    <a:pt x="48" y="2143"/>
                    <a:pt x="119" y="2143"/>
                  </a:cubicBezTo>
                  <a:lnTo>
                    <a:pt x="6096" y="2143"/>
                  </a:lnTo>
                  <a:cubicBezTo>
                    <a:pt x="6168" y="2143"/>
                    <a:pt x="6227" y="2084"/>
                    <a:pt x="6227" y="2012"/>
                  </a:cubicBezTo>
                  <a:lnTo>
                    <a:pt x="6227" y="131"/>
                  </a:lnTo>
                  <a:cubicBezTo>
                    <a:pt x="6227" y="60"/>
                    <a:pt x="6168" y="0"/>
                    <a:pt x="60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3294148" y="2076426"/>
              <a:ext cx="208510" cy="71241"/>
            </a:xfrm>
            <a:custGeom>
              <a:rect b="b" l="l" r="r" t="t"/>
              <a:pathLst>
                <a:path extrusionOk="0" h="2132" w="624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3510977" y="2076426"/>
              <a:ext cx="208510" cy="71241"/>
            </a:xfrm>
            <a:custGeom>
              <a:rect b="b" l="l" r="r" t="t"/>
              <a:pathLst>
                <a:path extrusionOk="0" h="2132" w="624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3727807" y="2076426"/>
              <a:ext cx="208510" cy="71241"/>
            </a:xfrm>
            <a:custGeom>
              <a:rect b="b" l="l" r="r" t="t"/>
              <a:pathLst>
                <a:path extrusionOk="0" h="2132" w="624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2969120" y="1992855"/>
              <a:ext cx="208476" cy="71274"/>
            </a:xfrm>
            <a:custGeom>
              <a:rect b="b" l="l" r="r" t="t"/>
              <a:pathLst>
                <a:path extrusionOk="0" h="2133" w="6239">
                  <a:moveTo>
                    <a:pt x="131" y="1"/>
                  </a:moveTo>
                  <a:cubicBezTo>
                    <a:pt x="60" y="1"/>
                    <a:pt x="0" y="60"/>
                    <a:pt x="0" y="132"/>
                  </a:cubicBezTo>
                  <a:lnTo>
                    <a:pt x="0" y="2013"/>
                  </a:lnTo>
                  <a:cubicBezTo>
                    <a:pt x="0" y="2084"/>
                    <a:pt x="60" y="2132"/>
                    <a:pt x="131" y="2132"/>
                  </a:cubicBezTo>
                  <a:lnTo>
                    <a:pt x="6108" y="2132"/>
                  </a:lnTo>
                  <a:cubicBezTo>
                    <a:pt x="6179" y="2132"/>
                    <a:pt x="6239" y="2084"/>
                    <a:pt x="6239" y="2013"/>
                  </a:cubicBezTo>
                  <a:lnTo>
                    <a:pt x="6239" y="132"/>
                  </a:lnTo>
                  <a:cubicBezTo>
                    <a:pt x="6239" y="60"/>
                    <a:pt x="6179" y="1"/>
                    <a:pt x="6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3185916" y="1992855"/>
              <a:ext cx="208109" cy="71274"/>
            </a:xfrm>
            <a:custGeom>
              <a:rect b="b" l="l" r="r" t="t"/>
              <a:pathLst>
                <a:path extrusionOk="0" h="2133" w="6228">
                  <a:moveTo>
                    <a:pt x="132" y="1"/>
                  </a:moveTo>
                  <a:cubicBezTo>
                    <a:pt x="60" y="1"/>
                    <a:pt x="1" y="60"/>
                    <a:pt x="1" y="132"/>
                  </a:cubicBezTo>
                  <a:lnTo>
                    <a:pt x="1" y="2013"/>
                  </a:lnTo>
                  <a:cubicBezTo>
                    <a:pt x="1" y="2084"/>
                    <a:pt x="60" y="2132"/>
                    <a:pt x="132" y="2132"/>
                  </a:cubicBezTo>
                  <a:lnTo>
                    <a:pt x="6109" y="2132"/>
                  </a:lnTo>
                  <a:cubicBezTo>
                    <a:pt x="6180" y="2132"/>
                    <a:pt x="6228" y="2084"/>
                    <a:pt x="6228" y="2013"/>
                  </a:cubicBezTo>
                  <a:lnTo>
                    <a:pt x="6228" y="132"/>
                  </a:lnTo>
                  <a:cubicBezTo>
                    <a:pt x="6228"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3402746" y="1993256"/>
              <a:ext cx="208510" cy="71241"/>
            </a:xfrm>
            <a:custGeom>
              <a:rect b="b" l="l" r="r" t="t"/>
              <a:pathLst>
                <a:path extrusionOk="0" h="2132" w="6240">
                  <a:moveTo>
                    <a:pt x="132" y="1"/>
                  </a:moveTo>
                  <a:cubicBezTo>
                    <a:pt x="60" y="1"/>
                    <a:pt x="1" y="60"/>
                    <a:pt x="1" y="120"/>
                  </a:cubicBezTo>
                  <a:lnTo>
                    <a:pt x="1" y="2013"/>
                  </a:lnTo>
                  <a:cubicBezTo>
                    <a:pt x="1" y="2084"/>
                    <a:pt x="60" y="2132"/>
                    <a:pt x="132" y="2132"/>
                  </a:cubicBezTo>
                  <a:lnTo>
                    <a:pt x="6109" y="2132"/>
                  </a:lnTo>
                  <a:cubicBezTo>
                    <a:pt x="6180" y="2132"/>
                    <a:pt x="6240" y="2084"/>
                    <a:pt x="6240" y="2013"/>
                  </a:cubicBezTo>
                  <a:lnTo>
                    <a:pt x="6240" y="120"/>
                  </a:lnTo>
                  <a:cubicBezTo>
                    <a:pt x="6240"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3619576" y="1993256"/>
              <a:ext cx="208109" cy="71241"/>
            </a:xfrm>
            <a:custGeom>
              <a:rect b="b" l="l" r="r" t="t"/>
              <a:pathLst>
                <a:path extrusionOk="0" h="2132" w="6228">
                  <a:moveTo>
                    <a:pt x="120" y="1"/>
                  </a:moveTo>
                  <a:cubicBezTo>
                    <a:pt x="60" y="1"/>
                    <a:pt x="1" y="60"/>
                    <a:pt x="1" y="120"/>
                  </a:cubicBezTo>
                  <a:lnTo>
                    <a:pt x="1" y="2013"/>
                  </a:lnTo>
                  <a:cubicBezTo>
                    <a:pt x="1" y="2084"/>
                    <a:pt x="60" y="2132"/>
                    <a:pt x="120" y="2132"/>
                  </a:cubicBezTo>
                  <a:lnTo>
                    <a:pt x="6109" y="2132"/>
                  </a:lnTo>
                  <a:cubicBezTo>
                    <a:pt x="6180" y="2132"/>
                    <a:pt x="6228" y="2084"/>
                    <a:pt x="6228" y="2013"/>
                  </a:cubicBezTo>
                  <a:lnTo>
                    <a:pt x="6228" y="120"/>
                  </a:lnTo>
                  <a:cubicBezTo>
                    <a:pt x="6228"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3015667" y="1970199"/>
              <a:ext cx="219637" cy="262809"/>
            </a:xfrm>
            <a:custGeom>
              <a:rect b="b" l="l" r="r" t="t"/>
              <a:pathLst>
                <a:path extrusionOk="0" h="7865" w="6573">
                  <a:moveTo>
                    <a:pt x="3108" y="0"/>
                  </a:moveTo>
                  <a:cubicBezTo>
                    <a:pt x="3060" y="1096"/>
                    <a:pt x="1738" y="2155"/>
                    <a:pt x="1846" y="3251"/>
                  </a:cubicBezTo>
                  <a:cubicBezTo>
                    <a:pt x="1619" y="2989"/>
                    <a:pt x="1607" y="2572"/>
                    <a:pt x="1429" y="2274"/>
                  </a:cubicBezTo>
                  <a:cubicBezTo>
                    <a:pt x="953" y="3131"/>
                    <a:pt x="619" y="4251"/>
                    <a:pt x="1226" y="5072"/>
                  </a:cubicBezTo>
                  <a:cubicBezTo>
                    <a:pt x="881" y="4929"/>
                    <a:pt x="417" y="4715"/>
                    <a:pt x="262" y="4417"/>
                  </a:cubicBezTo>
                  <a:cubicBezTo>
                    <a:pt x="0" y="4763"/>
                    <a:pt x="143" y="6096"/>
                    <a:pt x="226" y="6346"/>
                  </a:cubicBezTo>
                  <a:cubicBezTo>
                    <a:pt x="405" y="6882"/>
                    <a:pt x="786" y="7311"/>
                    <a:pt x="1286" y="7561"/>
                  </a:cubicBezTo>
                  <a:cubicBezTo>
                    <a:pt x="1655" y="7739"/>
                    <a:pt x="2060" y="7834"/>
                    <a:pt x="2477" y="7846"/>
                  </a:cubicBezTo>
                  <a:cubicBezTo>
                    <a:pt x="2688" y="7854"/>
                    <a:pt x="2919" y="7864"/>
                    <a:pt x="3155" y="7864"/>
                  </a:cubicBezTo>
                  <a:cubicBezTo>
                    <a:pt x="3610" y="7864"/>
                    <a:pt x="4085" y="7829"/>
                    <a:pt x="4477" y="7680"/>
                  </a:cubicBezTo>
                  <a:cubicBezTo>
                    <a:pt x="6215" y="7061"/>
                    <a:pt x="6572" y="4679"/>
                    <a:pt x="6382" y="3941"/>
                  </a:cubicBezTo>
                  <a:lnTo>
                    <a:pt x="6382" y="3941"/>
                  </a:lnTo>
                  <a:cubicBezTo>
                    <a:pt x="6185" y="4161"/>
                    <a:pt x="5321" y="5015"/>
                    <a:pt x="4979" y="5015"/>
                  </a:cubicBezTo>
                  <a:cubicBezTo>
                    <a:pt x="4970" y="5015"/>
                    <a:pt x="4961" y="5014"/>
                    <a:pt x="4953" y="5013"/>
                  </a:cubicBezTo>
                  <a:cubicBezTo>
                    <a:pt x="5310" y="4775"/>
                    <a:pt x="5417" y="3453"/>
                    <a:pt x="5024" y="2631"/>
                  </a:cubicBezTo>
                  <a:lnTo>
                    <a:pt x="5024" y="2631"/>
                  </a:lnTo>
                  <a:cubicBezTo>
                    <a:pt x="4905" y="2893"/>
                    <a:pt x="5013" y="3893"/>
                    <a:pt x="4703" y="3989"/>
                  </a:cubicBezTo>
                  <a:cubicBezTo>
                    <a:pt x="4774" y="2810"/>
                    <a:pt x="4060" y="1869"/>
                    <a:pt x="3917" y="1453"/>
                  </a:cubicBezTo>
                  <a:cubicBezTo>
                    <a:pt x="3751" y="1643"/>
                    <a:pt x="3762" y="1965"/>
                    <a:pt x="3762" y="2191"/>
                  </a:cubicBezTo>
                  <a:cubicBezTo>
                    <a:pt x="3631" y="1227"/>
                    <a:pt x="3536" y="905"/>
                    <a:pt x="3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3059407" y="2096308"/>
              <a:ext cx="121397" cy="137302"/>
            </a:xfrm>
            <a:custGeom>
              <a:rect b="b" l="l" r="r" t="t"/>
              <a:pathLst>
                <a:path extrusionOk="0" h="4109" w="3633">
                  <a:moveTo>
                    <a:pt x="1989" y="0"/>
                  </a:moveTo>
                  <a:lnTo>
                    <a:pt x="1989" y="0"/>
                  </a:lnTo>
                  <a:cubicBezTo>
                    <a:pt x="1584" y="560"/>
                    <a:pt x="1418" y="1251"/>
                    <a:pt x="1501" y="1929"/>
                  </a:cubicBezTo>
                  <a:cubicBezTo>
                    <a:pt x="1239" y="1774"/>
                    <a:pt x="1048" y="1513"/>
                    <a:pt x="977" y="1215"/>
                  </a:cubicBezTo>
                  <a:cubicBezTo>
                    <a:pt x="846" y="1536"/>
                    <a:pt x="775" y="1894"/>
                    <a:pt x="787" y="2239"/>
                  </a:cubicBezTo>
                  <a:cubicBezTo>
                    <a:pt x="775" y="2501"/>
                    <a:pt x="882" y="2739"/>
                    <a:pt x="1072" y="2906"/>
                  </a:cubicBezTo>
                  <a:cubicBezTo>
                    <a:pt x="656" y="2846"/>
                    <a:pt x="310" y="2548"/>
                    <a:pt x="191" y="2144"/>
                  </a:cubicBezTo>
                  <a:lnTo>
                    <a:pt x="191" y="2144"/>
                  </a:lnTo>
                  <a:cubicBezTo>
                    <a:pt x="1" y="2596"/>
                    <a:pt x="286" y="3346"/>
                    <a:pt x="703" y="3656"/>
                  </a:cubicBezTo>
                  <a:cubicBezTo>
                    <a:pt x="1107" y="3957"/>
                    <a:pt x="1526" y="4108"/>
                    <a:pt x="1952" y="4108"/>
                  </a:cubicBezTo>
                  <a:cubicBezTo>
                    <a:pt x="2268" y="4108"/>
                    <a:pt x="2587" y="4025"/>
                    <a:pt x="2906" y="3858"/>
                  </a:cubicBezTo>
                  <a:cubicBezTo>
                    <a:pt x="3632" y="3489"/>
                    <a:pt x="3596" y="2453"/>
                    <a:pt x="3632" y="2239"/>
                  </a:cubicBezTo>
                  <a:lnTo>
                    <a:pt x="3632" y="2239"/>
                  </a:lnTo>
                  <a:cubicBezTo>
                    <a:pt x="3492" y="2433"/>
                    <a:pt x="3216" y="2627"/>
                    <a:pt x="2962" y="2627"/>
                  </a:cubicBezTo>
                  <a:cubicBezTo>
                    <a:pt x="2935" y="2627"/>
                    <a:pt x="2908" y="2624"/>
                    <a:pt x="2882" y="2620"/>
                  </a:cubicBezTo>
                  <a:cubicBezTo>
                    <a:pt x="3192" y="2334"/>
                    <a:pt x="3239" y="1822"/>
                    <a:pt x="3275" y="1429"/>
                  </a:cubicBezTo>
                  <a:lnTo>
                    <a:pt x="3275" y="1429"/>
                  </a:lnTo>
                  <a:cubicBezTo>
                    <a:pt x="3049" y="1560"/>
                    <a:pt x="2894" y="1941"/>
                    <a:pt x="2453" y="2048"/>
                  </a:cubicBezTo>
                  <a:cubicBezTo>
                    <a:pt x="1977" y="1489"/>
                    <a:pt x="1989" y="262"/>
                    <a:pt x="19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3545996" y="1605775"/>
              <a:ext cx="463900" cy="463900"/>
            </a:xfrm>
            <a:custGeom>
              <a:rect b="b" l="l" r="r" t="t"/>
              <a:pathLst>
                <a:path extrusionOk="0" h="13883" w="13883">
                  <a:moveTo>
                    <a:pt x="6941" y="0"/>
                  </a:moveTo>
                  <a:cubicBezTo>
                    <a:pt x="3108" y="0"/>
                    <a:pt x="0" y="3108"/>
                    <a:pt x="0" y="6941"/>
                  </a:cubicBezTo>
                  <a:cubicBezTo>
                    <a:pt x="0" y="10775"/>
                    <a:pt x="3108" y="13883"/>
                    <a:pt x="6941" y="13883"/>
                  </a:cubicBezTo>
                  <a:cubicBezTo>
                    <a:pt x="10775" y="13883"/>
                    <a:pt x="13883" y="10775"/>
                    <a:pt x="13883" y="6941"/>
                  </a:cubicBezTo>
                  <a:cubicBezTo>
                    <a:pt x="13883" y="3108"/>
                    <a:pt x="10775" y="0"/>
                    <a:pt x="69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3569053" y="1644069"/>
              <a:ext cx="402651" cy="387414"/>
            </a:xfrm>
            <a:custGeom>
              <a:rect b="b" l="l" r="r" t="t"/>
              <a:pathLst>
                <a:path extrusionOk="0" h="11594" w="12050">
                  <a:moveTo>
                    <a:pt x="6267" y="0"/>
                  </a:moveTo>
                  <a:cubicBezTo>
                    <a:pt x="4754" y="0"/>
                    <a:pt x="3265" y="591"/>
                    <a:pt x="2156" y="1700"/>
                  </a:cubicBezTo>
                  <a:cubicBezTo>
                    <a:pt x="501" y="3355"/>
                    <a:pt x="1" y="5843"/>
                    <a:pt x="894" y="8010"/>
                  </a:cubicBezTo>
                  <a:cubicBezTo>
                    <a:pt x="1787" y="10177"/>
                    <a:pt x="3906" y="11594"/>
                    <a:pt x="6251" y="11594"/>
                  </a:cubicBezTo>
                  <a:cubicBezTo>
                    <a:pt x="9442" y="11594"/>
                    <a:pt x="12050" y="8998"/>
                    <a:pt x="12050" y="5795"/>
                  </a:cubicBezTo>
                  <a:cubicBezTo>
                    <a:pt x="12050" y="3450"/>
                    <a:pt x="10645" y="1342"/>
                    <a:pt x="8478" y="438"/>
                  </a:cubicBezTo>
                  <a:cubicBezTo>
                    <a:pt x="7763" y="143"/>
                    <a:pt x="7012" y="0"/>
                    <a:pt x="62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3625558" y="1815421"/>
              <a:ext cx="307953" cy="222043"/>
            </a:xfrm>
            <a:custGeom>
              <a:rect b="b" l="l" r="r" t="t"/>
              <a:pathLst>
                <a:path extrusionOk="0" h="6645" w="9216">
                  <a:moveTo>
                    <a:pt x="5906" y="1"/>
                  </a:moveTo>
                  <a:lnTo>
                    <a:pt x="2786" y="36"/>
                  </a:lnTo>
                  <a:cubicBezTo>
                    <a:pt x="2786" y="36"/>
                    <a:pt x="1131" y="1263"/>
                    <a:pt x="774" y="1739"/>
                  </a:cubicBezTo>
                  <a:cubicBezTo>
                    <a:pt x="0" y="2787"/>
                    <a:pt x="1060" y="6644"/>
                    <a:pt x="1060" y="6644"/>
                  </a:cubicBezTo>
                  <a:lnTo>
                    <a:pt x="8228" y="6644"/>
                  </a:lnTo>
                  <a:cubicBezTo>
                    <a:pt x="8228" y="6644"/>
                    <a:pt x="9216" y="2370"/>
                    <a:pt x="8097" y="1251"/>
                  </a:cubicBezTo>
                  <a:cubicBezTo>
                    <a:pt x="7751" y="906"/>
                    <a:pt x="5906" y="1"/>
                    <a:pt x="5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3682831" y="1652155"/>
              <a:ext cx="169514" cy="224983"/>
            </a:xfrm>
            <a:custGeom>
              <a:rect b="b" l="l" r="r" t="t"/>
              <a:pathLst>
                <a:path extrusionOk="0" h="6733" w="5073">
                  <a:moveTo>
                    <a:pt x="2522" y="0"/>
                  </a:moveTo>
                  <a:cubicBezTo>
                    <a:pt x="2461" y="0"/>
                    <a:pt x="2398" y="2"/>
                    <a:pt x="2334" y="5"/>
                  </a:cubicBezTo>
                  <a:cubicBezTo>
                    <a:pt x="1632" y="41"/>
                    <a:pt x="1108" y="493"/>
                    <a:pt x="715" y="1053"/>
                  </a:cubicBezTo>
                  <a:cubicBezTo>
                    <a:pt x="132" y="1910"/>
                    <a:pt x="1" y="3017"/>
                    <a:pt x="382" y="3994"/>
                  </a:cubicBezTo>
                  <a:cubicBezTo>
                    <a:pt x="632" y="4660"/>
                    <a:pt x="1001" y="5399"/>
                    <a:pt x="1489" y="5851"/>
                  </a:cubicBezTo>
                  <a:cubicBezTo>
                    <a:pt x="1668" y="6113"/>
                    <a:pt x="2596" y="6732"/>
                    <a:pt x="2596" y="6732"/>
                  </a:cubicBezTo>
                  <a:cubicBezTo>
                    <a:pt x="2596" y="6732"/>
                    <a:pt x="2601" y="6733"/>
                    <a:pt x="2611" y="6733"/>
                  </a:cubicBezTo>
                  <a:cubicBezTo>
                    <a:pt x="2691" y="6733"/>
                    <a:pt x="3111" y="6685"/>
                    <a:pt x="3930" y="5792"/>
                  </a:cubicBezTo>
                  <a:cubicBezTo>
                    <a:pt x="4847" y="4779"/>
                    <a:pt x="5073" y="3077"/>
                    <a:pt x="5037" y="2493"/>
                  </a:cubicBezTo>
                  <a:cubicBezTo>
                    <a:pt x="5002" y="1927"/>
                    <a:pt x="4608" y="0"/>
                    <a:pt x="2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3698770" y="1698836"/>
              <a:ext cx="140443" cy="174694"/>
            </a:xfrm>
            <a:custGeom>
              <a:rect b="b" l="l" r="r" t="t"/>
              <a:pathLst>
                <a:path extrusionOk="0" h="5228" w="4203">
                  <a:moveTo>
                    <a:pt x="1938" y="1"/>
                  </a:moveTo>
                  <a:cubicBezTo>
                    <a:pt x="1927" y="1"/>
                    <a:pt x="1916" y="1"/>
                    <a:pt x="1905" y="1"/>
                  </a:cubicBezTo>
                  <a:cubicBezTo>
                    <a:pt x="583" y="13"/>
                    <a:pt x="0" y="1966"/>
                    <a:pt x="0" y="1966"/>
                  </a:cubicBezTo>
                  <a:cubicBezTo>
                    <a:pt x="0" y="1966"/>
                    <a:pt x="274" y="3716"/>
                    <a:pt x="1226" y="4525"/>
                  </a:cubicBezTo>
                  <a:cubicBezTo>
                    <a:pt x="1369" y="4728"/>
                    <a:pt x="2107" y="5228"/>
                    <a:pt x="2107" y="5228"/>
                  </a:cubicBezTo>
                  <a:cubicBezTo>
                    <a:pt x="2107" y="5228"/>
                    <a:pt x="2429" y="5109"/>
                    <a:pt x="3167" y="4466"/>
                  </a:cubicBezTo>
                  <a:cubicBezTo>
                    <a:pt x="3989" y="3763"/>
                    <a:pt x="4203" y="2323"/>
                    <a:pt x="4167" y="1858"/>
                  </a:cubicBezTo>
                  <a:cubicBezTo>
                    <a:pt x="4144" y="1398"/>
                    <a:pt x="3230" y="1"/>
                    <a:pt x="1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3717449" y="1778063"/>
              <a:ext cx="103085" cy="109935"/>
            </a:xfrm>
            <a:custGeom>
              <a:rect b="b" l="l" r="r" t="t"/>
              <a:pathLst>
                <a:path extrusionOk="0" h="3290" w="3085">
                  <a:moveTo>
                    <a:pt x="1532" y="1"/>
                  </a:moveTo>
                  <a:cubicBezTo>
                    <a:pt x="1135" y="1"/>
                    <a:pt x="732" y="102"/>
                    <a:pt x="763" y="321"/>
                  </a:cubicBezTo>
                  <a:cubicBezTo>
                    <a:pt x="822" y="714"/>
                    <a:pt x="810" y="1392"/>
                    <a:pt x="596" y="1476"/>
                  </a:cubicBezTo>
                  <a:cubicBezTo>
                    <a:pt x="529" y="1504"/>
                    <a:pt x="440" y="1513"/>
                    <a:pt x="352" y="1513"/>
                  </a:cubicBezTo>
                  <a:cubicBezTo>
                    <a:pt x="175" y="1513"/>
                    <a:pt x="1" y="1476"/>
                    <a:pt x="1" y="1476"/>
                  </a:cubicBezTo>
                  <a:lnTo>
                    <a:pt x="1" y="1476"/>
                  </a:lnTo>
                  <a:cubicBezTo>
                    <a:pt x="1" y="1476"/>
                    <a:pt x="1105" y="3290"/>
                    <a:pt x="1614" y="3290"/>
                  </a:cubicBezTo>
                  <a:cubicBezTo>
                    <a:pt x="1629" y="3290"/>
                    <a:pt x="1642" y="3288"/>
                    <a:pt x="1656" y="3286"/>
                  </a:cubicBezTo>
                  <a:cubicBezTo>
                    <a:pt x="2132" y="3190"/>
                    <a:pt x="3084" y="1583"/>
                    <a:pt x="3084" y="1583"/>
                  </a:cubicBezTo>
                  <a:cubicBezTo>
                    <a:pt x="2822" y="1535"/>
                    <a:pt x="2572" y="1476"/>
                    <a:pt x="2334" y="1392"/>
                  </a:cubicBezTo>
                  <a:cubicBezTo>
                    <a:pt x="2180" y="1309"/>
                    <a:pt x="2263" y="607"/>
                    <a:pt x="2275" y="261"/>
                  </a:cubicBezTo>
                  <a:cubicBezTo>
                    <a:pt x="2286" y="93"/>
                    <a:pt x="1912" y="1"/>
                    <a:pt x="1532" y="1"/>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3717449" y="1826582"/>
              <a:ext cx="102684" cy="61417"/>
            </a:xfrm>
            <a:custGeom>
              <a:rect b="b" l="l" r="r" t="t"/>
              <a:pathLst>
                <a:path extrusionOk="0" h="1838" w="3073">
                  <a:moveTo>
                    <a:pt x="2477" y="0"/>
                  </a:moveTo>
                  <a:cubicBezTo>
                    <a:pt x="2389" y="367"/>
                    <a:pt x="1948" y="679"/>
                    <a:pt x="1491" y="679"/>
                  </a:cubicBezTo>
                  <a:cubicBezTo>
                    <a:pt x="1146" y="679"/>
                    <a:pt x="792" y="501"/>
                    <a:pt x="572" y="36"/>
                  </a:cubicBezTo>
                  <a:cubicBezTo>
                    <a:pt x="477" y="54"/>
                    <a:pt x="382" y="63"/>
                    <a:pt x="286" y="63"/>
                  </a:cubicBezTo>
                  <a:cubicBezTo>
                    <a:pt x="191" y="63"/>
                    <a:pt x="96" y="54"/>
                    <a:pt x="1" y="36"/>
                  </a:cubicBezTo>
                  <a:lnTo>
                    <a:pt x="1" y="36"/>
                  </a:lnTo>
                  <a:cubicBezTo>
                    <a:pt x="1" y="36"/>
                    <a:pt x="1105" y="1838"/>
                    <a:pt x="1603" y="1838"/>
                  </a:cubicBezTo>
                  <a:cubicBezTo>
                    <a:pt x="1617" y="1838"/>
                    <a:pt x="1631" y="1837"/>
                    <a:pt x="1644" y="1834"/>
                  </a:cubicBezTo>
                  <a:cubicBezTo>
                    <a:pt x="2120" y="1738"/>
                    <a:pt x="3072" y="143"/>
                    <a:pt x="3072" y="143"/>
                  </a:cubicBezTo>
                  <a:cubicBezTo>
                    <a:pt x="3072" y="143"/>
                    <a:pt x="2703" y="60"/>
                    <a:pt x="2477" y="0"/>
                  </a:cubicBezTo>
                  <a:close/>
                </a:path>
              </a:pathLst>
            </a:custGeom>
            <a:solidFill>
              <a:srgbClr val="475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3741909" y="1778364"/>
              <a:ext cx="51760" cy="51092"/>
            </a:xfrm>
            <a:custGeom>
              <a:rect b="b" l="l" r="r" t="t"/>
              <a:pathLst>
                <a:path extrusionOk="0" h="1529" w="1549">
                  <a:moveTo>
                    <a:pt x="778" y="1"/>
                  </a:moveTo>
                  <a:cubicBezTo>
                    <a:pt x="388" y="1"/>
                    <a:pt x="1" y="96"/>
                    <a:pt x="31" y="312"/>
                  </a:cubicBezTo>
                  <a:cubicBezTo>
                    <a:pt x="90" y="621"/>
                    <a:pt x="78" y="943"/>
                    <a:pt x="7" y="1253"/>
                  </a:cubicBezTo>
                  <a:cubicBezTo>
                    <a:pt x="247" y="1436"/>
                    <a:pt x="532" y="1529"/>
                    <a:pt x="817" y="1529"/>
                  </a:cubicBezTo>
                  <a:cubicBezTo>
                    <a:pt x="1068" y="1529"/>
                    <a:pt x="1320" y="1457"/>
                    <a:pt x="1543" y="1312"/>
                  </a:cubicBezTo>
                  <a:cubicBezTo>
                    <a:pt x="1459" y="1098"/>
                    <a:pt x="1519" y="550"/>
                    <a:pt x="1543" y="252"/>
                  </a:cubicBezTo>
                  <a:cubicBezTo>
                    <a:pt x="1549" y="93"/>
                    <a:pt x="1162" y="1"/>
                    <a:pt x="778" y="1"/>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3711868" y="1696464"/>
              <a:ext cx="111840" cy="129349"/>
            </a:xfrm>
            <a:custGeom>
              <a:rect b="b" l="l" r="r" t="t"/>
              <a:pathLst>
                <a:path extrusionOk="0" h="3871" w="3347">
                  <a:moveTo>
                    <a:pt x="1656" y="1"/>
                  </a:moveTo>
                  <a:cubicBezTo>
                    <a:pt x="763" y="13"/>
                    <a:pt x="37" y="632"/>
                    <a:pt x="1" y="1406"/>
                  </a:cubicBezTo>
                  <a:lnTo>
                    <a:pt x="1" y="1429"/>
                  </a:lnTo>
                  <a:cubicBezTo>
                    <a:pt x="1" y="1548"/>
                    <a:pt x="13" y="1668"/>
                    <a:pt x="37" y="1787"/>
                  </a:cubicBezTo>
                  <a:cubicBezTo>
                    <a:pt x="132" y="2382"/>
                    <a:pt x="596" y="3834"/>
                    <a:pt x="1680" y="3870"/>
                  </a:cubicBezTo>
                  <a:cubicBezTo>
                    <a:pt x="1688" y="3870"/>
                    <a:pt x="1697" y="3870"/>
                    <a:pt x="1705" y="3870"/>
                  </a:cubicBezTo>
                  <a:cubicBezTo>
                    <a:pt x="2770" y="3870"/>
                    <a:pt x="3216" y="2377"/>
                    <a:pt x="3311" y="1787"/>
                  </a:cubicBezTo>
                  <a:cubicBezTo>
                    <a:pt x="3335" y="1656"/>
                    <a:pt x="3347" y="1537"/>
                    <a:pt x="3347" y="1406"/>
                  </a:cubicBezTo>
                  <a:cubicBezTo>
                    <a:pt x="3311" y="644"/>
                    <a:pt x="2585" y="24"/>
                    <a:pt x="16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3711868" y="1696865"/>
              <a:ext cx="112241" cy="85576"/>
            </a:xfrm>
            <a:custGeom>
              <a:rect b="b" l="l" r="r" t="t"/>
              <a:pathLst>
                <a:path extrusionOk="0" h="2561" w="3359">
                  <a:moveTo>
                    <a:pt x="1656" y="1"/>
                  </a:moveTo>
                  <a:cubicBezTo>
                    <a:pt x="763" y="12"/>
                    <a:pt x="37" y="632"/>
                    <a:pt x="1" y="1406"/>
                  </a:cubicBezTo>
                  <a:lnTo>
                    <a:pt x="1" y="1417"/>
                  </a:lnTo>
                  <a:cubicBezTo>
                    <a:pt x="1" y="1536"/>
                    <a:pt x="13" y="1656"/>
                    <a:pt x="37" y="1775"/>
                  </a:cubicBezTo>
                  <a:cubicBezTo>
                    <a:pt x="84" y="2037"/>
                    <a:pt x="156" y="2287"/>
                    <a:pt x="251" y="2537"/>
                  </a:cubicBezTo>
                  <a:cubicBezTo>
                    <a:pt x="523" y="2316"/>
                    <a:pt x="1044" y="2209"/>
                    <a:pt x="1585" y="2209"/>
                  </a:cubicBezTo>
                  <a:cubicBezTo>
                    <a:pt x="2156" y="2209"/>
                    <a:pt x="2748" y="2328"/>
                    <a:pt x="3097" y="2560"/>
                  </a:cubicBezTo>
                  <a:cubicBezTo>
                    <a:pt x="3216" y="2310"/>
                    <a:pt x="3299" y="2048"/>
                    <a:pt x="3347" y="1775"/>
                  </a:cubicBezTo>
                  <a:cubicBezTo>
                    <a:pt x="3359" y="1644"/>
                    <a:pt x="3359" y="1525"/>
                    <a:pt x="3347" y="1406"/>
                  </a:cubicBezTo>
                  <a:cubicBezTo>
                    <a:pt x="3311" y="632"/>
                    <a:pt x="2585" y="12"/>
                    <a:pt x="16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3696197" y="1662113"/>
              <a:ext cx="149799" cy="75384"/>
            </a:xfrm>
            <a:custGeom>
              <a:rect b="b" l="l" r="r" t="t"/>
              <a:pathLst>
                <a:path extrusionOk="0" h="2256" w="4483">
                  <a:moveTo>
                    <a:pt x="2261" y="0"/>
                  </a:moveTo>
                  <a:cubicBezTo>
                    <a:pt x="1244" y="0"/>
                    <a:pt x="1" y="575"/>
                    <a:pt x="434" y="2255"/>
                  </a:cubicBezTo>
                  <a:cubicBezTo>
                    <a:pt x="434" y="2255"/>
                    <a:pt x="979" y="1906"/>
                    <a:pt x="2013" y="1906"/>
                  </a:cubicBezTo>
                  <a:cubicBezTo>
                    <a:pt x="2530" y="1906"/>
                    <a:pt x="3169" y="1993"/>
                    <a:pt x="3923" y="2255"/>
                  </a:cubicBezTo>
                  <a:cubicBezTo>
                    <a:pt x="4482" y="850"/>
                    <a:pt x="3470" y="124"/>
                    <a:pt x="2554" y="17"/>
                  </a:cubicBezTo>
                  <a:cubicBezTo>
                    <a:pt x="2459" y="6"/>
                    <a:pt x="2361" y="0"/>
                    <a:pt x="2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3564274" y="1731884"/>
              <a:ext cx="428113" cy="218033"/>
            </a:xfrm>
            <a:custGeom>
              <a:rect b="b" l="l" r="r" t="t"/>
              <a:pathLst>
                <a:path extrusionOk="0" h="6525" w="12812">
                  <a:moveTo>
                    <a:pt x="560" y="0"/>
                  </a:moveTo>
                  <a:lnTo>
                    <a:pt x="1" y="1334"/>
                  </a:lnTo>
                  <a:lnTo>
                    <a:pt x="12252" y="6525"/>
                  </a:lnTo>
                  <a:lnTo>
                    <a:pt x="12812" y="5180"/>
                  </a:lnTo>
                  <a:lnTo>
                    <a:pt x="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24"/>
          <p:cNvSpPr/>
          <p:nvPr/>
        </p:nvSpPr>
        <p:spPr>
          <a:xfrm>
            <a:off x="925068" y="2741217"/>
            <a:ext cx="527990" cy="527957"/>
          </a:xfrm>
          <a:custGeom>
            <a:rect b="b" l="l" r="r" t="t"/>
            <a:pathLst>
              <a:path extrusionOk="0" h="15800" w="15801">
                <a:moveTo>
                  <a:pt x="7906" y="0"/>
                </a:moveTo>
                <a:cubicBezTo>
                  <a:pt x="3537" y="0"/>
                  <a:pt x="1" y="3537"/>
                  <a:pt x="1" y="7894"/>
                </a:cubicBezTo>
                <a:cubicBezTo>
                  <a:pt x="1" y="12264"/>
                  <a:pt x="3537" y="15800"/>
                  <a:pt x="7906" y="15800"/>
                </a:cubicBezTo>
                <a:cubicBezTo>
                  <a:pt x="12264" y="15800"/>
                  <a:pt x="15800" y="12264"/>
                  <a:pt x="15800" y="7894"/>
                </a:cubicBezTo>
                <a:cubicBezTo>
                  <a:pt x="15800" y="3537"/>
                  <a:pt x="12264" y="0"/>
                  <a:pt x="79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948157" y="2781482"/>
            <a:ext cx="464702" cy="447126"/>
          </a:xfrm>
          <a:custGeom>
            <a:rect b="b" l="l" r="r" t="t"/>
            <a:pathLst>
              <a:path extrusionOk="0" h="13381" w="13907">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Fira Sans"/>
                <a:ea typeface="Fira Sans"/>
                <a:cs typeface="Fira Sans"/>
                <a:sym typeface="Fira Sans"/>
              </a:rPr>
              <a:t>01</a:t>
            </a:r>
            <a:endParaRPr/>
          </a:p>
        </p:txBody>
      </p:sp>
      <p:sp>
        <p:nvSpPr>
          <p:cNvPr id="571" name="Google Shape;571;p24"/>
          <p:cNvSpPr/>
          <p:nvPr/>
        </p:nvSpPr>
        <p:spPr>
          <a:xfrm>
            <a:off x="5435237" y="2742019"/>
            <a:ext cx="527990" cy="527957"/>
          </a:xfrm>
          <a:custGeom>
            <a:rect b="b" l="l" r="r" t="t"/>
            <a:pathLst>
              <a:path extrusionOk="0" h="15800" w="15801">
                <a:moveTo>
                  <a:pt x="7895" y="0"/>
                </a:moveTo>
                <a:cubicBezTo>
                  <a:pt x="3537" y="0"/>
                  <a:pt x="1" y="3536"/>
                  <a:pt x="1" y="7906"/>
                </a:cubicBezTo>
                <a:cubicBezTo>
                  <a:pt x="1" y="12264"/>
                  <a:pt x="3537" y="15800"/>
                  <a:pt x="7895" y="15800"/>
                </a:cubicBezTo>
                <a:cubicBezTo>
                  <a:pt x="12264" y="15800"/>
                  <a:pt x="15801" y="12264"/>
                  <a:pt x="15801" y="7906"/>
                </a:cubicBezTo>
                <a:cubicBezTo>
                  <a:pt x="15801" y="3536"/>
                  <a:pt x="12264" y="0"/>
                  <a:pt x="78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5458327" y="2782652"/>
            <a:ext cx="464335" cy="446759"/>
          </a:xfrm>
          <a:custGeom>
            <a:rect b="b" l="l" r="r" t="t"/>
            <a:pathLst>
              <a:path extrusionOk="0" h="13370" w="13896">
                <a:moveTo>
                  <a:pt x="7212" y="0"/>
                </a:moveTo>
                <a:cubicBezTo>
                  <a:pt x="5470" y="0"/>
                  <a:pt x="3758" y="678"/>
                  <a:pt x="2477" y="1951"/>
                </a:cubicBezTo>
                <a:cubicBezTo>
                  <a:pt x="572" y="3868"/>
                  <a:pt x="1" y="6749"/>
                  <a:pt x="1036" y="9250"/>
                </a:cubicBezTo>
                <a:cubicBezTo>
                  <a:pt x="2072" y="11738"/>
                  <a:pt x="4501" y="13369"/>
                  <a:pt x="7204" y="13369"/>
                </a:cubicBezTo>
                <a:cubicBezTo>
                  <a:pt x="10907" y="13369"/>
                  <a:pt x="13895" y="10381"/>
                  <a:pt x="13895" y="6690"/>
                </a:cubicBezTo>
                <a:cubicBezTo>
                  <a:pt x="13895" y="3975"/>
                  <a:pt x="12276" y="1546"/>
                  <a:pt x="9776" y="511"/>
                </a:cubicBezTo>
                <a:cubicBezTo>
                  <a:pt x="8946" y="167"/>
                  <a:pt x="8076" y="0"/>
                  <a:pt x="72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Fira Sans"/>
                <a:ea typeface="Fira Sans"/>
                <a:cs typeface="Fira Sans"/>
                <a:sym typeface="Fira Sans"/>
              </a:rPr>
              <a:t>03</a:t>
            </a:r>
            <a:endParaRPr/>
          </a:p>
        </p:txBody>
      </p:sp>
      <p:grpSp>
        <p:nvGrpSpPr>
          <p:cNvPr id="573" name="Google Shape;573;p24"/>
          <p:cNvGrpSpPr/>
          <p:nvPr/>
        </p:nvGrpSpPr>
        <p:grpSpPr>
          <a:xfrm>
            <a:off x="4966993" y="1276337"/>
            <a:ext cx="1464513" cy="1464112"/>
            <a:chOff x="4966993" y="1276337"/>
            <a:chExt cx="1464513" cy="1464112"/>
          </a:xfrm>
        </p:grpSpPr>
        <p:sp>
          <p:nvSpPr>
            <p:cNvPr id="574" name="Google Shape;574;p24"/>
            <p:cNvSpPr/>
            <p:nvPr/>
          </p:nvSpPr>
          <p:spPr>
            <a:xfrm>
              <a:off x="4966993" y="1276337"/>
              <a:ext cx="1464513" cy="1464112"/>
            </a:xfrm>
            <a:custGeom>
              <a:rect b="b" l="l" r="r" t="t"/>
              <a:pathLst>
                <a:path extrusionOk="0" h="43816" w="43828">
                  <a:moveTo>
                    <a:pt x="21908" y="1"/>
                  </a:moveTo>
                  <a:cubicBezTo>
                    <a:pt x="9811" y="1"/>
                    <a:pt x="0" y="9800"/>
                    <a:pt x="0" y="21908"/>
                  </a:cubicBezTo>
                  <a:cubicBezTo>
                    <a:pt x="0" y="34005"/>
                    <a:pt x="9811" y="43816"/>
                    <a:pt x="21908" y="43816"/>
                  </a:cubicBezTo>
                  <a:cubicBezTo>
                    <a:pt x="34016" y="43816"/>
                    <a:pt x="43827" y="34005"/>
                    <a:pt x="43827" y="21908"/>
                  </a:cubicBezTo>
                  <a:cubicBezTo>
                    <a:pt x="43827" y="9800"/>
                    <a:pt x="34016" y="1"/>
                    <a:pt x="21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5005186" y="1364887"/>
              <a:ext cx="1337602" cy="1286845"/>
            </a:xfrm>
            <a:custGeom>
              <a:rect b="b" l="l" r="r" t="t"/>
              <a:pathLst>
                <a:path extrusionOk="0" h="38511" w="40030">
                  <a:moveTo>
                    <a:pt x="20776" y="0"/>
                  </a:moveTo>
                  <a:cubicBezTo>
                    <a:pt x="15765" y="0"/>
                    <a:pt x="10843" y="1959"/>
                    <a:pt x="7156" y="5637"/>
                  </a:cubicBezTo>
                  <a:cubicBezTo>
                    <a:pt x="1643" y="11150"/>
                    <a:pt x="0" y="19425"/>
                    <a:pt x="2977" y="26628"/>
                  </a:cubicBezTo>
                  <a:cubicBezTo>
                    <a:pt x="5965" y="33819"/>
                    <a:pt x="12978" y="38511"/>
                    <a:pt x="20765" y="38511"/>
                  </a:cubicBezTo>
                  <a:cubicBezTo>
                    <a:pt x="31397" y="38499"/>
                    <a:pt x="40017" y="29890"/>
                    <a:pt x="40029" y="19258"/>
                  </a:cubicBezTo>
                  <a:cubicBezTo>
                    <a:pt x="40029" y="11471"/>
                    <a:pt x="35338" y="4447"/>
                    <a:pt x="28147" y="1470"/>
                  </a:cubicBezTo>
                  <a:cubicBezTo>
                    <a:pt x="25761" y="480"/>
                    <a:pt x="23257" y="0"/>
                    <a:pt x="207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5630982" y="2092331"/>
              <a:ext cx="117821" cy="334618"/>
            </a:xfrm>
            <a:custGeom>
              <a:rect b="b" l="l" r="r" t="t"/>
              <a:pathLst>
                <a:path extrusionOk="0" h="10014" w="3526">
                  <a:moveTo>
                    <a:pt x="632" y="0"/>
                  </a:moveTo>
                  <a:lnTo>
                    <a:pt x="1" y="10014"/>
                  </a:lnTo>
                  <a:lnTo>
                    <a:pt x="3525" y="10014"/>
                  </a:lnTo>
                  <a:lnTo>
                    <a:pt x="28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5223185" y="1683733"/>
              <a:ext cx="933014" cy="646146"/>
            </a:xfrm>
            <a:custGeom>
              <a:rect b="b" l="l" r="r" t="t"/>
              <a:pathLst>
                <a:path extrusionOk="0" h="19337" w="27922">
                  <a:moveTo>
                    <a:pt x="441" y="1"/>
                  </a:moveTo>
                  <a:cubicBezTo>
                    <a:pt x="203" y="1"/>
                    <a:pt x="1" y="191"/>
                    <a:pt x="1" y="429"/>
                  </a:cubicBezTo>
                  <a:lnTo>
                    <a:pt x="1" y="18908"/>
                  </a:lnTo>
                  <a:cubicBezTo>
                    <a:pt x="1" y="19146"/>
                    <a:pt x="203" y="19336"/>
                    <a:pt x="441" y="19336"/>
                  </a:cubicBezTo>
                  <a:lnTo>
                    <a:pt x="27492" y="19336"/>
                  </a:lnTo>
                  <a:cubicBezTo>
                    <a:pt x="27731" y="19336"/>
                    <a:pt x="27921" y="19146"/>
                    <a:pt x="27921" y="18908"/>
                  </a:cubicBezTo>
                  <a:lnTo>
                    <a:pt x="27921" y="429"/>
                  </a:lnTo>
                  <a:cubicBezTo>
                    <a:pt x="27921" y="191"/>
                    <a:pt x="27731" y="1"/>
                    <a:pt x="274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5257803" y="1719152"/>
              <a:ext cx="864179" cy="517632"/>
            </a:xfrm>
            <a:custGeom>
              <a:rect b="b" l="l" r="r" t="t"/>
              <a:pathLst>
                <a:path extrusionOk="0" h="15491" w="25862">
                  <a:moveTo>
                    <a:pt x="191" y="0"/>
                  </a:moveTo>
                  <a:cubicBezTo>
                    <a:pt x="84" y="0"/>
                    <a:pt x="1" y="72"/>
                    <a:pt x="1" y="179"/>
                  </a:cubicBezTo>
                  <a:lnTo>
                    <a:pt x="1" y="15312"/>
                  </a:lnTo>
                  <a:cubicBezTo>
                    <a:pt x="1" y="15407"/>
                    <a:pt x="84" y="15490"/>
                    <a:pt x="191" y="15490"/>
                  </a:cubicBezTo>
                  <a:lnTo>
                    <a:pt x="25671" y="15490"/>
                  </a:lnTo>
                  <a:cubicBezTo>
                    <a:pt x="25778" y="15490"/>
                    <a:pt x="25861" y="15407"/>
                    <a:pt x="25861" y="15312"/>
                  </a:cubicBezTo>
                  <a:lnTo>
                    <a:pt x="25861" y="179"/>
                  </a:lnTo>
                  <a:cubicBezTo>
                    <a:pt x="25861" y="72"/>
                    <a:pt x="25778" y="0"/>
                    <a:pt x="25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5380737" y="2403057"/>
              <a:ext cx="618311" cy="23892"/>
            </a:xfrm>
            <a:custGeom>
              <a:rect b="b" l="l" r="r" t="t"/>
              <a:pathLst>
                <a:path extrusionOk="0" h="715" w="18504">
                  <a:moveTo>
                    <a:pt x="275" y="0"/>
                  </a:moveTo>
                  <a:cubicBezTo>
                    <a:pt x="120" y="0"/>
                    <a:pt x="1" y="131"/>
                    <a:pt x="1" y="274"/>
                  </a:cubicBezTo>
                  <a:lnTo>
                    <a:pt x="1" y="441"/>
                  </a:lnTo>
                  <a:cubicBezTo>
                    <a:pt x="1" y="595"/>
                    <a:pt x="120" y="715"/>
                    <a:pt x="275" y="715"/>
                  </a:cubicBezTo>
                  <a:lnTo>
                    <a:pt x="18229" y="715"/>
                  </a:lnTo>
                  <a:cubicBezTo>
                    <a:pt x="18384" y="715"/>
                    <a:pt x="18503" y="595"/>
                    <a:pt x="18503" y="441"/>
                  </a:cubicBezTo>
                  <a:lnTo>
                    <a:pt x="18503" y="274"/>
                  </a:lnTo>
                  <a:cubicBezTo>
                    <a:pt x="18503" y="131"/>
                    <a:pt x="18384" y="0"/>
                    <a:pt x="18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5669977" y="2268963"/>
              <a:ext cx="35052" cy="29806"/>
            </a:xfrm>
            <a:custGeom>
              <a:rect b="b" l="l" r="r" t="t"/>
              <a:pathLst>
                <a:path extrusionOk="0" h="892" w="1049">
                  <a:moveTo>
                    <a:pt x="608" y="1"/>
                  </a:moveTo>
                  <a:cubicBezTo>
                    <a:pt x="203" y="1"/>
                    <a:pt x="1" y="477"/>
                    <a:pt x="286" y="763"/>
                  </a:cubicBezTo>
                  <a:cubicBezTo>
                    <a:pt x="379" y="851"/>
                    <a:pt x="491" y="891"/>
                    <a:pt x="600" y="891"/>
                  </a:cubicBezTo>
                  <a:cubicBezTo>
                    <a:pt x="830" y="891"/>
                    <a:pt x="1048" y="715"/>
                    <a:pt x="1048" y="441"/>
                  </a:cubicBezTo>
                  <a:cubicBezTo>
                    <a:pt x="1048" y="203"/>
                    <a:pt x="846" y="1"/>
                    <a:pt x="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5305152" y="1773251"/>
              <a:ext cx="124571" cy="77222"/>
            </a:xfrm>
            <a:custGeom>
              <a:rect b="b" l="l" r="r" t="t"/>
              <a:pathLst>
                <a:path extrusionOk="0" h="2311" w="3728">
                  <a:moveTo>
                    <a:pt x="1" y="1"/>
                  </a:moveTo>
                  <a:lnTo>
                    <a:pt x="1" y="2310"/>
                  </a:lnTo>
                  <a:lnTo>
                    <a:pt x="3727" y="2310"/>
                  </a:lnTo>
                  <a:lnTo>
                    <a:pt x="37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5305152" y="1763695"/>
              <a:ext cx="66462" cy="19949"/>
            </a:xfrm>
            <a:custGeom>
              <a:rect b="b" l="l" r="r" t="t"/>
              <a:pathLst>
                <a:path extrusionOk="0" h="597" w="1989">
                  <a:moveTo>
                    <a:pt x="1" y="1"/>
                  </a:moveTo>
                  <a:lnTo>
                    <a:pt x="1" y="596"/>
                  </a:lnTo>
                  <a:lnTo>
                    <a:pt x="1989" y="596"/>
                  </a:lnTo>
                  <a:cubicBezTo>
                    <a:pt x="1989" y="263"/>
                    <a:pt x="1727" y="1"/>
                    <a:pt x="1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5305152" y="1783610"/>
              <a:ext cx="124571" cy="72043"/>
            </a:xfrm>
            <a:custGeom>
              <a:rect b="b" l="l" r="r" t="t"/>
              <a:pathLst>
                <a:path extrusionOk="0" h="2156" w="3728">
                  <a:moveTo>
                    <a:pt x="1" y="0"/>
                  </a:moveTo>
                  <a:lnTo>
                    <a:pt x="1" y="2155"/>
                  </a:lnTo>
                  <a:lnTo>
                    <a:pt x="3727" y="2155"/>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5398647" y="1765299"/>
              <a:ext cx="31076" cy="18345"/>
            </a:xfrm>
            <a:custGeom>
              <a:rect b="b" l="l" r="r" t="t"/>
              <a:pathLst>
                <a:path extrusionOk="0" h="549" w="930">
                  <a:moveTo>
                    <a:pt x="501" y="0"/>
                  </a:moveTo>
                  <a:lnTo>
                    <a:pt x="1" y="548"/>
                  </a:lnTo>
                  <a:lnTo>
                    <a:pt x="929" y="548"/>
                  </a:lnTo>
                  <a:lnTo>
                    <a:pt x="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5305152" y="1908916"/>
              <a:ext cx="124571" cy="77222"/>
            </a:xfrm>
            <a:custGeom>
              <a:rect b="b" l="l" r="r" t="t"/>
              <a:pathLst>
                <a:path extrusionOk="0" h="2311" w="3728">
                  <a:moveTo>
                    <a:pt x="1" y="1"/>
                  </a:moveTo>
                  <a:lnTo>
                    <a:pt x="1" y="2310"/>
                  </a:lnTo>
                  <a:lnTo>
                    <a:pt x="3727" y="2310"/>
                  </a:lnTo>
                  <a:lnTo>
                    <a:pt x="37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5305152" y="1899360"/>
              <a:ext cx="66462" cy="19548"/>
            </a:xfrm>
            <a:custGeom>
              <a:rect b="b" l="l" r="r" t="t"/>
              <a:pathLst>
                <a:path extrusionOk="0" h="585" w="1989">
                  <a:moveTo>
                    <a:pt x="1" y="1"/>
                  </a:moveTo>
                  <a:lnTo>
                    <a:pt x="1" y="584"/>
                  </a:lnTo>
                  <a:lnTo>
                    <a:pt x="1989" y="584"/>
                  </a:lnTo>
                  <a:cubicBezTo>
                    <a:pt x="1989" y="263"/>
                    <a:pt x="1727" y="1"/>
                    <a:pt x="1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5305152" y="1918874"/>
              <a:ext cx="124571" cy="72043"/>
            </a:xfrm>
            <a:custGeom>
              <a:rect b="b" l="l" r="r" t="t"/>
              <a:pathLst>
                <a:path extrusionOk="0" h="2156" w="3728">
                  <a:moveTo>
                    <a:pt x="1" y="0"/>
                  </a:moveTo>
                  <a:lnTo>
                    <a:pt x="1" y="2155"/>
                  </a:lnTo>
                  <a:lnTo>
                    <a:pt x="3727" y="2155"/>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5299973" y="2044180"/>
              <a:ext cx="124571" cy="77222"/>
            </a:xfrm>
            <a:custGeom>
              <a:rect b="b" l="l" r="r" t="t"/>
              <a:pathLst>
                <a:path extrusionOk="0" h="2311" w="3728">
                  <a:moveTo>
                    <a:pt x="1" y="1"/>
                  </a:moveTo>
                  <a:lnTo>
                    <a:pt x="1" y="2311"/>
                  </a:lnTo>
                  <a:lnTo>
                    <a:pt x="3728" y="2311"/>
                  </a:lnTo>
                  <a:lnTo>
                    <a:pt x="37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5299973" y="2034623"/>
              <a:ext cx="66496" cy="19548"/>
            </a:xfrm>
            <a:custGeom>
              <a:rect b="b" l="l" r="r" t="t"/>
              <a:pathLst>
                <a:path extrusionOk="0" h="585" w="1990">
                  <a:moveTo>
                    <a:pt x="1" y="1"/>
                  </a:moveTo>
                  <a:lnTo>
                    <a:pt x="1" y="584"/>
                  </a:lnTo>
                  <a:lnTo>
                    <a:pt x="1989" y="584"/>
                  </a:lnTo>
                  <a:cubicBezTo>
                    <a:pt x="1989" y="263"/>
                    <a:pt x="1727" y="1"/>
                    <a:pt x="1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5299973" y="2054138"/>
              <a:ext cx="124571" cy="72444"/>
            </a:xfrm>
            <a:custGeom>
              <a:rect b="b" l="l" r="r" t="t"/>
              <a:pathLst>
                <a:path extrusionOk="0" h="2168" w="3728">
                  <a:moveTo>
                    <a:pt x="1" y="0"/>
                  </a:moveTo>
                  <a:lnTo>
                    <a:pt x="1" y="2167"/>
                  </a:lnTo>
                  <a:lnTo>
                    <a:pt x="3728" y="2167"/>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5474232" y="1773251"/>
              <a:ext cx="124571" cy="77222"/>
            </a:xfrm>
            <a:custGeom>
              <a:rect b="b" l="l" r="r" t="t"/>
              <a:pathLst>
                <a:path extrusionOk="0" h="2311" w="3728">
                  <a:moveTo>
                    <a:pt x="1" y="1"/>
                  </a:moveTo>
                  <a:lnTo>
                    <a:pt x="1" y="2310"/>
                  </a:lnTo>
                  <a:lnTo>
                    <a:pt x="3727" y="2310"/>
                  </a:lnTo>
                  <a:lnTo>
                    <a:pt x="37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5474232" y="1763695"/>
              <a:ext cx="66496" cy="19949"/>
            </a:xfrm>
            <a:custGeom>
              <a:rect b="b" l="l" r="r" t="t"/>
              <a:pathLst>
                <a:path extrusionOk="0" h="597" w="1990">
                  <a:moveTo>
                    <a:pt x="1" y="1"/>
                  </a:moveTo>
                  <a:lnTo>
                    <a:pt x="1" y="596"/>
                  </a:lnTo>
                  <a:lnTo>
                    <a:pt x="1989" y="596"/>
                  </a:lnTo>
                  <a:cubicBezTo>
                    <a:pt x="1989" y="263"/>
                    <a:pt x="1727" y="1"/>
                    <a:pt x="1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5474232" y="1783610"/>
              <a:ext cx="124571" cy="72043"/>
            </a:xfrm>
            <a:custGeom>
              <a:rect b="b" l="l" r="r" t="t"/>
              <a:pathLst>
                <a:path extrusionOk="0" h="2156" w="3728">
                  <a:moveTo>
                    <a:pt x="1" y="0"/>
                  </a:moveTo>
                  <a:lnTo>
                    <a:pt x="1" y="2155"/>
                  </a:lnTo>
                  <a:lnTo>
                    <a:pt x="3727" y="2155"/>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5567727" y="1764497"/>
              <a:ext cx="31076" cy="18345"/>
            </a:xfrm>
            <a:custGeom>
              <a:rect b="b" l="l" r="r" t="t"/>
              <a:pathLst>
                <a:path extrusionOk="0" h="549" w="930">
                  <a:moveTo>
                    <a:pt x="501" y="1"/>
                  </a:moveTo>
                  <a:lnTo>
                    <a:pt x="1" y="548"/>
                  </a:lnTo>
                  <a:lnTo>
                    <a:pt x="929" y="548"/>
                  </a:lnTo>
                  <a:lnTo>
                    <a:pt x="9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5398647" y="1899761"/>
              <a:ext cx="31076" cy="18345"/>
            </a:xfrm>
            <a:custGeom>
              <a:rect b="b" l="l" r="r" t="t"/>
              <a:pathLst>
                <a:path extrusionOk="0" h="549" w="930">
                  <a:moveTo>
                    <a:pt x="501" y="1"/>
                  </a:moveTo>
                  <a:lnTo>
                    <a:pt x="1" y="548"/>
                  </a:lnTo>
                  <a:lnTo>
                    <a:pt x="929" y="548"/>
                  </a:lnTo>
                  <a:lnTo>
                    <a:pt x="9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5393468" y="2036227"/>
              <a:ext cx="31076" cy="17944"/>
            </a:xfrm>
            <a:custGeom>
              <a:rect b="b" l="l" r="r" t="t"/>
              <a:pathLst>
                <a:path extrusionOk="0" h="537" w="930">
                  <a:moveTo>
                    <a:pt x="501" y="1"/>
                  </a:moveTo>
                  <a:lnTo>
                    <a:pt x="1" y="536"/>
                  </a:lnTo>
                  <a:lnTo>
                    <a:pt x="930" y="536"/>
                  </a:lnTo>
                  <a:lnTo>
                    <a:pt x="9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5821548" y="1517025"/>
              <a:ext cx="408231" cy="312764"/>
            </a:xfrm>
            <a:custGeom>
              <a:rect b="b" l="l" r="r" t="t"/>
              <a:pathLst>
                <a:path extrusionOk="0" h="9360" w="12217">
                  <a:moveTo>
                    <a:pt x="6109" y="1"/>
                  </a:moveTo>
                  <a:cubicBezTo>
                    <a:pt x="6008" y="1"/>
                    <a:pt x="5906" y="49"/>
                    <a:pt x="5847" y="144"/>
                  </a:cubicBezTo>
                  <a:lnTo>
                    <a:pt x="2966" y="4549"/>
                  </a:lnTo>
                  <a:lnTo>
                    <a:pt x="132" y="8871"/>
                  </a:lnTo>
                  <a:cubicBezTo>
                    <a:pt x="1" y="9074"/>
                    <a:pt x="144" y="9347"/>
                    <a:pt x="406" y="9359"/>
                  </a:cubicBezTo>
                  <a:lnTo>
                    <a:pt x="11812" y="9359"/>
                  </a:lnTo>
                  <a:cubicBezTo>
                    <a:pt x="12062" y="9347"/>
                    <a:pt x="12217" y="9074"/>
                    <a:pt x="12074" y="8871"/>
                  </a:cubicBezTo>
                  <a:lnTo>
                    <a:pt x="9252" y="4549"/>
                  </a:lnTo>
                  <a:lnTo>
                    <a:pt x="6371" y="144"/>
                  </a:lnTo>
                  <a:cubicBezTo>
                    <a:pt x="6311" y="49"/>
                    <a:pt x="6210" y="1"/>
                    <a:pt x="61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5866123" y="1561300"/>
              <a:ext cx="318712" cy="243829"/>
            </a:xfrm>
            <a:custGeom>
              <a:rect b="b" l="l" r="r" t="t"/>
              <a:pathLst>
                <a:path extrusionOk="0" h="7297" w="9538">
                  <a:moveTo>
                    <a:pt x="4769" y="1"/>
                  </a:moveTo>
                  <a:cubicBezTo>
                    <a:pt x="4715" y="1"/>
                    <a:pt x="4662" y="27"/>
                    <a:pt x="4632" y="81"/>
                  </a:cubicBezTo>
                  <a:lnTo>
                    <a:pt x="72" y="7046"/>
                  </a:lnTo>
                  <a:cubicBezTo>
                    <a:pt x="0" y="7153"/>
                    <a:pt x="84" y="7296"/>
                    <a:pt x="215" y="7296"/>
                  </a:cubicBezTo>
                  <a:lnTo>
                    <a:pt x="9323" y="7296"/>
                  </a:lnTo>
                  <a:cubicBezTo>
                    <a:pt x="9454" y="7296"/>
                    <a:pt x="9537" y="7153"/>
                    <a:pt x="9466" y="7046"/>
                  </a:cubicBezTo>
                  <a:lnTo>
                    <a:pt x="4906" y="81"/>
                  </a:lnTo>
                  <a:cubicBezTo>
                    <a:pt x="4876" y="27"/>
                    <a:pt x="4822" y="1"/>
                    <a:pt x="47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6004562" y="1626058"/>
              <a:ext cx="41802" cy="118590"/>
            </a:xfrm>
            <a:custGeom>
              <a:rect b="b" l="l" r="r" t="t"/>
              <a:pathLst>
                <a:path extrusionOk="0" h="3549" w="1251">
                  <a:moveTo>
                    <a:pt x="203" y="0"/>
                  </a:moveTo>
                  <a:cubicBezTo>
                    <a:pt x="96" y="0"/>
                    <a:pt x="1" y="96"/>
                    <a:pt x="13" y="215"/>
                  </a:cubicBezTo>
                  <a:lnTo>
                    <a:pt x="227" y="3334"/>
                  </a:lnTo>
                  <a:cubicBezTo>
                    <a:pt x="227" y="3453"/>
                    <a:pt x="334" y="3548"/>
                    <a:pt x="453" y="3548"/>
                  </a:cubicBezTo>
                  <a:lnTo>
                    <a:pt x="810" y="3548"/>
                  </a:lnTo>
                  <a:cubicBezTo>
                    <a:pt x="930" y="3548"/>
                    <a:pt x="1025" y="3453"/>
                    <a:pt x="1037" y="3334"/>
                  </a:cubicBezTo>
                  <a:lnTo>
                    <a:pt x="1239" y="215"/>
                  </a:lnTo>
                  <a:cubicBezTo>
                    <a:pt x="1251" y="96"/>
                    <a:pt x="1156" y="0"/>
                    <a:pt x="10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6004161" y="1752567"/>
              <a:ext cx="37458" cy="31978"/>
            </a:xfrm>
            <a:custGeom>
              <a:rect b="b" l="l" r="r" t="t"/>
              <a:pathLst>
                <a:path extrusionOk="0" h="957" w="1121">
                  <a:moveTo>
                    <a:pt x="644" y="0"/>
                  </a:moveTo>
                  <a:cubicBezTo>
                    <a:pt x="215" y="0"/>
                    <a:pt x="1" y="512"/>
                    <a:pt x="299" y="810"/>
                  </a:cubicBezTo>
                  <a:cubicBezTo>
                    <a:pt x="400" y="911"/>
                    <a:pt x="523" y="957"/>
                    <a:pt x="642" y="957"/>
                  </a:cubicBezTo>
                  <a:cubicBezTo>
                    <a:pt x="888" y="957"/>
                    <a:pt x="1120" y="765"/>
                    <a:pt x="1120" y="477"/>
                  </a:cubicBezTo>
                  <a:cubicBezTo>
                    <a:pt x="1120" y="215"/>
                    <a:pt x="906" y="0"/>
                    <a:pt x="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5864519" y="2142855"/>
              <a:ext cx="102283" cy="105057"/>
            </a:xfrm>
            <a:custGeom>
              <a:rect b="b" l="l" r="r" t="t"/>
              <a:pathLst>
                <a:path extrusionOk="0" h="3144" w="3061">
                  <a:moveTo>
                    <a:pt x="691" y="0"/>
                  </a:moveTo>
                  <a:lnTo>
                    <a:pt x="1" y="655"/>
                  </a:lnTo>
                  <a:lnTo>
                    <a:pt x="2382" y="3144"/>
                  </a:lnTo>
                  <a:lnTo>
                    <a:pt x="3061" y="2489"/>
                  </a:lnTo>
                  <a:lnTo>
                    <a:pt x="6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5916647" y="2201765"/>
              <a:ext cx="231967" cy="234005"/>
            </a:xfrm>
            <a:custGeom>
              <a:rect b="b" l="l" r="r" t="t"/>
              <a:pathLst>
                <a:path extrusionOk="0" h="7003" w="6942">
                  <a:moveTo>
                    <a:pt x="876" y="1"/>
                  </a:moveTo>
                  <a:cubicBezTo>
                    <a:pt x="680" y="1"/>
                    <a:pt x="484" y="75"/>
                    <a:pt x="334" y="226"/>
                  </a:cubicBezTo>
                  <a:cubicBezTo>
                    <a:pt x="12" y="523"/>
                    <a:pt x="1" y="1024"/>
                    <a:pt x="310" y="1333"/>
                  </a:cubicBezTo>
                  <a:lnTo>
                    <a:pt x="5501" y="6762"/>
                  </a:lnTo>
                  <a:cubicBezTo>
                    <a:pt x="5654" y="6922"/>
                    <a:pt x="5861" y="7002"/>
                    <a:pt x="6070" y="7002"/>
                  </a:cubicBezTo>
                  <a:cubicBezTo>
                    <a:pt x="6266" y="7002"/>
                    <a:pt x="6464" y="6931"/>
                    <a:pt x="6620" y="6786"/>
                  </a:cubicBezTo>
                  <a:cubicBezTo>
                    <a:pt x="6930" y="6488"/>
                    <a:pt x="6942" y="5988"/>
                    <a:pt x="6644" y="5679"/>
                  </a:cubicBezTo>
                  <a:lnTo>
                    <a:pt x="1453" y="250"/>
                  </a:lnTo>
                  <a:cubicBezTo>
                    <a:pt x="1294" y="84"/>
                    <a:pt x="1084"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5520378" y="1826515"/>
              <a:ext cx="413410" cy="395634"/>
            </a:xfrm>
            <a:custGeom>
              <a:rect b="b" l="l" r="r" t="t"/>
              <a:pathLst>
                <a:path extrusionOk="0" h="11840" w="12372">
                  <a:moveTo>
                    <a:pt x="6402" y="1422"/>
                  </a:moveTo>
                  <a:cubicBezTo>
                    <a:pt x="8749" y="1422"/>
                    <a:pt x="10985" y="3281"/>
                    <a:pt x="10919" y="6027"/>
                  </a:cubicBezTo>
                  <a:cubicBezTo>
                    <a:pt x="10849" y="8471"/>
                    <a:pt x="8837" y="10410"/>
                    <a:pt x="6407" y="10410"/>
                  </a:cubicBezTo>
                  <a:cubicBezTo>
                    <a:pt x="6363" y="10410"/>
                    <a:pt x="6319" y="10409"/>
                    <a:pt x="6276" y="10408"/>
                  </a:cubicBezTo>
                  <a:cubicBezTo>
                    <a:pt x="2287" y="10265"/>
                    <a:pt x="441" y="5384"/>
                    <a:pt x="3347" y="2657"/>
                  </a:cubicBezTo>
                  <a:cubicBezTo>
                    <a:pt x="4252" y="1803"/>
                    <a:pt x="5338" y="1422"/>
                    <a:pt x="6402" y="1422"/>
                  </a:cubicBezTo>
                  <a:close/>
                  <a:moveTo>
                    <a:pt x="6395" y="1"/>
                  </a:moveTo>
                  <a:cubicBezTo>
                    <a:pt x="4048" y="1"/>
                    <a:pt x="1914" y="1384"/>
                    <a:pt x="965" y="3526"/>
                  </a:cubicBezTo>
                  <a:cubicBezTo>
                    <a:pt x="1" y="5717"/>
                    <a:pt x="441" y="8277"/>
                    <a:pt x="2096" y="10003"/>
                  </a:cubicBezTo>
                  <a:cubicBezTo>
                    <a:pt x="3237" y="11202"/>
                    <a:pt x="4797" y="11840"/>
                    <a:pt x="6385" y="11840"/>
                  </a:cubicBezTo>
                  <a:cubicBezTo>
                    <a:pt x="7101" y="11840"/>
                    <a:pt x="7822" y="11710"/>
                    <a:pt x="8514" y="11444"/>
                  </a:cubicBezTo>
                  <a:cubicBezTo>
                    <a:pt x="10752" y="10575"/>
                    <a:pt x="12241" y="8455"/>
                    <a:pt x="12300" y="6062"/>
                  </a:cubicBezTo>
                  <a:cubicBezTo>
                    <a:pt x="12372" y="2788"/>
                    <a:pt x="9776" y="85"/>
                    <a:pt x="6514" y="2"/>
                  </a:cubicBezTo>
                  <a:cubicBezTo>
                    <a:pt x="6474" y="1"/>
                    <a:pt x="6434" y="1"/>
                    <a:pt x="63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5728855" y="1955363"/>
              <a:ext cx="90354" cy="44709"/>
            </a:xfrm>
            <a:custGeom>
              <a:rect b="b" l="l" r="r" t="t"/>
              <a:pathLst>
                <a:path extrusionOk="0" h="1338" w="2704">
                  <a:moveTo>
                    <a:pt x="2229" y="1"/>
                  </a:moveTo>
                  <a:cubicBezTo>
                    <a:pt x="2209" y="1"/>
                    <a:pt x="2192" y="10"/>
                    <a:pt x="2180" y="27"/>
                  </a:cubicBezTo>
                  <a:cubicBezTo>
                    <a:pt x="2156" y="51"/>
                    <a:pt x="2156" y="99"/>
                    <a:pt x="2180" y="123"/>
                  </a:cubicBezTo>
                  <a:cubicBezTo>
                    <a:pt x="2299" y="266"/>
                    <a:pt x="2418" y="420"/>
                    <a:pt x="2513" y="587"/>
                  </a:cubicBezTo>
                  <a:cubicBezTo>
                    <a:pt x="2108" y="706"/>
                    <a:pt x="441" y="1182"/>
                    <a:pt x="108" y="1182"/>
                  </a:cubicBezTo>
                  <a:cubicBezTo>
                    <a:pt x="1" y="1182"/>
                    <a:pt x="1" y="1337"/>
                    <a:pt x="108" y="1337"/>
                  </a:cubicBezTo>
                  <a:lnTo>
                    <a:pt x="108" y="1325"/>
                  </a:lnTo>
                  <a:cubicBezTo>
                    <a:pt x="513" y="1325"/>
                    <a:pt x="2549" y="718"/>
                    <a:pt x="2632" y="694"/>
                  </a:cubicBezTo>
                  <a:cubicBezTo>
                    <a:pt x="2680" y="682"/>
                    <a:pt x="2704" y="623"/>
                    <a:pt x="2680" y="587"/>
                  </a:cubicBezTo>
                  <a:cubicBezTo>
                    <a:pt x="2561" y="385"/>
                    <a:pt x="2430" y="194"/>
                    <a:pt x="2287" y="27"/>
                  </a:cubicBezTo>
                  <a:cubicBezTo>
                    <a:pt x="2269" y="10"/>
                    <a:pt x="2248" y="1"/>
                    <a:pt x="2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5800095" y="1954661"/>
              <a:ext cx="7986" cy="6817"/>
            </a:xfrm>
            <a:custGeom>
              <a:rect b="b" l="l" r="r" t="t"/>
              <a:pathLst>
                <a:path extrusionOk="0" h="204" w="239">
                  <a:moveTo>
                    <a:pt x="119" y="1"/>
                  </a:moveTo>
                  <a:cubicBezTo>
                    <a:pt x="48" y="1"/>
                    <a:pt x="0" y="48"/>
                    <a:pt x="0" y="96"/>
                  </a:cubicBezTo>
                  <a:cubicBezTo>
                    <a:pt x="0" y="156"/>
                    <a:pt x="48" y="203"/>
                    <a:pt x="119" y="203"/>
                  </a:cubicBezTo>
                  <a:cubicBezTo>
                    <a:pt x="179" y="203"/>
                    <a:pt x="238" y="156"/>
                    <a:pt x="238" y="96"/>
                  </a:cubicBezTo>
                  <a:cubicBezTo>
                    <a:pt x="238" y="48"/>
                    <a:pt x="179"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5758460" y="2010364"/>
              <a:ext cx="73881" cy="26298"/>
            </a:xfrm>
            <a:custGeom>
              <a:rect b="b" l="l" r="r" t="t"/>
              <a:pathLst>
                <a:path extrusionOk="0" h="787" w="2211">
                  <a:moveTo>
                    <a:pt x="2032" y="1"/>
                  </a:moveTo>
                  <a:lnTo>
                    <a:pt x="103" y="263"/>
                  </a:lnTo>
                  <a:cubicBezTo>
                    <a:pt x="0" y="274"/>
                    <a:pt x="18" y="406"/>
                    <a:pt x="104" y="406"/>
                  </a:cubicBezTo>
                  <a:cubicBezTo>
                    <a:pt x="107" y="406"/>
                    <a:pt x="111" y="406"/>
                    <a:pt x="115" y="405"/>
                  </a:cubicBezTo>
                  <a:lnTo>
                    <a:pt x="1972" y="167"/>
                  </a:lnTo>
                  <a:lnTo>
                    <a:pt x="2056" y="727"/>
                  </a:lnTo>
                  <a:cubicBezTo>
                    <a:pt x="2068" y="763"/>
                    <a:pt x="2091" y="786"/>
                    <a:pt x="2127" y="786"/>
                  </a:cubicBezTo>
                  <a:lnTo>
                    <a:pt x="2151" y="786"/>
                  </a:lnTo>
                  <a:cubicBezTo>
                    <a:pt x="2187" y="775"/>
                    <a:pt x="2210" y="739"/>
                    <a:pt x="2210" y="703"/>
                  </a:cubicBezTo>
                  <a:lnTo>
                    <a:pt x="2115" y="72"/>
                  </a:lnTo>
                  <a:cubicBezTo>
                    <a:pt x="2103" y="25"/>
                    <a:pt x="2068" y="1"/>
                    <a:pt x="20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5825558" y="2030246"/>
              <a:ext cx="8387" cy="6817"/>
            </a:xfrm>
            <a:custGeom>
              <a:rect b="b" l="l" r="r" t="t"/>
              <a:pathLst>
                <a:path extrusionOk="0" h="204" w="251">
                  <a:moveTo>
                    <a:pt x="119" y="1"/>
                  </a:moveTo>
                  <a:cubicBezTo>
                    <a:pt x="60" y="1"/>
                    <a:pt x="0" y="37"/>
                    <a:pt x="0" y="96"/>
                  </a:cubicBezTo>
                  <a:cubicBezTo>
                    <a:pt x="0" y="156"/>
                    <a:pt x="60" y="203"/>
                    <a:pt x="119" y="203"/>
                  </a:cubicBezTo>
                  <a:cubicBezTo>
                    <a:pt x="191" y="203"/>
                    <a:pt x="250" y="156"/>
                    <a:pt x="250" y="96"/>
                  </a:cubicBezTo>
                  <a:cubicBezTo>
                    <a:pt x="250" y="37"/>
                    <a:pt x="191"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5751142" y="2051197"/>
              <a:ext cx="70439" cy="24861"/>
            </a:xfrm>
            <a:custGeom>
              <a:rect b="b" l="l" r="r" t="t"/>
              <a:pathLst>
                <a:path extrusionOk="0" h="744" w="2108">
                  <a:moveTo>
                    <a:pt x="2043" y="0"/>
                  </a:moveTo>
                  <a:cubicBezTo>
                    <a:pt x="2038" y="0"/>
                    <a:pt x="2032" y="2"/>
                    <a:pt x="2025" y="5"/>
                  </a:cubicBezTo>
                  <a:lnTo>
                    <a:pt x="72" y="160"/>
                  </a:lnTo>
                  <a:cubicBezTo>
                    <a:pt x="24" y="160"/>
                    <a:pt x="1" y="196"/>
                    <a:pt x="1" y="243"/>
                  </a:cubicBezTo>
                  <a:cubicBezTo>
                    <a:pt x="12" y="279"/>
                    <a:pt x="36" y="303"/>
                    <a:pt x="84" y="303"/>
                  </a:cubicBezTo>
                  <a:lnTo>
                    <a:pt x="1953" y="160"/>
                  </a:lnTo>
                  <a:lnTo>
                    <a:pt x="1941" y="672"/>
                  </a:lnTo>
                  <a:cubicBezTo>
                    <a:pt x="1929" y="707"/>
                    <a:pt x="1965" y="743"/>
                    <a:pt x="2001" y="743"/>
                  </a:cubicBezTo>
                  <a:cubicBezTo>
                    <a:pt x="2048" y="743"/>
                    <a:pt x="2084" y="707"/>
                    <a:pt x="2084" y="672"/>
                  </a:cubicBezTo>
                  <a:lnTo>
                    <a:pt x="2108" y="76"/>
                  </a:lnTo>
                  <a:cubicBezTo>
                    <a:pt x="2108" y="53"/>
                    <a:pt x="2096" y="29"/>
                    <a:pt x="2084" y="17"/>
                  </a:cubicBezTo>
                  <a:cubicBezTo>
                    <a:pt x="2067" y="9"/>
                    <a:pt x="2056" y="0"/>
                    <a:pt x="20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5812826" y="2069809"/>
              <a:ext cx="9156" cy="6950"/>
            </a:xfrm>
            <a:custGeom>
              <a:rect b="b" l="l" r="r" t="t"/>
              <a:pathLst>
                <a:path extrusionOk="0" h="208" w="274">
                  <a:moveTo>
                    <a:pt x="147" y="0"/>
                  </a:moveTo>
                  <a:cubicBezTo>
                    <a:pt x="134" y="0"/>
                    <a:pt x="120" y="2"/>
                    <a:pt x="107" y="8"/>
                  </a:cubicBezTo>
                  <a:cubicBezTo>
                    <a:pt x="48" y="20"/>
                    <a:pt x="0" y="79"/>
                    <a:pt x="24" y="139"/>
                  </a:cubicBezTo>
                  <a:cubicBezTo>
                    <a:pt x="33" y="183"/>
                    <a:pt x="74" y="207"/>
                    <a:pt x="119" y="207"/>
                  </a:cubicBezTo>
                  <a:cubicBezTo>
                    <a:pt x="135" y="207"/>
                    <a:pt x="151" y="204"/>
                    <a:pt x="167" y="198"/>
                  </a:cubicBezTo>
                  <a:cubicBezTo>
                    <a:pt x="226" y="186"/>
                    <a:pt x="274" y="127"/>
                    <a:pt x="250" y="67"/>
                  </a:cubicBezTo>
                  <a:cubicBezTo>
                    <a:pt x="241" y="30"/>
                    <a:pt x="195" y="0"/>
                    <a:pt x="1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5658048" y="1955664"/>
              <a:ext cx="90354" cy="44810"/>
            </a:xfrm>
            <a:custGeom>
              <a:rect b="b" l="l" r="r" t="t"/>
              <a:pathLst>
                <a:path extrusionOk="0" h="1341" w="2704">
                  <a:moveTo>
                    <a:pt x="471" y="1"/>
                  </a:moveTo>
                  <a:cubicBezTo>
                    <a:pt x="453" y="1"/>
                    <a:pt x="435" y="7"/>
                    <a:pt x="417" y="18"/>
                  </a:cubicBezTo>
                  <a:cubicBezTo>
                    <a:pt x="274" y="197"/>
                    <a:pt x="143" y="388"/>
                    <a:pt x="24" y="590"/>
                  </a:cubicBezTo>
                  <a:cubicBezTo>
                    <a:pt x="0" y="626"/>
                    <a:pt x="24" y="673"/>
                    <a:pt x="72" y="697"/>
                  </a:cubicBezTo>
                  <a:cubicBezTo>
                    <a:pt x="155" y="721"/>
                    <a:pt x="2191" y="1328"/>
                    <a:pt x="2596" y="1328"/>
                  </a:cubicBezTo>
                  <a:lnTo>
                    <a:pt x="2596" y="1340"/>
                  </a:lnTo>
                  <a:cubicBezTo>
                    <a:pt x="2703" y="1340"/>
                    <a:pt x="2703" y="1185"/>
                    <a:pt x="2596" y="1185"/>
                  </a:cubicBezTo>
                  <a:cubicBezTo>
                    <a:pt x="2263" y="1173"/>
                    <a:pt x="596" y="697"/>
                    <a:pt x="191" y="578"/>
                  </a:cubicBezTo>
                  <a:cubicBezTo>
                    <a:pt x="286" y="423"/>
                    <a:pt x="393" y="268"/>
                    <a:pt x="524" y="126"/>
                  </a:cubicBezTo>
                  <a:cubicBezTo>
                    <a:pt x="548" y="102"/>
                    <a:pt x="548" y="54"/>
                    <a:pt x="524" y="18"/>
                  </a:cubicBezTo>
                  <a:cubicBezTo>
                    <a:pt x="506" y="7"/>
                    <a:pt x="489" y="1"/>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5669175" y="1954661"/>
              <a:ext cx="7986" cy="6817"/>
            </a:xfrm>
            <a:custGeom>
              <a:rect b="b" l="l" r="r" t="t"/>
              <a:pathLst>
                <a:path extrusionOk="0" h="204" w="239">
                  <a:moveTo>
                    <a:pt x="120" y="1"/>
                  </a:moveTo>
                  <a:cubicBezTo>
                    <a:pt x="48" y="1"/>
                    <a:pt x="1" y="48"/>
                    <a:pt x="1" y="96"/>
                  </a:cubicBezTo>
                  <a:cubicBezTo>
                    <a:pt x="1" y="156"/>
                    <a:pt x="48" y="203"/>
                    <a:pt x="120" y="203"/>
                  </a:cubicBezTo>
                  <a:cubicBezTo>
                    <a:pt x="179" y="203"/>
                    <a:pt x="239" y="156"/>
                    <a:pt x="239" y="96"/>
                  </a:cubicBezTo>
                  <a:cubicBezTo>
                    <a:pt x="239" y="48"/>
                    <a:pt x="179"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5644515" y="2010765"/>
              <a:ext cx="74315" cy="25897"/>
            </a:xfrm>
            <a:custGeom>
              <a:rect b="b" l="l" r="r" t="t"/>
              <a:pathLst>
                <a:path extrusionOk="0" h="775" w="2224">
                  <a:moveTo>
                    <a:pt x="191" y="1"/>
                  </a:moveTo>
                  <a:cubicBezTo>
                    <a:pt x="155" y="1"/>
                    <a:pt x="120" y="24"/>
                    <a:pt x="108" y="60"/>
                  </a:cubicBezTo>
                  <a:lnTo>
                    <a:pt x="13" y="691"/>
                  </a:lnTo>
                  <a:cubicBezTo>
                    <a:pt x="1" y="739"/>
                    <a:pt x="36" y="774"/>
                    <a:pt x="72" y="774"/>
                  </a:cubicBezTo>
                  <a:lnTo>
                    <a:pt x="84" y="774"/>
                  </a:lnTo>
                  <a:cubicBezTo>
                    <a:pt x="120" y="774"/>
                    <a:pt x="155" y="751"/>
                    <a:pt x="155" y="715"/>
                  </a:cubicBezTo>
                  <a:lnTo>
                    <a:pt x="251" y="155"/>
                  </a:lnTo>
                  <a:lnTo>
                    <a:pt x="2108" y="405"/>
                  </a:lnTo>
                  <a:cubicBezTo>
                    <a:pt x="2112" y="406"/>
                    <a:pt x="2115" y="406"/>
                    <a:pt x="2118" y="406"/>
                  </a:cubicBezTo>
                  <a:cubicBezTo>
                    <a:pt x="2205" y="406"/>
                    <a:pt x="2223" y="262"/>
                    <a:pt x="2120" y="251"/>
                  </a:cubicBez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5643312" y="2030246"/>
              <a:ext cx="8020" cy="6817"/>
            </a:xfrm>
            <a:custGeom>
              <a:rect b="b" l="l" r="r" t="t"/>
              <a:pathLst>
                <a:path extrusionOk="0" h="204" w="240">
                  <a:moveTo>
                    <a:pt x="120" y="1"/>
                  </a:moveTo>
                  <a:cubicBezTo>
                    <a:pt x="49" y="1"/>
                    <a:pt x="1" y="37"/>
                    <a:pt x="1" y="96"/>
                  </a:cubicBezTo>
                  <a:cubicBezTo>
                    <a:pt x="1" y="156"/>
                    <a:pt x="49" y="203"/>
                    <a:pt x="120" y="203"/>
                  </a:cubicBezTo>
                  <a:cubicBezTo>
                    <a:pt x="191" y="203"/>
                    <a:pt x="239" y="156"/>
                    <a:pt x="239" y="96"/>
                  </a:cubicBezTo>
                  <a:cubicBezTo>
                    <a:pt x="239" y="37"/>
                    <a:pt x="191"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5655676" y="2051364"/>
              <a:ext cx="70439" cy="24694"/>
            </a:xfrm>
            <a:custGeom>
              <a:rect b="b" l="l" r="r" t="t"/>
              <a:pathLst>
                <a:path extrusionOk="0" h="739" w="2108">
                  <a:moveTo>
                    <a:pt x="83" y="0"/>
                  </a:moveTo>
                  <a:cubicBezTo>
                    <a:pt x="60" y="0"/>
                    <a:pt x="36" y="0"/>
                    <a:pt x="24" y="12"/>
                  </a:cubicBezTo>
                  <a:cubicBezTo>
                    <a:pt x="12" y="36"/>
                    <a:pt x="0" y="48"/>
                    <a:pt x="0" y="71"/>
                  </a:cubicBezTo>
                  <a:lnTo>
                    <a:pt x="24" y="667"/>
                  </a:lnTo>
                  <a:cubicBezTo>
                    <a:pt x="36" y="702"/>
                    <a:pt x="60" y="738"/>
                    <a:pt x="95" y="738"/>
                  </a:cubicBezTo>
                  <a:lnTo>
                    <a:pt x="107" y="738"/>
                  </a:lnTo>
                  <a:cubicBezTo>
                    <a:pt x="143" y="738"/>
                    <a:pt x="179" y="702"/>
                    <a:pt x="167" y="667"/>
                  </a:cubicBezTo>
                  <a:lnTo>
                    <a:pt x="155" y="155"/>
                  </a:lnTo>
                  <a:lnTo>
                    <a:pt x="2024" y="298"/>
                  </a:lnTo>
                  <a:cubicBezTo>
                    <a:pt x="2060" y="298"/>
                    <a:pt x="2096" y="274"/>
                    <a:pt x="2107" y="238"/>
                  </a:cubicBezTo>
                  <a:cubicBezTo>
                    <a:pt x="2107" y="202"/>
                    <a:pt x="2072" y="167"/>
                    <a:pt x="2036" y="155"/>
                  </a:cubicBezTo>
                  <a:lnTo>
                    <a:pt x="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5655275" y="2070344"/>
              <a:ext cx="9156" cy="6984"/>
            </a:xfrm>
            <a:custGeom>
              <a:rect b="b" l="l" r="r" t="t"/>
              <a:pathLst>
                <a:path extrusionOk="0" h="209" w="274">
                  <a:moveTo>
                    <a:pt x="136" y="1"/>
                  </a:moveTo>
                  <a:cubicBezTo>
                    <a:pt x="85" y="1"/>
                    <a:pt x="34" y="25"/>
                    <a:pt x="24" y="75"/>
                  </a:cubicBezTo>
                  <a:cubicBezTo>
                    <a:pt x="0" y="123"/>
                    <a:pt x="48" y="182"/>
                    <a:pt x="107" y="206"/>
                  </a:cubicBezTo>
                  <a:cubicBezTo>
                    <a:pt x="117" y="208"/>
                    <a:pt x="127" y="209"/>
                    <a:pt x="138" y="209"/>
                  </a:cubicBezTo>
                  <a:cubicBezTo>
                    <a:pt x="189" y="209"/>
                    <a:pt x="240" y="184"/>
                    <a:pt x="250" y="134"/>
                  </a:cubicBezTo>
                  <a:cubicBezTo>
                    <a:pt x="274" y="87"/>
                    <a:pt x="226" y="27"/>
                    <a:pt x="167" y="4"/>
                  </a:cubicBezTo>
                  <a:cubicBezTo>
                    <a:pt x="157" y="2"/>
                    <a:pt x="147"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5712949" y="1951888"/>
              <a:ext cx="51359" cy="43807"/>
            </a:xfrm>
            <a:custGeom>
              <a:rect b="b" l="l" r="r" t="t"/>
              <a:pathLst>
                <a:path extrusionOk="0" h="1311" w="1537">
                  <a:moveTo>
                    <a:pt x="763" y="0"/>
                  </a:moveTo>
                  <a:cubicBezTo>
                    <a:pt x="346" y="0"/>
                    <a:pt x="1" y="286"/>
                    <a:pt x="1" y="655"/>
                  </a:cubicBezTo>
                  <a:cubicBezTo>
                    <a:pt x="1" y="1013"/>
                    <a:pt x="346" y="1310"/>
                    <a:pt x="763" y="1310"/>
                  </a:cubicBezTo>
                  <a:cubicBezTo>
                    <a:pt x="1191" y="1310"/>
                    <a:pt x="1536" y="1013"/>
                    <a:pt x="1536" y="655"/>
                  </a:cubicBezTo>
                  <a:cubicBezTo>
                    <a:pt x="1536" y="286"/>
                    <a:pt x="1191" y="0"/>
                    <a:pt x="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5720100" y="1951888"/>
              <a:ext cx="9189" cy="9189"/>
            </a:xfrm>
            <a:custGeom>
              <a:rect b="b" l="l" r="r" t="t"/>
              <a:pathLst>
                <a:path extrusionOk="0" h="275" w="275">
                  <a:moveTo>
                    <a:pt x="144" y="0"/>
                  </a:moveTo>
                  <a:cubicBezTo>
                    <a:pt x="60" y="0"/>
                    <a:pt x="1" y="60"/>
                    <a:pt x="1" y="131"/>
                  </a:cubicBezTo>
                  <a:cubicBezTo>
                    <a:pt x="1" y="203"/>
                    <a:pt x="60" y="274"/>
                    <a:pt x="144" y="274"/>
                  </a:cubicBezTo>
                  <a:cubicBezTo>
                    <a:pt x="215" y="274"/>
                    <a:pt x="275" y="203"/>
                    <a:pt x="275" y="131"/>
                  </a:cubicBezTo>
                  <a:cubicBezTo>
                    <a:pt x="275" y="60"/>
                    <a:pt x="215"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5747567" y="1951888"/>
              <a:ext cx="9189" cy="9189"/>
            </a:xfrm>
            <a:custGeom>
              <a:rect b="b" l="l" r="r" t="t"/>
              <a:pathLst>
                <a:path extrusionOk="0" h="275" w="275">
                  <a:moveTo>
                    <a:pt x="143" y="0"/>
                  </a:moveTo>
                  <a:cubicBezTo>
                    <a:pt x="72" y="0"/>
                    <a:pt x="0" y="60"/>
                    <a:pt x="0" y="131"/>
                  </a:cubicBezTo>
                  <a:cubicBezTo>
                    <a:pt x="0" y="203"/>
                    <a:pt x="72" y="274"/>
                    <a:pt x="143" y="274"/>
                  </a:cubicBezTo>
                  <a:cubicBezTo>
                    <a:pt x="215" y="274"/>
                    <a:pt x="274" y="203"/>
                    <a:pt x="274" y="131"/>
                  </a:cubicBezTo>
                  <a:cubicBezTo>
                    <a:pt x="274" y="60"/>
                    <a:pt x="215"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5673553" y="1967393"/>
              <a:ext cx="128948" cy="135297"/>
            </a:xfrm>
            <a:custGeom>
              <a:rect b="b" l="l" r="r" t="t"/>
              <a:pathLst>
                <a:path extrusionOk="0" h="4049" w="3859">
                  <a:moveTo>
                    <a:pt x="1930" y="1"/>
                  </a:moveTo>
                  <a:cubicBezTo>
                    <a:pt x="858" y="1"/>
                    <a:pt x="1" y="906"/>
                    <a:pt x="1" y="2025"/>
                  </a:cubicBezTo>
                  <a:cubicBezTo>
                    <a:pt x="1" y="3144"/>
                    <a:pt x="858" y="4049"/>
                    <a:pt x="1930" y="4049"/>
                  </a:cubicBezTo>
                  <a:cubicBezTo>
                    <a:pt x="2989" y="4049"/>
                    <a:pt x="3858" y="3144"/>
                    <a:pt x="3858" y="2025"/>
                  </a:cubicBezTo>
                  <a:cubicBezTo>
                    <a:pt x="3858" y="906"/>
                    <a:pt x="2989" y="1"/>
                    <a:pt x="19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5674756" y="1967793"/>
              <a:ext cx="64491" cy="134128"/>
            </a:xfrm>
            <a:custGeom>
              <a:rect b="b" l="l" r="r" t="t"/>
              <a:pathLst>
                <a:path extrusionOk="0" h="4014" w="1930">
                  <a:moveTo>
                    <a:pt x="1897" y="1"/>
                  </a:moveTo>
                  <a:cubicBezTo>
                    <a:pt x="847" y="1"/>
                    <a:pt x="1" y="913"/>
                    <a:pt x="1" y="2013"/>
                  </a:cubicBezTo>
                  <a:cubicBezTo>
                    <a:pt x="1" y="2930"/>
                    <a:pt x="572" y="3846"/>
                    <a:pt x="1667" y="4013"/>
                  </a:cubicBezTo>
                  <a:cubicBezTo>
                    <a:pt x="1727" y="2656"/>
                    <a:pt x="1929" y="1"/>
                    <a:pt x="1917" y="1"/>
                  </a:cubicBezTo>
                  <a:cubicBezTo>
                    <a:pt x="1911" y="1"/>
                    <a:pt x="1904" y="1"/>
                    <a:pt x="18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5739213" y="1967793"/>
              <a:ext cx="64491" cy="134128"/>
            </a:xfrm>
            <a:custGeom>
              <a:rect b="b" l="l" r="r" t="t"/>
              <a:pathLst>
                <a:path extrusionOk="0" h="4014" w="1930">
                  <a:moveTo>
                    <a:pt x="21" y="1"/>
                  </a:moveTo>
                  <a:cubicBezTo>
                    <a:pt x="14" y="1"/>
                    <a:pt x="7" y="1"/>
                    <a:pt x="0" y="1"/>
                  </a:cubicBezTo>
                  <a:cubicBezTo>
                    <a:pt x="0" y="1"/>
                    <a:pt x="203" y="2656"/>
                    <a:pt x="262" y="4013"/>
                  </a:cubicBezTo>
                  <a:cubicBezTo>
                    <a:pt x="1358" y="3846"/>
                    <a:pt x="1929" y="2930"/>
                    <a:pt x="1929" y="2013"/>
                  </a:cubicBezTo>
                  <a:cubicBezTo>
                    <a:pt x="1929" y="913"/>
                    <a:pt x="1083" y="1"/>
                    <a:pt x="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24"/>
          <p:cNvGrpSpPr/>
          <p:nvPr/>
        </p:nvGrpSpPr>
        <p:grpSpPr>
          <a:xfrm>
            <a:off x="226800" y="3445625"/>
            <a:ext cx="1954800" cy="1176300"/>
            <a:chOff x="226800" y="3445625"/>
            <a:chExt cx="1954800" cy="1176300"/>
          </a:xfrm>
        </p:grpSpPr>
        <p:sp>
          <p:nvSpPr>
            <p:cNvPr id="623" name="Google Shape;623;p24"/>
            <p:cNvSpPr txBox="1"/>
            <p:nvPr/>
          </p:nvSpPr>
          <p:spPr>
            <a:xfrm>
              <a:off x="514550" y="3445625"/>
              <a:ext cx="1349400" cy="3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Fira Sans"/>
                  <a:ea typeface="Fira Sans"/>
                  <a:cs typeface="Fira Sans"/>
                  <a:sym typeface="Fira Sans"/>
                </a:rPr>
                <a:t>INCREASED APT ACTIVITY</a:t>
              </a:r>
              <a:endParaRPr b="1">
                <a:solidFill>
                  <a:srgbClr val="000000"/>
                </a:solidFill>
                <a:latin typeface="Fira Sans"/>
                <a:ea typeface="Fira Sans"/>
                <a:cs typeface="Fira Sans"/>
                <a:sym typeface="Fira Sans"/>
              </a:endParaRPr>
            </a:p>
          </p:txBody>
        </p:sp>
        <p:sp>
          <p:nvSpPr>
            <p:cNvPr id="624" name="Google Shape;624;p24"/>
            <p:cNvSpPr txBox="1"/>
            <p:nvPr/>
          </p:nvSpPr>
          <p:spPr>
            <a:xfrm>
              <a:off x="226800" y="4078325"/>
              <a:ext cx="1954800" cy="543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Chinese APT groups have targeted 180 organizations across 33 countries in the last two years.</a:t>
              </a:r>
              <a:endParaRPr sz="1200">
                <a:solidFill>
                  <a:srgbClr val="000000"/>
                </a:solidFill>
                <a:latin typeface="Fira Sans"/>
                <a:ea typeface="Fira Sans"/>
                <a:cs typeface="Fira Sans"/>
                <a:sym typeface="Fira Sans"/>
              </a:endParaRPr>
            </a:p>
          </p:txBody>
        </p:sp>
      </p:grpSp>
      <p:grpSp>
        <p:nvGrpSpPr>
          <p:cNvPr id="625" name="Google Shape;625;p24"/>
          <p:cNvGrpSpPr/>
          <p:nvPr/>
        </p:nvGrpSpPr>
        <p:grpSpPr>
          <a:xfrm>
            <a:off x="2531200" y="3445650"/>
            <a:ext cx="1826100" cy="1176275"/>
            <a:chOff x="2531200" y="3445650"/>
            <a:chExt cx="1826100" cy="1176275"/>
          </a:xfrm>
        </p:grpSpPr>
        <p:sp>
          <p:nvSpPr>
            <p:cNvPr id="626" name="Google Shape;626;p24"/>
            <p:cNvSpPr txBox="1"/>
            <p:nvPr/>
          </p:nvSpPr>
          <p:spPr>
            <a:xfrm>
              <a:off x="2769448" y="3445650"/>
              <a:ext cx="1349400" cy="3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Fira Sans"/>
                  <a:ea typeface="Fira Sans"/>
                  <a:cs typeface="Fira Sans"/>
                  <a:sym typeface="Fira Sans"/>
                </a:rPr>
                <a:t>GEOGRAPHIC DIVERSITY</a:t>
              </a:r>
              <a:endParaRPr b="1">
                <a:solidFill>
                  <a:srgbClr val="000000"/>
                </a:solidFill>
                <a:latin typeface="Fira Sans"/>
                <a:ea typeface="Fira Sans"/>
                <a:cs typeface="Fira Sans"/>
                <a:sym typeface="Fira Sans"/>
              </a:endParaRPr>
            </a:p>
          </p:txBody>
        </p:sp>
        <p:sp>
          <p:nvSpPr>
            <p:cNvPr id="627" name="Google Shape;627;p24"/>
            <p:cNvSpPr txBox="1"/>
            <p:nvPr/>
          </p:nvSpPr>
          <p:spPr>
            <a:xfrm>
              <a:off x="2531200" y="4078325"/>
              <a:ext cx="1826100" cy="543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Most APT attacks were in the APAC region, but growing in the EU and North Americas.</a:t>
              </a:r>
              <a:endParaRPr sz="1200">
                <a:solidFill>
                  <a:srgbClr val="000000"/>
                </a:solidFill>
                <a:latin typeface="Fira Sans"/>
                <a:ea typeface="Fira Sans"/>
                <a:cs typeface="Fira Sans"/>
                <a:sym typeface="Fira Sans"/>
              </a:endParaRPr>
            </a:p>
          </p:txBody>
        </p:sp>
      </p:grpSp>
      <p:grpSp>
        <p:nvGrpSpPr>
          <p:cNvPr id="628" name="Google Shape;628;p24"/>
          <p:cNvGrpSpPr/>
          <p:nvPr/>
        </p:nvGrpSpPr>
        <p:grpSpPr>
          <a:xfrm>
            <a:off x="6765000" y="3445650"/>
            <a:ext cx="2379000" cy="1176275"/>
            <a:chOff x="6765000" y="3445650"/>
            <a:chExt cx="2379000" cy="1176275"/>
          </a:xfrm>
        </p:grpSpPr>
        <p:sp>
          <p:nvSpPr>
            <p:cNvPr id="629" name="Google Shape;629;p24"/>
            <p:cNvSpPr txBox="1"/>
            <p:nvPr/>
          </p:nvSpPr>
          <p:spPr>
            <a:xfrm>
              <a:off x="7271009" y="3445650"/>
              <a:ext cx="1367100" cy="3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Fira Sans"/>
                  <a:ea typeface="Fira Sans"/>
                  <a:cs typeface="Fira Sans"/>
                  <a:sym typeface="Fira Sans"/>
                </a:rPr>
                <a:t>APT FOCUS</a:t>
              </a:r>
              <a:endParaRPr b="1">
                <a:solidFill>
                  <a:srgbClr val="000000"/>
                </a:solidFill>
                <a:latin typeface="Fira Sans"/>
                <a:ea typeface="Fira Sans"/>
                <a:cs typeface="Fira Sans"/>
                <a:sym typeface="Fira Sans"/>
              </a:endParaRPr>
            </a:p>
          </p:txBody>
        </p:sp>
        <p:sp>
          <p:nvSpPr>
            <p:cNvPr id="630" name="Google Shape;630;p24"/>
            <p:cNvSpPr txBox="1"/>
            <p:nvPr/>
          </p:nvSpPr>
          <p:spPr>
            <a:xfrm flipH="1">
              <a:off x="6765000" y="4078325"/>
              <a:ext cx="2379000" cy="543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31% (47/152) of global APTs are China sponsored and generally attack critical infrastructure and hard-software supply chains.</a:t>
              </a:r>
              <a:endParaRPr sz="1200">
                <a:solidFill>
                  <a:srgbClr val="000000"/>
                </a:solidFill>
                <a:latin typeface="Fira Sans"/>
                <a:ea typeface="Fira Sans"/>
                <a:cs typeface="Fira Sans"/>
                <a:sym typeface="Fira Sans"/>
              </a:endParaRPr>
            </a:p>
          </p:txBody>
        </p:sp>
      </p:grpSp>
      <p:grpSp>
        <p:nvGrpSpPr>
          <p:cNvPr id="631" name="Google Shape;631;p24"/>
          <p:cNvGrpSpPr/>
          <p:nvPr/>
        </p:nvGrpSpPr>
        <p:grpSpPr>
          <a:xfrm>
            <a:off x="7222294" y="1276337"/>
            <a:ext cx="1464513" cy="1464112"/>
            <a:chOff x="7222294" y="1276337"/>
            <a:chExt cx="1464513" cy="1464112"/>
          </a:xfrm>
        </p:grpSpPr>
        <p:sp>
          <p:nvSpPr>
            <p:cNvPr id="632" name="Google Shape;632;p24"/>
            <p:cNvSpPr/>
            <p:nvPr/>
          </p:nvSpPr>
          <p:spPr>
            <a:xfrm>
              <a:off x="7222294" y="1276337"/>
              <a:ext cx="1464513" cy="1464112"/>
            </a:xfrm>
            <a:custGeom>
              <a:rect b="b" l="l" r="r" t="t"/>
              <a:pathLst>
                <a:path extrusionOk="0" h="43816" w="43828">
                  <a:moveTo>
                    <a:pt x="21908" y="1"/>
                  </a:moveTo>
                  <a:cubicBezTo>
                    <a:pt x="9812" y="1"/>
                    <a:pt x="1" y="9800"/>
                    <a:pt x="1" y="21908"/>
                  </a:cubicBezTo>
                  <a:cubicBezTo>
                    <a:pt x="1" y="34005"/>
                    <a:pt x="9812" y="43816"/>
                    <a:pt x="21908" y="43816"/>
                  </a:cubicBezTo>
                  <a:cubicBezTo>
                    <a:pt x="34017" y="43816"/>
                    <a:pt x="43828" y="34005"/>
                    <a:pt x="43828" y="21908"/>
                  </a:cubicBezTo>
                  <a:cubicBezTo>
                    <a:pt x="43828" y="9800"/>
                    <a:pt x="34017" y="1"/>
                    <a:pt x="21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7260488" y="1364887"/>
              <a:ext cx="1337602" cy="1286845"/>
            </a:xfrm>
            <a:custGeom>
              <a:rect b="b" l="l" r="r" t="t"/>
              <a:pathLst>
                <a:path extrusionOk="0" h="38511" w="40030">
                  <a:moveTo>
                    <a:pt x="20770" y="0"/>
                  </a:moveTo>
                  <a:cubicBezTo>
                    <a:pt x="15760" y="0"/>
                    <a:pt x="10835" y="1959"/>
                    <a:pt x="7157" y="5637"/>
                  </a:cubicBezTo>
                  <a:cubicBezTo>
                    <a:pt x="1644" y="11150"/>
                    <a:pt x="1" y="19425"/>
                    <a:pt x="2978" y="26628"/>
                  </a:cubicBezTo>
                  <a:cubicBezTo>
                    <a:pt x="5954" y="33819"/>
                    <a:pt x="12979" y="38511"/>
                    <a:pt x="20765" y="38511"/>
                  </a:cubicBezTo>
                  <a:cubicBezTo>
                    <a:pt x="31398" y="38499"/>
                    <a:pt x="40018" y="29890"/>
                    <a:pt x="40030" y="19258"/>
                  </a:cubicBezTo>
                  <a:cubicBezTo>
                    <a:pt x="40030" y="11471"/>
                    <a:pt x="35339" y="4447"/>
                    <a:pt x="28135" y="1470"/>
                  </a:cubicBezTo>
                  <a:cubicBezTo>
                    <a:pt x="25754" y="480"/>
                    <a:pt x="23251" y="0"/>
                    <a:pt x="207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7900652" y="2092331"/>
              <a:ext cx="117788" cy="334618"/>
            </a:xfrm>
            <a:custGeom>
              <a:rect b="b" l="l" r="r" t="t"/>
              <a:pathLst>
                <a:path extrusionOk="0" h="10014" w="3525">
                  <a:moveTo>
                    <a:pt x="631" y="0"/>
                  </a:moveTo>
                  <a:lnTo>
                    <a:pt x="0" y="10014"/>
                  </a:lnTo>
                  <a:lnTo>
                    <a:pt x="3524" y="10014"/>
                  </a:lnTo>
                  <a:lnTo>
                    <a:pt x="28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7493257" y="1683733"/>
              <a:ext cx="932980" cy="646146"/>
            </a:xfrm>
            <a:custGeom>
              <a:rect b="b" l="l" r="r" t="t"/>
              <a:pathLst>
                <a:path extrusionOk="0" h="19337" w="27921">
                  <a:moveTo>
                    <a:pt x="429" y="1"/>
                  </a:moveTo>
                  <a:cubicBezTo>
                    <a:pt x="191" y="1"/>
                    <a:pt x="0" y="191"/>
                    <a:pt x="0" y="429"/>
                  </a:cubicBezTo>
                  <a:lnTo>
                    <a:pt x="0" y="18908"/>
                  </a:lnTo>
                  <a:cubicBezTo>
                    <a:pt x="0" y="19146"/>
                    <a:pt x="191" y="19336"/>
                    <a:pt x="429" y="19336"/>
                  </a:cubicBezTo>
                  <a:lnTo>
                    <a:pt x="27480" y="19336"/>
                  </a:lnTo>
                  <a:cubicBezTo>
                    <a:pt x="27718" y="19336"/>
                    <a:pt x="27920" y="19146"/>
                    <a:pt x="27920" y="18908"/>
                  </a:cubicBezTo>
                  <a:lnTo>
                    <a:pt x="27920" y="429"/>
                  </a:lnTo>
                  <a:cubicBezTo>
                    <a:pt x="27920" y="191"/>
                    <a:pt x="27718" y="1"/>
                    <a:pt x="27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7527474" y="1719152"/>
              <a:ext cx="864145" cy="517632"/>
            </a:xfrm>
            <a:custGeom>
              <a:rect b="b" l="l" r="r" t="t"/>
              <a:pathLst>
                <a:path extrusionOk="0" h="15491" w="25861">
                  <a:moveTo>
                    <a:pt x="191" y="0"/>
                  </a:moveTo>
                  <a:cubicBezTo>
                    <a:pt x="83" y="0"/>
                    <a:pt x="0" y="72"/>
                    <a:pt x="0" y="179"/>
                  </a:cubicBezTo>
                  <a:lnTo>
                    <a:pt x="0" y="15312"/>
                  </a:lnTo>
                  <a:cubicBezTo>
                    <a:pt x="0" y="15407"/>
                    <a:pt x="83" y="15490"/>
                    <a:pt x="191" y="15490"/>
                  </a:cubicBezTo>
                  <a:lnTo>
                    <a:pt x="25670" y="15490"/>
                  </a:lnTo>
                  <a:cubicBezTo>
                    <a:pt x="25777" y="15490"/>
                    <a:pt x="25860" y="15407"/>
                    <a:pt x="25860" y="15312"/>
                  </a:cubicBezTo>
                  <a:lnTo>
                    <a:pt x="25860" y="179"/>
                  </a:lnTo>
                  <a:cubicBezTo>
                    <a:pt x="25860" y="72"/>
                    <a:pt x="25777" y="0"/>
                    <a:pt x="25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7650407" y="2403057"/>
              <a:ext cx="618278" cy="23892"/>
            </a:xfrm>
            <a:custGeom>
              <a:rect b="b" l="l" r="r" t="t"/>
              <a:pathLst>
                <a:path extrusionOk="0" h="715" w="18503">
                  <a:moveTo>
                    <a:pt x="274" y="0"/>
                  </a:moveTo>
                  <a:cubicBezTo>
                    <a:pt x="119" y="0"/>
                    <a:pt x="0" y="131"/>
                    <a:pt x="0" y="274"/>
                  </a:cubicBezTo>
                  <a:lnTo>
                    <a:pt x="0" y="441"/>
                  </a:lnTo>
                  <a:cubicBezTo>
                    <a:pt x="0" y="595"/>
                    <a:pt x="119" y="715"/>
                    <a:pt x="274" y="715"/>
                  </a:cubicBezTo>
                  <a:lnTo>
                    <a:pt x="18229" y="715"/>
                  </a:lnTo>
                  <a:cubicBezTo>
                    <a:pt x="18383" y="715"/>
                    <a:pt x="18502" y="595"/>
                    <a:pt x="18502" y="441"/>
                  </a:cubicBezTo>
                  <a:lnTo>
                    <a:pt x="18502" y="274"/>
                  </a:lnTo>
                  <a:cubicBezTo>
                    <a:pt x="18502" y="131"/>
                    <a:pt x="18383" y="0"/>
                    <a:pt x="18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7939614" y="2268963"/>
              <a:ext cx="35052" cy="29806"/>
            </a:xfrm>
            <a:custGeom>
              <a:rect b="b" l="l" r="r" t="t"/>
              <a:pathLst>
                <a:path extrusionOk="0" h="892" w="1049">
                  <a:moveTo>
                    <a:pt x="608" y="1"/>
                  </a:moveTo>
                  <a:cubicBezTo>
                    <a:pt x="203" y="1"/>
                    <a:pt x="1" y="477"/>
                    <a:pt x="287" y="763"/>
                  </a:cubicBezTo>
                  <a:cubicBezTo>
                    <a:pt x="379" y="851"/>
                    <a:pt x="491" y="891"/>
                    <a:pt x="601" y="891"/>
                  </a:cubicBezTo>
                  <a:cubicBezTo>
                    <a:pt x="830" y="891"/>
                    <a:pt x="1049" y="715"/>
                    <a:pt x="1049" y="441"/>
                  </a:cubicBezTo>
                  <a:cubicBezTo>
                    <a:pt x="1049" y="203"/>
                    <a:pt x="846" y="1"/>
                    <a:pt x="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7773742" y="1927629"/>
              <a:ext cx="371608" cy="34250"/>
            </a:xfrm>
            <a:custGeom>
              <a:rect b="b" l="l" r="r" t="t"/>
              <a:pathLst>
                <a:path extrusionOk="0" h="1025" w="11121">
                  <a:moveTo>
                    <a:pt x="512" y="0"/>
                  </a:moveTo>
                  <a:cubicBezTo>
                    <a:pt x="226" y="0"/>
                    <a:pt x="0" y="226"/>
                    <a:pt x="0" y="512"/>
                  </a:cubicBezTo>
                  <a:cubicBezTo>
                    <a:pt x="0" y="786"/>
                    <a:pt x="226" y="1024"/>
                    <a:pt x="512" y="1024"/>
                  </a:cubicBezTo>
                  <a:lnTo>
                    <a:pt x="10620" y="1024"/>
                  </a:lnTo>
                  <a:cubicBezTo>
                    <a:pt x="10894" y="1024"/>
                    <a:pt x="11120" y="786"/>
                    <a:pt x="11120" y="512"/>
                  </a:cubicBezTo>
                  <a:cubicBezTo>
                    <a:pt x="11120" y="226"/>
                    <a:pt x="10894" y="0"/>
                    <a:pt x="106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7773742" y="1983331"/>
              <a:ext cx="371608" cy="34217"/>
            </a:xfrm>
            <a:custGeom>
              <a:rect b="b" l="l" r="r" t="t"/>
              <a:pathLst>
                <a:path extrusionOk="0" h="1024" w="11121">
                  <a:moveTo>
                    <a:pt x="512" y="0"/>
                  </a:moveTo>
                  <a:cubicBezTo>
                    <a:pt x="226" y="0"/>
                    <a:pt x="0" y="226"/>
                    <a:pt x="0" y="512"/>
                  </a:cubicBezTo>
                  <a:cubicBezTo>
                    <a:pt x="0" y="798"/>
                    <a:pt x="226" y="1024"/>
                    <a:pt x="512" y="1024"/>
                  </a:cubicBezTo>
                  <a:lnTo>
                    <a:pt x="10620" y="1024"/>
                  </a:lnTo>
                  <a:cubicBezTo>
                    <a:pt x="10894" y="1024"/>
                    <a:pt x="11120" y="798"/>
                    <a:pt x="11120" y="512"/>
                  </a:cubicBezTo>
                  <a:cubicBezTo>
                    <a:pt x="11120" y="226"/>
                    <a:pt x="10894" y="0"/>
                    <a:pt x="106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7795194" y="1995261"/>
              <a:ext cx="9991" cy="9958"/>
            </a:xfrm>
            <a:custGeom>
              <a:rect b="b" l="l" r="r" t="t"/>
              <a:pathLst>
                <a:path extrusionOk="0" h="298" w="299">
                  <a:moveTo>
                    <a:pt x="144" y="0"/>
                  </a:moveTo>
                  <a:cubicBezTo>
                    <a:pt x="72" y="0"/>
                    <a:pt x="1" y="72"/>
                    <a:pt x="1" y="143"/>
                  </a:cubicBezTo>
                  <a:cubicBezTo>
                    <a:pt x="1" y="226"/>
                    <a:pt x="72" y="298"/>
                    <a:pt x="144" y="298"/>
                  </a:cubicBezTo>
                  <a:cubicBezTo>
                    <a:pt x="227" y="298"/>
                    <a:pt x="299" y="226"/>
                    <a:pt x="299" y="143"/>
                  </a:cubicBezTo>
                  <a:cubicBezTo>
                    <a:pt x="299" y="72"/>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7816680" y="1996063"/>
              <a:ext cx="9590" cy="9557"/>
            </a:xfrm>
            <a:custGeom>
              <a:rect b="b" l="l" r="r" t="t"/>
              <a:pathLst>
                <a:path extrusionOk="0" h="286" w="287">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7837765" y="1996063"/>
              <a:ext cx="9590" cy="9557"/>
            </a:xfrm>
            <a:custGeom>
              <a:rect b="b" l="l" r="r" t="t"/>
              <a:pathLst>
                <a:path extrusionOk="0" h="286" w="287">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7858850" y="1996063"/>
              <a:ext cx="9991" cy="9557"/>
            </a:xfrm>
            <a:custGeom>
              <a:rect b="b" l="l" r="r" t="t"/>
              <a:pathLst>
                <a:path extrusionOk="0" h="286" w="299">
                  <a:moveTo>
                    <a:pt x="144" y="0"/>
                  </a:moveTo>
                  <a:cubicBezTo>
                    <a:pt x="72" y="0"/>
                    <a:pt x="1" y="60"/>
                    <a:pt x="1" y="143"/>
                  </a:cubicBezTo>
                  <a:cubicBezTo>
                    <a:pt x="1" y="226"/>
                    <a:pt x="72" y="286"/>
                    <a:pt x="144" y="286"/>
                  </a:cubicBezTo>
                  <a:cubicBezTo>
                    <a:pt x="227" y="286"/>
                    <a:pt x="299" y="226"/>
                    <a:pt x="299" y="143"/>
                  </a:cubicBezTo>
                  <a:cubicBezTo>
                    <a:pt x="299"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7880336" y="1996063"/>
              <a:ext cx="9590" cy="9557"/>
            </a:xfrm>
            <a:custGeom>
              <a:rect b="b" l="l" r="r" t="t"/>
              <a:pathLst>
                <a:path extrusionOk="0" h="286" w="287">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7916157" y="2036227"/>
              <a:ext cx="86779" cy="59312"/>
            </a:xfrm>
            <a:custGeom>
              <a:rect b="b" l="l" r="r" t="t"/>
              <a:pathLst>
                <a:path extrusionOk="0" h="1775" w="2597">
                  <a:moveTo>
                    <a:pt x="1298" y="1"/>
                  </a:moveTo>
                  <a:cubicBezTo>
                    <a:pt x="584" y="1"/>
                    <a:pt x="0" y="572"/>
                    <a:pt x="0" y="1298"/>
                  </a:cubicBezTo>
                  <a:lnTo>
                    <a:pt x="0" y="1775"/>
                  </a:lnTo>
                  <a:lnTo>
                    <a:pt x="441" y="1775"/>
                  </a:lnTo>
                  <a:lnTo>
                    <a:pt x="441" y="1298"/>
                  </a:lnTo>
                  <a:cubicBezTo>
                    <a:pt x="441" y="822"/>
                    <a:pt x="822" y="429"/>
                    <a:pt x="1298" y="429"/>
                  </a:cubicBezTo>
                  <a:cubicBezTo>
                    <a:pt x="1775" y="429"/>
                    <a:pt x="2156" y="822"/>
                    <a:pt x="2167" y="1298"/>
                  </a:cubicBezTo>
                  <a:lnTo>
                    <a:pt x="2167" y="1775"/>
                  </a:lnTo>
                  <a:lnTo>
                    <a:pt x="2596" y="1775"/>
                  </a:lnTo>
                  <a:lnTo>
                    <a:pt x="2596" y="1298"/>
                  </a:lnTo>
                  <a:cubicBezTo>
                    <a:pt x="2596" y="572"/>
                    <a:pt x="2013" y="1"/>
                    <a:pt x="12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7900652" y="2095506"/>
              <a:ext cx="117788" cy="86378"/>
            </a:xfrm>
            <a:custGeom>
              <a:rect b="b" l="l" r="r" t="t"/>
              <a:pathLst>
                <a:path extrusionOk="0" h="2585" w="3525">
                  <a:moveTo>
                    <a:pt x="393" y="1"/>
                  </a:moveTo>
                  <a:cubicBezTo>
                    <a:pt x="179" y="1"/>
                    <a:pt x="0" y="179"/>
                    <a:pt x="0" y="405"/>
                  </a:cubicBezTo>
                  <a:lnTo>
                    <a:pt x="0" y="2191"/>
                  </a:lnTo>
                  <a:cubicBezTo>
                    <a:pt x="0" y="2418"/>
                    <a:pt x="179" y="2584"/>
                    <a:pt x="393" y="2584"/>
                  </a:cubicBezTo>
                  <a:lnTo>
                    <a:pt x="3131" y="2584"/>
                  </a:lnTo>
                  <a:cubicBezTo>
                    <a:pt x="3346" y="2584"/>
                    <a:pt x="3524" y="2418"/>
                    <a:pt x="3524" y="2191"/>
                  </a:cubicBezTo>
                  <a:lnTo>
                    <a:pt x="3524" y="405"/>
                  </a:lnTo>
                  <a:cubicBezTo>
                    <a:pt x="3524" y="179"/>
                    <a:pt x="3346" y="1"/>
                    <a:pt x="3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a:off x="7949171" y="2120567"/>
              <a:ext cx="20717" cy="20717"/>
            </a:xfrm>
            <a:custGeom>
              <a:rect b="b" l="l" r="r" t="t"/>
              <a:pathLst>
                <a:path extrusionOk="0" h="620" w="620">
                  <a:moveTo>
                    <a:pt x="310" y="1"/>
                  </a:moveTo>
                  <a:cubicBezTo>
                    <a:pt x="144" y="1"/>
                    <a:pt x="1" y="144"/>
                    <a:pt x="1" y="310"/>
                  </a:cubicBezTo>
                  <a:cubicBezTo>
                    <a:pt x="1" y="489"/>
                    <a:pt x="144" y="620"/>
                    <a:pt x="310" y="620"/>
                  </a:cubicBezTo>
                  <a:cubicBezTo>
                    <a:pt x="489" y="620"/>
                    <a:pt x="620" y="489"/>
                    <a:pt x="620" y="310"/>
                  </a:cubicBezTo>
                  <a:cubicBezTo>
                    <a:pt x="620" y="144"/>
                    <a:pt x="489" y="1"/>
                    <a:pt x="3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a:off x="7948770" y="2134501"/>
              <a:ext cx="21920" cy="25496"/>
            </a:xfrm>
            <a:custGeom>
              <a:rect b="b" l="l" r="r" t="t"/>
              <a:pathLst>
                <a:path extrusionOk="0" h="763" w="656">
                  <a:moveTo>
                    <a:pt x="275" y="0"/>
                  </a:moveTo>
                  <a:lnTo>
                    <a:pt x="1" y="762"/>
                  </a:lnTo>
                  <a:lnTo>
                    <a:pt x="656" y="762"/>
                  </a:lnTo>
                  <a:lnTo>
                    <a:pt x="3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7879166" y="1746987"/>
              <a:ext cx="161161" cy="161161"/>
            </a:xfrm>
            <a:custGeom>
              <a:rect b="b" l="l" r="r" t="t"/>
              <a:pathLst>
                <a:path extrusionOk="0" h="4823" w="4823">
                  <a:moveTo>
                    <a:pt x="2405" y="1"/>
                  </a:moveTo>
                  <a:cubicBezTo>
                    <a:pt x="1072" y="1"/>
                    <a:pt x="0" y="1084"/>
                    <a:pt x="0" y="2418"/>
                  </a:cubicBezTo>
                  <a:cubicBezTo>
                    <a:pt x="0" y="3739"/>
                    <a:pt x="1072" y="4823"/>
                    <a:pt x="2405" y="4823"/>
                  </a:cubicBezTo>
                  <a:cubicBezTo>
                    <a:pt x="3739" y="4823"/>
                    <a:pt x="4822" y="3739"/>
                    <a:pt x="4822" y="2418"/>
                  </a:cubicBezTo>
                  <a:cubicBezTo>
                    <a:pt x="4822" y="1084"/>
                    <a:pt x="3739" y="1"/>
                    <a:pt x="2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4"/>
            <p:cNvSpPr/>
            <p:nvPr/>
          </p:nvSpPr>
          <p:spPr>
            <a:xfrm>
              <a:off x="8101543" y="1627228"/>
              <a:ext cx="358911" cy="234774"/>
            </a:xfrm>
            <a:custGeom>
              <a:rect b="b" l="l" r="r" t="t"/>
              <a:pathLst>
                <a:path extrusionOk="0" h="7026" w="10741">
                  <a:moveTo>
                    <a:pt x="167" y="1"/>
                  </a:moveTo>
                  <a:cubicBezTo>
                    <a:pt x="72" y="1"/>
                    <a:pt x="1" y="72"/>
                    <a:pt x="1" y="168"/>
                  </a:cubicBezTo>
                  <a:lnTo>
                    <a:pt x="1" y="6859"/>
                  </a:lnTo>
                  <a:cubicBezTo>
                    <a:pt x="1" y="6954"/>
                    <a:pt x="72" y="7026"/>
                    <a:pt x="167" y="7026"/>
                  </a:cubicBezTo>
                  <a:lnTo>
                    <a:pt x="10574" y="7026"/>
                  </a:lnTo>
                  <a:cubicBezTo>
                    <a:pt x="10669" y="7026"/>
                    <a:pt x="10740" y="6954"/>
                    <a:pt x="10740" y="6859"/>
                  </a:cubicBezTo>
                  <a:lnTo>
                    <a:pt x="10740" y="168"/>
                  </a:lnTo>
                  <a:cubicBezTo>
                    <a:pt x="10740" y="72"/>
                    <a:pt x="10669" y="1"/>
                    <a:pt x="105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a:off x="8136161" y="1647945"/>
              <a:ext cx="110637" cy="110637"/>
            </a:xfrm>
            <a:custGeom>
              <a:rect b="b" l="l" r="r" t="t"/>
              <a:pathLst>
                <a:path extrusionOk="0" h="3311" w="3311">
                  <a:moveTo>
                    <a:pt x="1656" y="0"/>
                  </a:moveTo>
                  <a:cubicBezTo>
                    <a:pt x="739" y="0"/>
                    <a:pt x="1" y="738"/>
                    <a:pt x="1" y="1655"/>
                  </a:cubicBezTo>
                  <a:cubicBezTo>
                    <a:pt x="1" y="2572"/>
                    <a:pt x="739" y="3310"/>
                    <a:pt x="1656" y="3310"/>
                  </a:cubicBezTo>
                  <a:cubicBezTo>
                    <a:pt x="2572" y="3310"/>
                    <a:pt x="3311" y="2572"/>
                    <a:pt x="3311" y="1655"/>
                  </a:cubicBezTo>
                  <a:cubicBezTo>
                    <a:pt x="3311" y="738"/>
                    <a:pt x="2572" y="0"/>
                    <a:pt x="16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a:off x="8164798" y="1694492"/>
              <a:ext cx="46981" cy="51359"/>
            </a:xfrm>
            <a:custGeom>
              <a:rect b="b" l="l" r="r" t="t"/>
              <a:pathLst>
                <a:path extrusionOk="0" h="1537" w="1406">
                  <a:moveTo>
                    <a:pt x="525" y="0"/>
                  </a:moveTo>
                  <a:cubicBezTo>
                    <a:pt x="525" y="179"/>
                    <a:pt x="513" y="345"/>
                    <a:pt x="501" y="512"/>
                  </a:cubicBezTo>
                  <a:cubicBezTo>
                    <a:pt x="322" y="548"/>
                    <a:pt x="156" y="607"/>
                    <a:pt x="1" y="703"/>
                  </a:cubicBezTo>
                  <a:cubicBezTo>
                    <a:pt x="25" y="976"/>
                    <a:pt x="72" y="1262"/>
                    <a:pt x="132" y="1536"/>
                  </a:cubicBezTo>
                  <a:lnTo>
                    <a:pt x="1406" y="1512"/>
                  </a:lnTo>
                  <a:cubicBezTo>
                    <a:pt x="1370" y="1226"/>
                    <a:pt x="1370" y="929"/>
                    <a:pt x="1394" y="631"/>
                  </a:cubicBezTo>
                  <a:cubicBezTo>
                    <a:pt x="1394" y="607"/>
                    <a:pt x="1346" y="584"/>
                    <a:pt x="1156" y="548"/>
                  </a:cubicBezTo>
                  <a:cubicBezTo>
                    <a:pt x="1084" y="441"/>
                    <a:pt x="1132" y="119"/>
                    <a:pt x="1132" y="119"/>
                  </a:cubicBezTo>
                  <a:cubicBezTo>
                    <a:pt x="918" y="119"/>
                    <a:pt x="715" y="83"/>
                    <a:pt x="525" y="0"/>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4"/>
            <p:cNvSpPr/>
            <p:nvPr/>
          </p:nvSpPr>
          <p:spPr>
            <a:xfrm>
              <a:off x="8182307" y="1694492"/>
              <a:ext cx="20316" cy="11194"/>
            </a:xfrm>
            <a:custGeom>
              <a:rect b="b" l="l" r="r" t="t"/>
              <a:pathLst>
                <a:path extrusionOk="0" h="335" w="608">
                  <a:moveTo>
                    <a:pt x="1" y="0"/>
                  </a:moveTo>
                  <a:lnTo>
                    <a:pt x="1" y="83"/>
                  </a:lnTo>
                  <a:cubicBezTo>
                    <a:pt x="66" y="270"/>
                    <a:pt x="334" y="335"/>
                    <a:pt x="543" y="335"/>
                  </a:cubicBezTo>
                  <a:cubicBezTo>
                    <a:pt x="561" y="335"/>
                    <a:pt x="579" y="334"/>
                    <a:pt x="596" y="334"/>
                  </a:cubicBezTo>
                  <a:cubicBezTo>
                    <a:pt x="596" y="226"/>
                    <a:pt x="608" y="119"/>
                    <a:pt x="608" y="119"/>
                  </a:cubicBezTo>
                  <a:cubicBezTo>
                    <a:pt x="394" y="119"/>
                    <a:pt x="191" y="83"/>
                    <a:pt x="1" y="0"/>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p:nvPr/>
          </p:nvSpPr>
          <p:spPr>
            <a:xfrm>
              <a:off x="8168407" y="1664552"/>
              <a:ext cx="41000" cy="38761"/>
            </a:xfrm>
            <a:custGeom>
              <a:rect b="b" l="l" r="r" t="t"/>
              <a:pathLst>
                <a:path extrusionOk="0" h="1160" w="1227">
                  <a:moveTo>
                    <a:pt x="710" y="1"/>
                  </a:moveTo>
                  <a:cubicBezTo>
                    <a:pt x="664" y="1"/>
                    <a:pt x="618" y="5"/>
                    <a:pt x="572" y="15"/>
                  </a:cubicBezTo>
                  <a:cubicBezTo>
                    <a:pt x="0" y="122"/>
                    <a:pt x="143" y="587"/>
                    <a:pt x="143" y="587"/>
                  </a:cubicBezTo>
                  <a:cubicBezTo>
                    <a:pt x="245" y="917"/>
                    <a:pt x="696" y="1160"/>
                    <a:pt x="860" y="1160"/>
                  </a:cubicBezTo>
                  <a:cubicBezTo>
                    <a:pt x="868" y="1160"/>
                    <a:pt x="875" y="1159"/>
                    <a:pt x="881" y="1158"/>
                  </a:cubicBezTo>
                  <a:cubicBezTo>
                    <a:pt x="941" y="1158"/>
                    <a:pt x="1143" y="1075"/>
                    <a:pt x="1203" y="694"/>
                  </a:cubicBezTo>
                  <a:cubicBezTo>
                    <a:pt x="1226" y="575"/>
                    <a:pt x="1226" y="444"/>
                    <a:pt x="1203" y="325"/>
                  </a:cubicBezTo>
                  <a:cubicBezTo>
                    <a:pt x="1163" y="125"/>
                    <a:pt x="947" y="1"/>
                    <a:pt x="710" y="1"/>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8171213" y="1681293"/>
              <a:ext cx="7151" cy="9256"/>
            </a:xfrm>
            <a:custGeom>
              <a:rect b="b" l="l" r="r" t="t"/>
              <a:pathLst>
                <a:path extrusionOk="0" h="277" w="214">
                  <a:moveTo>
                    <a:pt x="88" y="0"/>
                  </a:moveTo>
                  <a:cubicBezTo>
                    <a:pt x="38" y="0"/>
                    <a:pt x="1" y="44"/>
                    <a:pt x="11" y="97"/>
                  </a:cubicBezTo>
                  <a:cubicBezTo>
                    <a:pt x="23" y="145"/>
                    <a:pt x="47" y="205"/>
                    <a:pt x="95" y="240"/>
                  </a:cubicBezTo>
                  <a:cubicBezTo>
                    <a:pt x="130" y="264"/>
                    <a:pt x="166" y="276"/>
                    <a:pt x="214" y="276"/>
                  </a:cubicBezTo>
                  <a:lnTo>
                    <a:pt x="142" y="38"/>
                  </a:lnTo>
                  <a:cubicBezTo>
                    <a:pt x="130" y="14"/>
                    <a:pt x="118" y="2"/>
                    <a:pt x="107" y="2"/>
                  </a:cubicBezTo>
                  <a:cubicBezTo>
                    <a:pt x="100" y="1"/>
                    <a:pt x="94" y="0"/>
                    <a:pt x="88" y="0"/>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4"/>
            <p:cNvSpPr/>
            <p:nvPr/>
          </p:nvSpPr>
          <p:spPr>
            <a:xfrm>
              <a:off x="8155312" y="1711600"/>
              <a:ext cx="74299" cy="49270"/>
            </a:xfrm>
            <a:custGeom>
              <a:rect b="b" l="l" r="r" t="t"/>
              <a:pathLst>
                <a:path extrusionOk="0" h="1785" w="2692">
                  <a:moveTo>
                    <a:pt x="965" y="0"/>
                  </a:moveTo>
                  <a:cubicBezTo>
                    <a:pt x="786" y="36"/>
                    <a:pt x="322" y="95"/>
                    <a:pt x="132" y="429"/>
                  </a:cubicBezTo>
                  <a:cubicBezTo>
                    <a:pt x="48" y="560"/>
                    <a:pt x="1" y="1191"/>
                    <a:pt x="13" y="1524"/>
                  </a:cubicBezTo>
                  <a:cubicBezTo>
                    <a:pt x="142" y="1595"/>
                    <a:pt x="690" y="1785"/>
                    <a:pt x="1281" y="1785"/>
                  </a:cubicBezTo>
                  <a:cubicBezTo>
                    <a:pt x="1781" y="1785"/>
                    <a:pt x="2311" y="1649"/>
                    <a:pt x="2644" y="1191"/>
                  </a:cubicBezTo>
                  <a:cubicBezTo>
                    <a:pt x="2608" y="1048"/>
                    <a:pt x="2691" y="453"/>
                    <a:pt x="2358" y="191"/>
                  </a:cubicBezTo>
                  <a:cubicBezTo>
                    <a:pt x="2179" y="36"/>
                    <a:pt x="1918" y="24"/>
                    <a:pt x="1620" y="24"/>
                  </a:cubicBezTo>
                  <a:cubicBezTo>
                    <a:pt x="1630" y="150"/>
                    <a:pt x="1520" y="202"/>
                    <a:pt x="1386" y="202"/>
                  </a:cubicBezTo>
                  <a:cubicBezTo>
                    <a:pt x="1217" y="202"/>
                    <a:pt x="1012" y="120"/>
                    <a:pt x="9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4"/>
            <p:cNvSpPr/>
            <p:nvPr/>
          </p:nvSpPr>
          <p:spPr>
            <a:xfrm>
              <a:off x="8165733" y="1651888"/>
              <a:ext cx="50590" cy="39430"/>
            </a:xfrm>
            <a:custGeom>
              <a:rect b="b" l="l" r="r" t="t"/>
              <a:pathLst>
                <a:path extrusionOk="0" h="1180" w="1514">
                  <a:moveTo>
                    <a:pt x="757" y="1"/>
                  </a:moveTo>
                  <a:cubicBezTo>
                    <a:pt x="340" y="1"/>
                    <a:pt x="1" y="287"/>
                    <a:pt x="199" y="894"/>
                  </a:cubicBezTo>
                  <a:cubicBezTo>
                    <a:pt x="309" y="1170"/>
                    <a:pt x="409" y="1180"/>
                    <a:pt x="424" y="1180"/>
                  </a:cubicBezTo>
                  <a:cubicBezTo>
                    <a:pt x="425" y="1180"/>
                    <a:pt x="425" y="1180"/>
                    <a:pt x="425" y="1180"/>
                  </a:cubicBezTo>
                  <a:lnTo>
                    <a:pt x="378" y="799"/>
                  </a:lnTo>
                  <a:lnTo>
                    <a:pt x="378" y="799"/>
                  </a:lnTo>
                  <a:cubicBezTo>
                    <a:pt x="378" y="799"/>
                    <a:pt x="504" y="874"/>
                    <a:pt x="643" y="874"/>
                  </a:cubicBezTo>
                  <a:cubicBezTo>
                    <a:pt x="745" y="874"/>
                    <a:pt x="855" y="833"/>
                    <a:pt x="925" y="692"/>
                  </a:cubicBezTo>
                  <a:cubicBezTo>
                    <a:pt x="985" y="787"/>
                    <a:pt x="1080" y="835"/>
                    <a:pt x="1187" y="835"/>
                  </a:cubicBezTo>
                  <a:cubicBezTo>
                    <a:pt x="1216" y="837"/>
                    <a:pt x="1242" y="839"/>
                    <a:pt x="1266" y="839"/>
                  </a:cubicBezTo>
                  <a:cubicBezTo>
                    <a:pt x="1446" y="839"/>
                    <a:pt x="1514" y="757"/>
                    <a:pt x="1461" y="537"/>
                  </a:cubicBezTo>
                  <a:cubicBezTo>
                    <a:pt x="1425" y="454"/>
                    <a:pt x="1378" y="370"/>
                    <a:pt x="1306" y="299"/>
                  </a:cubicBezTo>
                  <a:cubicBezTo>
                    <a:pt x="1247" y="204"/>
                    <a:pt x="1211" y="13"/>
                    <a:pt x="783" y="1"/>
                  </a:cubicBezTo>
                  <a:cubicBezTo>
                    <a:pt x="774" y="1"/>
                    <a:pt x="765" y="1"/>
                    <a:pt x="757" y="1"/>
                  </a:cubicBezTo>
                  <a:close/>
                </a:path>
              </a:pathLst>
            </a:custGeom>
            <a:solidFill>
              <a:srgbClr val="3C2B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4"/>
            <p:cNvSpPr/>
            <p:nvPr/>
          </p:nvSpPr>
          <p:spPr>
            <a:xfrm>
              <a:off x="8127005" y="1774053"/>
              <a:ext cx="306783" cy="11562"/>
            </a:xfrm>
            <a:custGeom>
              <a:rect b="b" l="l" r="r" t="t"/>
              <a:pathLst>
                <a:path extrusionOk="0" h="346" w="9181">
                  <a:moveTo>
                    <a:pt x="167" y="0"/>
                  </a:moveTo>
                  <a:cubicBezTo>
                    <a:pt x="72" y="0"/>
                    <a:pt x="1" y="84"/>
                    <a:pt x="1" y="179"/>
                  </a:cubicBezTo>
                  <a:cubicBezTo>
                    <a:pt x="1" y="274"/>
                    <a:pt x="72" y="346"/>
                    <a:pt x="167" y="346"/>
                  </a:cubicBezTo>
                  <a:lnTo>
                    <a:pt x="9002" y="346"/>
                  </a:lnTo>
                  <a:cubicBezTo>
                    <a:pt x="9097" y="346"/>
                    <a:pt x="9181" y="274"/>
                    <a:pt x="9181" y="179"/>
                  </a:cubicBezTo>
                  <a:cubicBezTo>
                    <a:pt x="9181" y="84"/>
                    <a:pt x="9097" y="0"/>
                    <a:pt x="90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a:off x="8127005" y="1809473"/>
              <a:ext cx="306783" cy="11562"/>
            </a:xfrm>
            <a:custGeom>
              <a:rect b="b" l="l" r="r" t="t"/>
              <a:pathLst>
                <a:path extrusionOk="0" h="346" w="9181">
                  <a:moveTo>
                    <a:pt x="179" y="0"/>
                  </a:moveTo>
                  <a:cubicBezTo>
                    <a:pt x="72" y="0"/>
                    <a:pt x="1" y="71"/>
                    <a:pt x="1" y="179"/>
                  </a:cubicBezTo>
                  <a:cubicBezTo>
                    <a:pt x="1" y="274"/>
                    <a:pt x="72" y="345"/>
                    <a:pt x="179" y="345"/>
                  </a:cubicBezTo>
                  <a:lnTo>
                    <a:pt x="9002" y="345"/>
                  </a:lnTo>
                  <a:cubicBezTo>
                    <a:pt x="9097" y="345"/>
                    <a:pt x="9181" y="274"/>
                    <a:pt x="9181" y="179"/>
                  </a:cubicBezTo>
                  <a:cubicBezTo>
                    <a:pt x="9181" y="71"/>
                    <a:pt x="9097" y="0"/>
                    <a:pt x="90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p:nvPr/>
          </p:nvSpPr>
          <p:spPr>
            <a:xfrm>
              <a:off x="8278977" y="1703614"/>
              <a:ext cx="154812" cy="11595"/>
            </a:xfrm>
            <a:custGeom>
              <a:rect b="b" l="l" r="r" t="t"/>
              <a:pathLst>
                <a:path extrusionOk="0" h="347" w="4633">
                  <a:moveTo>
                    <a:pt x="168" y="1"/>
                  </a:moveTo>
                  <a:cubicBezTo>
                    <a:pt x="72" y="1"/>
                    <a:pt x="1" y="72"/>
                    <a:pt x="1" y="168"/>
                  </a:cubicBezTo>
                  <a:cubicBezTo>
                    <a:pt x="1" y="263"/>
                    <a:pt x="72" y="346"/>
                    <a:pt x="168" y="346"/>
                  </a:cubicBezTo>
                  <a:lnTo>
                    <a:pt x="4454" y="346"/>
                  </a:lnTo>
                  <a:cubicBezTo>
                    <a:pt x="4549" y="346"/>
                    <a:pt x="4633" y="263"/>
                    <a:pt x="4633" y="168"/>
                  </a:cubicBezTo>
                  <a:cubicBezTo>
                    <a:pt x="4633" y="72"/>
                    <a:pt x="4549" y="1"/>
                    <a:pt x="4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4"/>
            <p:cNvSpPr/>
            <p:nvPr/>
          </p:nvSpPr>
          <p:spPr>
            <a:xfrm>
              <a:off x="8278609" y="1668228"/>
              <a:ext cx="155179" cy="11562"/>
            </a:xfrm>
            <a:custGeom>
              <a:rect b="b" l="l" r="r" t="t"/>
              <a:pathLst>
                <a:path extrusionOk="0" h="346" w="4644">
                  <a:moveTo>
                    <a:pt x="179" y="0"/>
                  </a:moveTo>
                  <a:cubicBezTo>
                    <a:pt x="83" y="0"/>
                    <a:pt x="12" y="72"/>
                    <a:pt x="12" y="167"/>
                  </a:cubicBezTo>
                  <a:cubicBezTo>
                    <a:pt x="0" y="262"/>
                    <a:pt x="83" y="346"/>
                    <a:pt x="179" y="346"/>
                  </a:cubicBezTo>
                  <a:lnTo>
                    <a:pt x="4465" y="346"/>
                  </a:lnTo>
                  <a:cubicBezTo>
                    <a:pt x="4560" y="346"/>
                    <a:pt x="4644" y="262"/>
                    <a:pt x="4644" y="167"/>
                  </a:cubicBezTo>
                  <a:cubicBezTo>
                    <a:pt x="4644" y="72"/>
                    <a:pt x="4560" y="0"/>
                    <a:pt x="44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4"/>
            <p:cNvSpPr/>
            <p:nvPr/>
          </p:nvSpPr>
          <p:spPr>
            <a:xfrm>
              <a:off x="8278977" y="1738633"/>
              <a:ext cx="154812" cy="11963"/>
            </a:xfrm>
            <a:custGeom>
              <a:rect b="b" l="l" r="r" t="t"/>
              <a:pathLst>
                <a:path extrusionOk="0" h="358" w="4633">
                  <a:moveTo>
                    <a:pt x="168" y="1"/>
                  </a:moveTo>
                  <a:cubicBezTo>
                    <a:pt x="72" y="1"/>
                    <a:pt x="1" y="84"/>
                    <a:pt x="1" y="179"/>
                  </a:cubicBezTo>
                  <a:cubicBezTo>
                    <a:pt x="1" y="275"/>
                    <a:pt x="72" y="358"/>
                    <a:pt x="168" y="358"/>
                  </a:cubicBezTo>
                  <a:lnTo>
                    <a:pt x="4454" y="358"/>
                  </a:lnTo>
                  <a:cubicBezTo>
                    <a:pt x="4549" y="358"/>
                    <a:pt x="4633" y="275"/>
                    <a:pt x="4633" y="179"/>
                  </a:cubicBezTo>
                  <a:cubicBezTo>
                    <a:pt x="4633" y="84"/>
                    <a:pt x="4549" y="1"/>
                    <a:pt x="4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4"/>
            <p:cNvSpPr/>
            <p:nvPr/>
          </p:nvSpPr>
          <p:spPr>
            <a:xfrm>
              <a:off x="7393379" y="2011166"/>
              <a:ext cx="420962" cy="451971"/>
            </a:xfrm>
            <a:custGeom>
              <a:rect b="b" l="l" r="r" t="t"/>
              <a:pathLst>
                <a:path extrusionOk="0" h="13526" w="12598">
                  <a:moveTo>
                    <a:pt x="6299" y="1"/>
                  </a:moveTo>
                  <a:cubicBezTo>
                    <a:pt x="5751" y="655"/>
                    <a:pt x="5061" y="1405"/>
                    <a:pt x="3906" y="1894"/>
                  </a:cubicBezTo>
                  <a:cubicBezTo>
                    <a:pt x="2674" y="2407"/>
                    <a:pt x="1752" y="2442"/>
                    <a:pt x="949" y="2442"/>
                  </a:cubicBezTo>
                  <a:cubicBezTo>
                    <a:pt x="821" y="2442"/>
                    <a:pt x="695" y="2441"/>
                    <a:pt x="572" y="2441"/>
                  </a:cubicBezTo>
                  <a:cubicBezTo>
                    <a:pt x="1" y="8061"/>
                    <a:pt x="2477" y="13347"/>
                    <a:pt x="6299" y="13526"/>
                  </a:cubicBezTo>
                  <a:cubicBezTo>
                    <a:pt x="10121" y="13359"/>
                    <a:pt x="12597" y="8061"/>
                    <a:pt x="12026" y="2441"/>
                  </a:cubicBezTo>
                  <a:cubicBezTo>
                    <a:pt x="11903" y="2441"/>
                    <a:pt x="11777" y="2442"/>
                    <a:pt x="11649" y="2442"/>
                  </a:cubicBezTo>
                  <a:cubicBezTo>
                    <a:pt x="10846" y="2442"/>
                    <a:pt x="9924" y="2407"/>
                    <a:pt x="8692" y="1894"/>
                  </a:cubicBezTo>
                  <a:cubicBezTo>
                    <a:pt x="7537" y="1405"/>
                    <a:pt x="6847" y="655"/>
                    <a:pt x="6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p:cNvSpPr/>
            <p:nvPr/>
          </p:nvSpPr>
          <p:spPr>
            <a:xfrm>
              <a:off x="7523497" y="2219642"/>
              <a:ext cx="160760" cy="35052"/>
            </a:xfrm>
            <a:custGeom>
              <a:rect b="b" l="l" r="r" t="t"/>
              <a:pathLst>
                <a:path extrusionOk="0" h="1049" w="4811">
                  <a:moveTo>
                    <a:pt x="512" y="0"/>
                  </a:moveTo>
                  <a:cubicBezTo>
                    <a:pt x="226" y="0"/>
                    <a:pt x="0" y="238"/>
                    <a:pt x="0" y="524"/>
                  </a:cubicBezTo>
                  <a:cubicBezTo>
                    <a:pt x="0" y="810"/>
                    <a:pt x="226" y="1048"/>
                    <a:pt x="512" y="1048"/>
                  </a:cubicBezTo>
                  <a:lnTo>
                    <a:pt x="4298" y="1048"/>
                  </a:lnTo>
                  <a:cubicBezTo>
                    <a:pt x="4584" y="1048"/>
                    <a:pt x="4810" y="810"/>
                    <a:pt x="4810" y="524"/>
                  </a:cubicBezTo>
                  <a:cubicBezTo>
                    <a:pt x="4810" y="238"/>
                    <a:pt x="4584" y="0"/>
                    <a:pt x="42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4"/>
            <p:cNvSpPr/>
            <p:nvPr/>
          </p:nvSpPr>
          <p:spPr>
            <a:xfrm>
              <a:off x="7586351" y="2156789"/>
              <a:ext cx="35019" cy="160760"/>
            </a:xfrm>
            <a:custGeom>
              <a:rect b="b" l="l" r="r" t="t"/>
              <a:pathLst>
                <a:path extrusionOk="0" h="4811" w="1048">
                  <a:moveTo>
                    <a:pt x="524" y="0"/>
                  </a:moveTo>
                  <a:cubicBezTo>
                    <a:pt x="238" y="0"/>
                    <a:pt x="0" y="226"/>
                    <a:pt x="0" y="512"/>
                  </a:cubicBezTo>
                  <a:lnTo>
                    <a:pt x="0" y="4286"/>
                  </a:lnTo>
                  <a:cubicBezTo>
                    <a:pt x="0" y="4584"/>
                    <a:pt x="238" y="4810"/>
                    <a:pt x="524" y="4810"/>
                  </a:cubicBezTo>
                  <a:cubicBezTo>
                    <a:pt x="810" y="4810"/>
                    <a:pt x="1048" y="4584"/>
                    <a:pt x="1048" y="4286"/>
                  </a:cubicBezTo>
                  <a:lnTo>
                    <a:pt x="1048" y="512"/>
                  </a:lnTo>
                  <a:cubicBezTo>
                    <a:pt x="1048" y="226"/>
                    <a:pt x="810" y="0"/>
                    <a:pt x="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24"/>
            <p:cNvGrpSpPr/>
            <p:nvPr/>
          </p:nvGrpSpPr>
          <p:grpSpPr>
            <a:xfrm>
              <a:off x="7908410" y="1777853"/>
              <a:ext cx="102674" cy="128333"/>
              <a:chOff x="6633934" y="1531372"/>
              <a:chExt cx="163884" cy="204841"/>
            </a:xfrm>
          </p:grpSpPr>
          <p:sp>
            <p:nvSpPr>
              <p:cNvPr id="668" name="Google Shape;668;p24"/>
              <p:cNvSpPr/>
              <p:nvPr/>
            </p:nvSpPr>
            <p:spPr>
              <a:xfrm>
                <a:off x="6664666" y="1531372"/>
                <a:ext cx="102450" cy="102450"/>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4"/>
              <p:cNvSpPr/>
              <p:nvPr/>
            </p:nvSpPr>
            <p:spPr>
              <a:xfrm>
                <a:off x="6633934" y="1631930"/>
                <a:ext cx="163884" cy="104282"/>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0" name="Google Shape;670;p24"/>
          <p:cNvGrpSpPr/>
          <p:nvPr/>
        </p:nvGrpSpPr>
        <p:grpSpPr>
          <a:xfrm>
            <a:off x="4609900" y="3445625"/>
            <a:ext cx="2178600" cy="1176300"/>
            <a:chOff x="4609900" y="3445625"/>
            <a:chExt cx="2178600" cy="1176300"/>
          </a:xfrm>
        </p:grpSpPr>
        <p:sp>
          <p:nvSpPr>
            <p:cNvPr id="671" name="Google Shape;671;p24"/>
            <p:cNvSpPr txBox="1"/>
            <p:nvPr/>
          </p:nvSpPr>
          <p:spPr>
            <a:xfrm>
              <a:off x="5024540" y="3445625"/>
              <a:ext cx="1349400" cy="3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Fira Sans"/>
                  <a:ea typeface="Fira Sans"/>
                  <a:cs typeface="Fira Sans"/>
                  <a:sym typeface="Fira Sans"/>
                </a:rPr>
                <a:t>STATE LED &amp; SPONSORED</a:t>
              </a:r>
              <a:endParaRPr b="1">
                <a:solidFill>
                  <a:srgbClr val="000000"/>
                </a:solidFill>
                <a:latin typeface="Fira Sans"/>
                <a:ea typeface="Fira Sans"/>
                <a:cs typeface="Fira Sans"/>
                <a:sym typeface="Fira Sans"/>
              </a:endParaRPr>
            </a:p>
          </p:txBody>
        </p:sp>
        <p:sp>
          <p:nvSpPr>
            <p:cNvPr id="672" name="Google Shape;672;p24"/>
            <p:cNvSpPr txBox="1"/>
            <p:nvPr/>
          </p:nvSpPr>
          <p:spPr>
            <a:xfrm flipH="1">
              <a:off x="4609900" y="4078325"/>
              <a:ext cx="2178600" cy="543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Controlled by the Ministry of State Security, run in a ‘whole country’ approach leveraging different state assets.</a:t>
              </a:r>
              <a:endParaRPr sz="1200">
                <a:solidFill>
                  <a:srgbClr val="000000"/>
                </a:solidFill>
                <a:latin typeface="Fira Sans"/>
                <a:ea typeface="Fira Sans"/>
                <a:cs typeface="Fira Sans"/>
                <a:sym typeface="Fira Sans"/>
              </a:endParaRPr>
            </a:p>
          </p:txBody>
        </p:sp>
      </p:grpSp>
      <p:grpSp>
        <p:nvGrpSpPr>
          <p:cNvPr id="673" name="Google Shape;673;p24"/>
          <p:cNvGrpSpPr/>
          <p:nvPr/>
        </p:nvGrpSpPr>
        <p:grpSpPr>
          <a:xfrm>
            <a:off x="457191" y="1276337"/>
            <a:ext cx="1464112" cy="1464112"/>
            <a:chOff x="457191" y="1276337"/>
            <a:chExt cx="1464112" cy="1464112"/>
          </a:xfrm>
        </p:grpSpPr>
        <p:sp>
          <p:nvSpPr>
            <p:cNvPr id="674" name="Google Shape;674;p24"/>
            <p:cNvSpPr/>
            <p:nvPr/>
          </p:nvSpPr>
          <p:spPr>
            <a:xfrm>
              <a:off x="457191" y="1276337"/>
              <a:ext cx="1464112" cy="1464112"/>
            </a:xfrm>
            <a:custGeom>
              <a:rect b="b" l="l" r="r" t="t"/>
              <a:pathLst>
                <a:path extrusionOk="0" h="43816" w="43816">
                  <a:moveTo>
                    <a:pt x="21908" y="1"/>
                  </a:moveTo>
                  <a:cubicBezTo>
                    <a:pt x="9812" y="1"/>
                    <a:pt x="1" y="9800"/>
                    <a:pt x="1" y="21908"/>
                  </a:cubicBezTo>
                  <a:cubicBezTo>
                    <a:pt x="1" y="34005"/>
                    <a:pt x="9812" y="43816"/>
                    <a:pt x="21908" y="43816"/>
                  </a:cubicBezTo>
                  <a:cubicBezTo>
                    <a:pt x="34005" y="43816"/>
                    <a:pt x="43816" y="34005"/>
                    <a:pt x="43816" y="21908"/>
                  </a:cubicBezTo>
                  <a:cubicBezTo>
                    <a:pt x="43816" y="9800"/>
                    <a:pt x="34005" y="1"/>
                    <a:pt x="21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4"/>
            <p:cNvSpPr/>
            <p:nvPr/>
          </p:nvSpPr>
          <p:spPr>
            <a:xfrm>
              <a:off x="495017" y="1364887"/>
              <a:ext cx="1337569" cy="1286845"/>
            </a:xfrm>
            <a:custGeom>
              <a:rect b="b" l="l" r="r" t="t"/>
              <a:pathLst>
                <a:path extrusionOk="0" h="38511" w="40029">
                  <a:moveTo>
                    <a:pt x="20781" y="0"/>
                  </a:moveTo>
                  <a:cubicBezTo>
                    <a:pt x="15770" y="0"/>
                    <a:pt x="10842" y="1959"/>
                    <a:pt x="7156" y="5637"/>
                  </a:cubicBezTo>
                  <a:cubicBezTo>
                    <a:pt x="1655" y="11150"/>
                    <a:pt x="0" y="19425"/>
                    <a:pt x="2988" y="26628"/>
                  </a:cubicBezTo>
                  <a:cubicBezTo>
                    <a:pt x="5965" y="33819"/>
                    <a:pt x="12990" y="38511"/>
                    <a:pt x="20776" y="38511"/>
                  </a:cubicBezTo>
                  <a:cubicBezTo>
                    <a:pt x="31409" y="38499"/>
                    <a:pt x="40017" y="29890"/>
                    <a:pt x="40029" y="19258"/>
                  </a:cubicBezTo>
                  <a:cubicBezTo>
                    <a:pt x="40029" y="11471"/>
                    <a:pt x="35338" y="4447"/>
                    <a:pt x="28146" y="1470"/>
                  </a:cubicBezTo>
                  <a:cubicBezTo>
                    <a:pt x="25764" y="480"/>
                    <a:pt x="23262" y="0"/>
                    <a:pt x="207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4"/>
            <p:cNvSpPr/>
            <p:nvPr/>
          </p:nvSpPr>
          <p:spPr>
            <a:xfrm>
              <a:off x="1117237" y="2056510"/>
              <a:ext cx="117788" cy="334618"/>
            </a:xfrm>
            <a:custGeom>
              <a:rect b="b" l="l" r="r" t="t"/>
              <a:pathLst>
                <a:path extrusionOk="0" h="10014" w="3525">
                  <a:moveTo>
                    <a:pt x="631" y="1"/>
                  </a:moveTo>
                  <a:lnTo>
                    <a:pt x="0" y="10014"/>
                  </a:lnTo>
                  <a:lnTo>
                    <a:pt x="3525" y="10014"/>
                  </a:lnTo>
                  <a:lnTo>
                    <a:pt x="28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709842" y="1647945"/>
              <a:ext cx="932980" cy="646112"/>
            </a:xfrm>
            <a:custGeom>
              <a:rect b="b" l="l" r="r" t="t"/>
              <a:pathLst>
                <a:path extrusionOk="0" h="19336" w="27921">
                  <a:moveTo>
                    <a:pt x="429" y="0"/>
                  </a:moveTo>
                  <a:cubicBezTo>
                    <a:pt x="191" y="0"/>
                    <a:pt x="0" y="191"/>
                    <a:pt x="0" y="429"/>
                  </a:cubicBezTo>
                  <a:lnTo>
                    <a:pt x="0" y="18895"/>
                  </a:lnTo>
                  <a:cubicBezTo>
                    <a:pt x="0" y="19133"/>
                    <a:pt x="191" y="19336"/>
                    <a:pt x="429" y="19336"/>
                  </a:cubicBezTo>
                  <a:lnTo>
                    <a:pt x="27480" y="19336"/>
                  </a:lnTo>
                  <a:cubicBezTo>
                    <a:pt x="27718" y="19336"/>
                    <a:pt x="27921" y="19133"/>
                    <a:pt x="27921" y="18895"/>
                  </a:cubicBezTo>
                  <a:lnTo>
                    <a:pt x="27921" y="429"/>
                  </a:lnTo>
                  <a:cubicBezTo>
                    <a:pt x="27921" y="191"/>
                    <a:pt x="27718" y="0"/>
                    <a:pt x="274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a:off x="744059" y="1682931"/>
              <a:ext cx="864145" cy="518033"/>
            </a:xfrm>
            <a:custGeom>
              <a:rect b="b" l="l" r="r" t="t"/>
              <a:pathLst>
                <a:path extrusionOk="0" h="15503" w="25861">
                  <a:moveTo>
                    <a:pt x="191" y="1"/>
                  </a:moveTo>
                  <a:cubicBezTo>
                    <a:pt x="84" y="1"/>
                    <a:pt x="0" y="84"/>
                    <a:pt x="0" y="191"/>
                  </a:cubicBezTo>
                  <a:lnTo>
                    <a:pt x="0" y="15312"/>
                  </a:lnTo>
                  <a:cubicBezTo>
                    <a:pt x="0" y="15419"/>
                    <a:pt x="84" y="15503"/>
                    <a:pt x="191" y="15503"/>
                  </a:cubicBezTo>
                  <a:lnTo>
                    <a:pt x="25670" y="15503"/>
                  </a:lnTo>
                  <a:cubicBezTo>
                    <a:pt x="25777" y="15503"/>
                    <a:pt x="25861" y="15419"/>
                    <a:pt x="25861" y="15312"/>
                  </a:cubicBezTo>
                  <a:lnTo>
                    <a:pt x="25861" y="191"/>
                  </a:lnTo>
                  <a:cubicBezTo>
                    <a:pt x="25861" y="84"/>
                    <a:pt x="25777" y="1"/>
                    <a:pt x="25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4"/>
            <p:cNvSpPr/>
            <p:nvPr/>
          </p:nvSpPr>
          <p:spPr>
            <a:xfrm>
              <a:off x="866992" y="2367236"/>
              <a:ext cx="618278" cy="23892"/>
            </a:xfrm>
            <a:custGeom>
              <a:rect b="b" l="l" r="r" t="t"/>
              <a:pathLst>
                <a:path extrusionOk="0" h="715" w="18503">
                  <a:moveTo>
                    <a:pt x="274" y="1"/>
                  </a:moveTo>
                  <a:cubicBezTo>
                    <a:pt x="119" y="1"/>
                    <a:pt x="0" y="120"/>
                    <a:pt x="0" y="274"/>
                  </a:cubicBezTo>
                  <a:lnTo>
                    <a:pt x="0" y="441"/>
                  </a:lnTo>
                  <a:cubicBezTo>
                    <a:pt x="0" y="584"/>
                    <a:pt x="119" y="715"/>
                    <a:pt x="274" y="715"/>
                  </a:cubicBezTo>
                  <a:lnTo>
                    <a:pt x="18229" y="715"/>
                  </a:lnTo>
                  <a:cubicBezTo>
                    <a:pt x="18384" y="715"/>
                    <a:pt x="18503" y="596"/>
                    <a:pt x="18503" y="441"/>
                  </a:cubicBezTo>
                  <a:lnTo>
                    <a:pt x="18503" y="274"/>
                  </a:lnTo>
                  <a:cubicBezTo>
                    <a:pt x="18503" y="120"/>
                    <a:pt x="18384" y="1"/>
                    <a:pt x="182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a:off x="1156233" y="2232774"/>
              <a:ext cx="35019" cy="29973"/>
            </a:xfrm>
            <a:custGeom>
              <a:rect b="b" l="l" r="r" t="t"/>
              <a:pathLst>
                <a:path extrusionOk="0" h="897" w="1048">
                  <a:moveTo>
                    <a:pt x="607" y="0"/>
                  </a:moveTo>
                  <a:cubicBezTo>
                    <a:pt x="203" y="0"/>
                    <a:pt x="0" y="488"/>
                    <a:pt x="286" y="762"/>
                  </a:cubicBezTo>
                  <a:cubicBezTo>
                    <a:pt x="379" y="855"/>
                    <a:pt x="492" y="896"/>
                    <a:pt x="602" y="896"/>
                  </a:cubicBezTo>
                  <a:cubicBezTo>
                    <a:pt x="831" y="896"/>
                    <a:pt x="1048" y="718"/>
                    <a:pt x="1048" y="453"/>
                  </a:cubicBezTo>
                  <a:cubicBezTo>
                    <a:pt x="1048" y="203"/>
                    <a:pt x="846" y="0"/>
                    <a:pt x="6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a:off x="990327" y="1891808"/>
              <a:ext cx="371608" cy="33849"/>
            </a:xfrm>
            <a:custGeom>
              <a:rect b="b" l="l" r="r" t="t"/>
              <a:pathLst>
                <a:path extrusionOk="0" h="1013" w="11121">
                  <a:moveTo>
                    <a:pt x="512" y="1"/>
                  </a:moveTo>
                  <a:cubicBezTo>
                    <a:pt x="227" y="1"/>
                    <a:pt x="0" y="227"/>
                    <a:pt x="0" y="501"/>
                  </a:cubicBezTo>
                  <a:cubicBezTo>
                    <a:pt x="0" y="786"/>
                    <a:pt x="227" y="1013"/>
                    <a:pt x="512" y="1013"/>
                  </a:cubicBezTo>
                  <a:lnTo>
                    <a:pt x="10621" y="1013"/>
                  </a:lnTo>
                  <a:cubicBezTo>
                    <a:pt x="10895" y="1013"/>
                    <a:pt x="11121" y="786"/>
                    <a:pt x="11121" y="501"/>
                  </a:cubicBezTo>
                  <a:cubicBezTo>
                    <a:pt x="11121" y="227"/>
                    <a:pt x="10895" y="1"/>
                    <a:pt x="106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4"/>
            <p:cNvSpPr/>
            <p:nvPr/>
          </p:nvSpPr>
          <p:spPr>
            <a:xfrm>
              <a:off x="990327" y="1947511"/>
              <a:ext cx="371608" cy="34250"/>
            </a:xfrm>
            <a:custGeom>
              <a:rect b="b" l="l" r="r" t="t"/>
              <a:pathLst>
                <a:path extrusionOk="0" h="1025" w="11121">
                  <a:moveTo>
                    <a:pt x="512" y="1"/>
                  </a:moveTo>
                  <a:cubicBezTo>
                    <a:pt x="227" y="1"/>
                    <a:pt x="0" y="227"/>
                    <a:pt x="0" y="512"/>
                  </a:cubicBezTo>
                  <a:cubicBezTo>
                    <a:pt x="0" y="786"/>
                    <a:pt x="227" y="1013"/>
                    <a:pt x="512" y="1024"/>
                  </a:cubicBezTo>
                  <a:lnTo>
                    <a:pt x="10621" y="1024"/>
                  </a:lnTo>
                  <a:cubicBezTo>
                    <a:pt x="10895" y="1013"/>
                    <a:pt x="11121" y="786"/>
                    <a:pt x="11121" y="512"/>
                  </a:cubicBezTo>
                  <a:cubicBezTo>
                    <a:pt x="11121" y="227"/>
                    <a:pt x="10895" y="1"/>
                    <a:pt x="106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a:off x="1011813" y="1959440"/>
              <a:ext cx="9557" cy="9590"/>
            </a:xfrm>
            <a:custGeom>
              <a:rect b="b" l="l" r="r" t="t"/>
              <a:pathLst>
                <a:path extrusionOk="0" h="287" w="286">
                  <a:moveTo>
                    <a:pt x="143" y="1"/>
                  </a:moveTo>
                  <a:cubicBezTo>
                    <a:pt x="60" y="1"/>
                    <a:pt x="0" y="60"/>
                    <a:pt x="0" y="144"/>
                  </a:cubicBezTo>
                  <a:cubicBezTo>
                    <a:pt x="0" y="227"/>
                    <a:pt x="60" y="286"/>
                    <a:pt x="143" y="286"/>
                  </a:cubicBezTo>
                  <a:cubicBezTo>
                    <a:pt x="226" y="286"/>
                    <a:pt x="286" y="227"/>
                    <a:pt x="286" y="144"/>
                  </a:cubicBezTo>
                  <a:cubicBezTo>
                    <a:pt x="286" y="60"/>
                    <a:pt x="226" y="1"/>
                    <a:pt x="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4"/>
            <p:cNvSpPr/>
            <p:nvPr/>
          </p:nvSpPr>
          <p:spPr>
            <a:xfrm>
              <a:off x="1032898" y="1959841"/>
              <a:ext cx="9958" cy="9991"/>
            </a:xfrm>
            <a:custGeom>
              <a:rect b="b" l="l" r="r" t="t"/>
              <a:pathLst>
                <a:path extrusionOk="0" h="299" w="298">
                  <a:moveTo>
                    <a:pt x="155" y="1"/>
                  </a:moveTo>
                  <a:cubicBezTo>
                    <a:pt x="72" y="1"/>
                    <a:pt x="0" y="72"/>
                    <a:pt x="0" y="143"/>
                  </a:cubicBezTo>
                  <a:cubicBezTo>
                    <a:pt x="0" y="227"/>
                    <a:pt x="72" y="298"/>
                    <a:pt x="155" y="298"/>
                  </a:cubicBezTo>
                  <a:cubicBezTo>
                    <a:pt x="226" y="298"/>
                    <a:pt x="298" y="227"/>
                    <a:pt x="298" y="143"/>
                  </a:cubicBezTo>
                  <a:cubicBezTo>
                    <a:pt x="298" y="72"/>
                    <a:pt x="226"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4"/>
            <p:cNvSpPr/>
            <p:nvPr/>
          </p:nvSpPr>
          <p:spPr>
            <a:xfrm>
              <a:off x="1054384" y="1959841"/>
              <a:ext cx="9557" cy="9991"/>
            </a:xfrm>
            <a:custGeom>
              <a:rect b="b" l="l" r="r" t="t"/>
              <a:pathLst>
                <a:path extrusionOk="0" h="299" w="286">
                  <a:moveTo>
                    <a:pt x="143" y="1"/>
                  </a:moveTo>
                  <a:cubicBezTo>
                    <a:pt x="60" y="1"/>
                    <a:pt x="0" y="72"/>
                    <a:pt x="0" y="143"/>
                  </a:cubicBezTo>
                  <a:cubicBezTo>
                    <a:pt x="0" y="227"/>
                    <a:pt x="60" y="298"/>
                    <a:pt x="143" y="298"/>
                  </a:cubicBezTo>
                  <a:cubicBezTo>
                    <a:pt x="226" y="298"/>
                    <a:pt x="286" y="227"/>
                    <a:pt x="286" y="143"/>
                  </a:cubicBezTo>
                  <a:cubicBezTo>
                    <a:pt x="286" y="72"/>
                    <a:pt x="226" y="1"/>
                    <a:pt x="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4"/>
            <p:cNvSpPr/>
            <p:nvPr/>
          </p:nvSpPr>
          <p:spPr>
            <a:xfrm>
              <a:off x="1075469" y="1959841"/>
              <a:ext cx="9958" cy="9991"/>
            </a:xfrm>
            <a:custGeom>
              <a:rect b="b" l="l" r="r" t="t"/>
              <a:pathLst>
                <a:path extrusionOk="0" h="299" w="298">
                  <a:moveTo>
                    <a:pt x="143" y="1"/>
                  </a:moveTo>
                  <a:cubicBezTo>
                    <a:pt x="72" y="1"/>
                    <a:pt x="0" y="72"/>
                    <a:pt x="0" y="143"/>
                  </a:cubicBezTo>
                  <a:cubicBezTo>
                    <a:pt x="0" y="227"/>
                    <a:pt x="72" y="298"/>
                    <a:pt x="143" y="298"/>
                  </a:cubicBezTo>
                  <a:cubicBezTo>
                    <a:pt x="226" y="298"/>
                    <a:pt x="298" y="227"/>
                    <a:pt x="298" y="143"/>
                  </a:cubicBezTo>
                  <a:cubicBezTo>
                    <a:pt x="298" y="72"/>
                    <a:pt x="226" y="1"/>
                    <a:pt x="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4"/>
            <p:cNvSpPr/>
            <p:nvPr/>
          </p:nvSpPr>
          <p:spPr>
            <a:xfrm>
              <a:off x="1096954" y="1959841"/>
              <a:ext cx="9557" cy="9991"/>
            </a:xfrm>
            <a:custGeom>
              <a:rect b="b" l="l" r="r" t="t"/>
              <a:pathLst>
                <a:path extrusionOk="0" h="299" w="286">
                  <a:moveTo>
                    <a:pt x="143" y="1"/>
                  </a:moveTo>
                  <a:cubicBezTo>
                    <a:pt x="60" y="1"/>
                    <a:pt x="0" y="72"/>
                    <a:pt x="0" y="143"/>
                  </a:cubicBezTo>
                  <a:cubicBezTo>
                    <a:pt x="0" y="227"/>
                    <a:pt x="60" y="298"/>
                    <a:pt x="143" y="298"/>
                  </a:cubicBezTo>
                  <a:cubicBezTo>
                    <a:pt x="226" y="298"/>
                    <a:pt x="286" y="227"/>
                    <a:pt x="286" y="143"/>
                  </a:cubicBezTo>
                  <a:cubicBezTo>
                    <a:pt x="286" y="72"/>
                    <a:pt x="226" y="1"/>
                    <a:pt x="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4"/>
            <p:cNvSpPr/>
            <p:nvPr/>
          </p:nvSpPr>
          <p:spPr>
            <a:xfrm>
              <a:off x="1132742" y="2000407"/>
              <a:ext cx="86779" cy="59345"/>
            </a:xfrm>
            <a:custGeom>
              <a:rect b="b" l="l" r="r" t="t"/>
              <a:pathLst>
                <a:path extrusionOk="0" h="1776" w="2597">
                  <a:moveTo>
                    <a:pt x="1277" y="1"/>
                  </a:moveTo>
                  <a:cubicBezTo>
                    <a:pt x="572" y="1"/>
                    <a:pt x="1" y="580"/>
                    <a:pt x="1" y="1287"/>
                  </a:cubicBezTo>
                  <a:lnTo>
                    <a:pt x="1" y="1775"/>
                  </a:lnTo>
                  <a:lnTo>
                    <a:pt x="441" y="1775"/>
                  </a:lnTo>
                  <a:lnTo>
                    <a:pt x="441" y="1287"/>
                  </a:lnTo>
                  <a:cubicBezTo>
                    <a:pt x="441" y="811"/>
                    <a:pt x="822" y="430"/>
                    <a:pt x="1299" y="430"/>
                  </a:cubicBezTo>
                  <a:cubicBezTo>
                    <a:pt x="1775" y="430"/>
                    <a:pt x="2156" y="811"/>
                    <a:pt x="2156" y="1287"/>
                  </a:cubicBezTo>
                  <a:lnTo>
                    <a:pt x="2156" y="1775"/>
                  </a:lnTo>
                  <a:lnTo>
                    <a:pt x="2596" y="1775"/>
                  </a:lnTo>
                  <a:lnTo>
                    <a:pt x="2596" y="1287"/>
                  </a:lnTo>
                  <a:cubicBezTo>
                    <a:pt x="2596" y="573"/>
                    <a:pt x="2013" y="1"/>
                    <a:pt x="1299" y="1"/>
                  </a:cubicBezTo>
                  <a:cubicBezTo>
                    <a:pt x="1291" y="1"/>
                    <a:pt x="1284" y="1"/>
                    <a:pt x="12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a:off x="1117237" y="2059718"/>
              <a:ext cx="117788" cy="86344"/>
            </a:xfrm>
            <a:custGeom>
              <a:rect b="b" l="l" r="r" t="t"/>
              <a:pathLst>
                <a:path extrusionOk="0" h="2584" w="3525">
                  <a:moveTo>
                    <a:pt x="393" y="0"/>
                  </a:moveTo>
                  <a:cubicBezTo>
                    <a:pt x="179" y="0"/>
                    <a:pt x="0" y="179"/>
                    <a:pt x="0" y="393"/>
                  </a:cubicBezTo>
                  <a:lnTo>
                    <a:pt x="0" y="2191"/>
                  </a:lnTo>
                  <a:cubicBezTo>
                    <a:pt x="0" y="2405"/>
                    <a:pt x="179" y="2584"/>
                    <a:pt x="393" y="2584"/>
                  </a:cubicBezTo>
                  <a:lnTo>
                    <a:pt x="3132" y="2584"/>
                  </a:lnTo>
                  <a:cubicBezTo>
                    <a:pt x="3346" y="2584"/>
                    <a:pt x="3525" y="2405"/>
                    <a:pt x="3525" y="2191"/>
                  </a:cubicBezTo>
                  <a:lnTo>
                    <a:pt x="3525" y="393"/>
                  </a:lnTo>
                  <a:cubicBezTo>
                    <a:pt x="3525" y="179"/>
                    <a:pt x="3346"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4"/>
            <p:cNvSpPr/>
            <p:nvPr/>
          </p:nvSpPr>
          <p:spPr>
            <a:xfrm>
              <a:off x="1165756" y="2084779"/>
              <a:ext cx="20751" cy="20717"/>
            </a:xfrm>
            <a:custGeom>
              <a:rect b="b" l="l" r="r" t="t"/>
              <a:pathLst>
                <a:path extrusionOk="0" h="620" w="621">
                  <a:moveTo>
                    <a:pt x="311" y="0"/>
                  </a:moveTo>
                  <a:cubicBezTo>
                    <a:pt x="144" y="0"/>
                    <a:pt x="1" y="131"/>
                    <a:pt x="1" y="310"/>
                  </a:cubicBezTo>
                  <a:cubicBezTo>
                    <a:pt x="1" y="476"/>
                    <a:pt x="144" y="619"/>
                    <a:pt x="311" y="619"/>
                  </a:cubicBezTo>
                  <a:cubicBezTo>
                    <a:pt x="477" y="619"/>
                    <a:pt x="620" y="476"/>
                    <a:pt x="620" y="310"/>
                  </a:cubicBezTo>
                  <a:cubicBezTo>
                    <a:pt x="620" y="131"/>
                    <a:pt x="477" y="0"/>
                    <a:pt x="311" y="0"/>
                  </a:cubicBezTo>
                  <a:close/>
                </a:path>
              </a:pathLst>
            </a:custGeom>
            <a:solidFill>
              <a:srgbClr val="D9E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a:off x="1165388" y="2098680"/>
              <a:ext cx="21887" cy="25095"/>
            </a:xfrm>
            <a:custGeom>
              <a:rect b="b" l="l" r="r" t="t"/>
              <a:pathLst>
                <a:path extrusionOk="0" h="751" w="655">
                  <a:moveTo>
                    <a:pt x="274" y="1"/>
                  </a:moveTo>
                  <a:lnTo>
                    <a:pt x="0" y="751"/>
                  </a:lnTo>
                  <a:lnTo>
                    <a:pt x="655" y="751"/>
                  </a:lnTo>
                  <a:lnTo>
                    <a:pt x="357" y="1"/>
                  </a:lnTo>
                  <a:close/>
                </a:path>
              </a:pathLst>
            </a:custGeom>
            <a:solidFill>
              <a:srgbClr val="D9E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a:off x="1095350" y="1711200"/>
              <a:ext cx="161161" cy="161161"/>
            </a:xfrm>
            <a:custGeom>
              <a:rect b="b" l="l" r="r" t="t"/>
              <a:pathLst>
                <a:path extrusionOk="0" h="4823" w="4823">
                  <a:moveTo>
                    <a:pt x="2418" y="0"/>
                  </a:moveTo>
                  <a:cubicBezTo>
                    <a:pt x="1084" y="0"/>
                    <a:pt x="1" y="1084"/>
                    <a:pt x="1" y="2405"/>
                  </a:cubicBezTo>
                  <a:cubicBezTo>
                    <a:pt x="1" y="3739"/>
                    <a:pt x="1084" y="4822"/>
                    <a:pt x="2418" y="4822"/>
                  </a:cubicBezTo>
                  <a:cubicBezTo>
                    <a:pt x="3751" y="4822"/>
                    <a:pt x="4823" y="3739"/>
                    <a:pt x="4823" y="2405"/>
                  </a:cubicBezTo>
                  <a:cubicBezTo>
                    <a:pt x="4823" y="1084"/>
                    <a:pt x="3751" y="0"/>
                    <a:pt x="24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a:off x="1371860" y="1842487"/>
              <a:ext cx="292047" cy="122165"/>
            </a:xfrm>
            <a:custGeom>
              <a:rect b="b" l="l" r="r" t="t"/>
              <a:pathLst>
                <a:path extrusionOk="0" fill="none" h="3656" w="8740">
                  <a:moveTo>
                    <a:pt x="0" y="3655"/>
                  </a:moveTo>
                  <a:lnTo>
                    <a:pt x="8740" y="3620"/>
                  </a:lnTo>
                  <a:lnTo>
                    <a:pt x="8740" y="0"/>
                  </a:lnTo>
                </a:path>
              </a:pathLst>
            </a:custGeom>
            <a:noFill/>
            <a:ln cap="flat" cmpd="sng" w="9525">
              <a:solidFill>
                <a:schemeClr val="accent3"/>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a:off x="1533388" y="1778431"/>
              <a:ext cx="106527" cy="91022"/>
            </a:xfrm>
            <a:custGeom>
              <a:rect b="b" l="l" r="r" t="t"/>
              <a:pathLst>
                <a:path extrusionOk="0" h="2724" w="3188">
                  <a:moveTo>
                    <a:pt x="1155" y="1020"/>
                  </a:moveTo>
                  <a:cubicBezTo>
                    <a:pt x="1331" y="1020"/>
                    <a:pt x="1501" y="1156"/>
                    <a:pt x="1501" y="1358"/>
                  </a:cubicBezTo>
                  <a:cubicBezTo>
                    <a:pt x="1501" y="1548"/>
                    <a:pt x="1346" y="1691"/>
                    <a:pt x="1155" y="1691"/>
                  </a:cubicBezTo>
                  <a:lnTo>
                    <a:pt x="1155" y="1703"/>
                  </a:lnTo>
                  <a:cubicBezTo>
                    <a:pt x="858" y="1703"/>
                    <a:pt x="703" y="1334"/>
                    <a:pt x="917" y="1120"/>
                  </a:cubicBezTo>
                  <a:cubicBezTo>
                    <a:pt x="986" y="1051"/>
                    <a:pt x="1071" y="1020"/>
                    <a:pt x="1155" y="1020"/>
                  </a:cubicBezTo>
                  <a:close/>
                  <a:moveTo>
                    <a:pt x="1822" y="0"/>
                  </a:moveTo>
                  <a:cubicBezTo>
                    <a:pt x="608" y="0"/>
                    <a:pt x="0" y="1477"/>
                    <a:pt x="858" y="2322"/>
                  </a:cubicBezTo>
                  <a:cubicBezTo>
                    <a:pt x="1135" y="2599"/>
                    <a:pt x="1477" y="2723"/>
                    <a:pt x="1812" y="2723"/>
                  </a:cubicBezTo>
                  <a:cubicBezTo>
                    <a:pt x="2514" y="2723"/>
                    <a:pt x="3187" y="2180"/>
                    <a:pt x="3179" y="1358"/>
                  </a:cubicBezTo>
                  <a:cubicBezTo>
                    <a:pt x="3179" y="608"/>
                    <a:pt x="2572" y="0"/>
                    <a:pt x="18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a:off x="1622907" y="1810643"/>
              <a:ext cx="142448" cy="26298"/>
            </a:xfrm>
            <a:custGeom>
              <a:rect b="b" l="l" r="r" t="t"/>
              <a:pathLst>
                <a:path extrusionOk="0" h="787" w="4263">
                  <a:moveTo>
                    <a:pt x="0" y="1"/>
                  </a:moveTo>
                  <a:lnTo>
                    <a:pt x="0" y="787"/>
                  </a:lnTo>
                  <a:lnTo>
                    <a:pt x="4263" y="787"/>
                  </a:lnTo>
                  <a:lnTo>
                    <a:pt x="3870" y="144"/>
                  </a:lnTo>
                  <a:lnTo>
                    <a:pt x="3453" y="48"/>
                  </a:lnTo>
                  <a:lnTo>
                    <a:pt x="3453" y="310"/>
                  </a:lnTo>
                  <a:lnTo>
                    <a:pt x="3239" y="60"/>
                  </a:lnTo>
                  <a:lnTo>
                    <a:pt x="2989" y="48"/>
                  </a:lnTo>
                  <a:lnTo>
                    <a:pt x="2989" y="310"/>
                  </a:lnTo>
                  <a:lnTo>
                    <a:pt x="2655" y="48"/>
                  </a:lnTo>
                  <a:lnTo>
                    <a:pt x="2501" y="48"/>
                  </a:lnTo>
                  <a:lnTo>
                    <a:pt x="2524" y="310"/>
                  </a:lnTo>
                  <a:lnTo>
                    <a:pt x="2227" y="310"/>
                  </a:lnTo>
                  <a:lnTo>
                    <a:pt x="2227" y="1"/>
                  </a:lnTo>
                  <a:lnTo>
                    <a:pt x="1989" y="1"/>
                  </a:lnTo>
                  <a:lnTo>
                    <a:pt x="1929" y="310"/>
                  </a:lnTo>
                  <a:lnTo>
                    <a:pt x="1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6" name="Google Shape;696;p24"/>
            <p:cNvGrpSpPr/>
            <p:nvPr/>
          </p:nvGrpSpPr>
          <p:grpSpPr>
            <a:xfrm>
              <a:off x="1126435" y="1744416"/>
              <a:ext cx="102674" cy="128333"/>
              <a:chOff x="6633934" y="1531372"/>
              <a:chExt cx="163884" cy="204841"/>
            </a:xfrm>
          </p:grpSpPr>
          <p:sp>
            <p:nvSpPr>
              <p:cNvPr id="697" name="Google Shape;697;p24"/>
              <p:cNvSpPr/>
              <p:nvPr/>
            </p:nvSpPr>
            <p:spPr>
              <a:xfrm>
                <a:off x="6664666" y="1531372"/>
                <a:ext cx="102450" cy="102450"/>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6633934" y="1631930"/>
                <a:ext cx="163884" cy="104282"/>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pic>
        <p:nvPicPr>
          <p:cNvPr id="703" name="Google Shape;703;p25"/>
          <p:cNvPicPr preferRelativeResize="0"/>
          <p:nvPr/>
        </p:nvPicPr>
        <p:blipFill>
          <a:blip r:embed="rId3">
            <a:alphaModFix/>
          </a:blip>
          <a:stretch>
            <a:fillRect/>
          </a:stretch>
        </p:blipFill>
        <p:spPr>
          <a:xfrm>
            <a:off x="854675" y="865325"/>
            <a:ext cx="7434652" cy="4182000"/>
          </a:xfrm>
          <a:prstGeom prst="rect">
            <a:avLst/>
          </a:prstGeom>
          <a:noFill/>
          <a:ln>
            <a:noFill/>
          </a:ln>
        </p:spPr>
      </p:pic>
      <p:sp>
        <p:nvSpPr>
          <p:cNvPr id="704" name="Google Shape;704;p25"/>
          <p:cNvSpPr txBox="1"/>
          <p:nvPr>
            <p:ph idx="4294967295"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Volt Typhoon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2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Volt Typhoon</a:t>
            </a:r>
            <a:endParaRPr/>
          </a:p>
        </p:txBody>
      </p:sp>
      <p:grpSp>
        <p:nvGrpSpPr>
          <p:cNvPr id="710" name="Google Shape;710;p26"/>
          <p:cNvGrpSpPr/>
          <p:nvPr/>
        </p:nvGrpSpPr>
        <p:grpSpPr>
          <a:xfrm>
            <a:off x="52475" y="1013980"/>
            <a:ext cx="2443939" cy="3220916"/>
            <a:chOff x="-1006072" y="1271750"/>
            <a:chExt cx="4357952" cy="5991287"/>
          </a:xfrm>
        </p:grpSpPr>
        <p:sp>
          <p:nvSpPr>
            <p:cNvPr id="711" name="Google Shape;711;p26"/>
            <p:cNvSpPr/>
            <p:nvPr/>
          </p:nvSpPr>
          <p:spPr>
            <a:xfrm>
              <a:off x="1068003"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136840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166885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1968814"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2269261"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2569708"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2866777"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1055875" y="4208223"/>
              <a:ext cx="502564" cy="182865"/>
            </a:xfrm>
            <a:custGeom>
              <a:rect b="b" l="l" r="r" t="t"/>
              <a:pathLst>
                <a:path extrusionOk="0" h="4493" w="12348">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1063608" y="2410971"/>
              <a:ext cx="94546" cy="94546"/>
            </a:xfrm>
            <a:custGeom>
              <a:rect b="b" l="l" r="r" t="t"/>
              <a:pathLst>
                <a:path extrusionOk="0" h="2323" w="2323">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1063608" y="2277721"/>
              <a:ext cx="94546" cy="94546"/>
            </a:xfrm>
            <a:custGeom>
              <a:rect b="b" l="l" r="r" t="t"/>
              <a:pathLst>
                <a:path extrusionOk="0" h="2323" w="2323">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1069916" y="1822700"/>
              <a:ext cx="914936" cy="110053"/>
            </a:xfrm>
            <a:custGeom>
              <a:rect b="b" l="l" r="r" t="t"/>
              <a:pathLst>
                <a:path extrusionOk="0" h="2704" w="22480">
                  <a:moveTo>
                    <a:pt x="1" y="1"/>
                  </a:moveTo>
                  <a:lnTo>
                    <a:pt x="1" y="2703"/>
                  </a:lnTo>
                  <a:lnTo>
                    <a:pt x="22480" y="2703"/>
                  </a:lnTo>
                  <a:lnTo>
                    <a:pt x="224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1069916" y="1981143"/>
              <a:ext cx="745828" cy="54335"/>
            </a:xfrm>
            <a:custGeom>
              <a:rect b="b" l="l" r="r" t="t"/>
              <a:pathLst>
                <a:path extrusionOk="0" h="1335" w="18325">
                  <a:moveTo>
                    <a:pt x="1" y="1"/>
                  </a:moveTo>
                  <a:lnTo>
                    <a:pt x="1" y="1334"/>
                  </a:lnTo>
                  <a:lnTo>
                    <a:pt x="18324" y="1334"/>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1069916" y="2069828"/>
              <a:ext cx="745828" cy="54823"/>
            </a:xfrm>
            <a:custGeom>
              <a:rect b="b" l="l" r="r" t="t"/>
              <a:pathLst>
                <a:path extrusionOk="0" h="1347" w="18325">
                  <a:moveTo>
                    <a:pt x="1" y="1"/>
                  </a:moveTo>
                  <a:lnTo>
                    <a:pt x="1" y="1346"/>
                  </a:lnTo>
                  <a:lnTo>
                    <a:pt x="18324" y="1346"/>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1069916" y="2158512"/>
              <a:ext cx="489947" cy="54335"/>
            </a:xfrm>
            <a:custGeom>
              <a:rect b="b" l="l" r="r" t="t"/>
              <a:pathLst>
                <a:path extrusionOk="0" h="1335" w="12038">
                  <a:moveTo>
                    <a:pt x="1" y="1"/>
                  </a:moveTo>
                  <a:lnTo>
                    <a:pt x="1" y="1334"/>
                  </a:lnTo>
                  <a:lnTo>
                    <a:pt x="12038" y="1334"/>
                  </a:lnTo>
                  <a:lnTo>
                    <a:pt x="120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1130966"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1267636" y="5001539"/>
              <a:ext cx="219536" cy="194831"/>
            </a:xfrm>
            <a:custGeom>
              <a:rect b="b" l="l" r="r" t="t"/>
              <a:pathLst>
                <a:path extrusionOk="0" h="4787" w="5394">
                  <a:moveTo>
                    <a:pt x="3334" y="0"/>
                  </a:moveTo>
                  <a:lnTo>
                    <a:pt x="0" y="4787"/>
                  </a:lnTo>
                  <a:lnTo>
                    <a:pt x="2060" y="4787"/>
                  </a:lnTo>
                  <a:lnTo>
                    <a:pt x="5394"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1403330" y="5001539"/>
              <a:ext cx="220513" cy="194831"/>
            </a:xfrm>
            <a:custGeom>
              <a:rect b="b" l="l" r="r" t="t"/>
              <a:pathLst>
                <a:path extrusionOk="0" h="4787" w="5418">
                  <a:moveTo>
                    <a:pt x="3346" y="0"/>
                  </a:moveTo>
                  <a:lnTo>
                    <a:pt x="0" y="4787"/>
                  </a:lnTo>
                  <a:lnTo>
                    <a:pt x="2084" y="4787"/>
                  </a:lnTo>
                  <a:lnTo>
                    <a:pt x="5418"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1539471"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1675653"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1811835"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1598120" y="4774272"/>
              <a:ext cx="1247862" cy="2488764"/>
            </a:xfrm>
            <a:custGeom>
              <a:rect b="b" l="l" r="r" t="t"/>
              <a:pathLst>
                <a:path extrusionOk="0" h="61149" w="3066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1615091" y="4944844"/>
              <a:ext cx="1192103" cy="155596"/>
            </a:xfrm>
            <a:custGeom>
              <a:rect b="b" l="l" r="r" t="t"/>
              <a:pathLst>
                <a:path extrusionOk="0" h="3823" w="2929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1944598" y="1693805"/>
              <a:ext cx="632885" cy="1078224"/>
            </a:xfrm>
            <a:custGeom>
              <a:rect b="b" l="l" r="r" t="t"/>
              <a:pathLst>
                <a:path extrusionOk="0" h="26492" w="1555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2657416" y="3209578"/>
              <a:ext cx="399348" cy="940170"/>
            </a:xfrm>
            <a:custGeom>
              <a:rect b="b" l="l" r="r" t="t"/>
              <a:pathLst>
                <a:path extrusionOk="0" h="23100" w="9812">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1425104" y="3226997"/>
              <a:ext cx="400814" cy="942124"/>
            </a:xfrm>
            <a:custGeom>
              <a:rect b="b" l="l" r="r" t="t"/>
              <a:pathLst>
                <a:path extrusionOk="0" h="23148" w="9848">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1367473" y="2660053"/>
              <a:ext cx="1682009" cy="2371589"/>
            </a:xfrm>
            <a:custGeom>
              <a:rect b="b" l="l" r="r" t="t"/>
              <a:pathLst>
                <a:path extrusionOk="0" h="58270" w="41327">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2053022" y="2400797"/>
              <a:ext cx="384615" cy="318925"/>
            </a:xfrm>
            <a:custGeom>
              <a:rect b="b" l="l" r="r" t="t"/>
              <a:pathLst>
                <a:path extrusionOk="0" h="7836" w="945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2076873" y="2363963"/>
              <a:ext cx="343142" cy="217135"/>
            </a:xfrm>
            <a:custGeom>
              <a:rect b="b" l="l" r="r" t="t"/>
              <a:pathLst>
                <a:path extrusionOk="0" h="5335" w="8431">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2493640" y="1956032"/>
              <a:ext cx="179528" cy="223443"/>
            </a:xfrm>
            <a:custGeom>
              <a:rect b="b" l="l" r="r" t="t"/>
              <a:pathLst>
                <a:path extrusionOk="0" h="5490" w="4411">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2572150" y="1956113"/>
              <a:ext cx="78999" cy="49817"/>
            </a:xfrm>
            <a:custGeom>
              <a:rect b="b" l="l" r="r" t="t"/>
              <a:pathLst>
                <a:path extrusionOk="0" h="1224" w="1941">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1852779" y="1956520"/>
              <a:ext cx="179080" cy="223443"/>
            </a:xfrm>
            <a:custGeom>
              <a:rect b="b" l="l" r="r" t="t"/>
              <a:pathLst>
                <a:path extrusionOk="0" h="5490" w="440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a:off x="1874798" y="1956764"/>
              <a:ext cx="79039" cy="49613"/>
            </a:xfrm>
            <a:custGeom>
              <a:rect b="b" l="l" r="r" t="t"/>
              <a:pathLst>
                <a:path extrusionOk="0" h="1219" w="1942">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1948953" y="1581881"/>
              <a:ext cx="628530" cy="659544"/>
            </a:xfrm>
            <a:custGeom>
              <a:rect b="b" l="l" r="r" t="t"/>
              <a:pathLst>
                <a:path extrusionOk="0" h="16205" w="15443">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1947976" y="1926891"/>
              <a:ext cx="629507" cy="577777"/>
            </a:xfrm>
            <a:custGeom>
              <a:rect b="b" l="l" r="r" t="t"/>
              <a:pathLst>
                <a:path extrusionOk="0" h="14196" w="15467">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2346794" y="2016511"/>
              <a:ext cx="137647" cy="28287"/>
            </a:xfrm>
            <a:custGeom>
              <a:rect b="b" l="l" r="r" t="t"/>
              <a:pathLst>
                <a:path extrusionOk="0" h="695" w="3382">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2023596" y="2020541"/>
              <a:ext cx="137159" cy="19780"/>
            </a:xfrm>
            <a:custGeom>
              <a:rect b="b" l="l" r="r" t="t"/>
              <a:pathLst>
                <a:path extrusionOk="0" h="486" w="337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2191728" y="2273977"/>
              <a:ext cx="142979" cy="31909"/>
            </a:xfrm>
            <a:custGeom>
              <a:rect b="b" l="l" r="r" t="t"/>
              <a:pathLst>
                <a:path extrusionOk="0" h="784" w="3513">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2206258" y="2424565"/>
              <a:ext cx="115385" cy="10216"/>
            </a:xfrm>
            <a:custGeom>
              <a:rect b="b" l="l" r="r" t="t"/>
              <a:pathLst>
                <a:path extrusionOk="0" h="251" w="2835">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2151028" y="2349067"/>
              <a:ext cx="225844" cy="30077"/>
            </a:xfrm>
            <a:custGeom>
              <a:rect b="b" l="l" r="r" t="t"/>
              <a:pathLst>
                <a:path extrusionOk="0" h="739" w="5549">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2164093" y="2364940"/>
              <a:ext cx="202116" cy="38258"/>
            </a:xfrm>
            <a:custGeom>
              <a:rect b="b" l="l" r="r" t="t"/>
              <a:pathLst>
                <a:path extrusionOk="0" h="940" w="4966">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2202880" y="2371737"/>
              <a:ext cx="114408" cy="12658"/>
            </a:xfrm>
            <a:custGeom>
              <a:rect b="b" l="l" r="r" t="t"/>
              <a:pathLst>
                <a:path extrusionOk="0" h="311" w="2811">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2625914" y="3196473"/>
              <a:ext cx="88238" cy="491900"/>
            </a:xfrm>
            <a:custGeom>
              <a:rect b="b" l="l" r="r" t="t"/>
              <a:pathLst>
                <a:path extrusionOk="0" h="12086" w="2168">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1769181" y="3196473"/>
              <a:ext cx="114408" cy="573300"/>
            </a:xfrm>
            <a:custGeom>
              <a:rect b="b" l="l" r="r" t="t"/>
              <a:pathLst>
                <a:path extrusionOk="0" h="14086" w="2811">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2563888" y="2040768"/>
              <a:ext cx="37851" cy="96947"/>
            </a:xfrm>
            <a:custGeom>
              <a:rect b="b" l="l" r="r" t="t"/>
              <a:pathLst>
                <a:path extrusionOk="0" h="2382" w="93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1301539" y="4483026"/>
              <a:ext cx="1885590" cy="50427"/>
            </a:xfrm>
            <a:custGeom>
              <a:rect b="b" l="l" r="r" t="t"/>
              <a:pathLst>
                <a:path extrusionOk="0" h="1239" w="46329">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2077361"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2366168"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1929742" y="2140726"/>
              <a:ext cx="654537" cy="389499"/>
            </a:xfrm>
            <a:custGeom>
              <a:rect b="b" l="l" r="r" t="t"/>
              <a:pathLst>
                <a:path extrusionOk="0" h="9570" w="16082">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2004183" y="2745807"/>
              <a:ext cx="51404" cy="251567"/>
            </a:xfrm>
            <a:custGeom>
              <a:rect b="b" l="l" r="r" t="t"/>
              <a:pathLst>
                <a:path extrusionOk="0" fill="none" h="6181" w="1263">
                  <a:moveTo>
                    <a:pt x="1" y="1"/>
                  </a:moveTo>
                  <a:cubicBezTo>
                    <a:pt x="25" y="2025"/>
                    <a:pt x="775" y="4097"/>
                    <a:pt x="1263" y="6180"/>
                  </a:cubicBezTo>
                </a:path>
              </a:pathLst>
            </a:custGeom>
            <a:noFill/>
            <a:ln cap="rnd" cmpd="sng" w="38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2428683" y="2748249"/>
              <a:ext cx="83394" cy="379446"/>
            </a:xfrm>
            <a:custGeom>
              <a:rect b="b" l="l" r="r" t="t"/>
              <a:pathLst>
                <a:path extrusionOk="0" fill="none" h="9323" w="2049">
                  <a:moveTo>
                    <a:pt x="2049" y="0"/>
                  </a:moveTo>
                  <a:cubicBezTo>
                    <a:pt x="1799" y="1489"/>
                    <a:pt x="775" y="2727"/>
                    <a:pt x="418" y="4251"/>
                  </a:cubicBezTo>
                  <a:cubicBezTo>
                    <a:pt x="1" y="6037"/>
                    <a:pt x="287" y="7561"/>
                    <a:pt x="656" y="9323"/>
                  </a:cubicBezTo>
                </a:path>
              </a:pathLst>
            </a:custGeom>
            <a:noFill/>
            <a:ln cap="rnd" cmpd="sng" w="38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2445166" y="3074374"/>
              <a:ext cx="10704" cy="53317"/>
            </a:xfrm>
            <a:custGeom>
              <a:rect b="b" l="l" r="r" t="t"/>
              <a:pathLst>
                <a:path extrusionOk="0" fill="none" h="1310" w="263">
                  <a:moveTo>
                    <a:pt x="1" y="0"/>
                  </a:moveTo>
                  <a:lnTo>
                    <a:pt x="263" y="1310"/>
                  </a:lnTo>
                </a:path>
              </a:pathLst>
            </a:custGeom>
            <a:noFill/>
            <a:ln cap="rnd" cmpd="sng" w="74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1893723" y="1701334"/>
              <a:ext cx="707040" cy="741188"/>
            </a:xfrm>
            <a:custGeom>
              <a:rect b="b" l="l" r="r" t="t"/>
              <a:pathLst>
                <a:path extrusionOk="0" h="18211" w="17372">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1790996" y="1390959"/>
              <a:ext cx="944973" cy="1381073"/>
            </a:xfrm>
            <a:custGeom>
              <a:rect b="b" l="l" r="r" t="t"/>
              <a:pathLst>
                <a:path extrusionOk="0" h="33933" w="23218">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1301539" y="3226997"/>
              <a:ext cx="1885590" cy="1256083"/>
            </a:xfrm>
            <a:custGeom>
              <a:rect b="b" l="l" r="r" t="t"/>
              <a:pathLst>
                <a:path extrusionOk="0" h="30862" w="46329">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1092220" y="3508638"/>
              <a:ext cx="330525" cy="521367"/>
            </a:xfrm>
            <a:custGeom>
              <a:rect b="b" l="l" r="r" t="t"/>
              <a:pathLst>
                <a:path extrusionOk="0" h="12810" w="8121">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1215296" y="3585520"/>
              <a:ext cx="92104" cy="15629"/>
            </a:xfrm>
            <a:custGeom>
              <a:rect b="b" l="l" r="r" t="t"/>
              <a:pathLst>
                <a:path extrusionOk="0" h="384" w="2263">
                  <a:moveTo>
                    <a:pt x="146" y="1"/>
                  </a:moveTo>
                  <a:cubicBezTo>
                    <a:pt x="54" y="1"/>
                    <a:pt x="1" y="2"/>
                    <a:pt x="1" y="2"/>
                  </a:cubicBezTo>
                  <a:lnTo>
                    <a:pt x="2263" y="383"/>
                  </a:lnTo>
                  <a:cubicBezTo>
                    <a:pt x="1737" y="33"/>
                    <a:pt x="557"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1192993" y="3686821"/>
              <a:ext cx="138665" cy="15100"/>
            </a:xfrm>
            <a:custGeom>
              <a:rect b="b" l="l" r="r" t="t"/>
              <a:pathLst>
                <a:path extrusionOk="0" h="371" w="3407">
                  <a:moveTo>
                    <a:pt x="225" y="0"/>
                  </a:moveTo>
                  <a:cubicBezTo>
                    <a:pt x="84" y="0"/>
                    <a:pt x="1" y="2"/>
                    <a:pt x="1" y="2"/>
                  </a:cubicBezTo>
                  <a:lnTo>
                    <a:pt x="3406" y="371"/>
                  </a:lnTo>
                  <a:cubicBezTo>
                    <a:pt x="2582" y="32"/>
                    <a:pt x="844" y="0"/>
                    <a:pt x="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1178951" y="3781610"/>
              <a:ext cx="146886" cy="8018"/>
            </a:xfrm>
            <a:custGeom>
              <a:rect b="b" l="l" r="r" t="t"/>
              <a:pathLst>
                <a:path extrusionOk="0" h="197" w="3609">
                  <a:moveTo>
                    <a:pt x="1526" y="0"/>
                  </a:moveTo>
                  <a:cubicBezTo>
                    <a:pt x="994" y="0"/>
                    <a:pt x="447" y="47"/>
                    <a:pt x="1" y="185"/>
                  </a:cubicBezTo>
                  <a:lnTo>
                    <a:pt x="3608" y="197"/>
                  </a:lnTo>
                  <a:cubicBezTo>
                    <a:pt x="3608" y="189"/>
                    <a:pt x="2598" y="0"/>
                    <a:pt x="1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a:off x="1164910" y="3863742"/>
              <a:ext cx="135734" cy="15873"/>
            </a:xfrm>
            <a:custGeom>
              <a:rect b="b" l="l" r="r" t="t"/>
              <a:pathLst>
                <a:path extrusionOk="0" h="390" w="3335">
                  <a:moveTo>
                    <a:pt x="0" y="1"/>
                  </a:moveTo>
                  <a:cubicBezTo>
                    <a:pt x="0" y="1"/>
                    <a:pt x="1606" y="389"/>
                    <a:pt x="3007" y="389"/>
                  </a:cubicBezTo>
                  <a:cubicBezTo>
                    <a:pt x="3118" y="389"/>
                    <a:pt x="3227" y="387"/>
                    <a:pt x="3334" y="382"/>
                  </a:cubicBezTo>
                  <a:lnTo>
                    <a:pt x="3334" y="6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2600721" y="4533413"/>
              <a:ext cx="364428" cy="137485"/>
            </a:xfrm>
            <a:custGeom>
              <a:rect b="b" l="l" r="r" t="t"/>
              <a:pathLst>
                <a:path extrusionOk="0" h="3378" w="8954">
                  <a:moveTo>
                    <a:pt x="1" y="1"/>
                  </a:moveTo>
                  <a:cubicBezTo>
                    <a:pt x="485" y="1874"/>
                    <a:pt x="2565" y="3377"/>
                    <a:pt x="4873" y="3377"/>
                  </a:cubicBezTo>
                  <a:cubicBezTo>
                    <a:pt x="6249" y="3377"/>
                    <a:pt x="7705" y="2844"/>
                    <a:pt x="8954" y="1537"/>
                  </a:cubicBezTo>
                  <a:lnTo>
                    <a:pt x="7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2649683" y="4533413"/>
              <a:ext cx="474928" cy="92877"/>
            </a:xfrm>
            <a:custGeom>
              <a:rect b="b" l="l" r="r" t="t"/>
              <a:pathLst>
                <a:path extrusionOk="0" h="2282" w="11669">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2043946" y="2952235"/>
              <a:ext cx="11640" cy="45625"/>
            </a:xfrm>
            <a:custGeom>
              <a:rect b="b" l="l" r="r" t="t"/>
              <a:pathLst>
                <a:path extrusionOk="0" fill="none" h="1121" w="286">
                  <a:moveTo>
                    <a:pt x="286" y="1120"/>
                  </a:moveTo>
                  <a:lnTo>
                    <a:pt x="0" y="1"/>
                  </a:lnTo>
                </a:path>
              </a:pathLst>
            </a:custGeom>
            <a:noFill/>
            <a:ln cap="rnd" cmpd="sng" w="74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1964459" y="3547873"/>
              <a:ext cx="589784" cy="661416"/>
            </a:xfrm>
            <a:custGeom>
              <a:rect b="b" l="l" r="r" t="t"/>
              <a:pathLst>
                <a:path extrusionOk="0" h="16251" w="14491">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2223718" y="3729027"/>
              <a:ext cx="79528" cy="306797"/>
            </a:xfrm>
            <a:custGeom>
              <a:rect b="b" l="l" r="r" t="t"/>
              <a:pathLst>
                <a:path extrusionOk="0" h="7538" w="1954">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2632711" y="2657611"/>
              <a:ext cx="401750" cy="366422"/>
            </a:xfrm>
            <a:custGeom>
              <a:rect b="b" l="l" r="r" t="t"/>
              <a:pathLst>
                <a:path extrusionOk="0" h="9003" w="9871">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2264418" y="4879399"/>
              <a:ext cx="914936" cy="109564"/>
            </a:xfrm>
            <a:custGeom>
              <a:rect b="b" l="l" r="r" t="t"/>
              <a:pathLst>
                <a:path extrusionOk="0" h="2692" w="22480">
                  <a:moveTo>
                    <a:pt x="1" y="1"/>
                  </a:moveTo>
                  <a:lnTo>
                    <a:pt x="1" y="2692"/>
                  </a:lnTo>
                  <a:lnTo>
                    <a:pt x="22480" y="2692"/>
                  </a:lnTo>
                  <a:lnTo>
                    <a:pt x="22480"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2434014" y="5036907"/>
              <a:ext cx="745828" cy="54294"/>
            </a:xfrm>
            <a:custGeom>
              <a:rect b="b" l="l" r="r" t="t"/>
              <a:pathLst>
                <a:path extrusionOk="0" h="1334" w="18325">
                  <a:moveTo>
                    <a:pt x="1" y="1"/>
                  </a:moveTo>
                  <a:lnTo>
                    <a:pt x="1" y="1334"/>
                  </a:lnTo>
                  <a:lnTo>
                    <a:pt x="18324" y="1334"/>
                  </a:lnTo>
                  <a:lnTo>
                    <a:pt x="18324"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2434014" y="5126079"/>
              <a:ext cx="745828" cy="54294"/>
            </a:xfrm>
            <a:custGeom>
              <a:rect b="b" l="l" r="r" t="t"/>
              <a:pathLst>
                <a:path extrusionOk="0" h="1334" w="18325">
                  <a:moveTo>
                    <a:pt x="1" y="0"/>
                  </a:moveTo>
                  <a:lnTo>
                    <a:pt x="1" y="1334"/>
                  </a:lnTo>
                  <a:lnTo>
                    <a:pt x="18324" y="1334"/>
                  </a:lnTo>
                  <a:lnTo>
                    <a:pt x="18324"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2689895" y="5214764"/>
              <a:ext cx="489947" cy="54782"/>
            </a:xfrm>
            <a:custGeom>
              <a:rect b="b" l="l" r="r" t="t"/>
              <a:pathLst>
                <a:path extrusionOk="0" h="1346" w="12038">
                  <a:moveTo>
                    <a:pt x="0" y="0"/>
                  </a:moveTo>
                  <a:lnTo>
                    <a:pt x="0" y="1345"/>
                  </a:lnTo>
                  <a:lnTo>
                    <a:pt x="12037" y="1345"/>
                  </a:lnTo>
                  <a:lnTo>
                    <a:pt x="12037"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2894859" y="2508365"/>
              <a:ext cx="94546" cy="94546"/>
            </a:xfrm>
            <a:custGeom>
              <a:rect b="b" l="l" r="r" t="t"/>
              <a:pathLst>
                <a:path extrusionOk="0" h="2323" w="2323">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1006072"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70566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a:off x="-40521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a:off x="-105261"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a:off x="195186"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495633"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792702"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26"/>
          <p:cNvGrpSpPr/>
          <p:nvPr/>
        </p:nvGrpSpPr>
        <p:grpSpPr>
          <a:xfrm>
            <a:off x="2907781" y="1846900"/>
            <a:ext cx="5846668" cy="832858"/>
            <a:chOff x="3497488" y="2252028"/>
            <a:chExt cx="5427653" cy="779100"/>
          </a:xfrm>
        </p:grpSpPr>
        <p:sp>
          <p:nvSpPr>
            <p:cNvPr id="789" name="Google Shape;789;p26"/>
            <p:cNvSpPr/>
            <p:nvPr/>
          </p:nvSpPr>
          <p:spPr>
            <a:xfrm>
              <a:off x="4261941" y="2252028"/>
              <a:ext cx="4663200" cy="7791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spcBef>
                  <a:spcPts val="0"/>
                </a:spcBef>
                <a:spcAft>
                  <a:spcPts val="0"/>
                </a:spcAft>
                <a:buClr>
                  <a:srgbClr val="000000"/>
                </a:buClr>
                <a:buSzPts val="1100"/>
                <a:buFont typeface="Arial"/>
                <a:buNone/>
              </a:pPr>
              <a:r>
                <a:rPr lang="en" sz="1200">
                  <a:solidFill>
                    <a:schemeClr val="dk1"/>
                  </a:solidFill>
                  <a:latin typeface="Fira Sans"/>
                  <a:ea typeface="Fira Sans"/>
                  <a:cs typeface="Fira Sans"/>
                  <a:sym typeface="Fira Sans"/>
                </a:rPr>
                <a:t>Historical focus on collecting and exfiltrating sensitive information by compromising internet-connected devices related to critical infrastructure systems of Western states.</a:t>
              </a:r>
              <a:endParaRPr sz="1200">
                <a:solidFill>
                  <a:schemeClr val="dk1"/>
                </a:solidFill>
                <a:latin typeface="Fira Sans"/>
                <a:ea typeface="Fira Sans"/>
                <a:cs typeface="Fira Sans"/>
                <a:sym typeface="Fira Sans"/>
              </a:endParaRPr>
            </a:p>
          </p:txBody>
        </p:sp>
        <p:sp>
          <p:nvSpPr>
            <p:cNvPr id="790" name="Google Shape;790;p26"/>
            <p:cNvSpPr/>
            <p:nvPr/>
          </p:nvSpPr>
          <p:spPr>
            <a:xfrm>
              <a:off x="3497488" y="2297159"/>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1</a:t>
              </a:r>
              <a:endParaRPr b="1">
                <a:solidFill>
                  <a:schemeClr val="lt1"/>
                </a:solidFill>
                <a:latin typeface="Fira Sans"/>
                <a:ea typeface="Fira Sans"/>
                <a:cs typeface="Fira Sans"/>
                <a:sym typeface="Fira Sans"/>
              </a:endParaRPr>
            </a:p>
          </p:txBody>
        </p:sp>
      </p:grpSp>
      <p:grpSp>
        <p:nvGrpSpPr>
          <p:cNvPr id="791" name="Google Shape;791;p26"/>
          <p:cNvGrpSpPr/>
          <p:nvPr/>
        </p:nvGrpSpPr>
        <p:grpSpPr>
          <a:xfrm>
            <a:off x="2907781" y="2777247"/>
            <a:ext cx="5846824" cy="767756"/>
            <a:chOff x="3333544" y="3116361"/>
            <a:chExt cx="5427798" cy="718200"/>
          </a:xfrm>
        </p:grpSpPr>
        <p:sp>
          <p:nvSpPr>
            <p:cNvPr id="792" name="Google Shape;792;p26"/>
            <p:cNvSpPr/>
            <p:nvPr/>
          </p:nvSpPr>
          <p:spPr>
            <a:xfrm>
              <a:off x="4103243" y="3116361"/>
              <a:ext cx="4658100" cy="7182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The use of "living off the land" techniques shows a sophisticated attack backed by resources.</a:t>
              </a:r>
              <a:endParaRPr sz="1200">
                <a:solidFill>
                  <a:schemeClr val="dk1"/>
                </a:solidFill>
                <a:latin typeface="Fira Sans"/>
                <a:ea typeface="Fira Sans"/>
                <a:cs typeface="Fira Sans"/>
                <a:sym typeface="Fira Sans"/>
              </a:endParaRPr>
            </a:p>
          </p:txBody>
        </p:sp>
        <p:sp>
          <p:nvSpPr>
            <p:cNvPr id="793" name="Google Shape;793;p26"/>
            <p:cNvSpPr/>
            <p:nvPr/>
          </p:nvSpPr>
          <p:spPr>
            <a:xfrm>
              <a:off x="3333544" y="3128314"/>
              <a:ext cx="547291" cy="546616"/>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2</a:t>
              </a:r>
              <a:endParaRPr b="1">
                <a:solidFill>
                  <a:schemeClr val="lt1"/>
                </a:solidFill>
                <a:latin typeface="Fira Sans"/>
                <a:ea typeface="Fira Sans"/>
                <a:cs typeface="Fira Sans"/>
                <a:sym typeface="Fira Sans"/>
              </a:endParaRPr>
            </a:p>
          </p:txBody>
        </p:sp>
      </p:grpSp>
      <p:grpSp>
        <p:nvGrpSpPr>
          <p:cNvPr id="794" name="Google Shape;794;p26"/>
          <p:cNvGrpSpPr/>
          <p:nvPr/>
        </p:nvGrpSpPr>
        <p:grpSpPr>
          <a:xfrm>
            <a:off x="2907781" y="3671102"/>
            <a:ext cx="5846784" cy="784781"/>
            <a:chOff x="4590600" y="3930117"/>
            <a:chExt cx="5427760" cy="734126"/>
          </a:xfrm>
        </p:grpSpPr>
        <p:sp>
          <p:nvSpPr>
            <p:cNvPr id="795" name="Google Shape;795;p26"/>
            <p:cNvSpPr/>
            <p:nvPr/>
          </p:nvSpPr>
          <p:spPr>
            <a:xfrm>
              <a:off x="5361760" y="3930143"/>
              <a:ext cx="4656600" cy="7341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spcBef>
                  <a:spcPts val="0"/>
                </a:spcBef>
                <a:spcAft>
                  <a:spcPts val="0"/>
                </a:spcAft>
                <a:buClr>
                  <a:srgbClr val="000000"/>
                </a:buClr>
                <a:buSzPts val="1100"/>
                <a:buFont typeface="Arial"/>
                <a:buNone/>
              </a:pPr>
              <a:r>
                <a:rPr lang="en" sz="1200">
                  <a:solidFill>
                    <a:schemeClr val="dk1"/>
                  </a:solidFill>
                  <a:latin typeface="Fira Sans"/>
                  <a:ea typeface="Fira Sans"/>
                  <a:cs typeface="Fira Sans"/>
                  <a:sym typeface="Fira Sans"/>
                </a:rPr>
                <a:t>Techniques such as: targeting personal emails of key staff and exploiting vulnerabilities in small and end-of-life routers, firewalls, and VPNs, etc.</a:t>
              </a:r>
              <a:endParaRPr sz="1200">
                <a:solidFill>
                  <a:schemeClr val="dk1"/>
                </a:solidFill>
                <a:latin typeface="Fira Sans"/>
                <a:ea typeface="Fira Sans"/>
                <a:cs typeface="Fira Sans"/>
                <a:sym typeface="Fira Sans"/>
              </a:endParaRPr>
            </a:p>
          </p:txBody>
        </p:sp>
        <p:sp>
          <p:nvSpPr>
            <p:cNvPr id="796" name="Google Shape;796;p26"/>
            <p:cNvSpPr/>
            <p:nvPr/>
          </p:nvSpPr>
          <p:spPr>
            <a:xfrm>
              <a:off x="4590600" y="3930117"/>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3</a:t>
              </a:r>
              <a:endParaRPr b="1">
                <a:solidFill>
                  <a:schemeClr val="lt1"/>
                </a:solidFill>
                <a:latin typeface="Fira Sans"/>
                <a:ea typeface="Fira Sans"/>
                <a:cs typeface="Fira Sans"/>
                <a:sym typeface="Fira Sans"/>
              </a:endParaRPr>
            </a:p>
          </p:txBody>
        </p:sp>
      </p:grpSp>
      <p:sp>
        <p:nvSpPr>
          <p:cNvPr id="797" name="Google Shape;797;p26"/>
          <p:cNvSpPr/>
          <p:nvPr/>
        </p:nvSpPr>
        <p:spPr>
          <a:xfrm>
            <a:off x="3282900" y="1013963"/>
            <a:ext cx="5403900" cy="584400"/>
          </a:xfrm>
          <a:prstGeom prst="roundRect">
            <a:avLst>
              <a:gd fmla="val 16667" name="adj"/>
            </a:avLst>
          </a:prstGeom>
          <a:noFill/>
          <a:ln>
            <a:noFill/>
          </a:ln>
        </p:spPr>
        <p:txBody>
          <a:bodyPr anchorCtr="0" anchor="ctr" bIns="91425" lIns="182875" spcFirstLastPara="1" rIns="137150" wrap="square" tIns="91425">
            <a:noAutofit/>
          </a:bodyPr>
          <a:lstStyle/>
          <a:p>
            <a:pPr indent="0" lvl="0" marL="0" rtl="0" algn="ctr">
              <a:spcBef>
                <a:spcPts val="0"/>
              </a:spcBef>
              <a:spcAft>
                <a:spcPts val="0"/>
              </a:spcAft>
              <a:buClr>
                <a:srgbClr val="000000"/>
              </a:buClr>
              <a:buSzPts val="1100"/>
              <a:buFont typeface="Arial"/>
              <a:buNone/>
            </a:pPr>
            <a:r>
              <a:rPr lang="en">
                <a:solidFill>
                  <a:schemeClr val="dk1"/>
                </a:solidFill>
                <a:latin typeface="Fira Sans"/>
                <a:ea typeface="Fira Sans"/>
                <a:cs typeface="Fira Sans"/>
                <a:sym typeface="Fira Sans"/>
              </a:rPr>
              <a:t>Based on the </a:t>
            </a:r>
            <a:r>
              <a:rPr lang="en">
                <a:solidFill>
                  <a:schemeClr val="dk1"/>
                </a:solidFill>
                <a:latin typeface="Fira Sans"/>
                <a:ea typeface="Fira Sans"/>
                <a:cs typeface="Fira Sans"/>
                <a:sym typeface="Fira Sans"/>
              </a:rPr>
              <a:t>intelligence</a:t>
            </a:r>
            <a:r>
              <a:rPr lang="en">
                <a:solidFill>
                  <a:schemeClr val="dk1"/>
                </a:solidFill>
                <a:latin typeface="Fira Sans"/>
                <a:ea typeface="Fira Sans"/>
                <a:cs typeface="Fira Sans"/>
                <a:sym typeface="Fira Sans"/>
              </a:rPr>
              <a:t> community’s assessments, Volt Typhoon is </a:t>
            </a:r>
            <a:r>
              <a:rPr lang="en">
                <a:solidFill>
                  <a:schemeClr val="dk1"/>
                </a:solidFill>
                <a:latin typeface="Fira Sans"/>
                <a:ea typeface="Fira Sans"/>
                <a:cs typeface="Fira Sans"/>
                <a:sym typeface="Fira Sans"/>
              </a:rPr>
              <a:t>associate</a:t>
            </a:r>
            <a:r>
              <a:rPr lang="en">
                <a:solidFill>
                  <a:schemeClr val="dk1"/>
                </a:solidFill>
                <a:latin typeface="Fira Sans"/>
                <a:ea typeface="Fira Sans"/>
                <a:cs typeface="Fira Sans"/>
                <a:sym typeface="Fira Sans"/>
              </a:rPr>
              <a:t>d</a:t>
            </a:r>
            <a:r>
              <a:rPr lang="en">
                <a:solidFill>
                  <a:schemeClr val="dk1"/>
                </a:solidFill>
                <a:latin typeface="Fira Sans"/>
                <a:ea typeface="Fira Sans"/>
                <a:cs typeface="Fira Sans"/>
                <a:sym typeface="Fira Sans"/>
              </a:rPr>
              <a:t> and sponsored by China due to the patterns in their TTPs and targets. </a:t>
            </a:r>
            <a:endParaRPr>
              <a:solidFill>
                <a:schemeClr val="dk1"/>
              </a:solidFill>
              <a:latin typeface="Fira Sans"/>
              <a:ea typeface="Fira Sans"/>
              <a:cs typeface="Fira Sans"/>
              <a:sym typeface="Fir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27"/>
          <p:cNvSpPr txBox="1"/>
          <p:nvPr>
            <p:ph type="title"/>
          </p:nvPr>
        </p:nvSpPr>
        <p:spPr>
          <a:xfrm>
            <a:off x="106825" y="98375"/>
            <a:ext cx="419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t>HISTORICAL ATTACKS</a:t>
            </a:r>
            <a:endParaRPr sz="2100"/>
          </a:p>
        </p:txBody>
      </p:sp>
      <p:grpSp>
        <p:nvGrpSpPr>
          <p:cNvPr id="803" name="Google Shape;803;p27"/>
          <p:cNvGrpSpPr/>
          <p:nvPr/>
        </p:nvGrpSpPr>
        <p:grpSpPr>
          <a:xfrm>
            <a:off x="338525" y="671075"/>
            <a:ext cx="3885700" cy="1801800"/>
            <a:chOff x="695900" y="964625"/>
            <a:chExt cx="3885700" cy="1801800"/>
          </a:xfrm>
        </p:grpSpPr>
        <p:sp>
          <p:nvSpPr>
            <p:cNvPr id="804" name="Google Shape;804;p27"/>
            <p:cNvSpPr/>
            <p:nvPr/>
          </p:nvSpPr>
          <p:spPr>
            <a:xfrm>
              <a:off x="1143000" y="964625"/>
              <a:ext cx="3438600" cy="18018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27"/>
            <p:cNvGrpSpPr/>
            <p:nvPr/>
          </p:nvGrpSpPr>
          <p:grpSpPr>
            <a:xfrm>
              <a:off x="695900" y="1629888"/>
              <a:ext cx="982875" cy="845650"/>
              <a:chOff x="695900" y="1629888"/>
              <a:chExt cx="982875" cy="845650"/>
            </a:xfrm>
          </p:grpSpPr>
          <p:sp>
            <p:nvSpPr>
              <p:cNvPr id="806" name="Google Shape;806;p27"/>
              <p:cNvSpPr/>
              <p:nvPr/>
            </p:nvSpPr>
            <p:spPr>
              <a:xfrm>
                <a:off x="739050" y="1641188"/>
                <a:ext cx="774525" cy="774825"/>
              </a:xfrm>
              <a:custGeom>
                <a:rect b="b" l="l" r="r" t="t"/>
                <a:pathLst>
                  <a:path extrusionOk="0" h="30993" w="30981">
                    <a:moveTo>
                      <a:pt x="3001" y="1"/>
                    </a:moveTo>
                    <a:cubicBezTo>
                      <a:pt x="1358" y="1"/>
                      <a:pt x="1" y="1334"/>
                      <a:pt x="1" y="3001"/>
                    </a:cubicBezTo>
                    <a:lnTo>
                      <a:pt x="1" y="27992"/>
                    </a:lnTo>
                    <a:cubicBezTo>
                      <a:pt x="1" y="29647"/>
                      <a:pt x="1334" y="30993"/>
                      <a:pt x="3001" y="30993"/>
                    </a:cubicBezTo>
                    <a:lnTo>
                      <a:pt x="3001" y="30981"/>
                    </a:lnTo>
                    <a:lnTo>
                      <a:pt x="27980" y="30981"/>
                    </a:lnTo>
                    <a:cubicBezTo>
                      <a:pt x="29635" y="30981"/>
                      <a:pt x="30981" y="29647"/>
                      <a:pt x="30981" y="27980"/>
                    </a:cubicBezTo>
                    <a:lnTo>
                      <a:pt x="30981" y="3001"/>
                    </a:lnTo>
                    <a:cubicBezTo>
                      <a:pt x="30981"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727750" y="1629888"/>
                <a:ext cx="797150" cy="797150"/>
              </a:xfrm>
              <a:custGeom>
                <a:rect b="b" l="l" r="r" t="t"/>
                <a:pathLst>
                  <a:path extrusionOk="0" h="31886" w="31886">
                    <a:moveTo>
                      <a:pt x="28432" y="893"/>
                    </a:moveTo>
                    <a:cubicBezTo>
                      <a:pt x="29849" y="893"/>
                      <a:pt x="30992" y="2048"/>
                      <a:pt x="30992" y="3453"/>
                    </a:cubicBezTo>
                    <a:lnTo>
                      <a:pt x="30992" y="28432"/>
                    </a:lnTo>
                    <a:cubicBezTo>
                      <a:pt x="30992" y="29849"/>
                      <a:pt x="29849" y="30992"/>
                      <a:pt x="28432" y="30992"/>
                    </a:cubicBezTo>
                    <a:lnTo>
                      <a:pt x="3453" y="30992"/>
                    </a:lnTo>
                    <a:cubicBezTo>
                      <a:pt x="2048" y="30992"/>
                      <a:pt x="893" y="29849"/>
                      <a:pt x="893" y="28432"/>
                    </a:cubicBezTo>
                    <a:lnTo>
                      <a:pt x="893" y="3453"/>
                    </a:lnTo>
                    <a:cubicBezTo>
                      <a:pt x="893" y="2048"/>
                      <a:pt x="2048" y="893"/>
                      <a:pt x="3453" y="893"/>
                    </a:cubicBezTo>
                    <a:close/>
                    <a:moveTo>
                      <a:pt x="3453" y="0"/>
                    </a:moveTo>
                    <a:cubicBezTo>
                      <a:pt x="1548" y="0"/>
                      <a:pt x="0" y="1548"/>
                      <a:pt x="0" y="3453"/>
                    </a:cubicBezTo>
                    <a:lnTo>
                      <a:pt x="0" y="28432"/>
                    </a:lnTo>
                    <a:cubicBezTo>
                      <a:pt x="0" y="30337"/>
                      <a:pt x="1548" y="31885"/>
                      <a:pt x="3453" y="31885"/>
                    </a:cubicBezTo>
                    <a:lnTo>
                      <a:pt x="28432" y="31885"/>
                    </a:lnTo>
                    <a:cubicBezTo>
                      <a:pt x="30337" y="31885"/>
                      <a:pt x="31885" y="30337"/>
                      <a:pt x="31885" y="28432"/>
                    </a:cubicBezTo>
                    <a:lnTo>
                      <a:pt x="31885" y="3453"/>
                    </a:lnTo>
                    <a:cubicBezTo>
                      <a:pt x="31885"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809000" y="1723038"/>
                <a:ext cx="287575" cy="296500"/>
              </a:xfrm>
              <a:custGeom>
                <a:rect b="b" l="l" r="r" t="t"/>
                <a:pathLst>
                  <a:path extrusionOk="0" h="11860" w="11503">
                    <a:moveTo>
                      <a:pt x="1084" y="1"/>
                    </a:moveTo>
                    <a:cubicBezTo>
                      <a:pt x="489" y="1"/>
                      <a:pt x="1" y="489"/>
                      <a:pt x="1" y="1084"/>
                    </a:cubicBezTo>
                    <a:lnTo>
                      <a:pt x="1" y="11860"/>
                    </a:lnTo>
                    <a:lnTo>
                      <a:pt x="11502" y="11860"/>
                    </a:lnTo>
                    <a:lnTo>
                      <a:pt x="11502" y="1084"/>
                    </a:lnTo>
                    <a:cubicBezTo>
                      <a:pt x="11502" y="477"/>
                      <a:pt x="11026" y="1"/>
                      <a:pt x="10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886400" y="1757888"/>
                <a:ext cx="133075" cy="133350"/>
              </a:xfrm>
              <a:custGeom>
                <a:rect b="b" l="l" r="r" t="t"/>
                <a:pathLst>
                  <a:path extrusionOk="0" h="5334" w="5323">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859900" y="1914738"/>
                <a:ext cx="186050" cy="78300"/>
              </a:xfrm>
              <a:custGeom>
                <a:rect b="b" l="l" r="r" t="t"/>
                <a:pathLst>
                  <a:path extrusionOk="0" h="3132" w="7442">
                    <a:moveTo>
                      <a:pt x="3144" y="1"/>
                    </a:moveTo>
                    <a:cubicBezTo>
                      <a:pt x="1406" y="1"/>
                      <a:pt x="1" y="1406"/>
                      <a:pt x="1" y="3132"/>
                    </a:cubicBezTo>
                    <a:lnTo>
                      <a:pt x="7442" y="3132"/>
                    </a:lnTo>
                    <a:cubicBezTo>
                      <a:pt x="7442" y="1394"/>
                      <a:pt x="6049" y="1"/>
                      <a:pt x="4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1326625" y="2152863"/>
                <a:ext cx="352150" cy="322675"/>
              </a:xfrm>
              <a:custGeom>
                <a:rect b="b" l="l" r="r" t="t"/>
                <a:pathLst>
                  <a:path extrusionOk="0" h="12907" w="14086">
                    <a:moveTo>
                      <a:pt x="858" y="1"/>
                    </a:moveTo>
                    <a:cubicBezTo>
                      <a:pt x="382" y="1"/>
                      <a:pt x="1" y="382"/>
                      <a:pt x="1" y="858"/>
                    </a:cubicBezTo>
                    <a:lnTo>
                      <a:pt x="1" y="12050"/>
                    </a:lnTo>
                    <a:cubicBezTo>
                      <a:pt x="1" y="12526"/>
                      <a:pt x="382" y="12907"/>
                      <a:pt x="858" y="12907"/>
                    </a:cubicBezTo>
                    <a:lnTo>
                      <a:pt x="13228" y="12907"/>
                    </a:lnTo>
                    <a:cubicBezTo>
                      <a:pt x="13693" y="12907"/>
                      <a:pt x="14074" y="12538"/>
                      <a:pt x="14086" y="12050"/>
                    </a:cubicBezTo>
                    <a:lnTo>
                      <a:pt x="14086" y="858"/>
                    </a:lnTo>
                    <a:cubicBezTo>
                      <a:pt x="14086" y="382"/>
                      <a:pt x="13705" y="1"/>
                      <a:pt x="132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a:off x="1376325" y="1932313"/>
                <a:ext cx="253050" cy="337250"/>
              </a:xfrm>
              <a:custGeom>
                <a:rect b="b" l="l" r="r" t="t"/>
                <a:pathLst>
                  <a:path extrusionOk="0" h="13490" w="10122">
                    <a:moveTo>
                      <a:pt x="5049" y="1226"/>
                    </a:moveTo>
                    <a:cubicBezTo>
                      <a:pt x="7157" y="1226"/>
                      <a:pt x="8871" y="2941"/>
                      <a:pt x="8871" y="5048"/>
                    </a:cubicBezTo>
                    <a:lnTo>
                      <a:pt x="8871" y="12252"/>
                    </a:lnTo>
                    <a:lnTo>
                      <a:pt x="1227" y="12252"/>
                    </a:lnTo>
                    <a:lnTo>
                      <a:pt x="1227" y="5048"/>
                    </a:lnTo>
                    <a:cubicBezTo>
                      <a:pt x="1227" y="2941"/>
                      <a:pt x="2930" y="1226"/>
                      <a:pt x="5049" y="1226"/>
                    </a:cubicBezTo>
                    <a:close/>
                    <a:moveTo>
                      <a:pt x="5061" y="0"/>
                    </a:moveTo>
                    <a:cubicBezTo>
                      <a:pt x="2275" y="0"/>
                      <a:pt x="1" y="2262"/>
                      <a:pt x="1" y="5060"/>
                    </a:cubicBezTo>
                    <a:lnTo>
                      <a:pt x="1" y="12883"/>
                    </a:lnTo>
                    <a:cubicBezTo>
                      <a:pt x="1" y="13204"/>
                      <a:pt x="275" y="13490"/>
                      <a:pt x="608" y="13490"/>
                    </a:cubicBezTo>
                    <a:lnTo>
                      <a:pt x="9502" y="13490"/>
                    </a:lnTo>
                    <a:cubicBezTo>
                      <a:pt x="9835" y="13490"/>
                      <a:pt x="10109" y="13204"/>
                      <a:pt x="10121" y="12883"/>
                    </a:cubicBezTo>
                    <a:lnTo>
                      <a:pt x="10121" y="5060"/>
                    </a:lnTo>
                    <a:cubicBezTo>
                      <a:pt x="10121" y="2286"/>
                      <a:pt x="7847" y="0"/>
                      <a:pt x="5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a:off x="1446575" y="2239788"/>
                <a:ext cx="111650" cy="111650"/>
              </a:xfrm>
              <a:custGeom>
                <a:rect b="b" l="l" r="r" t="t"/>
                <a:pathLst>
                  <a:path extrusionOk="0" h="4466" w="4466">
                    <a:moveTo>
                      <a:pt x="2239" y="0"/>
                    </a:moveTo>
                    <a:cubicBezTo>
                      <a:pt x="1001" y="0"/>
                      <a:pt x="1" y="1000"/>
                      <a:pt x="1" y="2227"/>
                    </a:cubicBezTo>
                    <a:cubicBezTo>
                      <a:pt x="1" y="3465"/>
                      <a:pt x="1001" y="4465"/>
                      <a:pt x="2239" y="4465"/>
                    </a:cubicBezTo>
                    <a:cubicBezTo>
                      <a:pt x="3466" y="4465"/>
                      <a:pt x="4466" y="3465"/>
                      <a:pt x="4466" y="2227"/>
                    </a:cubicBezTo>
                    <a:cubicBezTo>
                      <a:pt x="4466" y="1000"/>
                      <a:pt x="3466" y="0"/>
                      <a:pt x="22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1477250" y="2331763"/>
                <a:ext cx="50625" cy="57775"/>
              </a:xfrm>
              <a:custGeom>
                <a:rect b="b" l="l" r="r" t="t"/>
                <a:pathLst>
                  <a:path extrusionOk="0" h="2311" w="2025">
                    <a:moveTo>
                      <a:pt x="0" y="0"/>
                    </a:moveTo>
                    <a:lnTo>
                      <a:pt x="0" y="2310"/>
                    </a:lnTo>
                    <a:lnTo>
                      <a:pt x="2024" y="2310"/>
                    </a:lnTo>
                    <a:lnTo>
                      <a:pt x="20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1136125" y="1751613"/>
                <a:ext cx="297675" cy="28325"/>
              </a:xfrm>
              <a:custGeom>
                <a:rect b="b" l="l" r="r" t="t"/>
                <a:pathLst>
                  <a:path extrusionOk="0" h="1133"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1136125" y="1822763"/>
                <a:ext cx="297675" cy="28300"/>
              </a:xfrm>
              <a:custGeom>
                <a:rect b="b" l="l" r="r" t="t"/>
                <a:pathLst>
                  <a:path extrusionOk="0" h="1132"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1136125" y="1893613"/>
                <a:ext cx="297675" cy="28300"/>
              </a:xfrm>
              <a:custGeom>
                <a:rect b="b" l="l" r="r" t="t"/>
                <a:pathLst>
                  <a:path extrusionOk="0" h="1132" w="11907">
                    <a:moveTo>
                      <a:pt x="1" y="0"/>
                    </a:moveTo>
                    <a:lnTo>
                      <a:pt x="1" y="1131"/>
                    </a:lnTo>
                    <a:lnTo>
                      <a:pt x="11907" y="1131"/>
                    </a:lnTo>
                    <a:lnTo>
                      <a:pt x="11907" y="0"/>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a:off x="1136125" y="1961463"/>
                <a:ext cx="213750" cy="28300"/>
              </a:xfrm>
              <a:custGeom>
                <a:rect b="b" l="l" r="r" t="t"/>
                <a:pathLst>
                  <a:path extrusionOk="0" h="1132" w="8550">
                    <a:moveTo>
                      <a:pt x="1" y="1"/>
                    </a:moveTo>
                    <a:lnTo>
                      <a:pt x="1" y="1132"/>
                    </a:lnTo>
                    <a:lnTo>
                      <a:pt x="8549" y="1132"/>
                    </a:lnTo>
                    <a:lnTo>
                      <a:pt x="8549"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809000" y="2204063"/>
                <a:ext cx="177425" cy="24425"/>
              </a:xfrm>
              <a:custGeom>
                <a:rect b="b" l="l" r="r" t="t"/>
                <a:pathLst>
                  <a:path extrusionOk="0" h="977" w="7097">
                    <a:moveTo>
                      <a:pt x="1" y="0"/>
                    </a:moveTo>
                    <a:lnTo>
                      <a:pt x="1" y="977"/>
                    </a:lnTo>
                    <a:lnTo>
                      <a:pt x="7097" y="977"/>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809000" y="2134413"/>
                <a:ext cx="475975" cy="44375"/>
              </a:xfrm>
              <a:custGeom>
                <a:rect b="b" l="l" r="r" t="t"/>
                <a:pathLst>
                  <a:path extrusionOk="0" h="1775" w="19039">
                    <a:moveTo>
                      <a:pt x="334" y="0"/>
                    </a:moveTo>
                    <a:cubicBezTo>
                      <a:pt x="143" y="0"/>
                      <a:pt x="1" y="155"/>
                      <a:pt x="1" y="346"/>
                    </a:cubicBezTo>
                    <a:lnTo>
                      <a:pt x="1" y="1429"/>
                    </a:lnTo>
                    <a:cubicBezTo>
                      <a:pt x="1" y="1632"/>
                      <a:pt x="143" y="1774"/>
                      <a:pt x="334" y="1774"/>
                    </a:cubicBezTo>
                    <a:lnTo>
                      <a:pt x="18693" y="1774"/>
                    </a:lnTo>
                    <a:cubicBezTo>
                      <a:pt x="18884" y="1774"/>
                      <a:pt x="19039" y="1632"/>
                      <a:pt x="19039" y="1429"/>
                    </a:cubicBezTo>
                    <a:lnTo>
                      <a:pt x="19039" y="346"/>
                    </a:lnTo>
                    <a:cubicBezTo>
                      <a:pt x="19039" y="155"/>
                      <a:pt x="18884" y="0"/>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809000" y="2086488"/>
                <a:ext cx="177425" cy="24725"/>
              </a:xfrm>
              <a:custGeom>
                <a:rect b="b" l="l" r="r" t="t"/>
                <a:pathLst>
                  <a:path extrusionOk="0" h="989" w="7097">
                    <a:moveTo>
                      <a:pt x="1" y="0"/>
                    </a:moveTo>
                    <a:lnTo>
                      <a:pt x="1" y="989"/>
                    </a:lnTo>
                    <a:lnTo>
                      <a:pt x="7097" y="989"/>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700050" y="2262113"/>
                <a:ext cx="568850" cy="77400"/>
              </a:xfrm>
              <a:custGeom>
                <a:rect b="b" l="l" r="r" t="t"/>
                <a:pathLst>
                  <a:path extrusionOk="0" h="3096" w="22754">
                    <a:moveTo>
                      <a:pt x="1549" y="0"/>
                    </a:moveTo>
                    <a:cubicBezTo>
                      <a:pt x="691" y="0"/>
                      <a:pt x="1" y="703"/>
                      <a:pt x="1" y="1548"/>
                    </a:cubicBezTo>
                    <a:cubicBezTo>
                      <a:pt x="1" y="2393"/>
                      <a:pt x="691" y="3096"/>
                      <a:pt x="1549" y="3096"/>
                    </a:cubicBezTo>
                    <a:lnTo>
                      <a:pt x="21206" y="3096"/>
                    </a:lnTo>
                    <a:cubicBezTo>
                      <a:pt x="22051" y="3096"/>
                      <a:pt x="22754" y="2393"/>
                      <a:pt x="22754" y="1548"/>
                    </a:cubicBezTo>
                    <a:cubicBezTo>
                      <a:pt x="22754" y="703"/>
                      <a:pt x="22051" y="0"/>
                      <a:pt x="21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695900" y="2257938"/>
                <a:ext cx="576875" cy="85750"/>
              </a:xfrm>
              <a:custGeom>
                <a:rect b="b" l="l" r="r" t="t"/>
                <a:pathLst>
                  <a:path extrusionOk="0" h="3430" w="23075">
                    <a:moveTo>
                      <a:pt x="21372" y="334"/>
                    </a:moveTo>
                    <a:cubicBezTo>
                      <a:pt x="22134" y="334"/>
                      <a:pt x="22753" y="953"/>
                      <a:pt x="22753" y="1715"/>
                    </a:cubicBezTo>
                    <a:cubicBezTo>
                      <a:pt x="22753" y="2477"/>
                      <a:pt x="22134" y="3096"/>
                      <a:pt x="21372" y="3096"/>
                    </a:cubicBezTo>
                    <a:lnTo>
                      <a:pt x="1715" y="3096"/>
                    </a:lnTo>
                    <a:cubicBezTo>
                      <a:pt x="953" y="3096"/>
                      <a:pt x="322" y="2477"/>
                      <a:pt x="322" y="1715"/>
                    </a:cubicBezTo>
                    <a:cubicBezTo>
                      <a:pt x="322" y="953"/>
                      <a:pt x="953" y="334"/>
                      <a:pt x="1715" y="334"/>
                    </a:cubicBezTo>
                    <a:close/>
                    <a:moveTo>
                      <a:pt x="1715" y="0"/>
                    </a:moveTo>
                    <a:cubicBezTo>
                      <a:pt x="762" y="0"/>
                      <a:pt x="0" y="774"/>
                      <a:pt x="0" y="1715"/>
                    </a:cubicBezTo>
                    <a:cubicBezTo>
                      <a:pt x="0" y="2656"/>
                      <a:pt x="774" y="3429"/>
                      <a:pt x="1715" y="3429"/>
                    </a:cubicBezTo>
                    <a:lnTo>
                      <a:pt x="21372" y="3429"/>
                    </a:lnTo>
                    <a:cubicBezTo>
                      <a:pt x="22324" y="3429"/>
                      <a:pt x="23075" y="2656"/>
                      <a:pt x="23075" y="1715"/>
                    </a:cubicBezTo>
                    <a:cubicBezTo>
                      <a:pt x="23075" y="774"/>
                      <a:pt x="22313" y="0"/>
                      <a:pt x="21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839075"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932825"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1026600"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1120350"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8" name="Google Shape;828;p27"/>
          <p:cNvGrpSpPr/>
          <p:nvPr/>
        </p:nvGrpSpPr>
        <p:grpSpPr>
          <a:xfrm>
            <a:off x="4619125" y="422701"/>
            <a:ext cx="3994650" cy="2375271"/>
            <a:chOff x="586950" y="3082010"/>
            <a:chExt cx="3994650" cy="2217600"/>
          </a:xfrm>
        </p:grpSpPr>
        <p:sp>
          <p:nvSpPr>
            <p:cNvPr id="829" name="Google Shape;829;p27"/>
            <p:cNvSpPr/>
            <p:nvPr/>
          </p:nvSpPr>
          <p:spPr>
            <a:xfrm>
              <a:off x="1143000" y="3082010"/>
              <a:ext cx="3438600" cy="22176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27"/>
            <p:cNvGrpSpPr/>
            <p:nvPr/>
          </p:nvGrpSpPr>
          <p:grpSpPr>
            <a:xfrm>
              <a:off x="586950" y="3164500"/>
              <a:ext cx="1035875" cy="1068625"/>
              <a:chOff x="586950" y="3164500"/>
              <a:chExt cx="1035875" cy="1068625"/>
            </a:xfrm>
          </p:grpSpPr>
          <p:sp>
            <p:nvSpPr>
              <p:cNvPr id="831" name="Google Shape;831;p27"/>
              <p:cNvSpPr/>
              <p:nvPr/>
            </p:nvSpPr>
            <p:spPr>
              <a:xfrm>
                <a:off x="739050" y="3394900"/>
                <a:ext cx="774525" cy="775100"/>
              </a:xfrm>
              <a:custGeom>
                <a:rect b="b" l="l" r="r" t="t"/>
                <a:pathLst>
                  <a:path extrusionOk="0" h="31004" w="30981">
                    <a:moveTo>
                      <a:pt x="3001" y="0"/>
                    </a:moveTo>
                    <a:cubicBezTo>
                      <a:pt x="1358" y="0"/>
                      <a:pt x="1" y="1346"/>
                      <a:pt x="1" y="3012"/>
                    </a:cubicBezTo>
                    <a:lnTo>
                      <a:pt x="1" y="27992"/>
                    </a:lnTo>
                    <a:cubicBezTo>
                      <a:pt x="1" y="29647"/>
                      <a:pt x="1334" y="31004"/>
                      <a:pt x="3001" y="31004"/>
                    </a:cubicBezTo>
                    <a:lnTo>
                      <a:pt x="3001" y="30992"/>
                    </a:lnTo>
                    <a:lnTo>
                      <a:pt x="27980" y="30992"/>
                    </a:lnTo>
                    <a:cubicBezTo>
                      <a:pt x="29635" y="30992"/>
                      <a:pt x="30981" y="29647"/>
                      <a:pt x="30981" y="27980"/>
                    </a:cubicBezTo>
                    <a:lnTo>
                      <a:pt x="30981" y="3012"/>
                    </a:lnTo>
                    <a:cubicBezTo>
                      <a:pt x="30981" y="1358"/>
                      <a:pt x="29647" y="0"/>
                      <a:pt x="279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727750" y="3383875"/>
                <a:ext cx="797150" cy="796850"/>
              </a:xfrm>
              <a:custGeom>
                <a:rect b="b" l="l" r="r" t="t"/>
                <a:pathLst>
                  <a:path extrusionOk="0" h="31874" w="31886">
                    <a:moveTo>
                      <a:pt x="28432" y="894"/>
                    </a:moveTo>
                    <a:cubicBezTo>
                      <a:pt x="29849" y="894"/>
                      <a:pt x="30992" y="2037"/>
                      <a:pt x="30992" y="3453"/>
                    </a:cubicBezTo>
                    <a:lnTo>
                      <a:pt x="30992" y="28421"/>
                    </a:lnTo>
                    <a:cubicBezTo>
                      <a:pt x="30992" y="29838"/>
                      <a:pt x="29849" y="30981"/>
                      <a:pt x="28432" y="30981"/>
                    </a:cubicBezTo>
                    <a:lnTo>
                      <a:pt x="3453" y="30981"/>
                    </a:lnTo>
                    <a:cubicBezTo>
                      <a:pt x="2048" y="30981"/>
                      <a:pt x="893" y="29838"/>
                      <a:pt x="893" y="28421"/>
                    </a:cubicBezTo>
                    <a:lnTo>
                      <a:pt x="893" y="3453"/>
                    </a:lnTo>
                    <a:cubicBezTo>
                      <a:pt x="893" y="2037"/>
                      <a:pt x="2048" y="894"/>
                      <a:pt x="3453" y="894"/>
                    </a:cubicBezTo>
                    <a:close/>
                    <a:moveTo>
                      <a:pt x="3453" y="1"/>
                    </a:moveTo>
                    <a:cubicBezTo>
                      <a:pt x="1548" y="1"/>
                      <a:pt x="0" y="1548"/>
                      <a:pt x="0" y="3453"/>
                    </a:cubicBezTo>
                    <a:lnTo>
                      <a:pt x="0" y="28421"/>
                    </a:lnTo>
                    <a:cubicBezTo>
                      <a:pt x="0" y="30326"/>
                      <a:pt x="1548" y="31874"/>
                      <a:pt x="3453" y="31874"/>
                    </a:cubicBezTo>
                    <a:lnTo>
                      <a:pt x="28432" y="31874"/>
                    </a:lnTo>
                    <a:cubicBezTo>
                      <a:pt x="30337" y="31874"/>
                      <a:pt x="31885" y="30326"/>
                      <a:pt x="31885" y="28421"/>
                    </a:cubicBezTo>
                    <a:lnTo>
                      <a:pt x="31885" y="3453"/>
                    </a:lnTo>
                    <a:cubicBezTo>
                      <a:pt x="31885" y="1548"/>
                      <a:pt x="30337" y="1"/>
                      <a:pt x="28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1153100" y="3164500"/>
                <a:ext cx="322375" cy="585825"/>
              </a:xfrm>
              <a:custGeom>
                <a:rect b="b" l="l" r="r" t="t"/>
                <a:pathLst>
                  <a:path extrusionOk="0" h="23433" w="12895">
                    <a:moveTo>
                      <a:pt x="2024" y="1"/>
                    </a:moveTo>
                    <a:cubicBezTo>
                      <a:pt x="905" y="1"/>
                      <a:pt x="0" y="918"/>
                      <a:pt x="0" y="2025"/>
                    </a:cubicBezTo>
                    <a:lnTo>
                      <a:pt x="0" y="21408"/>
                    </a:lnTo>
                    <a:cubicBezTo>
                      <a:pt x="0" y="22527"/>
                      <a:pt x="905" y="23432"/>
                      <a:pt x="2024" y="23432"/>
                    </a:cubicBezTo>
                    <a:lnTo>
                      <a:pt x="10847" y="23432"/>
                    </a:lnTo>
                    <a:cubicBezTo>
                      <a:pt x="11966" y="23432"/>
                      <a:pt x="12871" y="22527"/>
                      <a:pt x="12871" y="21408"/>
                    </a:cubicBezTo>
                    <a:lnTo>
                      <a:pt x="12871" y="2049"/>
                    </a:lnTo>
                    <a:cubicBezTo>
                      <a:pt x="12895" y="918"/>
                      <a:pt x="11978" y="1"/>
                      <a:pt x="108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1288225" y="3211525"/>
                <a:ext cx="52125" cy="11050"/>
              </a:xfrm>
              <a:custGeom>
                <a:rect b="b" l="l" r="r" t="t"/>
                <a:pathLst>
                  <a:path extrusionOk="0" h="442" w="2085">
                    <a:moveTo>
                      <a:pt x="227" y="1"/>
                    </a:moveTo>
                    <a:cubicBezTo>
                      <a:pt x="108" y="1"/>
                      <a:pt x="1" y="108"/>
                      <a:pt x="1" y="227"/>
                    </a:cubicBezTo>
                    <a:cubicBezTo>
                      <a:pt x="13" y="346"/>
                      <a:pt x="108" y="441"/>
                      <a:pt x="227" y="441"/>
                    </a:cubicBezTo>
                    <a:lnTo>
                      <a:pt x="1858" y="441"/>
                    </a:lnTo>
                    <a:cubicBezTo>
                      <a:pt x="1977" y="441"/>
                      <a:pt x="2084" y="346"/>
                      <a:pt x="2084" y="227"/>
                    </a:cubicBezTo>
                    <a:cubicBezTo>
                      <a:pt x="2084" y="108"/>
                      <a:pt x="1977" y="1"/>
                      <a:pt x="1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1183150" y="3246075"/>
                <a:ext cx="261675" cy="400075"/>
              </a:xfrm>
              <a:custGeom>
                <a:rect b="b" l="l" r="r" t="t"/>
                <a:pathLst>
                  <a:path extrusionOk="0" h="16003" w="10467">
                    <a:moveTo>
                      <a:pt x="537" y="0"/>
                    </a:moveTo>
                    <a:cubicBezTo>
                      <a:pt x="239" y="0"/>
                      <a:pt x="1" y="238"/>
                      <a:pt x="1" y="536"/>
                    </a:cubicBezTo>
                    <a:lnTo>
                      <a:pt x="1" y="15466"/>
                    </a:lnTo>
                    <a:cubicBezTo>
                      <a:pt x="1" y="15764"/>
                      <a:pt x="239" y="16002"/>
                      <a:pt x="537" y="16002"/>
                    </a:cubicBezTo>
                    <a:lnTo>
                      <a:pt x="9931" y="16002"/>
                    </a:lnTo>
                    <a:cubicBezTo>
                      <a:pt x="10228" y="16002"/>
                      <a:pt x="10466" y="15764"/>
                      <a:pt x="10466" y="15466"/>
                    </a:cubicBezTo>
                    <a:lnTo>
                      <a:pt x="10466" y="536"/>
                    </a:lnTo>
                    <a:cubicBezTo>
                      <a:pt x="10466" y="238"/>
                      <a:pt x="10228" y="0"/>
                      <a:pt x="99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1281075" y="3658625"/>
                <a:ext cx="66400" cy="66400"/>
              </a:xfrm>
              <a:custGeom>
                <a:rect b="b" l="l" r="r" t="t"/>
                <a:pathLst>
                  <a:path extrusionOk="0" h="2656" w="2656">
                    <a:moveTo>
                      <a:pt x="1323" y="381"/>
                    </a:moveTo>
                    <a:cubicBezTo>
                      <a:pt x="1858" y="381"/>
                      <a:pt x="2275" y="810"/>
                      <a:pt x="2275" y="1334"/>
                    </a:cubicBezTo>
                    <a:cubicBezTo>
                      <a:pt x="2299" y="1869"/>
                      <a:pt x="1858" y="2286"/>
                      <a:pt x="1323" y="2286"/>
                    </a:cubicBezTo>
                    <a:cubicBezTo>
                      <a:pt x="787" y="2286"/>
                      <a:pt x="370" y="1846"/>
                      <a:pt x="370" y="1334"/>
                    </a:cubicBezTo>
                    <a:cubicBezTo>
                      <a:pt x="370" y="798"/>
                      <a:pt x="811" y="381"/>
                      <a:pt x="1323" y="381"/>
                    </a:cubicBezTo>
                    <a:close/>
                    <a:moveTo>
                      <a:pt x="1323" y="0"/>
                    </a:moveTo>
                    <a:cubicBezTo>
                      <a:pt x="596" y="0"/>
                      <a:pt x="1" y="595"/>
                      <a:pt x="1" y="1334"/>
                    </a:cubicBezTo>
                    <a:cubicBezTo>
                      <a:pt x="1" y="2060"/>
                      <a:pt x="596" y="2655"/>
                      <a:pt x="1323" y="2655"/>
                    </a:cubicBezTo>
                    <a:cubicBezTo>
                      <a:pt x="2049" y="2655"/>
                      <a:pt x="2644" y="2060"/>
                      <a:pt x="2644" y="1334"/>
                    </a:cubicBezTo>
                    <a:cubicBezTo>
                      <a:pt x="2656" y="595"/>
                      <a:pt x="2061" y="0"/>
                      <a:pt x="1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771800" y="4009250"/>
                <a:ext cx="134275" cy="72950"/>
              </a:xfrm>
              <a:custGeom>
                <a:rect b="b" l="l" r="r" t="t"/>
                <a:pathLst>
                  <a:path extrusionOk="0" h="2918" w="5371">
                    <a:moveTo>
                      <a:pt x="0" y="1"/>
                    </a:moveTo>
                    <a:lnTo>
                      <a:pt x="0" y="2918"/>
                    </a:lnTo>
                    <a:lnTo>
                      <a:pt x="5370" y="2918"/>
                    </a:lnTo>
                    <a:lnTo>
                      <a:pt x="53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590525" y="3689875"/>
                <a:ext cx="497100" cy="366125"/>
              </a:xfrm>
              <a:custGeom>
                <a:rect b="b" l="l" r="r" t="t"/>
                <a:pathLst>
                  <a:path extrusionOk="0" h="14645" w="19884">
                    <a:moveTo>
                      <a:pt x="1405" y="0"/>
                    </a:moveTo>
                    <a:cubicBezTo>
                      <a:pt x="631" y="0"/>
                      <a:pt x="0" y="631"/>
                      <a:pt x="0" y="1405"/>
                    </a:cubicBezTo>
                    <a:lnTo>
                      <a:pt x="0" y="13252"/>
                    </a:lnTo>
                    <a:cubicBezTo>
                      <a:pt x="0" y="14026"/>
                      <a:pt x="631" y="14645"/>
                      <a:pt x="1405" y="14645"/>
                    </a:cubicBezTo>
                    <a:lnTo>
                      <a:pt x="18491" y="14645"/>
                    </a:lnTo>
                    <a:cubicBezTo>
                      <a:pt x="19265" y="14645"/>
                      <a:pt x="19884" y="14026"/>
                      <a:pt x="19884" y="13252"/>
                    </a:cubicBezTo>
                    <a:lnTo>
                      <a:pt x="19884" y="1405"/>
                    </a:lnTo>
                    <a:cubicBezTo>
                      <a:pt x="19884" y="631"/>
                      <a:pt x="19265" y="0"/>
                      <a:pt x="184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586950" y="3686600"/>
                <a:ext cx="504550" cy="373575"/>
              </a:xfrm>
              <a:custGeom>
                <a:rect b="b" l="l" r="r" t="t"/>
                <a:pathLst>
                  <a:path extrusionOk="0" h="14943" w="20182">
                    <a:moveTo>
                      <a:pt x="18634" y="298"/>
                    </a:moveTo>
                    <a:cubicBezTo>
                      <a:pt x="19312" y="298"/>
                      <a:pt x="19884" y="846"/>
                      <a:pt x="19884" y="1548"/>
                    </a:cubicBezTo>
                    <a:lnTo>
                      <a:pt x="19884" y="13395"/>
                    </a:lnTo>
                    <a:cubicBezTo>
                      <a:pt x="19884" y="14085"/>
                      <a:pt x="19324" y="14645"/>
                      <a:pt x="18634" y="14645"/>
                    </a:cubicBezTo>
                    <a:lnTo>
                      <a:pt x="1548" y="14645"/>
                    </a:lnTo>
                    <a:cubicBezTo>
                      <a:pt x="858" y="14645"/>
                      <a:pt x="298" y="14097"/>
                      <a:pt x="298" y="13395"/>
                    </a:cubicBezTo>
                    <a:lnTo>
                      <a:pt x="298" y="1548"/>
                    </a:lnTo>
                    <a:cubicBezTo>
                      <a:pt x="298" y="858"/>
                      <a:pt x="846" y="298"/>
                      <a:pt x="1548" y="298"/>
                    </a:cubicBezTo>
                    <a:close/>
                    <a:moveTo>
                      <a:pt x="1548" y="0"/>
                    </a:moveTo>
                    <a:cubicBezTo>
                      <a:pt x="691" y="0"/>
                      <a:pt x="1" y="703"/>
                      <a:pt x="1" y="1548"/>
                    </a:cubicBezTo>
                    <a:lnTo>
                      <a:pt x="1" y="13395"/>
                    </a:lnTo>
                    <a:cubicBezTo>
                      <a:pt x="1" y="14240"/>
                      <a:pt x="691" y="14943"/>
                      <a:pt x="1548" y="14943"/>
                    </a:cubicBezTo>
                    <a:lnTo>
                      <a:pt x="18634" y="14943"/>
                    </a:lnTo>
                    <a:cubicBezTo>
                      <a:pt x="19479" y="14943"/>
                      <a:pt x="20182" y="14240"/>
                      <a:pt x="20182" y="13395"/>
                    </a:cubicBezTo>
                    <a:lnTo>
                      <a:pt x="20182" y="1548"/>
                    </a:lnTo>
                    <a:cubicBezTo>
                      <a:pt x="20158" y="691"/>
                      <a:pt x="19479" y="0"/>
                      <a:pt x="186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611050" y="3710700"/>
                <a:ext cx="455750" cy="325075"/>
              </a:xfrm>
              <a:custGeom>
                <a:rect b="b" l="l" r="r" t="t"/>
                <a:pathLst>
                  <a:path extrusionOk="0" h="13003" w="18230">
                    <a:moveTo>
                      <a:pt x="346" y="1"/>
                    </a:moveTo>
                    <a:cubicBezTo>
                      <a:pt x="156" y="1"/>
                      <a:pt x="1" y="155"/>
                      <a:pt x="1" y="346"/>
                    </a:cubicBezTo>
                    <a:lnTo>
                      <a:pt x="1" y="12657"/>
                    </a:lnTo>
                    <a:cubicBezTo>
                      <a:pt x="1" y="12836"/>
                      <a:pt x="144" y="13002"/>
                      <a:pt x="346" y="13002"/>
                    </a:cubicBezTo>
                    <a:lnTo>
                      <a:pt x="17884" y="13002"/>
                    </a:lnTo>
                    <a:cubicBezTo>
                      <a:pt x="18087" y="13002"/>
                      <a:pt x="18229" y="12848"/>
                      <a:pt x="18218" y="12657"/>
                    </a:cubicBezTo>
                    <a:lnTo>
                      <a:pt x="18218" y="346"/>
                    </a:lnTo>
                    <a:cubicBezTo>
                      <a:pt x="18218" y="167"/>
                      <a:pt x="18063" y="1"/>
                      <a:pt x="178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713750" y="4082475"/>
                <a:ext cx="250350" cy="18175"/>
              </a:xfrm>
              <a:custGeom>
                <a:rect b="b" l="l" r="r" t="t"/>
                <a:pathLst>
                  <a:path extrusionOk="0" h="727" w="10014">
                    <a:moveTo>
                      <a:pt x="72" y="1"/>
                    </a:moveTo>
                    <a:cubicBezTo>
                      <a:pt x="24" y="1"/>
                      <a:pt x="1" y="36"/>
                      <a:pt x="1" y="72"/>
                    </a:cubicBezTo>
                    <a:lnTo>
                      <a:pt x="1" y="655"/>
                    </a:lnTo>
                    <a:cubicBezTo>
                      <a:pt x="1" y="703"/>
                      <a:pt x="24" y="727"/>
                      <a:pt x="72" y="727"/>
                    </a:cubicBezTo>
                    <a:lnTo>
                      <a:pt x="9930" y="727"/>
                    </a:lnTo>
                    <a:cubicBezTo>
                      <a:pt x="9966" y="727"/>
                      <a:pt x="10014" y="691"/>
                      <a:pt x="10002" y="655"/>
                    </a:cubicBezTo>
                    <a:lnTo>
                      <a:pt x="10002" y="72"/>
                    </a:lnTo>
                    <a:cubicBezTo>
                      <a:pt x="10002" y="36"/>
                      <a:pt x="9966" y="1"/>
                      <a:pt x="99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1190900" y="3761900"/>
                <a:ext cx="431925" cy="471225"/>
              </a:xfrm>
              <a:custGeom>
                <a:rect b="b" l="l" r="r" t="t"/>
                <a:pathLst>
                  <a:path extrusionOk="0" h="18849" w="17277">
                    <a:moveTo>
                      <a:pt x="8597" y="1"/>
                    </a:moveTo>
                    <a:cubicBezTo>
                      <a:pt x="7346" y="858"/>
                      <a:pt x="5703" y="1584"/>
                      <a:pt x="3834" y="2025"/>
                    </a:cubicBezTo>
                    <a:cubicBezTo>
                      <a:pt x="2590" y="2310"/>
                      <a:pt x="1357" y="2442"/>
                      <a:pt x="209" y="2442"/>
                    </a:cubicBezTo>
                    <a:cubicBezTo>
                      <a:pt x="159" y="2442"/>
                      <a:pt x="109" y="2442"/>
                      <a:pt x="60" y="2441"/>
                    </a:cubicBezTo>
                    <a:cubicBezTo>
                      <a:pt x="36" y="2560"/>
                      <a:pt x="0" y="2679"/>
                      <a:pt x="0" y="2799"/>
                    </a:cubicBezTo>
                    <a:cubicBezTo>
                      <a:pt x="0" y="16562"/>
                      <a:pt x="8620" y="18848"/>
                      <a:pt x="8620" y="18848"/>
                    </a:cubicBezTo>
                    <a:cubicBezTo>
                      <a:pt x="8620" y="18848"/>
                      <a:pt x="17241" y="16562"/>
                      <a:pt x="17241" y="2799"/>
                    </a:cubicBezTo>
                    <a:cubicBezTo>
                      <a:pt x="17276" y="2679"/>
                      <a:pt x="17241" y="2560"/>
                      <a:pt x="17217" y="2441"/>
                    </a:cubicBezTo>
                    <a:cubicBezTo>
                      <a:pt x="17167" y="2442"/>
                      <a:pt x="17118" y="2442"/>
                      <a:pt x="17068" y="2442"/>
                    </a:cubicBezTo>
                    <a:cubicBezTo>
                      <a:pt x="15920" y="2442"/>
                      <a:pt x="14698" y="2310"/>
                      <a:pt x="13442" y="2025"/>
                    </a:cubicBezTo>
                    <a:cubicBezTo>
                      <a:pt x="11573" y="1584"/>
                      <a:pt x="9930" y="858"/>
                      <a:pt x="86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1315625" y="3911025"/>
                <a:ext cx="198550" cy="144700"/>
              </a:xfrm>
              <a:custGeom>
                <a:rect b="b" l="l" r="r" t="t"/>
                <a:pathLst>
                  <a:path extrusionOk="0" fill="none" h="5788" w="7942">
                    <a:moveTo>
                      <a:pt x="0" y="3025"/>
                    </a:moveTo>
                    <a:lnTo>
                      <a:pt x="3024" y="5787"/>
                    </a:lnTo>
                    <a:lnTo>
                      <a:pt x="7942" y="1"/>
                    </a:lnTo>
                  </a:path>
                </a:pathLst>
              </a:custGeom>
              <a:noFill/>
              <a:ln cap="rnd" cmpd="sng" w="14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4" name="Google Shape;844;p27"/>
          <p:cNvGrpSpPr/>
          <p:nvPr/>
        </p:nvGrpSpPr>
        <p:grpSpPr>
          <a:xfrm>
            <a:off x="1484750" y="785652"/>
            <a:ext cx="2535955" cy="1649362"/>
            <a:chOff x="1841864" y="1352323"/>
            <a:chExt cx="1894200" cy="1294632"/>
          </a:xfrm>
        </p:grpSpPr>
        <p:sp>
          <p:nvSpPr>
            <p:cNvPr id="845" name="Google Shape;845;p27"/>
            <p:cNvSpPr txBox="1"/>
            <p:nvPr/>
          </p:nvSpPr>
          <p:spPr>
            <a:xfrm>
              <a:off x="1841864" y="1352323"/>
              <a:ext cx="1052700" cy="1839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August 2021</a:t>
              </a:r>
              <a:endParaRPr b="1">
                <a:solidFill>
                  <a:schemeClr val="dk1"/>
                </a:solidFill>
                <a:latin typeface="Fira Sans"/>
                <a:ea typeface="Fira Sans"/>
                <a:cs typeface="Fira Sans"/>
                <a:sym typeface="Fira Sans"/>
              </a:endParaRPr>
            </a:p>
          </p:txBody>
        </p:sp>
        <p:sp>
          <p:nvSpPr>
            <p:cNvPr id="846" name="Google Shape;846;p27"/>
            <p:cNvSpPr txBox="1"/>
            <p:nvPr/>
          </p:nvSpPr>
          <p:spPr>
            <a:xfrm>
              <a:off x="1841864" y="1573555"/>
              <a:ext cx="1894200" cy="1073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300">
                  <a:solidFill>
                    <a:schemeClr val="dk1"/>
                  </a:solidFill>
                  <a:latin typeface="Fira Sans"/>
                  <a:ea typeface="Fira Sans"/>
                  <a:cs typeface="Fira Sans"/>
                  <a:sym typeface="Fira Sans"/>
                </a:rPr>
                <a:t>Port in Houston attack which extended into: telecommunications companies, government agencies, power plants, and water treatment facilities.</a:t>
              </a:r>
              <a:endParaRPr sz="1300">
                <a:solidFill>
                  <a:schemeClr val="dk1"/>
                </a:solidFill>
                <a:latin typeface="Fira Sans"/>
                <a:ea typeface="Fira Sans"/>
                <a:cs typeface="Fira Sans"/>
                <a:sym typeface="Fira Sans"/>
              </a:endParaRPr>
            </a:p>
          </p:txBody>
        </p:sp>
      </p:grpSp>
      <p:grpSp>
        <p:nvGrpSpPr>
          <p:cNvPr id="847" name="Google Shape;847;p27"/>
          <p:cNvGrpSpPr/>
          <p:nvPr/>
        </p:nvGrpSpPr>
        <p:grpSpPr>
          <a:xfrm>
            <a:off x="5789345" y="473916"/>
            <a:ext cx="2705865" cy="2091655"/>
            <a:chOff x="1811171" y="3421323"/>
            <a:chExt cx="1052702" cy="1298439"/>
          </a:xfrm>
        </p:grpSpPr>
        <p:sp>
          <p:nvSpPr>
            <p:cNvPr id="848" name="Google Shape;848;p27"/>
            <p:cNvSpPr txBox="1"/>
            <p:nvPr/>
          </p:nvSpPr>
          <p:spPr>
            <a:xfrm>
              <a:off x="1811171" y="3421323"/>
              <a:ext cx="1052700" cy="2001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May 2023  </a:t>
              </a:r>
              <a:endParaRPr b="1">
                <a:solidFill>
                  <a:schemeClr val="dk1"/>
                </a:solidFill>
                <a:latin typeface="Fira Sans"/>
                <a:ea typeface="Fira Sans"/>
                <a:cs typeface="Fira Sans"/>
                <a:sym typeface="Fira Sans"/>
              </a:endParaRPr>
            </a:p>
          </p:txBody>
        </p:sp>
        <p:sp>
          <p:nvSpPr>
            <p:cNvPr id="849" name="Google Shape;849;p27"/>
            <p:cNvSpPr txBox="1"/>
            <p:nvPr/>
          </p:nvSpPr>
          <p:spPr>
            <a:xfrm>
              <a:off x="1811172" y="3760962"/>
              <a:ext cx="1052700" cy="9588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Volt Typhoon continues to attack critical infrastructure: communications, manufacturing, utility, transportation, construction, maritime, government, information technology, and education.  Microsoft security analysts identify these series of attacks based off the TTPs, </a:t>
              </a:r>
              <a:r>
                <a:rPr lang="en" sz="1200">
                  <a:solidFill>
                    <a:schemeClr val="dk1"/>
                  </a:solidFill>
                  <a:latin typeface="Fira Sans"/>
                  <a:ea typeface="Fira Sans"/>
                  <a:cs typeface="Fira Sans"/>
                  <a:sym typeface="Fira Sans"/>
                </a:rPr>
                <a:t>particularly</a:t>
              </a:r>
              <a:r>
                <a:rPr lang="en" sz="1200">
                  <a:solidFill>
                    <a:schemeClr val="dk1"/>
                  </a:solidFill>
                  <a:latin typeface="Fira Sans"/>
                  <a:ea typeface="Fira Sans"/>
                  <a:cs typeface="Fira Sans"/>
                  <a:sym typeface="Fira Sans"/>
                </a:rPr>
                <a:t> living-off-the-land techniques. </a:t>
              </a:r>
              <a:endParaRPr sz="1200">
                <a:solidFill>
                  <a:schemeClr val="dk1"/>
                </a:solidFill>
                <a:latin typeface="Fira Sans"/>
                <a:ea typeface="Fira Sans"/>
                <a:cs typeface="Fira Sans"/>
                <a:sym typeface="Fira Sans"/>
              </a:endParaRPr>
            </a:p>
          </p:txBody>
        </p:sp>
      </p:grpSp>
      <p:grpSp>
        <p:nvGrpSpPr>
          <p:cNvPr id="850" name="Google Shape;850;p27"/>
          <p:cNvGrpSpPr/>
          <p:nvPr/>
        </p:nvGrpSpPr>
        <p:grpSpPr>
          <a:xfrm>
            <a:off x="1812950" y="3002750"/>
            <a:ext cx="5162800" cy="1801800"/>
            <a:chOff x="695900" y="964625"/>
            <a:chExt cx="5162800" cy="1801800"/>
          </a:xfrm>
        </p:grpSpPr>
        <p:sp>
          <p:nvSpPr>
            <p:cNvPr id="851" name="Google Shape;851;p27"/>
            <p:cNvSpPr/>
            <p:nvPr/>
          </p:nvSpPr>
          <p:spPr>
            <a:xfrm>
              <a:off x="1143000" y="964625"/>
              <a:ext cx="4715700" cy="18018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27"/>
            <p:cNvGrpSpPr/>
            <p:nvPr/>
          </p:nvGrpSpPr>
          <p:grpSpPr>
            <a:xfrm>
              <a:off x="695900" y="1629888"/>
              <a:ext cx="982875" cy="845650"/>
              <a:chOff x="695900" y="1629888"/>
              <a:chExt cx="982875" cy="845650"/>
            </a:xfrm>
          </p:grpSpPr>
          <p:sp>
            <p:nvSpPr>
              <p:cNvPr id="853" name="Google Shape;853;p27"/>
              <p:cNvSpPr/>
              <p:nvPr/>
            </p:nvSpPr>
            <p:spPr>
              <a:xfrm>
                <a:off x="739050" y="1641188"/>
                <a:ext cx="774525" cy="774825"/>
              </a:xfrm>
              <a:custGeom>
                <a:rect b="b" l="l" r="r" t="t"/>
                <a:pathLst>
                  <a:path extrusionOk="0" h="30993" w="30981">
                    <a:moveTo>
                      <a:pt x="3001" y="1"/>
                    </a:moveTo>
                    <a:cubicBezTo>
                      <a:pt x="1358" y="1"/>
                      <a:pt x="1" y="1334"/>
                      <a:pt x="1" y="3001"/>
                    </a:cubicBezTo>
                    <a:lnTo>
                      <a:pt x="1" y="27992"/>
                    </a:lnTo>
                    <a:cubicBezTo>
                      <a:pt x="1" y="29647"/>
                      <a:pt x="1334" y="30993"/>
                      <a:pt x="3001" y="30993"/>
                    </a:cubicBezTo>
                    <a:lnTo>
                      <a:pt x="3001" y="30981"/>
                    </a:lnTo>
                    <a:lnTo>
                      <a:pt x="27980" y="30981"/>
                    </a:lnTo>
                    <a:cubicBezTo>
                      <a:pt x="29635" y="30981"/>
                      <a:pt x="30981" y="29647"/>
                      <a:pt x="30981" y="27980"/>
                    </a:cubicBezTo>
                    <a:lnTo>
                      <a:pt x="30981" y="3001"/>
                    </a:lnTo>
                    <a:cubicBezTo>
                      <a:pt x="30981"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727750" y="1629888"/>
                <a:ext cx="797150" cy="797150"/>
              </a:xfrm>
              <a:custGeom>
                <a:rect b="b" l="l" r="r" t="t"/>
                <a:pathLst>
                  <a:path extrusionOk="0" h="31886" w="31886">
                    <a:moveTo>
                      <a:pt x="28432" y="893"/>
                    </a:moveTo>
                    <a:cubicBezTo>
                      <a:pt x="29849" y="893"/>
                      <a:pt x="30992" y="2048"/>
                      <a:pt x="30992" y="3453"/>
                    </a:cubicBezTo>
                    <a:lnTo>
                      <a:pt x="30992" y="28432"/>
                    </a:lnTo>
                    <a:cubicBezTo>
                      <a:pt x="30992" y="29849"/>
                      <a:pt x="29849" y="30992"/>
                      <a:pt x="28432" y="30992"/>
                    </a:cubicBezTo>
                    <a:lnTo>
                      <a:pt x="3453" y="30992"/>
                    </a:lnTo>
                    <a:cubicBezTo>
                      <a:pt x="2048" y="30992"/>
                      <a:pt x="893" y="29849"/>
                      <a:pt x="893" y="28432"/>
                    </a:cubicBezTo>
                    <a:lnTo>
                      <a:pt x="893" y="3453"/>
                    </a:lnTo>
                    <a:cubicBezTo>
                      <a:pt x="893" y="2048"/>
                      <a:pt x="2048" y="893"/>
                      <a:pt x="3453" y="893"/>
                    </a:cubicBezTo>
                    <a:close/>
                    <a:moveTo>
                      <a:pt x="3453" y="0"/>
                    </a:moveTo>
                    <a:cubicBezTo>
                      <a:pt x="1548" y="0"/>
                      <a:pt x="0" y="1548"/>
                      <a:pt x="0" y="3453"/>
                    </a:cubicBezTo>
                    <a:lnTo>
                      <a:pt x="0" y="28432"/>
                    </a:lnTo>
                    <a:cubicBezTo>
                      <a:pt x="0" y="30337"/>
                      <a:pt x="1548" y="31885"/>
                      <a:pt x="3453" y="31885"/>
                    </a:cubicBezTo>
                    <a:lnTo>
                      <a:pt x="28432" y="31885"/>
                    </a:lnTo>
                    <a:cubicBezTo>
                      <a:pt x="30337" y="31885"/>
                      <a:pt x="31885" y="30337"/>
                      <a:pt x="31885" y="28432"/>
                    </a:cubicBezTo>
                    <a:lnTo>
                      <a:pt x="31885" y="3453"/>
                    </a:lnTo>
                    <a:cubicBezTo>
                      <a:pt x="31885"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809000" y="1723038"/>
                <a:ext cx="287575" cy="296500"/>
              </a:xfrm>
              <a:custGeom>
                <a:rect b="b" l="l" r="r" t="t"/>
                <a:pathLst>
                  <a:path extrusionOk="0" h="11860" w="11503">
                    <a:moveTo>
                      <a:pt x="1084" y="1"/>
                    </a:moveTo>
                    <a:cubicBezTo>
                      <a:pt x="489" y="1"/>
                      <a:pt x="1" y="489"/>
                      <a:pt x="1" y="1084"/>
                    </a:cubicBezTo>
                    <a:lnTo>
                      <a:pt x="1" y="11860"/>
                    </a:lnTo>
                    <a:lnTo>
                      <a:pt x="11502" y="11860"/>
                    </a:lnTo>
                    <a:lnTo>
                      <a:pt x="11502" y="1084"/>
                    </a:lnTo>
                    <a:cubicBezTo>
                      <a:pt x="11502" y="477"/>
                      <a:pt x="11026" y="1"/>
                      <a:pt x="10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886400" y="1757888"/>
                <a:ext cx="133075" cy="133350"/>
              </a:xfrm>
              <a:custGeom>
                <a:rect b="b" l="l" r="r" t="t"/>
                <a:pathLst>
                  <a:path extrusionOk="0" h="5334" w="5323">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859900" y="1914738"/>
                <a:ext cx="186050" cy="78300"/>
              </a:xfrm>
              <a:custGeom>
                <a:rect b="b" l="l" r="r" t="t"/>
                <a:pathLst>
                  <a:path extrusionOk="0" h="3132" w="7442">
                    <a:moveTo>
                      <a:pt x="3144" y="1"/>
                    </a:moveTo>
                    <a:cubicBezTo>
                      <a:pt x="1406" y="1"/>
                      <a:pt x="1" y="1406"/>
                      <a:pt x="1" y="3132"/>
                    </a:cubicBezTo>
                    <a:lnTo>
                      <a:pt x="7442" y="3132"/>
                    </a:lnTo>
                    <a:cubicBezTo>
                      <a:pt x="7442" y="1394"/>
                      <a:pt x="6049" y="1"/>
                      <a:pt x="4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1326625" y="2152863"/>
                <a:ext cx="352150" cy="322675"/>
              </a:xfrm>
              <a:custGeom>
                <a:rect b="b" l="l" r="r" t="t"/>
                <a:pathLst>
                  <a:path extrusionOk="0" h="12907" w="14086">
                    <a:moveTo>
                      <a:pt x="858" y="1"/>
                    </a:moveTo>
                    <a:cubicBezTo>
                      <a:pt x="382" y="1"/>
                      <a:pt x="1" y="382"/>
                      <a:pt x="1" y="858"/>
                    </a:cubicBezTo>
                    <a:lnTo>
                      <a:pt x="1" y="12050"/>
                    </a:lnTo>
                    <a:cubicBezTo>
                      <a:pt x="1" y="12526"/>
                      <a:pt x="382" y="12907"/>
                      <a:pt x="858" y="12907"/>
                    </a:cubicBezTo>
                    <a:lnTo>
                      <a:pt x="13228" y="12907"/>
                    </a:lnTo>
                    <a:cubicBezTo>
                      <a:pt x="13693" y="12907"/>
                      <a:pt x="14074" y="12538"/>
                      <a:pt x="14086" y="12050"/>
                    </a:cubicBezTo>
                    <a:lnTo>
                      <a:pt x="14086" y="858"/>
                    </a:lnTo>
                    <a:cubicBezTo>
                      <a:pt x="14086" y="382"/>
                      <a:pt x="13705" y="1"/>
                      <a:pt x="132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1376325" y="1932313"/>
                <a:ext cx="253050" cy="337250"/>
              </a:xfrm>
              <a:custGeom>
                <a:rect b="b" l="l" r="r" t="t"/>
                <a:pathLst>
                  <a:path extrusionOk="0" h="13490" w="10122">
                    <a:moveTo>
                      <a:pt x="5049" y="1226"/>
                    </a:moveTo>
                    <a:cubicBezTo>
                      <a:pt x="7157" y="1226"/>
                      <a:pt x="8871" y="2941"/>
                      <a:pt x="8871" y="5048"/>
                    </a:cubicBezTo>
                    <a:lnTo>
                      <a:pt x="8871" y="12252"/>
                    </a:lnTo>
                    <a:lnTo>
                      <a:pt x="1227" y="12252"/>
                    </a:lnTo>
                    <a:lnTo>
                      <a:pt x="1227" y="5048"/>
                    </a:lnTo>
                    <a:cubicBezTo>
                      <a:pt x="1227" y="2941"/>
                      <a:pt x="2930" y="1226"/>
                      <a:pt x="5049" y="1226"/>
                    </a:cubicBezTo>
                    <a:close/>
                    <a:moveTo>
                      <a:pt x="5061" y="0"/>
                    </a:moveTo>
                    <a:cubicBezTo>
                      <a:pt x="2275" y="0"/>
                      <a:pt x="1" y="2262"/>
                      <a:pt x="1" y="5060"/>
                    </a:cubicBezTo>
                    <a:lnTo>
                      <a:pt x="1" y="12883"/>
                    </a:lnTo>
                    <a:cubicBezTo>
                      <a:pt x="1" y="13204"/>
                      <a:pt x="275" y="13490"/>
                      <a:pt x="608" y="13490"/>
                    </a:cubicBezTo>
                    <a:lnTo>
                      <a:pt x="9502" y="13490"/>
                    </a:lnTo>
                    <a:cubicBezTo>
                      <a:pt x="9835" y="13490"/>
                      <a:pt x="10109" y="13204"/>
                      <a:pt x="10121" y="12883"/>
                    </a:cubicBezTo>
                    <a:lnTo>
                      <a:pt x="10121" y="5060"/>
                    </a:lnTo>
                    <a:cubicBezTo>
                      <a:pt x="10121" y="2286"/>
                      <a:pt x="7847" y="0"/>
                      <a:pt x="5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1446575" y="2239788"/>
                <a:ext cx="111650" cy="111650"/>
              </a:xfrm>
              <a:custGeom>
                <a:rect b="b" l="l" r="r" t="t"/>
                <a:pathLst>
                  <a:path extrusionOk="0" h="4466" w="4466">
                    <a:moveTo>
                      <a:pt x="2239" y="0"/>
                    </a:moveTo>
                    <a:cubicBezTo>
                      <a:pt x="1001" y="0"/>
                      <a:pt x="1" y="1000"/>
                      <a:pt x="1" y="2227"/>
                    </a:cubicBezTo>
                    <a:cubicBezTo>
                      <a:pt x="1" y="3465"/>
                      <a:pt x="1001" y="4465"/>
                      <a:pt x="2239" y="4465"/>
                    </a:cubicBezTo>
                    <a:cubicBezTo>
                      <a:pt x="3466" y="4465"/>
                      <a:pt x="4466" y="3465"/>
                      <a:pt x="4466" y="2227"/>
                    </a:cubicBezTo>
                    <a:cubicBezTo>
                      <a:pt x="4466" y="1000"/>
                      <a:pt x="3466" y="0"/>
                      <a:pt x="22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1477250" y="2331763"/>
                <a:ext cx="50625" cy="57775"/>
              </a:xfrm>
              <a:custGeom>
                <a:rect b="b" l="l" r="r" t="t"/>
                <a:pathLst>
                  <a:path extrusionOk="0" h="2311" w="2025">
                    <a:moveTo>
                      <a:pt x="0" y="0"/>
                    </a:moveTo>
                    <a:lnTo>
                      <a:pt x="0" y="2310"/>
                    </a:lnTo>
                    <a:lnTo>
                      <a:pt x="2024" y="2310"/>
                    </a:lnTo>
                    <a:lnTo>
                      <a:pt x="20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1136125" y="1751613"/>
                <a:ext cx="297675" cy="28325"/>
              </a:xfrm>
              <a:custGeom>
                <a:rect b="b" l="l" r="r" t="t"/>
                <a:pathLst>
                  <a:path extrusionOk="0" h="1133"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1136125" y="1822763"/>
                <a:ext cx="297675" cy="28300"/>
              </a:xfrm>
              <a:custGeom>
                <a:rect b="b" l="l" r="r" t="t"/>
                <a:pathLst>
                  <a:path extrusionOk="0" h="1132"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1136125" y="1893613"/>
                <a:ext cx="297675" cy="28300"/>
              </a:xfrm>
              <a:custGeom>
                <a:rect b="b" l="l" r="r" t="t"/>
                <a:pathLst>
                  <a:path extrusionOk="0" h="1132" w="11907">
                    <a:moveTo>
                      <a:pt x="1" y="0"/>
                    </a:moveTo>
                    <a:lnTo>
                      <a:pt x="1" y="1131"/>
                    </a:lnTo>
                    <a:lnTo>
                      <a:pt x="11907" y="1131"/>
                    </a:lnTo>
                    <a:lnTo>
                      <a:pt x="11907" y="0"/>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1136125" y="1961463"/>
                <a:ext cx="213750" cy="28300"/>
              </a:xfrm>
              <a:custGeom>
                <a:rect b="b" l="l" r="r" t="t"/>
                <a:pathLst>
                  <a:path extrusionOk="0" h="1132" w="8550">
                    <a:moveTo>
                      <a:pt x="1" y="1"/>
                    </a:moveTo>
                    <a:lnTo>
                      <a:pt x="1" y="1132"/>
                    </a:lnTo>
                    <a:lnTo>
                      <a:pt x="8549" y="1132"/>
                    </a:lnTo>
                    <a:lnTo>
                      <a:pt x="8549"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809000" y="2204063"/>
                <a:ext cx="177425" cy="24425"/>
              </a:xfrm>
              <a:custGeom>
                <a:rect b="b" l="l" r="r" t="t"/>
                <a:pathLst>
                  <a:path extrusionOk="0" h="977" w="7097">
                    <a:moveTo>
                      <a:pt x="1" y="0"/>
                    </a:moveTo>
                    <a:lnTo>
                      <a:pt x="1" y="977"/>
                    </a:lnTo>
                    <a:lnTo>
                      <a:pt x="7097" y="977"/>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809000" y="2134413"/>
                <a:ext cx="475975" cy="44375"/>
              </a:xfrm>
              <a:custGeom>
                <a:rect b="b" l="l" r="r" t="t"/>
                <a:pathLst>
                  <a:path extrusionOk="0" h="1775" w="19039">
                    <a:moveTo>
                      <a:pt x="334" y="0"/>
                    </a:moveTo>
                    <a:cubicBezTo>
                      <a:pt x="143" y="0"/>
                      <a:pt x="1" y="155"/>
                      <a:pt x="1" y="346"/>
                    </a:cubicBezTo>
                    <a:lnTo>
                      <a:pt x="1" y="1429"/>
                    </a:lnTo>
                    <a:cubicBezTo>
                      <a:pt x="1" y="1632"/>
                      <a:pt x="143" y="1774"/>
                      <a:pt x="334" y="1774"/>
                    </a:cubicBezTo>
                    <a:lnTo>
                      <a:pt x="18693" y="1774"/>
                    </a:lnTo>
                    <a:cubicBezTo>
                      <a:pt x="18884" y="1774"/>
                      <a:pt x="19039" y="1632"/>
                      <a:pt x="19039" y="1429"/>
                    </a:cubicBezTo>
                    <a:lnTo>
                      <a:pt x="19039" y="346"/>
                    </a:lnTo>
                    <a:cubicBezTo>
                      <a:pt x="19039" y="155"/>
                      <a:pt x="18884" y="0"/>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809000" y="2086488"/>
                <a:ext cx="177425" cy="24725"/>
              </a:xfrm>
              <a:custGeom>
                <a:rect b="b" l="l" r="r" t="t"/>
                <a:pathLst>
                  <a:path extrusionOk="0" h="989" w="7097">
                    <a:moveTo>
                      <a:pt x="1" y="0"/>
                    </a:moveTo>
                    <a:lnTo>
                      <a:pt x="1" y="989"/>
                    </a:lnTo>
                    <a:lnTo>
                      <a:pt x="7097" y="989"/>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700050" y="2262113"/>
                <a:ext cx="568850" cy="77400"/>
              </a:xfrm>
              <a:custGeom>
                <a:rect b="b" l="l" r="r" t="t"/>
                <a:pathLst>
                  <a:path extrusionOk="0" h="3096" w="22754">
                    <a:moveTo>
                      <a:pt x="1549" y="0"/>
                    </a:moveTo>
                    <a:cubicBezTo>
                      <a:pt x="691" y="0"/>
                      <a:pt x="1" y="703"/>
                      <a:pt x="1" y="1548"/>
                    </a:cubicBezTo>
                    <a:cubicBezTo>
                      <a:pt x="1" y="2393"/>
                      <a:pt x="691" y="3096"/>
                      <a:pt x="1549" y="3096"/>
                    </a:cubicBezTo>
                    <a:lnTo>
                      <a:pt x="21206" y="3096"/>
                    </a:lnTo>
                    <a:cubicBezTo>
                      <a:pt x="22051" y="3096"/>
                      <a:pt x="22754" y="2393"/>
                      <a:pt x="22754" y="1548"/>
                    </a:cubicBezTo>
                    <a:cubicBezTo>
                      <a:pt x="22754" y="703"/>
                      <a:pt x="22051" y="0"/>
                      <a:pt x="21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695900" y="2257938"/>
                <a:ext cx="576875" cy="85750"/>
              </a:xfrm>
              <a:custGeom>
                <a:rect b="b" l="l" r="r" t="t"/>
                <a:pathLst>
                  <a:path extrusionOk="0" h="3430" w="23075">
                    <a:moveTo>
                      <a:pt x="21372" y="334"/>
                    </a:moveTo>
                    <a:cubicBezTo>
                      <a:pt x="22134" y="334"/>
                      <a:pt x="22753" y="953"/>
                      <a:pt x="22753" y="1715"/>
                    </a:cubicBezTo>
                    <a:cubicBezTo>
                      <a:pt x="22753" y="2477"/>
                      <a:pt x="22134" y="3096"/>
                      <a:pt x="21372" y="3096"/>
                    </a:cubicBezTo>
                    <a:lnTo>
                      <a:pt x="1715" y="3096"/>
                    </a:lnTo>
                    <a:cubicBezTo>
                      <a:pt x="953" y="3096"/>
                      <a:pt x="322" y="2477"/>
                      <a:pt x="322" y="1715"/>
                    </a:cubicBezTo>
                    <a:cubicBezTo>
                      <a:pt x="322" y="953"/>
                      <a:pt x="953" y="334"/>
                      <a:pt x="1715" y="334"/>
                    </a:cubicBezTo>
                    <a:close/>
                    <a:moveTo>
                      <a:pt x="1715" y="0"/>
                    </a:moveTo>
                    <a:cubicBezTo>
                      <a:pt x="762" y="0"/>
                      <a:pt x="0" y="774"/>
                      <a:pt x="0" y="1715"/>
                    </a:cubicBezTo>
                    <a:cubicBezTo>
                      <a:pt x="0" y="2656"/>
                      <a:pt x="774" y="3429"/>
                      <a:pt x="1715" y="3429"/>
                    </a:cubicBezTo>
                    <a:lnTo>
                      <a:pt x="21372" y="3429"/>
                    </a:lnTo>
                    <a:cubicBezTo>
                      <a:pt x="22324" y="3429"/>
                      <a:pt x="23075" y="2656"/>
                      <a:pt x="23075" y="1715"/>
                    </a:cubicBezTo>
                    <a:cubicBezTo>
                      <a:pt x="23075" y="774"/>
                      <a:pt x="22313" y="0"/>
                      <a:pt x="21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839075"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932825"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1026600"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1120350"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5" name="Google Shape;875;p27"/>
          <p:cNvGrpSpPr/>
          <p:nvPr/>
        </p:nvGrpSpPr>
        <p:grpSpPr>
          <a:xfrm>
            <a:off x="2959138" y="3117311"/>
            <a:ext cx="3809237" cy="1649362"/>
            <a:chOff x="1841864" y="1352323"/>
            <a:chExt cx="1894200" cy="1294632"/>
          </a:xfrm>
        </p:grpSpPr>
        <p:sp>
          <p:nvSpPr>
            <p:cNvPr id="876" name="Google Shape;876;p27"/>
            <p:cNvSpPr txBox="1"/>
            <p:nvPr/>
          </p:nvSpPr>
          <p:spPr>
            <a:xfrm>
              <a:off x="1841864" y="1352323"/>
              <a:ext cx="1052700" cy="1839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February 2024</a:t>
              </a:r>
              <a:endParaRPr b="1">
                <a:solidFill>
                  <a:schemeClr val="dk1"/>
                </a:solidFill>
                <a:latin typeface="Fira Sans"/>
                <a:ea typeface="Fira Sans"/>
                <a:cs typeface="Fira Sans"/>
                <a:sym typeface="Fira Sans"/>
              </a:endParaRPr>
            </a:p>
          </p:txBody>
        </p:sp>
        <p:sp>
          <p:nvSpPr>
            <p:cNvPr id="877" name="Google Shape;877;p27"/>
            <p:cNvSpPr txBox="1"/>
            <p:nvPr/>
          </p:nvSpPr>
          <p:spPr>
            <a:xfrm>
              <a:off x="1841864" y="1573555"/>
              <a:ext cx="1894200" cy="1073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300">
                  <a:solidFill>
                    <a:schemeClr val="dk1"/>
                  </a:solidFill>
                  <a:latin typeface="Fira Sans"/>
                  <a:ea typeface="Fira Sans"/>
                  <a:cs typeface="Fira Sans"/>
                  <a:sym typeface="Fira Sans"/>
                </a:rPr>
                <a:t>Volt Typhoon’s botnet was disrupted by the US which led to the group changing </a:t>
              </a:r>
              <a:r>
                <a:rPr lang="en" sz="1300">
                  <a:solidFill>
                    <a:schemeClr val="dk1"/>
                  </a:solidFill>
                  <a:latin typeface="Fira Sans"/>
                  <a:ea typeface="Fira Sans"/>
                  <a:cs typeface="Fira Sans"/>
                  <a:sym typeface="Fira Sans"/>
                </a:rPr>
                <a:t>methodology</a:t>
              </a:r>
              <a:r>
                <a:rPr lang="en" sz="1300">
                  <a:solidFill>
                    <a:schemeClr val="dk1"/>
                  </a:solidFill>
                  <a:latin typeface="Fira Sans"/>
                  <a:ea typeface="Fira Sans"/>
                  <a:cs typeface="Fira Sans"/>
                  <a:sym typeface="Fira Sans"/>
                </a:rPr>
                <a:t> by re-exploiting already compromised devices such as Cisco and DrayTek routers and Axis IP cameras. From the original 1500 active bots there are now ~650.  </a:t>
              </a:r>
              <a:endParaRPr sz="1300">
                <a:solidFill>
                  <a:schemeClr val="dk1"/>
                </a:solidFill>
                <a:latin typeface="Fira Sans"/>
                <a:ea typeface="Fira Sans"/>
                <a:cs typeface="Fira Sans"/>
                <a:sym typeface="Fira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grpSp>
        <p:nvGrpSpPr>
          <p:cNvPr id="882" name="Google Shape;882;p28"/>
          <p:cNvGrpSpPr/>
          <p:nvPr/>
        </p:nvGrpSpPr>
        <p:grpSpPr>
          <a:xfrm>
            <a:off x="295213" y="605638"/>
            <a:ext cx="2249801" cy="756900"/>
            <a:chOff x="6531675" y="3071200"/>
            <a:chExt cx="2027213" cy="756900"/>
          </a:xfrm>
        </p:grpSpPr>
        <p:sp>
          <p:nvSpPr>
            <p:cNvPr id="883" name="Google Shape;883;p28"/>
            <p:cNvSpPr/>
            <p:nvPr/>
          </p:nvSpPr>
          <p:spPr>
            <a:xfrm>
              <a:off x="6805688" y="3071200"/>
              <a:ext cx="1753200" cy="7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28"/>
            <p:cNvGrpSpPr/>
            <p:nvPr/>
          </p:nvGrpSpPr>
          <p:grpSpPr>
            <a:xfrm>
              <a:off x="6531675" y="3168424"/>
              <a:ext cx="545258" cy="533407"/>
              <a:chOff x="6653400" y="3287849"/>
              <a:chExt cx="545258" cy="533407"/>
            </a:xfrm>
          </p:grpSpPr>
          <p:sp>
            <p:nvSpPr>
              <p:cNvPr id="885" name="Google Shape;885;p28"/>
              <p:cNvSpPr/>
              <p:nvPr/>
            </p:nvSpPr>
            <p:spPr>
              <a:xfrm>
                <a:off x="6674238" y="3318488"/>
                <a:ext cx="502734" cy="502768"/>
              </a:xfrm>
              <a:custGeom>
                <a:rect b="b" l="l" r="r" t="t"/>
                <a:pathLst>
                  <a:path extrusionOk="0" h="13800" w="13800">
                    <a:moveTo>
                      <a:pt x="6906" y="1"/>
                    </a:moveTo>
                    <a:cubicBezTo>
                      <a:pt x="3096" y="1"/>
                      <a:pt x="0" y="3096"/>
                      <a:pt x="0" y="6906"/>
                    </a:cubicBezTo>
                    <a:cubicBezTo>
                      <a:pt x="0" y="10716"/>
                      <a:pt x="3096" y="13800"/>
                      <a:pt x="6906" y="13800"/>
                    </a:cubicBezTo>
                    <a:cubicBezTo>
                      <a:pt x="10716" y="13800"/>
                      <a:pt x="13800" y="10716"/>
                      <a:pt x="13800" y="6906"/>
                    </a:cubicBezTo>
                    <a:cubicBezTo>
                      <a:pt x="13800" y="3096"/>
                      <a:pt x="10716" y="1"/>
                      <a:pt x="6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a:off x="6841238" y="3446435"/>
                <a:ext cx="219491" cy="291970"/>
              </a:xfrm>
              <a:custGeom>
                <a:rect b="b" l="l" r="r" t="t"/>
                <a:pathLst>
                  <a:path extrusionOk="0" h="8014" w="6025">
                    <a:moveTo>
                      <a:pt x="0" y="1"/>
                    </a:moveTo>
                    <a:lnTo>
                      <a:pt x="0" y="8014"/>
                    </a:lnTo>
                    <a:lnTo>
                      <a:pt x="6025" y="8014"/>
                    </a:lnTo>
                    <a:lnTo>
                      <a:pt x="60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8"/>
              <p:cNvSpPr/>
              <p:nvPr/>
            </p:nvSpPr>
            <p:spPr>
              <a:xfrm>
                <a:off x="6900220" y="3532777"/>
                <a:ext cx="101093" cy="9145"/>
              </a:xfrm>
              <a:custGeom>
                <a:rect b="b" l="l" r="r" t="t"/>
                <a:pathLst>
                  <a:path extrusionOk="0" h="251" w="2775">
                    <a:moveTo>
                      <a:pt x="0" y="0"/>
                    </a:moveTo>
                    <a:lnTo>
                      <a:pt x="0" y="250"/>
                    </a:lnTo>
                    <a:lnTo>
                      <a:pt x="2774" y="250"/>
                    </a:lnTo>
                    <a:lnTo>
                      <a:pt x="27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a:off x="6860292" y="3563998"/>
                <a:ext cx="181349" cy="9145"/>
              </a:xfrm>
              <a:custGeom>
                <a:rect b="b" l="l" r="r" t="t"/>
                <a:pathLst>
                  <a:path extrusionOk="0" h="251" w="4978">
                    <a:moveTo>
                      <a:pt x="1" y="0"/>
                    </a:moveTo>
                    <a:lnTo>
                      <a:pt x="1" y="251"/>
                    </a:lnTo>
                    <a:lnTo>
                      <a:pt x="4978" y="251"/>
                    </a:lnTo>
                    <a:lnTo>
                      <a:pt x="49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a:off x="6860292" y="3583088"/>
                <a:ext cx="181349" cy="9145"/>
              </a:xfrm>
              <a:custGeom>
                <a:rect b="b" l="l" r="r" t="t"/>
                <a:pathLst>
                  <a:path extrusionOk="0" h="251" w="4978">
                    <a:moveTo>
                      <a:pt x="1" y="0"/>
                    </a:moveTo>
                    <a:lnTo>
                      <a:pt x="1" y="250"/>
                    </a:lnTo>
                    <a:lnTo>
                      <a:pt x="4978" y="250"/>
                    </a:lnTo>
                    <a:lnTo>
                      <a:pt x="49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a:off x="6860292" y="3602616"/>
                <a:ext cx="181349" cy="9145"/>
              </a:xfrm>
              <a:custGeom>
                <a:rect b="b" l="l" r="r" t="t"/>
                <a:pathLst>
                  <a:path extrusionOk="0" h="251" w="4978">
                    <a:moveTo>
                      <a:pt x="1" y="0"/>
                    </a:moveTo>
                    <a:lnTo>
                      <a:pt x="1" y="250"/>
                    </a:lnTo>
                    <a:lnTo>
                      <a:pt x="4978" y="250"/>
                    </a:lnTo>
                    <a:lnTo>
                      <a:pt x="49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a:off x="6860292" y="3622106"/>
                <a:ext cx="181349" cy="8744"/>
              </a:xfrm>
              <a:custGeom>
                <a:rect b="b" l="l" r="r" t="t"/>
                <a:pathLst>
                  <a:path extrusionOk="0" h="240" w="4978">
                    <a:moveTo>
                      <a:pt x="1" y="1"/>
                    </a:moveTo>
                    <a:lnTo>
                      <a:pt x="1" y="239"/>
                    </a:lnTo>
                    <a:lnTo>
                      <a:pt x="4978" y="239"/>
                    </a:lnTo>
                    <a:lnTo>
                      <a:pt x="49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a:off x="6860292" y="3641634"/>
                <a:ext cx="181349" cy="8707"/>
              </a:xfrm>
              <a:custGeom>
                <a:rect b="b" l="l" r="r" t="t"/>
                <a:pathLst>
                  <a:path extrusionOk="0" h="239" w="4978">
                    <a:moveTo>
                      <a:pt x="1" y="1"/>
                    </a:moveTo>
                    <a:lnTo>
                      <a:pt x="1" y="239"/>
                    </a:lnTo>
                    <a:lnTo>
                      <a:pt x="4978" y="239"/>
                    </a:lnTo>
                    <a:lnTo>
                      <a:pt x="49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a:off x="6860292" y="3660724"/>
                <a:ext cx="90711" cy="9145"/>
              </a:xfrm>
              <a:custGeom>
                <a:rect b="b" l="l" r="r" t="t"/>
                <a:pathLst>
                  <a:path extrusionOk="0" h="251" w="2490">
                    <a:moveTo>
                      <a:pt x="1" y="1"/>
                    </a:moveTo>
                    <a:lnTo>
                      <a:pt x="1" y="251"/>
                    </a:lnTo>
                    <a:lnTo>
                      <a:pt x="2489" y="251"/>
                    </a:lnTo>
                    <a:lnTo>
                      <a:pt x="24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a:off x="6974831" y="3620394"/>
                <a:ext cx="223826" cy="194367"/>
              </a:xfrm>
              <a:custGeom>
                <a:rect b="b" l="l" r="r" t="t"/>
                <a:pathLst>
                  <a:path extrusionOk="0" h="5335" w="6144">
                    <a:moveTo>
                      <a:pt x="0" y="0"/>
                    </a:moveTo>
                    <a:lnTo>
                      <a:pt x="0" y="5334"/>
                    </a:lnTo>
                    <a:lnTo>
                      <a:pt x="6144" y="5334"/>
                    </a:lnTo>
                    <a:lnTo>
                      <a:pt x="61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6989586" y="3638173"/>
                <a:ext cx="194318" cy="138844"/>
              </a:xfrm>
              <a:custGeom>
                <a:rect b="b" l="l" r="r" t="t"/>
                <a:pathLst>
                  <a:path extrusionOk="0" h="3811" w="5334">
                    <a:moveTo>
                      <a:pt x="0" y="0"/>
                    </a:moveTo>
                    <a:lnTo>
                      <a:pt x="0" y="3810"/>
                    </a:lnTo>
                    <a:lnTo>
                      <a:pt x="5334" y="3810"/>
                    </a:lnTo>
                    <a:lnTo>
                      <a:pt x="53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a:off x="7047256" y="3679376"/>
                <a:ext cx="78980" cy="78548"/>
              </a:xfrm>
              <a:custGeom>
                <a:rect b="b" l="l" r="r" t="t"/>
                <a:pathLst>
                  <a:path extrusionOk="0" h="2156" w="2168">
                    <a:moveTo>
                      <a:pt x="1084" y="1"/>
                    </a:moveTo>
                    <a:cubicBezTo>
                      <a:pt x="489" y="1"/>
                      <a:pt x="1" y="489"/>
                      <a:pt x="1" y="1084"/>
                    </a:cubicBezTo>
                    <a:cubicBezTo>
                      <a:pt x="1" y="1679"/>
                      <a:pt x="489" y="2156"/>
                      <a:pt x="1084" y="2156"/>
                    </a:cubicBezTo>
                    <a:cubicBezTo>
                      <a:pt x="1679" y="2156"/>
                      <a:pt x="2167" y="1679"/>
                      <a:pt x="2167" y="1084"/>
                    </a:cubicBezTo>
                    <a:cubicBezTo>
                      <a:pt x="2167" y="489"/>
                      <a:pt x="1679" y="1"/>
                      <a:pt x="1084" y="1"/>
                    </a:cubicBezTo>
                    <a:close/>
                  </a:path>
                </a:pathLst>
              </a:custGeom>
              <a:solidFill>
                <a:srgbClr val="293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a:off x="6989586" y="3699778"/>
                <a:ext cx="194318" cy="77237"/>
              </a:xfrm>
              <a:custGeom>
                <a:rect b="b" l="l" r="r" t="t"/>
                <a:pathLst>
                  <a:path extrusionOk="0" h="2120" w="5334">
                    <a:moveTo>
                      <a:pt x="1357" y="0"/>
                    </a:moveTo>
                    <a:lnTo>
                      <a:pt x="0" y="1084"/>
                    </a:lnTo>
                    <a:lnTo>
                      <a:pt x="0" y="2119"/>
                    </a:lnTo>
                    <a:lnTo>
                      <a:pt x="5334" y="2119"/>
                    </a:lnTo>
                    <a:lnTo>
                      <a:pt x="5334" y="1084"/>
                    </a:lnTo>
                    <a:lnTo>
                      <a:pt x="4215" y="0"/>
                    </a:lnTo>
                    <a:lnTo>
                      <a:pt x="2667" y="1393"/>
                    </a:lnTo>
                    <a:lnTo>
                      <a:pt x="13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6653400" y="3287849"/>
                <a:ext cx="355703" cy="175568"/>
              </a:xfrm>
              <a:custGeom>
                <a:rect b="b" l="l" r="r" t="t"/>
                <a:pathLst>
                  <a:path extrusionOk="0" h="4819" w="9764">
                    <a:moveTo>
                      <a:pt x="6125" y="0"/>
                    </a:moveTo>
                    <a:cubicBezTo>
                      <a:pt x="5597" y="0"/>
                      <a:pt x="5070" y="310"/>
                      <a:pt x="4894" y="937"/>
                    </a:cubicBezTo>
                    <a:cubicBezTo>
                      <a:pt x="4754" y="874"/>
                      <a:pt x="4608" y="844"/>
                      <a:pt x="4464" y="844"/>
                    </a:cubicBezTo>
                    <a:cubicBezTo>
                      <a:pt x="3987" y="844"/>
                      <a:pt x="3540" y="1171"/>
                      <a:pt x="3430" y="1675"/>
                    </a:cubicBezTo>
                    <a:lnTo>
                      <a:pt x="3406" y="1675"/>
                    </a:lnTo>
                    <a:cubicBezTo>
                      <a:pt x="2858" y="1675"/>
                      <a:pt x="2370" y="2020"/>
                      <a:pt x="2191" y="2532"/>
                    </a:cubicBezTo>
                    <a:cubicBezTo>
                      <a:pt x="2077" y="2494"/>
                      <a:pt x="1964" y="2477"/>
                      <a:pt x="1853" y="2477"/>
                    </a:cubicBezTo>
                    <a:cubicBezTo>
                      <a:pt x="1202" y="2477"/>
                      <a:pt x="661" y="3092"/>
                      <a:pt x="834" y="3794"/>
                    </a:cubicBezTo>
                    <a:cubicBezTo>
                      <a:pt x="346" y="3901"/>
                      <a:pt x="1" y="4330"/>
                      <a:pt x="1" y="4818"/>
                    </a:cubicBezTo>
                    <a:lnTo>
                      <a:pt x="9764" y="4818"/>
                    </a:lnTo>
                    <a:cubicBezTo>
                      <a:pt x="9764" y="4425"/>
                      <a:pt x="9549" y="4068"/>
                      <a:pt x="9216" y="3890"/>
                    </a:cubicBezTo>
                    <a:cubicBezTo>
                      <a:pt x="9609" y="3104"/>
                      <a:pt x="9109" y="2163"/>
                      <a:pt x="8240" y="2044"/>
                    </a:cubicBezTo>
                    <a:lnTo>
                      <a:pt x="8240" y="2032"/>
                    </a:lnTo>
                    <a:cubicBezTo>
                      <a:pt x="8240" y="1520"/>
                      <a:pt x="7883" y="1080"/>
                      <a:pt x="7383" y="984"/>
                    </a:cubicBezTo>
                    <a:cubicBezTo>
                      <a:pt x="7219" y="331"/>
                      <a:pt x="6672" y="0"/>
                      <a:pt x="61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6727355" y="3375649"/>
                <a:ext cx="104445" cy="144455"/>
              </a:xfrm>
              <a:custGeom>
                <a:rect b="b" l="l" r="r" t="t"/>
                <a:pathLst>
                  <a:path extrusionOk="0" h="3965" w="2867">
                    <a:moveTo>
                      <a:pt x="1441" y="0"/>
                    </a:moveTo>
                    <a:cubicBezTo>
                      <a:pt x="1301" y="0"/>
                      <a:pt x="1162" y="92"/>
                      <a:pt x="1162" y="277"/>
                    </a:cubicBezTo>
                    <a:lnTo>
                      <a:pt x="1162" y="3027"/>
                    </a:lnTo>
                    <a:lnTo>
                      <a:pt x="602" y="2468"/>
                    </a:lnTo>
                    <a:cubicBezTo>
                      <a:pt x="539" y="2402"/>
                      <a:pt x="468" y="2375"/>
                      <a:pt x="400" y="2375"/>
                    </a:cubicBezTo>
                    <a:cubicBezTo>
                      <a:pt x="185" y="2375"/>
                      <a:pt x="1" y="2650"/>
                      <a:pt x="209" y="2849"/>
                    </a:cubicBezTo>
                    <a:lnTo>
                      <a:pt x="1245" y="3885"/>
                    </a:lnTo>
                    <a:cubicBezTo>
                      <a:pt x="1298" y="3938"/>
                      <a:pt x="1370" y="3965"/>
                      <a:pt x="1441" y="3965"/>
                    </a:cubicBezTo>
                    <a:cubicBezTo>
                      <a:pt x="1513" y="3965"/>
                      <a:pt x="1584" y="3938"/>
                      <a:pt x="1638" y="3885"/>
                    </a:cubicBezTo>
                    <a:lnTo>
                      <a:pt x="2674" y="2849"/>
                    </a:lnTo>
                    <a:cubicBezTo>
                      <a:pt x="2866" y="2647"/>
                      <a:pt x="2684" y="2374"/>
                      <a:pt x="2471" y="2374"/>
                    </a:cubicBezTo>
                    <a:cubicBezTo>
                      <a:pt x="2407" y="2374"/>
                      <a:pt x="2341" y="2399"/>
                      <a:pt x="2281" y="2456"/>
                    </a:cubicBezTo>
                    <a:lnTo>
                      <a:pt x="1721" y="3015"/>
                    </a:lnTo>
                    <a:lnTo>
                      <a:pt x="1721" y="277"/>
                    </a:lnTo>
                    <a:cubicBezTo>
                      <a:pt x="1721" y="92"/>
                      <a:pt x="1581" y="0"/>
                      <a:pt x="14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6831183" y="3375539"/>
                <a:ext cx="103826" cy="144783"/>
              </a:xfrm>
              <a:custGeom>
                <a:rect b="b" l="l" r="r" t="t"/>
                <a:pathLst>
                  <a:path extrusionOk="0" h="3974" w="2850">
                    <a:moveTo>
                      <a:pt x="1425" y="0"/>
                    </a:moveTo>
                    <a:cubicBezTo>
                      <a:pt x="1354" y="0"/>
                      <a:pt x="1282" y="30"/>
                      <a:pt x="1229" y="90"/>
                    </a:cubicBezTo>
                    <a:lnTo>
                      <a:pt x="205" y="1113"/>
                    </a:lnTo>
                    <a:lnTo>
                      <a:pt x="193" y="1113"/>
                    </a:lnTo>
                    <a:cubicBezTo>
                      <a:pt x="0" y="1315"/>
                      <a:pt x="182" y="1588"/>
                      <a:pt x="396" y="1588"/>
                    </a:cubicBezTo>
                    <a:cubicBezTo>
                      <a:pt x="459" y="1588"/>
                      <a:pt x="526" y="1564"/>
                      <a:pt x="586" y="1506"/>
                    </a:cubicBezTo>
                    <a:lnTo>
                      <a:pt x="1145" y="947"/>
                    </a:lnTo>
                    <a:lnTo>
                      <a:pt x="1145" y="3697"/>
                    </a:lnTo>
                    <a:cubicBezTo>
                      <a:pt x="1145" y="3882"/>
                      <a:pt x="1285" y="3974"/>
                      <a:pt x="1425" y="3974"/>
                    </a:cubicBezTo>
                    <a:cubicBezTo>
                      <a:pt x="1565" y="3974"/>
                      <a:pt x="1705" y="3882"/>
                      <a:pt x="1705" y="3697"/>
                    </a:cubicBezTo>
                    <a:lnTo>
                      <a:pt x="1705" y="947"/>
                    </a:lnTo>
                    <a:lnTo>
                      <a:pt x="2264" y="1506"/>
                    </a:lnTo>
                    <a:cubicBezTo>
                      <a:pt x="2324" y="1564"/>
                      <a:pt x="2391" y="1588"/>
                      <a:pt x="2454" y="1588"/>
                    </a:cubicBezTo>
                    <a:cubicBezTo>
                      <a:pt x="2668" y="1588"/>
                      <a:pt x="2850" y="1315"/>
                      <a:pt x="2657" y="1113"/>
                    </a:cubicBezTo>
                    <a:lnTo>
                      <a:pt x="1621" y="90"/>
                    </a:lnTo>
                    <a:cubicBezTo>
                      <a:pt x="1568" y="30"/>
                      <a:pt x="1496" y="0"/>
                      <a:pt x="14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1" name="Google Shape;901;p28"/>
          <p:cNvSpPr txBox="1"/>
          <p:nvPr/>
        </p:nvSpPr>
        <p:spPr>
          <a:xfrm>
            <a:off x="3245871" y="174675"/>
            <a:ext cx="32094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2300">
                <a:solidFill>
                  <a:schemeClr val="dk1"/>
                </a:solidFill>
                <a:latin typeface="Fira Sans"/>
                <a:ea typeface="Fira Sans"/>
                <a:cs typeface="Fira Sans"/>
                <a:sym typeface="Fira Sans"/>
              </a:rPr>
              <a:t>SIGNATURE</a:t>
            </a:r>
            <a:r>
              <a:rPr b="1" lang="en" sz="2300">
                <a:solidFill>
                  <a:schemeClr val="dk1"/>
                </a:solidFill>
                <a:latin typeface="Fira Sans"/>
                <a:ea typeface="Fira Sans"/>
                <a:cs typeface="Fira Sans"/>
                <a:sym typeface="Fira Sans"/>
              </a:rPr>
              <a:t> ATTACKS</a:t>
            </a:r>
            <a:endParaRPr b="1" sz="2300">
              <a:solidFill>
                <a:schemeClr val="dk1"/>
              </a:solidFill>
              <a:latin typeface="Fira Sans"/>
              <a:ea typeface="Fira Sans"/>
              <a:cs typeface="Fira Sans"/>
              <a:sym typeface="Fira Sans"/>
            </a:endParaRPr>
          </a:p>
        </p:txBody>
      </p:sp>
      <p:grpSp>
        <p:nvGrpSpPr>
          <p:cNvPr id="902" name="Google Shape;902;p28"/>
          <p:cNvGrpSpPr/>
          <p:nvPr/>
        </p:nvGrpSpPr>
        <p:grpSpPr>
          <a:xfrm>
            <a:off x="352718" y="4214475"/>
            <a:ext cx="2220107" cy="756900"/>
            <a:chOff x="572030" y="3071200"/>
            <a:chExt cx="2000457" cy="756900"/>
          </a:xfrm>
        </p:grpSpPr>
        <p:sp>
          <p:nvSpPr>
            <p:cNvPr id="903" name="Google Shape;903;p28"/>
            <p:cNvSpPr/>
            <p:nvPr/>
          </p:nvSpPr>
          <p:spPr>
            <a:xfrm>
              <a:off x="819288" y="3071200"/>
              <a:ext cx="1753200" cy="7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4" name="Google Shape;904;p28"/>
            <p:cNvGrpSpPr/>
            <p:nvPr/>
          </p:nvGrpSpPr>
          <p:grpSpPr>
            <a:xfrm>
              <a:off x="572030" y="3199063"/>
              <a:ext cx="510569" cy="502769"/>
              <a:chOff x="572030" y="3199063"/>
              <a:chExt cx="510569" cy="502769"/>
            </a:xfrm>
          </p:grpSpPr>
          <p:sp>
            <p:nvSpPr>
              <p:cNvPr id="905" name="Google Shape;905;p28"/>
              <p:cNvSpPr/>
              <p:nvPr/>
            </p:nvSpPr>
            <p:spPr>
              <a:xfrm>
                <a:off x="572030" y="3199063"/>
                <a:ext cx="503171" cy="502769"/>
              </a:xfrm>
              <a:custGeom>
                <a:rect b="b" l="l" r="r" t="t"/>
                <a:pathLst>
                  <a:path extrusionOk="0" h="13800" w="13812">
                    <a:moveTo>
                      <a:pt x="6906" y="1"/>
                    </a:moveTo>
                    <a:cubicBezTo>
                      <a:pt x="3096" y="1"/>
                      <a:pt x="1" y="3096"/>
                      <a:pt x="1" y="6906"/>
                    </a:cubicBezTo>
                    <a:cubicBezTo>
                      <a:pt x="1" y="10716"/>
                      <a:pt x="3096" y="13800"/>
                      <a:pt x="6906" y="13800"/>
                    </a:cubicBezTo>
                    <a:cubicBezTo>
                      <a:pt x="10716" y="13800"/>
                      <a:pt x="13812" y="10716"/>
                      <a:pt x="13812" y="6906"/>
                    </a:cubicBezTo>
                    <a:cubicBezTo>
                      <a:pt x="13812" y="3096"/>
                      <a:pt x="10716" y="1"/>
                      <a:pt x="6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667881" y="3304459"/>
                <a:ext cx="414719" cy="383926"/>
              </a:xfrm>
              <a:custGeom>
                <a:rect b="b" l="l" r="r" t="t"/>
                <a:pathLst>
                  <a:path extrusionOk="0" h="10538" w="11384">
                    <a:moveTo>
                      <a:pt x="180" y="1"/>
                    </a:moveTo>
                    <a:cubicBezTo>
                      <a:pt x="84" y="1"/>
                      <a:pt x="1" y="84"/>
                      <a:pt x="1" y="179"/>
                    </a:cubicBezTo>
                    <a:lnTo>
                      <a:pt x="1" y="7847"/>
                    </a:lnTo>
                    <a:cubicBezTo>
                      <a:pt x="1" y="7942"/>
                      <a:pt x="84" y="8014"/>
                      <a:pt x="180" y="8014"/>
                    </a:cubicBezTo>
                    <a:lnTo>
                      <a:pt x="4918" y="8014"/>
                    </a:lnTo>
                    <a:lnTo>
                      <a:pt x="4382" y="9895"/>
                    </a:lnTo>
                    <a:lnTo>
                      <a:pt x="4061" y="9895"/>
                    </a:lnTo>
                    <a:cubicBezTo>
                      <a:pt x="3620" y="9895"/>
                      <a:pt x="3620" y="10538"/>
                      <a:pt x="4061" y="10538"/>
                    </a:cubicBezTo>
                    <a:lnTo>
                      <a:pt x="7335" y="10538"/>
                    </a:lnTo>
                    <a:cubicBezTo>
                      <a:pt x="7764" y="10538"/>
                      <a:pt x="7764" y="9895"/>
                      <a:pt x="7335" y="9895"/>
                    </a:cubicBezTo>
                    <a:lnTo>
                      <a:pt x="7002" y="9895"/>
                    </a:lnTo>
                    <a:lnTo>
                      <a:pt x="6466" y="8014"/>
                    </a:lnTo>
                    <a:lnTo>
                      <a:pt x="11205" y="8014"/>
                    </a:lnTo>
                    <a:cubicBezTo>
                      <a:pt x="11312" y="8014"/>
                      <a:pt x="11383" y="7942"/>
                      <a:pt x="11383" y="7847"/>
                    </a:cubicBezTo>
                    <a:lnTo>
                      <a:pt x="11383" y="179"/>
                    </a:lnTo>
                    <a:cubicBezTo>
                      <a:pt x="11383" y="84"/>
                      <a:pt x="11312" y="1"/>
                      <a:pt x="11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688282" y="3325735"/>
                <a:ext cx="373918" cy="249453"/>
              </a:xfrm>
              <a:custGeom>
                <a:rect b="b" l="l" r="r" t="t"/>
                <a:pathLst>
                  <a:path extrusionOk="0" h="6847" w="10264">
                    <a:moveTo>
                      <a:pt x="120" y="0"/>
                    </a:moveTo>
                    <a:cubicBezTo>
                      <a:pt x="60" y="0"/>
                      <a:pt x="1" y="48"/>
                      <a:pt x="1" y="107"/>
                    </a:cubicBezTo>
                    <a:lnTo>
                      <a:pt x="1" y="6739"/>
                    </a:lnTo>
                    <a:cubicBezTo>
                      <a:pt x="1" y="6799"/>
                      <a:pt x="60" y="6846"/>
                      <a:pt x="120" y="6846"/>
                    </a:cubicBezTo>
                    <a:lnTo>
                      <a:pt x="10145" y="6846"/>
                    </a:lnTo>
                    <a:cubicBezTo>
                      <a:pt x="10216" y="6846"/>
                      <a:pt x="10264" y="6799"/>
                      <a:pt x="10264" y="6739"/>
                    </a:cubicBezTo>
                    <a:lnTo>
                      <a:pt x="10264" y="107"/>
                    </a:lnTo>
                    <a:cubicBezTo>
                      <a:pt x="10264" y="48"/>
                      <a:pt x="10216" y="0"/>
                      <a:pt x="101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a:off x="740779" y="3388615"/>
                <a:ext cx="269363" cy="161396"/>
              </a:xfrm>
              <a:custGeom>
                <a:rect b="b" l="l" r="r" t="t"/>
                <a:pathLst>
                  <a:path extrusionOk="0" h="4430" w="7394">
                    <a:moveTo>
                      <a:pt x="143" y="1"/>
                    </a:moveTo>
                    <a:cubicBezTo>
                      <a:pt x="60" y="1"/>
                      <a:pt x="0" y="72"/>
                      <a:pt x="0" y="143"/>
                    </a:cubicBezTo>
                    <a:lnTo>
                      <a:pt x="0" y="4287"/>
                    </a:lnTo>
                    <a:cubicBezTo>
                      <a:pt x="0" y="4370"/>
                      <a:pt x="60" y="4430"/>
                      <a:pt x="143" y="4430"/>
                    </a:cubicBezTo>
                    <a:lnTo>
                      <a:pt x="7251" y="4430"/>
                    </a:lnTo>
                    <a:cubicBezTo>
                      <a:pt x="7323" y="4430"/>
                      <a:pt x="7394" y="4370"/>
                      <a:pt x="7394" y="4287"/>
                    </a:cubicBezTo>
                    <a:lnTo>
                      <a:pt x="7394" y="143"/>
                    </a:lnTo>
                    <a:cubicBezTo>
                      <a:pt x="7394" y="72"/>
                      <a:pt x="7323" y="1"/>
                      <a:pt x="7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a:off x="780234" y="3410729"/>
                <a:ext cx="217341" cy="21750"/>
              </a:xfrm>
              <a:custGeom>
                <a:rect b="b" l="l" r="r" t="t"/>
                <a:pathLst>
                  <a:path extrusionOk="0" h="597" w="5966">
                    <a:moveTo>
                      <a:pt x="1" y="1"/>
                    </a:moveTo>
                    <a:lnTo>
                      <a:pt x="1" y="596"/>
                    </a:lnTo>
                    <a:lnTo>
                      <a:pt x="5668" y="596"/>
                    </a:lnTo>
                    <a:cubicBezTo>
                      <a:pt x="5823" y="596"/>
                      <a:pt x="5966" y="453"/>
                      <a:pt x="5966" y="298"/>
                    </a:cubicBezTo>
                    <a:cubicBezTo>
                      <a:pt x="5966" y="132"/>
                      <a:pt x="5823" y="1"/>
                      <a:pt x="5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829510" y="3401184"/>
                <a:ext cx="38215" cy="38655"/>
              </a:xfrm>
              <a:custGeom>
                <a:rect b="b" l="l" r="r" t="t"/>
                <a:pathLst>
                  <a:path extrusionOk="0" h="1061" w="1049">
                    <a:moveTo>
                      <a:pt x="524" y="1"/>
                    </a:moveTo>
                    <a:cubicBezTo>
                      <a:pt x="239" y="1"/>
                      <a:pt x="0" y="239"/>
                      <a:pt x="0" y="537"/>
                    </a:cubicBezTo>
                    <a:cubicBezTo>
                      <a:pt x="0" y="822"/>
                      <a:pt x="239" y="1061"/>
                      <a:pt x="524" y="1061"/>
                    </a:cubicBezTo>
                    <a:cubicBezTo>
                      <a:pt x="822" y="1061"/>
                      <a:pt x="1048" y="822"/>
                      <a:pt x="1048" y="537"/>
                    </a:cubicBezTo>
                    <a:cubicBezTo>
                      <a:pt x="1048" y="239"/>
                      <a:pt x="822" y="1"/>
                      <a:pt x="5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780234" y="3459328"/>
                <a:ext cx="217341" cy="21714"/>
              </a:xfrm>
              <a:custGeom>
                <a:rect b="b" l="l" r="r" t="t"/>
                <a:pathLst>
                  <a:path extrusionOk="0" h="596" w="5966">
                    <a:moveTo>
                      <a:pt x="1" y="0"/>
                    </a:moveTo>
                    <a:lnTo>
                      <a:pt x="1" y="596"/>
                    </a:lnTo>
                    <a:lnTo>
                      <a:pt x="5668" y="596"/>
                    </a:lnTo>
                    <a:cubicBezTo>
                      <a:pt x="5823" y="596"/>
                      <a:pt x="5966" y="465"/>
                      <a:pt x="5966" y="298"/>
                    </a:cubicBezTo>
                    <a:cubicBezTo>
                      <a:pt x="5966" y="131"/>
                      <a:pt x="5823" y="0"/>
                      <a:pt x="5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a:off x="829510" y="3450220"/>
                <a:ext cx="38215" cy="38618"/>
              </a:xfrm>
              <a:custGeom>
                <a:rect b="b" l="l" r="r" t="t"/>
                <a:pathLst>
                  <a:path extrusionOk="0" h="1060" w="1049">
                    <a:moveTo>
                      <a:pt x="524" y="0"/>
                    </a:moveTo>
                    <a:cubicBezTo>
                      <a:pt x="239" y="0"/>
                      <a:pt x="0" y="238"/>
                      <a:pt x="0" y="524"/>
                    </a:cubicBezTo>
                    <a:cubicBezTo>
                      <a:pt x="0" y="822"/>
                      <a:pt x="239" y="1060"/>
                      <a:pt x="524" y="1060"/>
                    </a:cubicBezTo>
                    <a:cubicBezTo>
                      <a:pt x="822" y="1060"/>
                      <a:pt x="1048" y="822"/>
                      <a:pt x="1048" y="524"/>
                    </a:cubicBezTo>
                    <a:cubicBezTo>
                      <a:pt x="1048" y="238"/>
                      <a:pt x="822" y="0"/>
                      <a:pt x="5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780234" y="3508328"/>
                <a:ext cx="217341" cy="21714"/>
              </a:xfrm>
              <a:custGeom>
                <a:rect b="b" l="l" r="r" t="t"/>
                <a:pathLst>
                  <a:path extrusionOk="0" h="596" w="5966">
                    <a:moveTo>
                      <a:pt x="1" y="1"/>
                    </a:moveTo>
                    <a:lnTo>
                      <a:pt x="1" y="596"/>
                    </a:lnTo>
                    <a:lnTo>
                      <a:pt x="5668" y="596"/>
                    </a:lnTo>
                    <a:cubicBezTo>
                      <a:pt x="5823" y="596"/>
                      <a:pt x="5966" y="465"/>
                      <a:pt x="5966" y="298"/>
                    </a:cubicBezTo>
                    <a:cubicBezTo>
                      <a:pt x="5966" y="132"/>
                      <a:pt x="5823" y="1"/>
                      <a:pt x="5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829510" y="3498783"/>
                <a:ext cx="38215" cy="38655"/>
              </a:xfrm>
              <a:custGeom>
                <a:rect b="b" l="l" r="r" t="t"/>
                <a:pathLst>
                  <a:path extrusionOk="0" h="1061" w="1049">
                    <a:moveTo>
                      <a:pt x="524" y="1"/>
                    </a:moveTo>
                    <a:cubicBezTo>
                      <a:pt x="239" y="1"/>
                      <a:pt x="0" y="239"/>
                      <a:pt x="0" y="537"/>
                    </a:cubicBezTo>
                    <a:cubicBezTo>
                      <a:pt x="0" y="822"/>
                      <a:pt x="239" y="1060"/>
                      <a:pt x="524" y="1060"/>
                    </a:cubicBezTo>
                    <a:cubicBezTo>
                      <a:pt x="822" y="1060"/>
                      <a:pt x="1048" y="822"/>
                      <a:pt x="1048" y="537"/>
                    </a:cubicBezTo>
                    <a:cubicBezTo>
                      <a:pt x="1048" y="239"/>
                      <a:pt x="822" y="1"/>
                      <a:pt x="5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974120" y="3382968"/>
                <a:ext cx="52095" cy="32571"/>
              </a:xfrm>
              <a:custGeom>
                <a:rect b="b" l="l" r="r" t="t"/>
                <a:pathLst>
                  <a:path extrusionOk="0" fill="none" h="894" w="1430">
                    <a:moveTo>
                      <a:pt x="1" y="346"/>
                    </a:moveTo>
                    <a:lnTo>
                      <a:pt x="548" y="894"/>
                    </a:lnTo>
                    <a:lnTo>
                      <a:pt x="1429" y="1"/>
                    </a:lnTo>
                  </a:path>
                </a:pathLst>
              </a:custGeom>
              <a:noFill/>
              <a:ln cap="rnd" cmpd="sng" w="38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974120" y="3432442"/>
                <a:ext cx="53406" cy="33846"/>
              </a:xfrm>
              <a:custGeom>
                <a:rect b="b" l="l" r="r" t="t"/>
                <a:pathLst>
                  <a:path extrusionOk="0" fill="none" h="929" w="1466">
                    <a:moveTo>
                      <a:pt x="1" y="393"/>
                    </a:moveTo>
                    <a:lnTo>
                      <a:pt x="548" y="929"/>
                    </a:lnTo>
                    <a:lnTo>
                      <a:pt x="1465" y="0"/>
                    </a:lnTo>
                  </a:path>
                </a:pathLst>
              </a:custGeom>
              <a:noFill/>
              <a:ln cap="rnd" cmpd="sng" w="38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974120" y="3484029"/>
                <a:ext cx="52969" cy="33008"/>
              </a:xfrm>
              <a:custGeom>
                <a:rect b="b" l="l" r="r" t="t"/>
                <a:pathLst>
                  <a:path extrusionOk="0" fill="none" h="906" w="1454">
                    <a:moveTo>
                      <a:pt x="1" y="370"/>
                    </a:moveTo>
                    <a:lnTo>
                      <a:pt x="548" y="906"/>
                    </a:lnTo>
                    <a:lnTo>
                      <a:pt x="1453" y="1"/>
                    </a:lnTo>
                  </a:path>
                </a:pathLst>
              </a:custGeom>
              <a:noFill/>
              <a:ln cap="rnd" cmpd="sng" w="38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867253" y="3351747"/>
                <a:ext cx="168744" cy="25612"/>
              </a:xfrm>
              <a:custGeom>
                <a:rect b="b" l="l" r="r" t="t"/>
                <a:pathLst>
                  <a:path extrusionOk="0" h="703" w="4632">
                    <a:moveTo>
                      <a:pt x="357" y="1"/>
                    </a:moveTo>
                    <a:cubicBezTo>
                      <a:pt x="155" y="1"/>
                      <a:pt x="0" y="155"/>
                      <a:pt x="0" y="346"/>
                    </a:cubicBezTo>
                    <a:cubicBezTo>
                      <a:pt x="0" y="536"/>
                      <a:pt x="155" y="703"/>
                      <a:pt x="357" y="703"/>
                    </a:cubicBezTo>
                    <a:lnTo>
                      <a:pt x="4275" y="703"/>
                    </a:lnTo>
                    <a:cubicBezTo>
                      <a:pt x="4465" y="703"/>
                      <a:pt x="4632" y="536"/>
                      <a:pt x="4632" y="346"/>
                    </a:cubicBezTo>
                    <a:cubicBezTo>
                      <a:pt x="4632" y="155"/>
                      <a:pt x="4465" y="1"/>
                      <a:pt x="42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631289" y="3224747"/>
                <a:ext cx="256795" cy="186389"/>
              </a:xfrm>
              <a:custGeom>
                <a:rect b="b" l="l" r="r" t="t"/>
                <a:pathLst>
                  <a:path extrusionOk="0" h="5116" w="7049">
                    <a:moveTo>
                      <a:pt x="4501" y="1796"/>
                    </a:moveTo>
                    <a:cubicBezTo>
                      <a:pt x="5210" y="2701"/>
                      <a:pt x="4442" y="3818"/>
                      <a:pt x="3521" y="3818"/>
                    </a:cubicBezTo>
                    <a:cubicBezTo>
                      <a:pt x="3267" y="3818"/>
                      <a:pt x="3001" y="3733"/>
                      <a:pt x="2751" y="3534"/>
                    </a:cubicBezTo>
                    <a:lnTo>
                      <a:pt x="4501" y="1796"/>
                    </a:lnTo>
                    <a:close/>
                    <a:moveTo>
                      <a:pt x="3525" y="677"/>
                    </a:moveTo>
                    <a:cubicBezTo>
                      <a:pt x="3989" y="677"/>
                      <a:pt x="4441" y="796"/>
                      <a:pt x="4846" y="1022"/>
                    </a:cubicBezTo>
                    <a:lnTo>
                      <a:pt x="4501" y="1367"/>
                    </a:lnTo>
                    <a:cubicBezTo>
                      <a:pt x="4214" y="1135"/>
                      <a:pt x="3868" y="1021"/>
                      <a:pt x="3524" y="1021"/>
                    </a:cubicBezTo>
                    <a:cubicBezTo>
                      <a:pt x="3126" y="1021"/>
                      <a:pt x="2729" y="1174"/>
                      <a:pt x="2429" y="1474"/>
                    </a:cubicBezTo>
                    <a:cubicBezTo>
                      <a:pt x="1870" y="2034"/>
                      <a:pt x="1834" y="2927"/>
                      <a:pt x="2334" y="3534"/>
                    </a:cubicBezTo>
                    <a:lnTo>
                      <a:pt x="1929" y="3939"/>
                    </a:lnTo>
                    <a:cubicBezTo>
                      <a:pt x="1334" y="3570"/>
                      <a:pt x="810" y="3094"/>
                      <a:pt x="369" y="2558"/>
                    </a:cubicBezTo>
                    <a:cubicBezTo>
                      <a:pt x="679" y="2177"/>
                      <a:pt x="1989" y="677"/>
                      <a:pt x="3525" y="677"/>
                    </a:cubicBezTo>
                    <a:close/>
                    <a:moveTo>
                      <a:pt x="5120" y="1177"/>
                    </a:moveTo>
                    <a:cubicBezTo>
                      <a:pt x="5703" y="1546"/>
                      <a:pt x="6227" y="2022"/>
                      <a:pt x="6668" y="2558"/>
                    </a:cubicBezTo>
                    <a:cubicBezTo>
                      <a:pt x="6358" y="2939"/>
                      <a:pt x="5049" y="4439"/>
                      <a:pt x="3525" y="4439"/>
                    </a:cubicBezTo>
                    <a:lnTo>
                      <a:pt x="3525" y="4451"/>
                    </a:lnTo>
                    <a:cubicBezTo>
                      <a:pt x="3060" y="4439"/>
                      <a:pt x="2608" y="4320"/>
                      <a:pt x="2191" y="4094"/>
                    </a:cubicBezTo>
                    <a:lnTo>
                      <a:pt x="2548" y="3748"/>
                    </a:lnTo>
                    <a:cubicBezTo>
                      <a:pt x="2833" y="3983"/>
                      <a:pt x="3181" y="4100"/>
                      <a:pt x="3528" y="4100"/>
                    </a:cubicBezTo>
                    <a:cubicBezTo>
                      <a:pt x="3920" y="4100"/>
                      <a:pt x="4311" y="3950"/>
                      <a:pt x="4608" y="3653"/>
                    </a:cubicBezTo>
                    <a:cubicBezTo>
                      <a:pt x="5168" y="3094"/>
                      <a:pt x="5203" y="2201"/>
                      <a:pt x="4703" y="1582"/>
                    </a:cubicBezTo>
                    <a:lnTo>
                      <a:pt x="5120" y="1177"/>
                    </a:lnTo>
                    <a:close/>
                    <a:moveTo>
                      <a:pt x="5923" y="0"/>
                    </a:moveTo>
                    <a:cubicBezTo>
                      <a:pt x="5885" y="0"/>
                      <a:pt x="5845" y="17"/>
                      <a:pt x="5811" y="58"/>
                    </a:cubicBezTo>
                    <a:lnTo>
                      <a:pt x="5072" y="796"/>
                    </a:lnTo>
                    <a:cubicBezTo>
                      <a:pt x="4596" y="534"/>
                      <a:pt x="4060" y="391"/>
                      <a:pt x="3525" y="379"/>
                    </a:cubicBezTo>
                    <a:cubicBezTo>
                      <a:pt x="1620" y="379"/>
                      <a:pt x="119" y="2379"/>
                      <a:pt x="60" y="2475"/>
                    </a:cubicBezTo>
                    <a:lnTo>
                      <a:pt x="0" y="2558"/>
                    </a:lnTo>
                    <a:lnTo>
                      <a:pt x="60" y="2641"/>
                    </a:lnTo>
                    <a:cubicBezTo>
                      <a:pt x="512" y="3237"/>
                      <a:pt x="1072" y="3748"/>
                      <a:pt x="1715" y="4165"/>
                    </a:cubicBezTo>
                    <a:lnTo>
                      <a:pt x="1024" y="4844"/>
                    </a:lnTo>
                    <a:cubicBezTo>
                      <a:pt x="898" y="4952"/>
                      <a:pt x="1004" y="5115"/>
                      <a:pt x="1125" y="5115"/>
                    </a:cubicBezTo>
                    <a:cubicBezTo>
                      <a:pt x="1164" y="5115"/>
                      <a:pt x="1204" y="5099"/>
                      <a:pt x="1239" y="5058"/>
                    </a:cubicBezTo>
                    <a:lnTo>
                      <a:pt x="1977" y="4308"/>
                    </a:lnTo>
                    <a:cubicBezTo>
                      <a:pt x="2453" y="4582"/>
                      <a:pt x="2977" y="4725"/>
                      <a:pt x="3525" y="4737"/>
                    </a:cubicBezTo>
                    <a:cubicBezTo>
                      <a:pt x="5418" y="4737"/>
                      <a:pt x="6918" y="2725"/>
                      <a:pt x="6989" y="2641"/>
                    </a:cubicBezTo>
                    <a:lnTo>
                      <a:pt x="7049" y="2558"/>
                    </a:lnTo>
                    <a:lnTo>
                      <a:pt x="6977" y="2475"/>
                    </a:lnTo>
                    <a:cubicBezTo>
                      <a:pt x="6525" y="1867"/>
                      <a:pt x="5965" y="1355"/>
                      <a:pt x="5334" y="951"/>
                    </a:cubicBezTo>
                    <a:lnTo>
                      <a:pt x="6025" y="260"/>
                    </a:lnTo>
                    <a:cubicBezTo>
                      <a:pt x="6142" y="161"/>
                      <a:pt x="6041" y="0"/>
                      <a:pt x="59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8"/>
          <p:cNvGrpSpPr/>
          <p:nvPr/>
        </p:nvGrpSpPr>
        <p:grpSpPr>
          <a:xfrm>
            <a:off x="392898" y="2453650"/>
            <a:ext cx="2212550" cy="756900"/>
            <a:chOff x="3572040" y="3071200"/>
            <a:chExt cx="1993647" cy="756900"/>
          </a:xfrm>
        </p:grpSpPr>
        <p:sp>
          <p:nvSpPr>
            <p:cNvPr id="921" name="Google Shape;921;p28"/>
            <p:cNvSpPr/>
            <p:nvPr/>
          </p:nvSpPr>
          <p:spPr>
            <a:xfrm>
              <a:off x="3812488" y="3071200"/>
              <a:ext cx="1753200" cy="7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28"/>
            <p:cNvGrpSpPr/>
            <p:nvPr/>
          </p:nvGrpSpPr>
          <p:grpSpPr>
            <a:xfrm>
              <a:off x="3572040" y="3199063"/>
              <a:ext cx="513163" cy="502768"/>
              <a:chOff x="3860240" y="3318488"/>
              <a:chExt cx="513163" cy="502768"/>
            </a:xfrm>
          </p:grpSpPr>
          <p:sp>
            <p:nvSpPr>
              <p:cNvPr id="923" name="Google Shape;923;p28"/>
              <p:cNvSpPr/>
              <p:nvPr/>
            </p:nvSpPr>
            <p:spPr>
              <a:xfrm>
                <a:off x="3860240" y="3318488"/>
                <a:ext cx="502734" cy="502768"/>
              </a:xfrm>
              <a:custGeom>
                <a:rect b="b" l="l" r="r" t="t"/>
                <a:pathLst>
                  <a:path extrusionOk="0" h="13800" w="13800">
                    <a:moveTo>
                      <a:pt x="6894" y="1"/>
                    </a:moveTo>
                    <a:cubicBezTo>
                      <a:pt x="3084" y="1"/>
                      <a:pt x="0" y="3096"/>
                      <a:pt x="0" y="6906"/>
                    </a:cubicBezTo>
                    <a:cubicBezTo>
                      <a:pt x="0" y="10716"/>
                      <a:pt x="3084" y="13800"/>
                      <a:pt x="6894" y="13800"/>
                    </a:cubicBezTo>
                    <a:cubicBezTo>
                      <a:pt x="10704" y="13800"/>
                      <a:pt x="13800" y="10716"/>
                      <a:pt x="13800" y="6906"/>
                    </a:cubicBezTo>
                    <a:cubicBezTo>
                      <a:pt x="13800" y="3096"/>
                      <a:pt x="10704" y="1"/>
                      <a:pt x="68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3950007" y="3406105"/>
                <a:ext cx="399091" cy="287197"/>
              </a:xfrm>
              <a:custGeom>
                <a:rect b="b" l="l" r="r" t="t"/>
                <a:pathLst>
                  <a:path extrusionOk="0" h="7883" w="10955">
                    <a:moveTo>
                      <a:pt x="120" y="1"/>
                    </a:moveTo>
                    <a:cubicBezTo>
                      <a:pt x="60" y="1"/>
                      <a:pt x="1" y="60"/>
                      <a:pt x="1" y="120"/>
                    </a:cubicBezTo>
                    <a:lnTo>
                      <a:pt x="1" y="7763"/>
                    </a:lnTo>
                    <a:cubicBezTo>
                      <a:pt x="1" y="7823"/>
                      <a:pt x="60" y="7883"/>
                      <a:pt x="120" y="7883"/>
                    </a:cubicBezTo>
                    <a:lnTo>
                      <a:pt x="10836" y="7883"/>
                    </a:lnTo>
                    <a:cubicBezTo>
                      <a:pt x="10895" y="7883"/>
                      <a:pt x="10955" y="7823"/>
                      <a:pt x="10955" y="7763"/>
                    </a:cubicBezTo>
                    <a:lnTo>
                      <a:pt x="10955" y="120"/>
                    </a:lnTo>
                    <a:cubicBezTo>
                      <a:pt x="10955" y="60"/>
                      <a:pt x="10895" y="1"/>
                      <a:pt x="10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a:off x="3975180" y="3428656"/>
                <a:ext cx="337488" cy="242094"/>
              </a:xfrm>
              <a:custGeom>
                <a:rect b="b" l="l" r="r" t="t"/>
                <a:pathLst>
                  <a:path extrusionOk="0" h="6645" w="9264">
                    <a:moveTo>
                      <a:pt x="120" y="1"/>
                    </a:moveTo>
                    <a:cubicBezTo>
                      <a:pt x="48" y="1"/>
                      <a:pt x="1" y="60"/>
                      <a:pt x="1" y="120"/>
                    </a:cubicBezTo>
                    <a:lnTo>
                      <a:pt x="1" y="6525"/>
                    </a:lnTo>
                    <a:cubicBezTo>
                      <a:pt x="1" y="6585"/>
                      <a:pt x="48" y="6644"/>
                      <a:pt x="120" y="6644"/>
                    </a:cubicBezTo>
                    <a:lnTo>
                      <a:pt x="9145" y="6644"/>
                    </a:lnTo>
                    <a:cubicBezTo>
                      <a:pt x="9216" y="6644"/>
                      <a:pt x="9264" y="6585"/>
                      <a:pt x="9264" y="6525"/>
                    </a:cubicBezTo>
                    <a:lnTo>
                      <a:pt x="9264" y="120"/>
                    </a:lnTo>
                    <a:cubicBezTo>
                      <a:pt x="9264" y="60"/>
                      <a:pt x="9216" y="1"/>
                      <a:pt x="9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a:off x="4320875" y="3538424"/>
                <a:ext cx="22587" cy="22588"/>
              </a:xfrm>
              <a:custGeom>
                <a:rect b="b" l="l" r="r" t="t"/>
                <a:pathLst>
                  <a:path extrusionOk="0" h="620" w="620">
                    <a:moveTo>
                      <a:pt x="310" y="0"/>
                    </a:moveTo>
                    <a:cubicBezTo>
                      <a:pt x="132" y="0"/>
                      <a:pt x="1" y="143"/>
                      <a:pt x="1" y="310"/>
                    </a:cubicBezTo>
                    <a:cubicBezTo>
                      <a:pt x="1" y="476"/>
                      <a:pt x="132" y="619"/>
                      <a:pt x="310" y="619"/>
                    </a:cubicBezTo>
                    <a:cubicBezTo>
                      <a:pt x="477" y="619"/>
                      <a:pt x="620" y="476"/>
                      <a:pt x="620" y="310"/>
                    </a:cubicBezTo>
                    <a:cubicBezTo>
                      <a:pt x="620" y="143"/>
                      <a:pt x="477" y="0"/>
                      <a:pt x="3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a:off x="3920097" y="3534926"/>
                <a:ext cx="148817" cy="267670"/>
              </a:xfrm>
              <a:custGeom>
                <a:rect b="b" l="l" r="r" t="t"/>
                <a:pathLst>
                  <a:path extrusionOk="0" h="7347" w="4085">
                    <a:moveTo>
                      <a:pt x="239" y="1"/>
                    </a:moveTo>
                    <a:cubicBezTo>
                      <a:pt x="108" y="13"/>
                      <a:pt x="0" y="132"/>
                      <a:pt x="12" y="263"/>
                    </a:cubicBezTo>
                    <a:lnTo>
                      <a:pt x="12" y="7085"/>
                    </a:lnTo>
                    <a:cubicBezTo>
                      <a:pt x="0" y="7228"/>
                      <a:pt x="108" y="7347"/>
                      <a:pt x="239" y="7347"/>
                    </a:cubicBezTo>
                    <a:lnTo>
                      <a:pt x="3846" y="7347"/>
                    </a:lnTo>
                    <a:cubicBezTo>
                      <a:pt x="3977" y="7347"/>
                      <a:pt x="4084" y="7228"/>
                      <a:pt x="4072" y="7085"/>
                    </a:cubicBezTo>
                    <a:lnTo>
                      <a:pt x="4072" y="263"/>
                    </a:lnTo>
                    <a:cubicBezTo>
                      <a:pt x="4084" y="132"/>
                      <a:pt x="3977" y="13"/>
                      <a:pt x="38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p:nvPr/>
            </p:nvSpPr>
            <p:spPr>
              <a:xfrm>
                <a:off x="3926181" y="3548369"/>
                <a:ext cx="136649" cy="224752"/>
              </a:xfrm>
              <a:custGeom>
                <a:rect b="b" l="l" r="r" t="t"/>
                <a:pathLst>
                  <a:path extrusionOk="0" h="6169" w="3751">
                    <a:moveTo>
                      <a:pt x="60" y="1"/>
                    </a:moveTo>
                    <a:cubicBezTo>
                      <a:pt x="24" y="1"/>
                      <a:pt x="0" y="37"/>
                      <a:pt x="0" y="72"/>
                    </a:cubicBezTo>
                    <a:lnTo>
                      <a:pt x="0" y="6109"/>
                    </a:lnTo>
                    <a:cubicBezTo>
                      <a:pt x="0" y="6144"/>
                      <a:pt x="24" y="6168"/>
                      <a:pt x="60" y="6168"/>
                    </a:cubicBezTo>
                    <a:lnTo>
                      <a:pt x="3691" y="6168"/>
                    </a:lnTo>
                    <a:cubicBezTo>
                      <a:pt x="3727" y="6168"/>
                      <a:pt x="3751" y="6144"/>
                      <a:pt x="3751" y="6109"/>
                    </a:cubicBezTo>
                    <a:lnTo>
                      <a:pt x="3751" y="72"/>
                    </a:lnTo>
                    <a:cubicBezTo>
                      <a:pt x="3751" y="37"/>
                      <a:pt x="3727" y="1"/>
                      <a:pt x="3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8"/>
              <p:cNvSpPr/>
              <p:nvPr/>
            </p:nvSpPr>
            <p:spPr>
              <a:xfrm>
                <a:off x="3983414" y="3776539"/>
                <a:ext cx="22587" cy="22588"/>
              </a:xfrm>
              <a:custGeom>
                <a:rect b="b" l="l" r="r" t="t"/>
                <a:pathLst>
                  <a:path extrusionOk="0" h="620" w="620">
                    <a:moveTo>
                      <a:pt x="310" y="1"/>
                    </a:moveTo>
                    <a:cubicBezTo>
                      <a:pt x="132" y="1"/>
                      <a:pt x="1" y="143"/>
                      <a:pt x="1" y="310"/>
                    </a:cubicBezTo>
                    <a:cubicBezTo>
                      <a:pt x="1" y="477"/>
                      <a:pt x="132" y="620"/>
                      <a:pt x="310" y="620"/>
                    </a:cubicBezTo>
                    <a:cubicBezTo>
                      <a:pt x="477" y="620"/>
                      <a:pt x="620" y="477"/>
                      <a:pt x="620" y="310"/>
                    </a:cubicBezTo>
                    <a:cubicBezTo>
                      <a:pt x="620" y="143"/>
                      <a:pt x="477" y="1"/>
                      <a:pt x="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a:off x="4203349" y="3337141"/>
                <a:ext cx="170055" cy="183110"/>
              </a:xfrm>
              <a:custGeom>
                <a:rect b="b" l="l" r="r" t="t"/>
                <a:pathLst>
                  <a:path extrusionOk="0" h="5026" w="4668">
                    <a:moveTo>
                      <a:pt x="2334" y="1"/>
                    </a:moveTo>
                    <a:lnTo>
                      <a:pt x="2191" y="215"/>
                    </a:lnTo>
                    <a:cubicBezTo>
                      <a:pt x="1905" y="560"/>
                      <a:pt x="1477" y="751"/>
                      <a:pt x="1036" y="763"/>
                    </a:cubicBezTo>
                    <a:cubicBezTo>
                      <a:pt x="810" y="751"/>
                      <a:pt x="596" y="715"/>
                      <a:pt x="393" y="632"/>
                    </a:cubicBezTo>
                    <a:lnTo>
                      <a:pt x="143" y="548"/>
                    </a:lnTo>
                    <a:lnTo>
                      <a:pt x="131" y="810"/>
                    </a:lnTo>
                    <a:cubicBezTo>
                      <a:pt x="119" y="905"/>
                      <a:pt x="0" y="3358"/>
                      <a:pt x="1060" y="4477"/>
                    </a:cubicBezTo>
                    <a:cubicBezTo>
                      <a:pt x="1384" y="4824"/>
                      <a:pt x="1832" y="5025"/>
                      <a:pt x="2305" y="5025"/>
                    </a:cubicBezTo>
                    <a:cubicBezTo>
                      <a:pt x="2319" y="5025"/>
                      <a:pt x="2332" y="5025"/>
                      <a:pt x="2346" y="5025"/>
                    </a:cubicBezTo>
                    <a:cubicBezTo>
                      <a:pt x="2359" y="5025"/>
                      <a:pt x="2372" y="5025"/>
                      <a:pt x="2386" y="5025"/>
                    </a:cubicBezTo>
                    <a:cubicBezTo>
                      <a:pt x="2848" y="5025"/>
                      <a:pt x="3295" y="4824"/>
                      <a:pt x="3608" y="4477"/>
                    </a:cubicBezTo>
                    <a:cubicBezTo>
                      <a:pt x="4667" y="3358"/>
                      <a:pt x="4536" y="905"/>
                      <a:pt x="4536" y="810"/>
                    </a:cubicBezTo>
                    <a:lnTo>
                      <a:pt x="4525" y="548"/>
                    </a:lnTo>
                    <a:lnTo>
                      <a:pt x="4275" y="632"/>
                    </a:lnTo>
                    <a:cubicBezTo>
                      <a:pt x="4072" y="715"/>
                      <a:pt x="3858" y="751"/>
                      <a:pt x="3632" y="763"/>
                    </a:cubicBezTo>
                    <a:cubicBezTo>
                      <a:pt x="3191" y="763"/>
                      <a:pt x="2762" y="560"/>
                      <a:pt x="2489" y="215"/>
                    </a:cubicBezTo>
                    <a:lnTo>
                      <a:pt x="23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p:nvPr/>
            </p:nvSpPr>
            <p:spPr>
              <a:xfrm>
                <a:off x="4207247" y="3349272"/>
                <a:ext cx="163134" cy="164019"/>
              </a:xfrm>
              <a:custGeom>
                <a:rect b="b" l="l" r="r" t="t"/>
                <a:pathLst>
                  <a:path extrusionOk="0" h="4502" w="4478">
                    <a:moveTo>
                      <a:pt x="2239" y="1"/>
                    </a:moveTo>
                    <a:cubicBezTo>
                      <a:pt x="2239" y="1"/>
                      <a:pt x="1784" y="615"/>
                      <a:pt x="940" y="615"/>
                    </a:cubicBezTo>
                    <a:cubicBezTo>
                      <a:pt x="727" y="615"/>
                      <a:pt x="489" y="576"/>
                      <a:pt x="227" y="477"/>
                    </a:cubicBezTo>
                    <a:lnTo>
                      <a:pt x="227" y="477"/>
                    </a:lnTo>
                    <a:cubicBezTo>
                      <a:pt x="227" y="477"/>
                      <a:pt x="0" y="4501"/>
                      <a:pt x="2239" y="4501"/>
                    </a:cubicBezTo>
                    <a:cubicBezTo>
                      <a:pt x="4477" y="4501"/>
                      <a:pt x="4251" y="477"/>
                      <a:pt x="4251" y="477"/>
                    </a:cubicBezTo>
                    <a:lnTo>
                      <a:pt x="4251" y="477"/>
                    </a:lnTo>
                    <a:cubicBezTo>
                      <a:pt x="3989" y="576"/>
                      <a:pt x="3750" y="615"/>
                      <a:pt x="3537" y="615"/>
                    </a:cubicBezTo>
                    <a:cubicBezTo>
                      <a:pt x="2694" y="615"/>
                      <a:pt x="2239" y="1"/>
                      <a:pt x="22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8"/>
              <p:cNvSpPr/>
              <p:nvPr/>
            </p:nvSpPr>
            <p:spPr>
              <a:xfrm>
                <a:off x="4214169" y="3349272"/>
                <a:ext cx="74645" cy="79423"/>
              </a:xfrm>
              <a:custGeom>
                <a:rect b="b" l="l" r="r" t="t"/>
                <a:pathLst>
                  <a:path extrusionOk="0" h="2180" w="2049">
                    <a:moveTo>
                      <a:pt x="2049" y="1"/>
                    </a:moveTo>
                    <a:cubicBezTo>
                      <a:pt x="2049" y="1"/>
                      <a:pt x="1594" y="615"/>
                      <a:pt x="744" y="615"/>
                    </a:cubicBezTo>
                    <a:cubicBezTo>
                      <a:pt x="529" y="615"/>
                      <a:pt x="289" y="576"/>
                      <a:pt x="25" y="477"/>
                    </a:cubicBezTo>
                    <a:lnTo>
                      <a:pt x="25" y="477"/>
                    </a:lnTo>
                    <a:cubicBezTo>
                      <a:pt x="1" y="1049"/>
                      <a:pt x="37" y="1620"/>
                      <a:pt x="132" y="2180"/>
                    </a:cubicBezTo>
                    <a:lnTo>
                      <a:pt x="2049" y="2180"/>
                    </a:lnTo>
                    <a:lnTo>
                      <a:pt x="20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8"/>
              <p:cNvSpPr/>
              <p:nvPr/>
            </p:nvSpPr>
            <p:spPr>
              <a:xfrm>
                <a:off x="4288779" y="3428656"/>
                <a:ext cx="69436" cy="84633"/>
              </a:xfrm>
              <a:custGeom>
                <a:rect b="b" l="l" r="r" t="t"/>
                <a:pathLst>
                  <a:path extrusionOk="0" h="2323" w="1906">
                    <a:moveTo>
                      <a:pt x="1" y="1"/>
                    </a:moveTo>
                    <a:lnTo>
                      <a:pt x="1" y="2322"/>
                    </a:lnTo>
                    <a:cubicBezTo>
                      <a:pt x="1227" y="2322"/>
                      <a:pt x="1715" y="1096"/>
                      <a:pt x="19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8"/>
              <p:cNvSpPr/>
              <p:nvPr/>
            </p:nvSpPr>
            <p:spPr>
              <a:xfrm>
                <a:off x="3861953" y="3618645"/>
                <a:ext cx="138835" cy="149264"/>
              </a:xfrm>
              <a:custGeom>
                <a:rect b="b" l="l" r="r" t="t"/>
                <a:pathLst>
                  <a:path extrusionOk="0" h="4097" w="3811">
                    <a:moveTo>
                      <a:pt x="1906" y="1"/>
                    </a:moveTo>
                    <a:lnTo>
                      <a:pt x="1775" y="167"/>
                    </a:lnTo>
                    <a:cubicBezTo>
                      <a:pt x="1549" y="453"/>
                      <a:pt x="1204" y="620"/>
                      <a:pt x="846" y="620"/>
                    </a:cubicBezTo>
                    <a:cubicBezTo>
                      <a:pt x="668" y="620"/>
                      <a:pt x="489" y="584"/>
                      <a:pt x="322" y="513"/>
                    </a:cubicBezTo>
                    <a:lnTo>
                      <a:pt x="120" y="441"/>
                    </a:lnTo>
                    <a:lnTo>
                      <a:pt x="108" y="656"/>
                    </a:lnTo>
                    <a:cubicBezTo>
                      <a:pt x="108" y="739"/>
                      <a:pt x="1" y="2739"/>
                      <a:pt x="870" y="3644"/>
                    </a:cubicBezTo>
                    <a:cubicBezTo>
                      <a:pt x="1132" y="3942"/>
                      <a:pt x="1513" y="4096"/>
                      <a:pt x="1906" y="4096"/>
                    </a:cubicBezTo>
                    <a:cubicBezTo>
                      <a:pt x="2299" y="4096"/>
                      <a:pt x="2680" y="3942"/>
                      <a:pt x="2942" y="3644"/>
                    </a:cubicBezTo>
                    <a:cubicBezTo>
                      <a:pt x="3811" y="2739"/>
                      <a:pt x="3704" y="739"/>
                      <a:pt x="3704" y="656"/>
                    </a:cubicBezTo>
                    <a:lnTo>
                      <a:pt x="3692" y="441"/>
                    </a:lnTo>
                    <a:lnTo>
                      <a:pt x="3490" y="513"/>
                    </a:lnTo>
                    <a:cubicBezTo>
                      <a:pt x="3323" y="584"/>
                      <a:pt x="3144" y="620"/>
                      <a:pt x="2966" y="620"/>
                    </a:cubicBezTo>
                    <a:cubicBezTo>
                      <a:pt x="2608" y="620"/>
                      <a:pt x="2263" y="453"/>
                      <a:pt x="2037" y="167"/>
                    </a:cubicBezTo>
                    <a:lnTo>
                      <a:pt x="19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8"/>
              <p:cNvSpPr/>
              <p:nvPr/>
            </p:nvSpPr>
            <p:spPr>
              <a:xfrm>
                <a:off x="3865450" y="3628190"/>
                <a:ext cx="132314" cy="134072"/>
              </a:xfrm>
              <a:custGeom>
                <a:rect b="b" l="l" r="r" t="t"/>
                <a:pathLst>
                  <a:path extrusionOk="0" h="3680" w="3632">
                    <a:moveTo>
                      <a:pt x="1810" y="1"/>
                    </a:moveTo>
                    <a:cubicBezTo>
                      <a:pt x="1810" y="1"/>
                      <a:pt x="1442" y="514"/>
                      <a:pt x="749" y="514"/>
                    </a:cubicBezTo>
                    <a:cubicBezTo>
                      <a:pt x="579" y="514"/>
                      <a:pt x="388" y="483"/>
                      <a:pt x="179" y="405"/>
                    </a:cubicBezTo>
                    <a:lnTo>
                      <a:pt x="179" y="405"/>
                    </a:lnTo>
                    <a:cubicBezTo>
                      <a:pt x="179" y="406"/>
                      <a:pt x="0" y="3680"/>
                      <a:pt x="1810" y="3680"/>
                    </a:cubicBezTo>
                    <a:cubicBezTo>
                      <a:pt x="3632" y="3680"/>
                      <a:pt x="3453" y="406"/>
                      <a:pt x="3453" y="405"/>
                    </a:cubicBezTo>
                    <a:lnTo>
                      <a:pt x="3453" y="405"/>
                    </a:lnTo>
                    <a:cubicBezTo>
                      <a:pt x="3244" y="483"/>
                      <a:pt x="3053" y="514"/>
                      <a:pt x="2881" y="514"/>
                    </a:cubicBezTo>
                    <a:cubicBezTo>
                      <a:pt x="2186" y="514"/>
                      <a:pt x="1810" y="1"/>
                      <a:pt x="18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8"/>
              <p:cNvSpPr/>
              <p:nvPr/>
            </p:nvSpPr>
            <p:spPr>
              <a:xfrm>
                <a:off x="3871097" y="3628190"/>
                <a:ext cx="60729" cy="65105"/>
              </a:xfrm>
              <a:custGeom>
                <a:rect b="b" l="l" r="r" t="t"/>
                <a:pathLst>
                  <a:path extrusionOk="0" h="1787" w="1667">
                    <a:moveTo>
                      <a:pt x="1655" y="1"/>
                    </a:moveTo>
                    <a:cubicBezTo>
                      <a:pt x="1655" y="1"/>
                      <a:pt x="1279" y="514"/>
                      <a:pt x="590" y="514"/>
                    </a:cubicBezTo>
                    <a:cubicBezTo>
                      <a:pt x="420" y="514"/>
                      <a:pt x="231" y="483"/>
                      <a:pt x="24" y="405"/>
                    </a:cubicBezTo>
                    <a:lnTo>
                      <a:pt x="24" y="405"/>
                    </a:lnTo>
                    <a:cubicBezTo>
                      <a:pt x="0" y="858"/>
                      <a:pt x="36" y="1322"/>
                      <a:pt x="107" y="1787"/>
                    </a:cubicBezTo>
                    <a:lnTo>
                      <a:pt x="1667" y="1787"/>
                    </a:lnTo>
                    <a:lnTo>
                      <a:pt x="16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a:off x="3931354" y="3693257"/>
                <a:ext cx="56430" cy="69003"/>
              </a:xfrm>
              <a:custGeom>
                <a:rect b="b" l="l" r="r" t="t"/>
                <a:pathLst>
                  <a:path extrusionOk="0" h="1894" w="1549">
                    <a:moveTo>
                      <a:pt x="1" y="1"/>
                    </a:moveTo>
                    <a:lnTo>
                      <a:pt x="1" y="1894"/>
                    </a:lnTo>
                    <a:cubicBezTo>
                      <a:pt x="1001" y="1894"/>
                      <a:pt x="1406" y="894"/>
                      <a:pt x="15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8" name="Google Shape;938;p28"/>
          <p:cNvGrpSpPr/>
          <p:nvPr/>
        </p:nvGrpSpPr>
        <p:grpSpPr>
          <a:xfrm>
            <a:off x="295175" y="3263363"/>
            <a:ext cx="2310272" cy="756900"/>
            <a:chOff x="3483986" y="3957113"/>
            <a:chExt cx="2081701" cy="756900"/>
          </a:xfrm>
        </p:grpSpPr>
        <p:sp>
          <p:nvSpPr>
            <p:cNvPr id="939" name="Google Shape;939;p28"/>
            <p:cNvSpPr/>
            <p:nvPr/>
          </p:nvSpPr>
          <p:spPr>
            <a:xfrm>
              <a:off x="3812488" y="3957113"/>
              <a:ext cx="1753200" cy="7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28"/>
            <p:cNvGrpSpPr/>
            <p:nvPr/>
          </p:nvGrpSpPr>
          <p:grpSpPr>
            <a:xfrm>
              <a:off x="3483986" y="4103372"/>
              <a:ext cx="622460" cy="502768"/>
              <a:chOff x="3772186" y="4298997"/>
              <a:chExt cx="622460" cy="502768"/>
            </a:xfrm>
          </p:grpSpPr>
          <p:sp>
            <p:nvSpPr>
              <p:cNvPr id="941" name="Google Shape;941;p28"/>
              <p:cNvSpPr/>
              <p:nvPr/>
            </p:nvSpPr>
            <p:spPr>
              <a:xfrm>
                <a:off x="3860240" y="4298997"/>
                <a:ext cx="502734" cy="502768"/>
              </a:xfrm>
              <a:custGeom>
                <a:rect b="b" l="l" r="r" t="t"/>
                <a:pathLst>
                  <a:path extrusionOk="0" h="13800" w="13800">
                    <a:moveTo>
                      <a:pt x="6894" y="0"/>
                    </a:moveTo>
                    <a:cubicBezTo>
                      <a:pt x="3084" y="0"/>
                      <a:pt x="0" y="3084"/>
                      <a:pt x="0" y="6894"/>
                    </a:cubicBezTo>
                    <a:cubicBezTo>
                      <a:pt x="0" y="10704"/>
                      <a:pt x="3084" y="13800"/>
                      <a:pt x="6894" y="13800"/>
                    </a:cubicBezTo>
                    <a:cubicBezTo>
                      <a:pt x="10704" y="13800"/>
                      <a:pt x="13800" y="10704"/>
                      <a:pt x="13800" y="6894"/>
                    </a:cubicBezTo>
                    <a:cubicBezTo>
                      <a:pt x="13800" y="3084"/>
                      <a:pt x="10704" y="0"/>
                      <a:pt x="68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a:off x="3772186" y="4397872"/>
                <a:ext cx="571259" cy="343595"/>
              </a:xfrm>
              <a:custGeom>
                <a:rect b="b" l="l" r="r" t="t"/>
                <a:pathLst>
                  <a:path extrusionOk="0" h="9431" w="15681">
                    <a:moveTo>
                      <a:pt x="2120" y="1"/>
                    </a:moveTo>
                    <a:cubicBezTo>
                      <a:pt x="1870" y="1"/>
                      <a:pt x="1679" y="203"/>
                      <a:pt x="1679" y="441"/>
                    </a:cubicBezTo>
                    <a:lnTo>
                      <a:pt x="1679" y="8490"/>
                    </a:lnTo>
                    <a:lnTo>
                      <a:pt x="0" y="8490"/>
                    </a:lnTo>
                    <a:lnTo>
                      <a:pt x="0" y="8645"/>
                    </a:lnTo>
                    <a:cubicBezTo>
                      <a:pt x="0" y="9073"/>
                      <a:pt x="358" y="9431"/>
                      <a:pt x="786" y="9431"/>
                    </a:cubicBezTo>
                    <a:lnTo>
                      <a:pt x="14883" y="9431"/>
                    </a:lnTo>
                    <a:cubicBezTo>
                      <a:pt x="15324" y="9431"/>
                      <a:pt x="15681" y="9073"/>
                      <a:pt x="15681" y="8645"/>
                    </a:cubicBezTo>
                    <a:lnTo>
                      <a:pt x="15681" y="8490"/>
                    </a:lnTo>
                    <a:lnTo>
                      <a:pt x="14002" y="8490"/>
                    </a:lnTo>
                    <a:lnTo>
                      <a:pt x="14002" y="441"/>
                    </a:lnTo>
                    <a:cubicBezTo>
                      <a:pt x="14002" y="203"/>
                      <a:pt x="13800" y="1"/>
                      <a:pt x="13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a:off x="3855031" y="4416525"/>
                <a:ext cx="405575" cy="290695"/>
              </a:xfrm>
              <a:custGeom>
                <a:rect b="b" l="l" r="r" t="t"/>
                <a:pathLst>
                  <a:path extrusionOk="0" h="7979" w="11133">
                    <a:moveTo>
                      <a:pt x="179" y="1"/>
                    </a:moveTo>
                    <a:cubicBezTo>
                      <a:pt x="72" y="1"/>
                      <a:pt x="0" y="84"/>
                      <a:pt x="0" y="180"/>
                    </a:cubicBezTo>
                    <a:lnTo>
                      <a:pt x="0" y="7978"/>
                    </a:lnTo>
                    <a:lnTo>
                      <a:pt x="11133" y="7978"/>
                    </a:lnTo>
                    <a:lnTo>
                      <a:pt x="11133" y="180"/>
                    </a:lnTo>
                    <a:cubicBezTo>
                      <a:pt x="11133" y="84"/>
                      <a:pt x="11049" y="1"/>
                      <a:pt x="109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a:off x="3869785" y="4432591"/>
                <a:ext cx="375666" cy="29110"/>
              </a:xfrm>
              <a:custGeom>
                <a:rect b="b" l="l" r="r" t="t"/>
                <a:pathLst>
                  <a:path extrusionOk="0" h="799" w="10312">
                    <a:moveTo>
                      <a:pt x="346" y="0"/>
                    </a:moveTo>
                    <a:cubicBezTo>
                      <a:pt x="155" y="0"/>
                      <a:pt x="0" y="155"/>
                      <a:pt x="0" y="346"/>
                    </a:cubicBezTo>
                    <a:lnTo>
                      <a:pt x="0" y="798"/>
                    </a:lnTo>
                    <a:lnTo>
                      <a:pt x="10311" y="798"/>
                    </a:lnTo>
                    <a:lnTo>
                      <a:pt x="10311" y="346"/>
                    </a:lnTo>
                    <a:cubicBezTo>
                      <a:pt x="10299" y="155"/>
                      <a:pt x="10156" y="0"/>
                      <a:pt x="99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a:off x="3881480" y="4484651"/>
                <a:ext cx="78106" cy="145766"/>
              </a:xfrm>
              <a:custGeom>
                <a:rect b="b" l="l" r="r" t="t"/>
                <a:pathLst>
                  <a:path extrusionOk="0" h="4001" w="2144">
                    <a:moveTo>
                      <a:pt x="1" y="0"/>
                    </a:moveTo>
                    <a:lnTo>
                      <a:pt x="1" y="4001"/>
                    </a:lnTo>
                    <a:lnTo>
                      <a:pt x="2144" y="4001"/>
                    </a:lnTo>
                    <a:lnTo>
                      <a:pt x="2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a:off x="3881480" y="4650341"/>
                <a:ext cx="78106" cy="43828"/>
              </a:xfrm>
              <a:custGeom>
                <a:rect b="b" l="l" r="r" t="t"/>
                <a:pathLst>
                  <a:path extrusionOk="0" h="1203" w="2144">
                    <a:moveTo>
                      <a:pt x="1" y="0"/>
                    </a:moveTo>
                    <a:lnTo>
                      <a:pt x="1" y="1203"/>
                    </a:lnTo>
                    <a:lnTo>
                      <a:pt x="2144" y="1203"/>
                    </a:lnTo>
                    <a:lnTo>
                      <a:pt x="2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a:off x="3987312" y="4484651"/>
                <a:ext cx="161822" cy="12168"/>
              </a:xfrm>
              <a:custGeom>
                <a:rect b="b" l="l" r="r" t="t"/>
                <a:pathLst>
                  <a:path extrusionOk="0" h="334" w="4442">
                    <a:moveTo>
                      <a:pt x="1" y="0"/>
                    </a:moveTo>
                    <a:lnTo>
                      <a:pt x="1" y="334"/>
                    </a:lnTo>
                    <a:lnTo>
                      <a:pt x="4442" y="334"/>
                    </a:lnTo>
                    <a:lnTo>
                      <a:pt x="44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a:off x="3987312" y="4514561"/>
                <a:ext cx="243826" cy="12205"/>
              </a:xfrm>
              <a:custGeom>
                <a:rect b="b" l="l" r="r" t="t"/>
                <a:pathLst>
                  <a:path extrusionOk="0" h="335" w="6693">
                    <a:moveTo>
                      <a:pt x="1" y="1"/>
                    </a:moveTo>
                    <a:lnTo>
                      <a:pt x="1" y="334"/>
                    </a:lnTo>
                    <a:lnTo>
                      <a:pt x="6692" y="334"/>
                    </a:lnTo>
                    <a:lnTo>
                      <a:pt x="66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8"/>
              <p:cNvSpPr/>
              <p:nvPr/>
            </p:nvSpPr>
            <p:spPr>
              <a:xfrm>
                <a:off x="3987312" y="4537987"/>
                <a:ext cx="243826" cy="12606"/>
              </a:xfrm>
              <a:custGeom>
                <a:rect b="b" l="l" r="r" t="t"/>
                <a:pathLst>
                  <a:path extrusionOk="0" h="346" w="6693">
                    <a:moveTo>
                      <a:pt x="1" y="1"/>
                    </a:moveTo>
                    <a:lnTo>
                      <a:pt x="1" y="346"/>
                    </a:lnTo>
                    <a:lnTo>
                      <a:pt x="6692" y="346"/>
                    </a:lnTo>
                    <a:lnTo>
                      <a:pt x="66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8"/>
              <p:cNvSpPr/>
              <p:nvPr/>
            </p:nvSpPr>
            <p:spPr>
              <a:xfrm>
                <a:off x="3987312" y="4561849"/>
                <a:ext cx="243826" cy="12168"/>
              </a:xfrm>
              <a:custGeom>
                <a:rect b="b" l="l" r="r" t="t"/>
                <a:pathLst>
                  <a:path extrusionOk="0" h="334" w="6693">
                    <a:moveTo>
                      <a:pt x="1" y="0"/>
                    </a:moveTo>
                    <a:lnTo>
                      <a:pt x="1" y="334"/>
                    </a:lnTo>
                    <a:lnTo>
                      <a:pt x="6692" y="334"/>
                    </a:lnTo>
                    <a:lnTo>
                      <a:pt x="66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8"/>
              <p:cNvSpPr/>
              <p:nvPr/>
            </p:nvSpPr>
            <p:spPr>
              <a:xfrm>
                <a:off x="3987312" y="4585712"/>
                <a:ext cx="243826" cy="12168"/>
              </a:xfrm>
              <a:custGeom>
                <a:rect b="b" l="l" r="r" t="t"/>
                <a:pathLst>
                  <a:path extrusionOk="0" h="334" w="6693">
                    <a:moveTo>
                      <a:pt x="1" y="0"/>
                    </a:moveTo>
                    <a:lnTo>
                      <a:pt x="1" y="334"/>
                    </a:lnTo>
                    <a:lnTo>
                      <a:pt x="6692" y="334"/>
                    </a:lnTo>
                    <a:lnTo>
                      <a:pt x="66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8"/>
              <p:cNvSpPr/>
              <p:nvPr/>
            </p:nvSpPr>
            <p:spPr>
              <a:xfrm>
                <a:off x="3987312" y="4609574"/>
                <a:ext cx="101968" cy="12168"/>
              </a:xfrm>
              <a:custGeom>
                <a:rect b="b" l="l" r="r" t="t"/>
                <a:pathLst>
                  <a:path extrusionOk="0" h="334" w="2799">
                    <a:moveTo>
                      <a:pt x="1" y="0"/>
                    </a:moveTo>
                    <a:lnTo>
                      <a:pt x="1" y="334"/>
                    </a:lnTo>
                    <a:lnTo>
                      <a:pt x="2799" y="334"/>
                    </a:lnTo>
                    <a:lnTo>
                      <a:pt x="27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8"/>
              <p:cNvSpPr/>
              <p:nvPr/>
            </p:nvSpPr>
            <p:spPr>
              <a:xfrm>
                <a:off x="3987312" y="4644257"/>
                <a:ext cx="243826" cy="12205"/>
              </a:xfrm>
              <a:custGeom>
                <a:rect b="b" l="l" r="r" t="t"/>
                <a:pathLst>
                  <a:path extrusionOk="0" h="335" w="6693">
                    <a:moveTo>
                      <a:pt x="1" y="1"/>
                    </a:moveTo>
                    <a:lnTo>
                      <a:pt x="1" y="334"/>
                    </a:lnTo>
                    <a:lnTo>
                      <a:pt x="6692" y="334"/>
                    </a:lnTo>
                    <a:lnTo>
                      <a:pt x="66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8"/>
              <p:cNvSpPr/>
              <p:nvPr/>
            </p:nvSpPr>
            <p:spPr>
              <a:xfrm>
                <a:off x="3987312" y="4665933"/>
                <a:ext cx="243826" cy="12205"/>
              </a:xfrm>
              <a:custGeom>
                <a:rect b="b" l="l" r="r" t="t"/>
                <a:pathLst>
                  <a:path extrusionOk="0" h="335" w="6693">
                    <a:moveTo>
                      <a:pt x="1" y="1"/>
                    </a:moveTo>
                    <a:lnTo>
                      <a:pt x="1" y="334"/>
                    </a:lnTo>
                    <a:lnTo>
                      <a:pt x="6692" y="334"/>
                    </a:lnTo>
                    <a:lnTo>
                      <a:pt x="66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8"/>
              <p:cNvSpPr/>
              <p:nvPr/>
            </p:nvSpPr>
            <p:spPr>
              <a:xfrm>
                <a:off x="4093582" y="4304207"/>
                <a:ext cx="260730" cy="223768"/>
              </a:xfrm>
              <a:custGeom>
                <a:rect b="b" l="l" r="r" t="t"/>
                <a:pathLst>
                  <a:path extrusionOk="0" h="6142" w="7157">
                    <a:moveTo>
                      <a:pt x="3275" y="334"/>
                    </a:moveTo>
                    <a:lnTo>
                      <a:pt x="3275" y="334"/>
                    </a:lnTo>
                    <a:cubicBezTo>
                      <a:pt x="2918" y="643"/>
                      <a:pt x="2668" y="1048"/>
                      <a:pt x="2513" y="1488"/>
                    </a:cubicBezTo>
                    <a:lnTo>
                      <a:pt x="1715" y="1488"/>
                    </a:lnTo>
                    <a:cubicBezTo>
                      <a:pt x="2085" y="941"/>
                      <a:pt x="2632" y="524"/>
                      <a:pt x="3275" y="334"/>
                    </a:cubicBezTo>
                    <a:close/>
                    <a:moveTo>
                      <a:pt x="4001" y="215"/>
                    </a:moveTo>
                    <a:lnTo>
                      <a:pt x="4001" y="1488"/>
                    </a:lnTo>
                    <a:lnTo>
                      <a:pt x="2727" y="1488"/>
                    </a:lnTo>
                    <a:cubicBezTo>
                      <a:pt x="3001" y="762"/>
                      <a:pt x="3466" y="274"/>
                      <a:pt x="3990" y="215"/>
                    </a:cubicBezTo>
                    <a:close/>
                    <a:moveTo>
                      <a:pt x="4204" y="215"/>
                    </a:moveTo>
                    <a:cubicBezTo>
                      <a:pt x="4728" y="274"/>
                      <a:pt x="5192" y="762"/>
                      <a:pt x="5466" y="1488"/>
                    </a:cubicBezTo>
                    <a:lnTo>
                      <a:pt x="4204" y="1488"/>
                    </a:lnTo>
                    <a:lnTo>
                      <a:pt x="4204" y="215"/>
                    </a:lnTo>
                    <a:close/>
                    <a:moveTo>
                      <a:pt x="4930" y="334"/>
                    </a:moveTo>
                    <a:lnTo>
                      <a:pt x="4930" y="334"/>
                    </a:lnTo>
                    <a:cubicBezTo>
                      <a:pt x="5561" y="524"/>
                      <a:pt x="6109" y="941"/>
                      <a:pt x="6478" y="1488"/>
                    </a:cubicBezTo>
                    <a:lnTo>
                      <a:pt x="5680" y="1488"/>
                    </a:lnTo>
                    <a:cubicBezTo>
                      <a:pt x="5537" y="1048"/>
                      <a:pt x="5275" y="643"/>
                      <a:pt x="4930" y="334"/>
                    </a:cubicBezTo>
                    <a:close/>
                    <a:moveTo>
                      <a:pt x="2454" y="1691"/>
                    </a:moveTo>
                    <a:cubicBezTo>
                      <a:pt x="2323" y="2108"/>
                      <a:pt x="2263" y="2536"/>
                      <a:pt x="2251" y="2965"/>
                    </a:cubicBezTo>
                    <a:lnTo>
                      <a:pt x="1239" y="2965"/>
                    </a:lnTo>
                    <a:cubicBezTo>
                      <a:pt x="1263" y="2524"/>
                      <a:pt x="1382" y="2084"/>
                      <a:pt x="1596" y="1691"/>
                    </a:cubicBezTo>
                    <a:close/>
                    <a:moveTo>
                      <a:pt x="4001" y="1691"/>
                    </a:moveTo>
                    <a:lnTo>
                      <a:pt x="4001" y="2965"/>
                    </a:lnTo>
                    <a:lnTo>
                      <a:pt x="2454" y="2965"/>
                    </a:lnTo>
                    <a:cubicBezTo>
                      <a:pt x="2466" y="2536"/>
                      <a:pt x="2525" y="2108"/>
                      <a:pt x="2656" y="1691"/>
                    </a:cubicBezTo>
                    <a:close/>
                    <a:moveTo>
                      <a:pt x="5537" y="1691"/>
                    </a:moveTo>
                    <a:cubicBezTo>
                      <a:pt x="5668" y="2108"/>
                      <a:pt x="5728" y="2536"/>
                      <a:pt x="5740" y="2965"/>
                    </a:cubicBezTo>
                    <a:lnTo>
                      <a:pt x="4204" y="2965"/>
                    </a:lnTo>
                    <a:lnTo>
                      <a:pt x="4204" y="1691"/>
                    </a:lnTo>
                    <a:close/>
                    <a:moveTo>
                      <a:pt x="6609" y="1691"/>
                    </a:moveTo>
                    <a:cubicBezTo>
                      <a:pt x="6823" y="2084"/>
                      <a:pt x="6942" y="2524"/>
                      <a:pt x="6954" y="2965"/>
                    </a:cubicBezTo>
                    <a:lnTo>
                      <a:pt x="5954" y="2965"/>
                    </a:lnTo>
                    <a:cubicBezTo>
                      <a:pt x="5942" y="2536"/>
                      <a:pt x="5871" y="2108"/>
                      <a:pt x="5752" y="1691"/>
                    </a:cubicBezTo>
                    <a:close/>
                    <a:moveTo>
                      <a:pt x="2251" y="3167"/>
                    </a:moveTo>
                    <a:cubicBezTo>
                      <a:pt x="2263" y="3608"/>
                      <a:pt x="2323" y="4025"/>
                      <a:pt x="2442" y="4441"/>
                    </a:cubicBezTo>
                    <a:lnTo>
                      <a:pt x="1584" y="4441"/>
                    </a:lnTo>
                    <a:cubicBezTo>
                      <a:pt x="1370" y="4048"/>
                      <a:pt x="1251" y="3620"/>
                      <a:pt x="1239" y="3167"/>
                    </a:cubicBezTo>
                    <a:close/>
                    <a:moveTo>
                      <a:pt x="4001" y="3167"/>
                    </a:moveTo>
                    <a:lnTo>
                      <a:pt x="4001" y="4441"/>
                    </a:lnTo>
                    <a:lnTo>
                      <a:pt x="2656" y="4441"/>
                    </a:lnTo>
                    <a:cubicBezTo>
                      <a:pt x="2525" y="4036"/>
                      <a:pt x="2466" y="3608"/>
                      <a:pt x="2454" y="3167"/>
                    </a:cubicBezTo>
                    <a:close/>
                    <a:moveTo>
                      <a:pt x="5740" y="3167"/>
                    </a:moveTo>
                    <a:cubicBezTo>
                      <a:pt x="5728" y="3608"/>
                      <a:pt x="5668" y="4036"/>
                      <a:pt x="5537" y="4441"/>
                    </a:cubicBezTo>
                    <a:lnTo>
                      <a:pt x="4204" y="4441"/>
                    </a:lnTo>
                    <a:lnTo>
                      <a:pt x="4204" y="3167"/>
                    </a:lnTo>
                    <a:close/>
                    <a:moveTo>
                      <a:pt x="6954" y="3167"/>
                    </a:moveTo>
                    <a:cubicBezTo>
                      <a:pt x="6942" y="3620"/>
                      <a:pt x="6823" y="4048"/>
                      <a:pt x="6609" y="4441"/>
                    </a:cubicBezTo>
                    <a:lnTo>
                      <a:pt x="5752" y="4441"/>
                    </a:lnTo>
                    <a:cubicBezTo>
                      <a:pt x="5871" y="4025"/>
                      <a:pt x="5942" y="3608"/>
                      <a:pt x="5954" y="3167"/>
                    </a:cubicBezTo>
                    <a:close/>
                    <a:moveTo>
                      <a:pt x="2513" y="4656"/>
                    </a:moveTo>
                    <a:cubicBezTo>
                      <a:pt x="2668" y="5096"/>
                      <a:pt x="2918" y="5489"/>
                      <a:pt x="3263" y="5810"/>
                    </a:cubicBezTo>
                    <a:cubicBezTo>
                      <a:pt x="2637" y="5609"/>
                      <a:pt x="2092" y="5209"/>
                      <a:pt x="1723" y="4656"/>
                    </a:cubicBezTo>
                    <a:close/>
                    <a:moveTo>
                      <a:pt x="6478" y="4656"/>
                    </a:moveTo>
                    <a:cubicBezTo>
                      <a:pt x="6109" y="5203"/>
                      <a:pt x="5561" y="5608"/>
                      <a:pt x="4930" y="5810"/>
                    </a:cubicBezTo>
                    <a:cubicBezTo>
                      <a:pt x="5275" y="5489"/>
                      <a:pt x="5537" y="5096"/>
                      <a:pt x="5680" y="4656"/>
                    </a:cubicBezTo>
                    <a:close/>
                    <a:moveTo>
                      <a:pt x="4001" y="4644"/>
                    </a:moveTo>
                    <a:lnTo>
                      <a:pt x="4001" y="5918"/>
                    </a:lnTo>
                    <a:cubicBezTo>
                      <a:pt x="3466" y="5858"/>
                      <a:pt x="3001" y="5370"/>
                      <a:pt x="2727" y="4644"/>
                    </a:cubicBezTo>
                    <a:close/>
                    <a:moveTo>
                      <a:pt x="5466" y="4644"/>
                    </a:moveTo>
                    <a:cubicBezTo>
                      <a:pt x="5192" y="5382"/>
                      <a:pt x="4728" y="5858"/>
                      <a:pt x="4204" y="5918"/>
                    </a:cubicBezTo>
                    <a:lnTo>
                      <a:pt x="4204" y="4644"/>
                    </a:lnTo>
                    <a:close/>
                    <a:moveTo>
                      <a:pt x="4097" y="0"/>
                    </a:moveTo>
                    <a:cubicBezTo>
                      <a:pt x="1370" y="0"/>
                      <a:pt x="1" y="3310"/>
                      <a:pt x="1930" y="5239"/>
                    </a:cubicBezTo>
                    <a:cubicBezTo>
                      <a:pt x="2553" y="5862"/>
                      <a:pt x="3319" y="6141"/>
                      <a:pt x="4071" y="6141"/>
                    </a:cubicBezTo>
                    <a:cubicBezTo>
                      <a:pt x="5646" y="6141"/>
                      <a:pt x="7157" y="4917"/>
                      <a:pt x="7157" y="3072"/>
                    </a:cubicBezTo>
                    <a:cubicBezTo>
                      <a:pt x="7157" y="1381"/>
                      <a:pt x="5787" y="12"/>
                      <a:pt x="4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8"/>
              <p:cNvSpPr/>
              <p:nvPr/>
            </p:nvSpPr>
            <p:spPr>
              <a:xfrm>
                <a:off x="4234133" y="4438238"/>
                <a:ext cx="111512" cy="95162"/>
              </a:xfrm>
              <a:custGeom>
                <a:rect b="b" l="l" r="r" t="t"/>
                <a:pathLst>
                  <a:path extrusionOk="0" h="2612" w="3061">
                    <a:moveTo>
                      <a:pt x="1751" y="0"/>
                    </a:moveTo>
                    <a:cubicBezTo>
                      <a:pt x="584" y="0"/>
                      <a:pt x="1" y="1405"/>
                      <a:pt x="822" y="2227"/>
                    </a:cubicBezTo>
                    <a:cubicBezTo>
                      <a:pt x="1088" y="2492"/>
                      <a:pt x="1416" y="2611"/>
                      <a:pt x="1738" y="2611"/>
                    </a:cubicBezTo>
                    <a:cubicBezTo>
                      <a:pt x="2412" y="2611"/>
                      <a:pt x="3060" y="2091"/>
                      <a:pt x="3060" y="1310"/>
                    </a:cubicBezTo>
                    <a:cubicBezTo>
                      <a:pt x="3060" y="584"/>
                      <a:pt x="2477" y="0"/>
                      <a:pt x="17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8"/>
              <p:cNvSpPr/>
              <p:nvPr/>
            </p:nvSpPr>
            <p:spPr>
              <a:xfrm>
                <a:off x="4227211" y="4421261"/>
                <a:ext cx="141421" cy="128570"/>
              </a:xfrm>
              <a:custGeom>
                <a:rect b="b" l="l" r="r" t="t"/>
                <a:pathLst>
                  <a:path extrusionOk="0" h="3529" w="3882">
                    <a:moveTo>
                      <a:pt x="1933" y="455"/>
                    </a:moveTo>
                    <a:cubicBezTo>
                      <a:pt x="2605" y="455"/>
                      <a:pt x="3250" y="977"/>
                      <a:pt x="3250" y="1764"/>
                    </a:cubicBezTo>
                    <a:cubicBezTo>
                      <a:pt x="3250" y="2490"/>
                      <a:pt x="2667" y="3074"/>
                      <a:pt x="1941" y="3074"/>
                    </a:cubicBezTo>
                    <a:cubicBezTo>
                      <a:pt x="774" y="3074"/>
                      <a:pt x="191" y="1669"/>
                      <a:pt x="1012" y="847"/>
                    </a:cubicBezTo>
                    <a:cubicBezTo>
                      <a:pt x="1279" y="576"/>
                      <a:pt x="1609" y="455"/>
                      <a:pt x="1933" y="455"/>
                    </a:cubicBezTo>
                    <a:close/>
                    <a:moveTo>
                      <a:pt x="1933" y="0"/>
                    </a:moveTo>
                    <a:cubicBezTo>
                      <a:pt x="1481" y="0"/>
                      <a:pt x="1031" y="173"/>
                      <a:pt x="691" y="514"/>
                    </a:cubicBezTo>
                    <a:cubicBezTo>
                      <a:pt x="12" y="1193"/>
                      <a:pt x="0" y="2276"/>
                      <a:pt x="643" y="2967"/>
                    </a:cubicBezTo>
                    <a:cubicBezTo>
                      <a:pt x="991" y="3340"/>
                      <a:pt x="1460" y="3528"/>
                      <a:pt x="1930" y="3528"/>
                    </a:cubicBezTo>
                    <a:cubicBezTo>
                      <a:pt x="2345" y="3528"/>
                      <a:pt x="2761" y="3381"/>
                      <a:pt x="3096" y="3086"/>
                    </a:cubicBezTo>
                    <a:lnTo>
                      <a:pt x="3465" y="3467"/>
                    </a:lnTo>
                    <a:cubicBezTo>
                      <a:pt x="3489" y="3491"/>
                      <a:pt x="3516" y="3501"/>
                      <a:pt x="3543" y="3501"/>
                    </a:cubicBezTo>
                    <a:cubicBezTo>
                      <a:pt x="3633" y="3501"/>
                      <a:pt x="3714" y="3383"/>
                      <a:pt x="3631" y="3300"/>
                    </a:cubicBezTo>
                    <a:lnTo>
                      <a:pt x="3262" y="2931"/>
                    </a:lnTo>
                    <a:cubicBezTo>
                      <a:pt x="3881" y="2216"/>
                      <a:pt x="3834" y="1121"/>
                      <a:pt x="3143" y="478"/>
                    </a:cubicBezTo>
                    <a:cubicBezTo>
                      <a:pt x="2800" y="158"/>
                      <a:pt x="2366" y="0"/>
                      <a:pt x="19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8"/>
              <p:cNvSpPr/>
              <p:nvPr/>
            </p:nvSpPr>
            <p:spPr>
              <a:xfrm>
                <a:off x="4344228" y="4535509"/>
                <a:ext cx="50419" cy="44156"/>
              </a:xfrm>
              <a:custGeom>
                <a:rect b="b" l="l" r="r" t="t"/>
                <a:pathLst>
                  <a:path extrusionOk="0" h="1212" w="1384">
                    <a:moveTo>
                      <a:pt x="336" y="0"/>
                    </a:moveTo>
                    <a:cubicBezTo>
                      <a:pt x="157" y="0"/>
                      <a:pt x="0" y="239"/>
                      <a:pt x="181" y="402"/>
                    </a:cubicBezTo>
                    <a:lnTo>
                      <a:pt x="908" y="1140"/>
                    </a:lnTo>
                    <a:cubicBezTo>
                      <a:pt x="955" y="1188"/>
                      <a:pt x="1015" y="1212"/>
                      <a:pt x="1074" y="1212"/>
                    </a:cubicBezTo>
                    <a:cubicBezTo>
                      <a:pt x="1277" y="1200"/>
                      <a:pt x="1384" y="962"/>
                      <a:pt x="1241" y="819"/>
                    </a:cubicBezTo>
                    <a:lnTo>
                      <a:pt x="503" y="81"/>
                    </a:lnTo>
                    <a:cubicBezTo>
                      <a:pt x="452" y="24"/>
                      <a:pt x="393"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9" name="Google Shape;959;p28"/>
          <p:cNvGrpSpPr/>
          <p:nvPr/>
        </p:nvGrpSpPr>
        <p:grpSpPr>
          <a:xfrm>
            <a:off x="268245" y="1491550"/>
            <a:ext cx="2276768" cy="756900"/>
            <a:chOff x="6507375" y="3957113"/>
            <a:chExt cx="2051512" cy="756900"/>
          </a:xfrm>
        </p:grpSpPr>
        <p:sp>
          <p:nvSpPr>
            <p:cNvPr id="960" name="Google Shape;960;p28"/>
            <p:cNvSpPr/>
            <p:nvPr/>
          </p:nvSpPr>
          <p:spPr>
            <a:xfrm>
              <a:off x="6805688" y="3957113"/>
              <a:ext cx="1753200" cy="7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1" name="Google Shape;961;p28"/>
            <p:cNvGrpSpPr/>
            <p:nvPr/>
          </p:nvGrpSpPr>
          <p:grpSpPr>
            <a:xfrm>
              <a:off x="6507375" y="4047414"/>
              <a:ext cx="580849" cy="558727"/>
              <a:chOff x="6629100" y="4243039"/>
              <a:chExt cx="580849" cy="558727"/>
            </a:xfrm>
          </p:grpSpPr>
          <p:sp>
            <p:nvSpPr>
              <p:cNvPr id="962" name="Google Shape;962;p28"/>
              <p:cNvSpPr/>
              <p:nvPr/>
            </p:nvSpPr>
            <p:spPr>
              <a:xfrm>
                <a:off x="6674675" y="4298997"/>
                <a:ext cx="503171" cy="502768"/>
              </a:xfrm>
              <a:custGeom>
                <a:rect b="b" l="l" r="r" t="t"/>
                <a:pathLst>
                  <a:path extrusionOk="0" h="13800" w="13812">
                    <a:moveTo>
                      <a:pt x="6906" y="0"/>
                    </a:moveTo>
                    <a:cubicBezTo>
                      <a:pt x="3096" y="0"/>
                      <a:pt x="0" y="3084"/>
                      <a:pt x="0" y="6894"/>
                    </a:cubicBezTo>
                    <a:cubicBezTo>
                      <a:pt x="0" y="10704"/>
                      <a:pt x="3096" y="13800"/>
                      <a:pt x="6906" y="13800"/>
                    </a:cubicBezTo>
                    <a:cubicBezTo>
                      <a:pt x="10716" y="13800"/>
                      <a:pt x="13811" y="10704"/>
                      <a:pt x="13811" y="6894"/>
                    </a:cubicBezTo>
                    <a:cubicBezTo>
                      <a:pt x="13811" y="3084"/>
                      <a:pt x="10716" y="0"/>
                      <a:pt x="69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8"/>
              <p:cNvSpPr/>
              <p:nvPr/>
            </p:nvSpPr>
            <p:spPr>
              <a:xfrm>
                <a:off x="6933628" y="4606951"/>
                <a:ext cx="276322" cy="157935"/>
              </a:xfrm>
              <a:custGeom>
                <a:rect b="b" l="l" r="r" t="t"/>
                <a:pathLst>
                  <a:path extrusionOk="0" h="4335" w="7585">
                    <a:moveTo>
                      <a:pt x="0" y="1"/>
                    </a:moveTo>
                    <a:lnTo>
                      <a:pt x="0" y="4335"/>
                    </a:lnTo>
                    <a:lnTo>
                      <a:pt x="7584" y="4335"/>
                    </a:lnTo>
                    <a:lnTo>
                      <a:pt x="75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8"/>
              <p:cNvSpPr/>
              <p:nvPr/>
            </p:nvSpPr>
            <p:spPr>
              <a:xfrm>
                <a:off x="6952681" y="4439112"/>
                <a:ext cx="238179" cy="325779"/>
              </a:xfrm>
              <a:custGeom>
                <a:rect b="b" l="l" r="r" t="t"/>
                <a:pathLst>
                  <a:path extrusionOk="0" h="8942" w="6538">
                    <a:moveTo>
                      <a:pt x="1" y="0"/>
                    </a:moveTo>
                    <a:lnTo>
                      <a:pt x="1" y="8942"/>
                    </a:lnTo>
                    <a:lnTo>
                      <a:pt x="6538" y="8942"/>
                    </a:lnTo>
                    <a:lnTo>
                      <a:pt x="65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8"/>
              <p:cNvSpPr/>
              <p:nvPr/>
            </p:nvSpPr>
            <p:spPr>
              <a:xfrm>
                <a:off x="7103214" y="4587023"/>
                <a:ext cx="50346" cy="55086"/>
              </a:xfrm>
              <a:custGeom>
                <a:rect b="b" l="l" r="r" t="t"/>
                <a:pathLst>
                  <a:path extrusionOk="0" h="1512" w="1382">
                    <a:moveTo>
                      <a:pt x="155" y="0"/>
                    </a:moveTo>
                    <a:cubicBezTo>
                      <a:pt x="120" y="24"/>
                      <a:pt x="96" y="60"/>
                      <a:pt x="72" y="95"/>
                    </a:cubicBezTo>
                    <a:lnTo>
                      <a:pt x="72" y="381"/>
                    </a:lnTo>
                    <a:cubicBezTo>
                      <a:pt x="72" y="464"/>
                      <a:pt x="48" y="560"/>
                      <a:pt x="0" y="631"/>
                    </a:cubicBezTo>
                    <a:lnTo>
                      <a:pt x="334" y="964"/>
                    </a:lnTo>
                    <a:cubicBezTo>
                      <a:pt x="167" y="1119"/>
                      <a:pt x="227" y="1393"/>
                      <a:pt x="429" y="1488"/>
                    </a:cubicBezTo>
                    <a:cubicBezTo>
                      <a:pt x="469" y="1504"/>
                      <a:pt x="510" y="1511"/>
                      <a:pt x="549" y="1511"/>
                    </a:cubicBezTo>
                    <a:cubicBezTo>
                      <a:pt x="720" y="1511"/>
                      <a:pt x="870" y="1375"/>
                      <a:pt x="870" y="1191"/>
                    </a:cubicBezTo>
                    <a:cubicBezTo>
                      <a:pt x="815" y="1172"/>
                      <a:pt x="872" y="1092"/>
                      <a:pt x="917" y="1092"/>
                    </a:cubicBezTo>
                    <a:cubicBezTo>
                      <a:pt x="931" y="1092"/>
                      <a:pt x="945" y="1100"/>
                      <a:pt x="953" y="1119"/>
                    </a:cubicBezTo>
                    <a:cubicBezTo>
                      <a:pt x="1382" y="1119"/>
                      <a:pt x="1382" y="476"/>
                      <a:pt x="953" y="476"/>
                    </a:cubicBezTo>
                    <a:cubicBezTo>
                      <a:pt x="870" y="476"/>
                      <a:pt x="786" y="512"/>
                      <a:pt x="727" y="572"/>
                    </a:cubicBezTo>
                    <a:lnTo>
                      <a:pt x="1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8"/>
              <p:cNvSpPr/>
              <p:nvPr/>
            </p:nvSpPr>
            <p:spPr>
              <a:xfrm>
                <a:off x="6992172" y="4486837"/>
                <a:ext cx="50783" cy="50313"/>
              </a:xfrm>
              <a:custGeom>
                <a:rect b="b" l="l" r="r" t="t"/>
                <a:pathLst>
                  <a:path extrusionOk="0" h="1381" w="1394">
                    <a:moveTo>
                      <a:pt x="773" y="1"/>
                    </a:moveTo>
                    <a:cubicBezTo>
                      <a:pt x="602" y="1"/>
                      <a:pt x="453" y="137"/>
                      <a:pt x="453" y="321"/>
                    </a:cubicBezTo>
                    <a:cubicBezTo>
                      <a:pt x="508" y="340"/>
                      <a:pt x="449" y="415"/>
                      <a:pt x="403" y="415"/>
                    </a:cubicBezTo>
                    <a:cubicBezTo>
                      <a:pt x="390" y="415"/>
                      <a:pt x="378" y="409"/>
                      <a:pt x="370" y="393"/>
                    </a:cubicBezTo>
                    <a:cubicBezTo>
                      <a:pt x="143" y="393"/>
                      <a:pt x="0" y="631"/>
                      <a:pt x="84" y="833"/>
                    </a:cubicBezTo>
                    <a:cubicBezTo>
                      <a:pt x="134" y="963"/>
                      <a:pt x="254" y="1031"/>
                      <a:pt x="375" y="1031"/>
                    </a:cubicBezTo>
                    <a:cubicBezTo>
                      <a:pt x="454" y="1031"/>
                      <a:pt x="534" y="1002"/>
                      <a:pt x="596" y="940"/>
                    </a:cubicBezTo>
                    <a:lnTo>
                      <a:pt x="1036" y="1381"/>
                    </a:lnTo>
                    <a:cubicBezTo>
                      <a:pt x="1120" y="1214"/>
                      <a:pt x="1239" y="1059"/>
                      <a:pt x="1393" y="940"/>
                    </a:cubicBezTo>
                    <a:lnTo>
                      <a:pt x="989" y="547"/>
                    </a:lnTo>
                    <a:cubicBezTo>
                      <a:pt x="1155" y="381"/>
                      <a:pt x="1108" y="119"/>
                      <a:pt x="893" y="24"/>
                    </a:cubicBezTo>
                    <a:cubicBezTo>
                      <a:pt x="853" y="8"/>
                      <a:pt x="813" y="1"/>
                      <a:pt x="7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8"/>
              <p:cNvSpPr/>
              <p:nvPr/>
            </p:nvSpPr>
            <p:spPr>
              <a:xfrm>
                <a:off x="6992172" y="4587023"/>
                <a:ext cx="48197" cy="55086"/>
              </a:xfrm>
              <a:custGeom>
                <a:rect b="b" l="l" r="r" t="t"/>
                <a:pathLst>
                  <a:path extrusionOk="0" h="1512" w="1323">
                    <a:moveTo>
                      <a:pt x="1179" y="0"/>
                    </a:moveTo>
                    <a:lnTo>
                      <a:pt x="608" y="572"/>
                    </a:lnTo>
                    <a:cubicBezTo>
                      <a:pt x="546" y="510"/>
                      <a:pt x="466" y="481"/>
                      <a:pt x="386" y="481"/>
                    </a:cubicBezTo>
                    <a:cubicBezTo>
                      <a:pt x="264" y="481"/>
                      <a:pt x="141" y="549"/>
                      <a:pt x="84" y="679"/>
                    </a:cubicBezTo>
                    <a:cubicBezTo>
                      <a:pt x="0" y="881"/>
                      <a:pt x="155" y="1119"/>
                      <a:pt x="381" y="1119"/>
                    </a:cubicBezTo>
                    <a:cubicBezTo>
                      <a:pt x="387" y="1103"/>
                      <a:pt x="397" y="1097"/>
                      <a:pt x="409" y="1097"/>
                    </a:cubicBezTo>
                    <a:cubicBezTo>
                      <a:pt x="449" y="1097"/>
                      <a:pt x="508" y="1172"/>
                      <a:pt x="453" y="1191"/>
                    </a:cubicBezTo>
                    <a:cubicBezTo>
                      <a:pt x="453" y="1375"/>
                      <a:pt x="610" y="1511"/>
                      <a:pt x="778" y="1511"/>
                    </a:cubicBezTo>
                    <a:cubicBezTo>
                      <a:pt x="816" y="1511"/>
                      <a:pt x="856" y="1504"/>
                      <a:pt x="893" y="1488"/>
                    </a:cubicBezTo>
                    <a:cubicBezTo>
                      <a:pt x="1108" y="1405"/>
                      <a:pt x="1167" y="1131"/>
                      <a:pt x="1001" y="964"/>
                    </a:cubicBezTo>
                    <a:lnTo>
                      <a:pt x="1322" y="643"/>
                    </a:lnTo>
                    <a:cubicBezTo>
                      <a:pt x="1274" y="560"/>
                      <a:pt x="1251" y="476"/>
                      <a:pt x="1251" y="381"/>
                    </a:cubicBezTo>
                    <a:lnTo>
                      <a:pt x="1251" y="95"/>
                    </a:lnTo>
                    <a:cubicBezTo>
                      <a:pt x="1227" y="71"/>
                      <a:pt x="1203" y="36"/>
                      <a:pt x="11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8"/>
              <p:cNvSpPr/>
              <p:nvPr/>
            </p:nvSpPr>
            <p:spPr>
              <a:xfrm>
                <a:off x="7100628" y="4486837"/>
                <a:ext cx="51184" cy="50313"/>
              </a:xfrm>
              <a:custGeom>
                <a:rect b="b" l="l" r="r" t="t"/>
                <a:pathLst>
                  <a:path extrusionOk="0" h="1381" w="1405">
                    <a:moveTo>
                      <a:pt x="620" y="1"/>
                    </a:moveTo>
                    <a:cubicBezTo>
                      <a:pt x="581" y="1"/>
                      <a:pt x="540" y="8"/>
                      <a:pt x="500" y="24"/>
                    </a:cubicBezTo>
                    <a:cubicBezTo>
                      <a:pt x="298" y="119"/>
                      <a:pt x="238" y="381"/>
                      <a:pt x="405" y="547"/>
                    </a:cubicBezTo>
                    <a:lnTo>
                      <a:pt x="0" y="952"/>
                    </a:lnTo>
                    <a:cubicBezTo>
                      <a:pt x="155" y="1059"/>
                      <a:pt x="274" y="1214"/>
                      <a:pt x="357" y="1381"/>
                    </a:cubicBezTo>
                    <a:lnTo>
                      <a:pt x="810" y="940"/>
                    </a:lnTo>
                    <a:cubicBezTo>
                      <a:pt x="869" y="1000"/>
                      <a:pt x="947" y="1028"/>
                      <a:pt x="1024" y="1028"/>
                    </a:cubicBezTo>
                    <a:cubicBezTo>
                      <a:pt x="1147" y="1028"/>
                      <a:pt x="1270" y="957"/>
                      <a:pt x="1322" y="833"/>
                    </a:cubicBezTo>
                    <a:cubicBezTo>
                      <a:pt x="1405" y="619"/>
                      <a:pt x="1262" y="393"/>
                      <a:pt x="1024" y="393"/>
                    </a:cubicBezTo>
                    <a:cubicBezTo>
                      <a:pt x="1019" y="409"/>
                      <a:pt x="1008" y="415"/>
                      <a:pt x="995" y="415"/>
                    </a:cubicBezTo>
                    <a:cubicBezTo>
                      <a:pt x="952" y="415"/>
                      <a:pt x="888" y="340"/>
                      <a:pt x="953" y="321"/>
                    </a:cubicBezTo>
                    <a:cubicBezTo>
                      <a:pt x="943" y="137"/>
                      <a:pt x="792" y="1"/>
                      <a:pt x="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8"/>
              <p:cNvSpPr/>
              <p:nvPr/>
            </p:nvSpPr>
            <p:spPr>
              <a:xfrm>
                <a:off x="7012574" y="4511282"/>
                <a:ext cx="122004" cy="106128"/>
              </a:xfrm>
              <a:custGeom>
                <a:rect b="b" l="l" r="r" t="t"/>
                <a:pathLst>
                  <a:path extrusionOk="0" h="2913" w="3349">
                    <a:moveTo>
                      <a:pt x="833" y="1317"/>
                    </a:moveTo>
                    <a:cubicBezTo>
                      <a:pt x="1084" y="1639"/>
                      <a:pt x="1274" y="1758"/>
                      <a:pt x="1405" y="1793"/>
                    </a:cubicBezTo>
                    <a:cubicBezTo>
                      <a:pt x="1405" y="1817"/>
                      <a:pt x="1393" y="1853"/>
                      <a:pt x="1381" y="1877"/>
                    </a:cubicBezTo>
                    <a:cubicBezTo>
                      <a:pt x="1326" y="1966"/>
                      <a:pt x="1224" y="2011"/>
                      <a:pt x="1106" y="2011"/>
                    </a:cubicBezTo>
                    <a:cubicBezTo>
                      <a:pt x="1020" y="2011"/>
                      <a:pt x="924" y="1987"/>
                      <a:pt x="833" y="1936"/>
                    </a:cubicBezTo>
                    <a:cubicBezTo>
                      <a:pt x="631" y="1817"/>
                      <a:pt x="524" y="1591"/>
                      <a:pt x="619" y="1436"/>
                    </a:cubicBezTo>
                    <a:cubicBezTo>
                      <a:pt x="667" y="1365"/>
                      <a:pt x="738" y="1317"/>
                      <a:pt x="833" y="1317"/>
                    </a:cubicBezTo>
                    <a:close/>
                    <a:moveTo>
                      <a:pt x="2417" y="1305"/>
                    </a:moveTo>
                    <a:cubicBezTo>
                      <a:pt x="2512" y="1317"/>
                      <a:pt x="2596" y="1365"/>
                      <a:pt x="2643" y="1436"/>
                    </a:cubicBezTo>
                    <a:cubicBezTo>
                      <a:pt x="2727" y="1591"/>
                      <a:pt x="2619" y="1817"/>
                      <a:pt x="2417" y="1936"/>
                    </a:cubicBezTo>
                    <a:cubicBezTo>
                      <a:pt x="2326" y="1987"/>
                      <a:pt x="2231" y="2011"/>
                      <a:pt x="2145" y="2011"/>
                    </a:cubicBezTo>
                    <a:cubicBezTo>
                      <a:pt x="2029" y="2011"/>
                      <a:pt x="1929" y="1966"/>
                      <a:pt x="1881" y="1877"/>
                    </a:cubicBezTo>
                    <a:cubicBezTo>
                      <a:pt x="1869" y="1853"/>
                      <a:pt x="1857" y="1817"/>
                      <a:pt x="1857" y="1793"/>
                    </a:cubicBezTo>
                    <a:cubicBezTo>
                      <a:pt x="1976" y="1746"/>
                      <a:pt x="2179" y="1639"/>
                      <a:pt x="2417" y="1305"/>
                    </a:cubicBezTo>
                    <a:close/>
                    <a:moveTo>
                      <a:pt x="1627" y="1969"/>
                    </a:moveTo>
                    <a:cubicBezTo>
                      <a:pt x="1646" y="1969"/>
                      <a:pt x="1667" y="1978"/>
                      <a:pt x="1679" y="1996"/>
                    </a:cubicBezTo>
                    <a:lnTo>
                      <a:pt x="1857" y="2317"/>
                    </a:lnTo>
                    <a:cubicBezTo>
                      <a:pt x="1869" y="2329"/>
                      <a:pt x="1869" y="2353"/>
                      <a:pt x="1857" y="2377"/>
                    </a:cubicBezTo>
                    <a:lnTo>
                      <a:pt x="1857" y="2365"/>
                    </a:lnTo>
                    <a:cubicBezTo>
                      <a:pt x="1846" y="2389"/>
                      <a:pt x="1834" y="2401"/>
                      <a:pt x="1810" y="2401"/>
                    </a:cubicBezTo>
                    <a:lnTo>
                      <a:pt x="1441" y="2401"/>
                    </a:lnTo>
                    <a:cubicBezTo>
                      <a:pt x="1405" y="2401"/>
                      <a:pt x="1381" y="2353"/>
                      <a:pt x="1393" y="2317"/>
                    </a:cubicBezTo>
                    <a:lnTo>
                      <a:pt x="1584" y="1996"/>
                    </a:lnTo>
                    <a:cubicBezTo>
                      <a:pt x="1590" y="1978"/>
                      <a:pt x="1607" y="1969"/>
                      <a:pt x="1627" y="1969"/>
                    </a:cubicBezTo>
                    <a:close/>
                    <a:moveTo>
                      <a:pt x="1642" y="1"/>
                    </a:moveTo>
                    <a:cubicBezTo>
                      <a:pt x="1550" y="1"/>
                      <a:pt x="1455" y="11"/>
                      <a:pt x="1357" y="31"/>
                    </a:cubicBezTo>
                    <a:lnTo>
                      <a:pt x="1369" y="31"/>
                    </a:lnTo>
                    <a:cubicBezTo>
                      <a:pt x="381" y="234"/>
                      <a:pt x="0" y="1448"/>
                      <a:pt x="691" y="2174"/>
                    </a:cubicBezTo>
                    <a:lnTo>
                      <a:pt x="691" y="2460"/>
                    </a:lnTo>
                    <a:cubicBezTo>
                      <a:pt x="691" y="2710"/>
                      <a:pt x="893" y="2912"/>
                      <a:pt x="1143" y="2912"/>
                    </a:cubicBezTo>
                    <a:lnTo>
                      <a:pt x="2096" y="2912"/>
                    </a:lnTo>
                    <a:cubicBezTo>
                      <a:pt x="2346" y="2912"/>
                      <a:pt x="2548" y="2710"/>
                      <a:pt x="2548" y="2460"/>
                    </a:cubicBezTo>
                    <a:lnTo>
                      <a:pt x="2548" y="2174"/>
                    </a:lnTo>
                    <a:cubicBezTo>
                      <a:pt x="3348" y="1330"/>
                      <a:pt x="2715" y="1"/>
                      <a:pt x="16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8"/>
              <p:cNvSpPr/>
              <p:nvPr/>
            </p:nvSpPr>
            <p:spPr>
              <a:xfrm>
                <a:off x="6933628" y="4606951"/>
                <a:ext cx="276322" cy="157935"/>
              </a:xfrm>
              <a:custGeom>
                <a:rect b="b" l="l" r="r" t="t"/>
                <a:pathLst>
                  <a:path extrusionOk="0" h="4335" w="7585">
                    <a:moveTo>
                      <a:pt x="0" y="1"/>
                    </a:moveTo>
                    <a:lnTo>
                      <a:pt x="0" y="4335"/>
                    </a:lnTo>
                    <a:lnTo>
                      <a:pt x="7584" y="4335"/>
                    </a:lnTo>
                    <a:lnTo>
                      <a:pt x="7584" y="1"/>
                    </a:lnTo>
                    <a:lnTo>
                      <a:pt x="3786" y="2168"/>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8"/>
              <p:cNvSpPr/>
              <p:nvPr/>
            </p:nvSpPr>
            <p:spPr>
              <a:xfrm>
                <a:off x="6629100" y="4243039"/>
                <a:ext cx="386085" cy="325379"/>
              </a:xfrm>
              <a:custGeom>
                <a:rect b="b" l="l" r="r" t="t"/>
                <a:pathLst>
                  <a:path extrusionOk="0" h="8931" w="10598">
                    <a:moveTo>
                      <a:pt x="5329" y="464"/>
                    </a:moveTo>
                    <a:cubicBezTo>
                      <a:pt x="5675" y="464"/>
                      <a:pt x="5995" y="664"/>
                      <a:pt x="6168" y="965"/>
                    </a:cubicBezTo>
                    <a:lnTo>
                      <a:pt x="9633" y="6966"/>
                    </a:lnTo>
                    <a:cubicBezTo>
                      <a:pt x="10026" y="7632"/>
                      <a:pt x="9538" y="8478"/>
                      <a:pt x="8764" y="8478"/>
                    </a:cubicBezTo>
                    <a:lnTo>
                      <a:pt x="1834" y="8478"/>
                    </a:lnTo>
                    <a:cubicBezTo>
                      <a:pt x="1061" y="8478"/>
                      <a:pt x="572" y="7632"/>
                      <a:pt x="965" y="6966"/>
                    </a:cubicBezTo>
                    <a:lnTo>
                      <a:pt x="4430" y="965"/>
                    </a:lnTo>
                    <a:cubicBezTo>
                      <a:pt x="4604" y="664"/>
                      <a:pt x="4923" y="464"/>
                      <a:pt x="5269" y="464"/>
                    </a:cubicBezTo>
                    <a:cubicBezTo>
                      <a:pt x="5279" y="464"/>
                      <a:pt x="5289" y="464"/>
                      <a:pt x="5299" y="465"/>
                    </a:cubicBezTo>
                    <a:cubicBezTo>
                      <a:pt x="5309" y="464"/>
                      <a:pt x="5319" y="464"/>
                      <a:pt x="5329" y="464"/>
                    </a:cubicBezTo>
                    <a:close/>
                    <a:moveTo>
                      <a:pt x="5299" y="0"/>
                    </a:moveTo>
                    <a:cubicBezTo>
                      <a:pt x="4775" y="0"/>
                      <a:pt x="4287" y="274"/>
                      <a:pt x="4037" y="739"/>
                    </a:cubicBezTo>
                    <a:lnTo>
                      <a:pt x="561" y="6739"/>
                    </a:lnTo>
                    <a:cubicBezTo>
                      <a:pt x="1" y="7716"/>
                      <a:pt x="703" y="8930"/>
                      <a:pt x="1834" y="8930"/>
                    </a:cubicBezTo>
                    <a:lnTo>
                      <a:pt x="8764" y="8930"/>
                    </a:lnTo>
                    <a:cubicBezTo>
                      <a:pt x="9895" y="8930"/>
                      <a:pt x="10597" y="7716"/>
                      <a:pt x="10026" y="6739"/>
                    </a:cubicBezTo>
                    <a:lnTo>
                      <a:pt x="6561" y="739"/>
                    </a:lnTo>
                    <a:cubicBezTo>
                      <a:pt x="6299" y="274"/>
                      <a:pt x="5823"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8"/>
              <p:cNvSpPr/>
              <p:nvPr/>
            </p:nvSpPr>
            <p:spPr>
              <a:xfrm>
                <a:off x="6649939" y="4259943"/>
                <a:ext cx="344409" cy="291970"/>
              </a:xfrm>
              <a:custGeom>
                <a:rect b="b" l="l" r="r" t="t"/>
                <a:pathLst>
                  <a:path extrusionOk="0" h="8014" w="9454">
                    <a:moveTo>
                      <a:pt x="4697" y="0"/>
                    </a:moveTo>
                    <a:cubicBezTo>
                      <a:pt x="4351" y="0"/>
                      <a:pt x="4032" y="200"/>
                      <a:pt x="3858" y="501"/>
                    </a:cubicBezTo>
                    <a:lnTo>
                      <a:pt x="393" y="6502"/>
                    </a:lnTo>
                    <a:cubicBezTo>
                      <a:pt x="0" y="7168"/>
                      <a:pt x="489" y="8014"/>
                      <a:pt x="1262" y="8014"/>
                    </a:cubicBezTo>
                    <a:lnTo>
                      <a:pt x="8192" y="8014"/>
                    </a:lnTo>
                    <a:cubicBezTo>
                      <a:pt x="8966" y="8014"/>
                      <a:pt x="9454" y="7168"/>
                      <a:pt x="9061" y="6502"/>
                    </a:cubicBezTo>
                    <a:lnTo>
                      <a:pt x="5596" y="501"/>
                    </a:lnTo>
                    <a:cubicBezTo>
                      <a:pt x="5423" y="200"/>
                      <a:pt x="5103" y="0"/>
                      <a:pt x="4757" y="0"/>
                    </a:cubicBezTo>
                    <a:cubicBezTo>
                      <a:pt x="4747" y="0"/>
                      <a:pt x="4737" y="0"/>
                      <a:pt x="4727" y="1"/>
                    </a:cubicBezTo>
                    <a:cubicBezTo>
                      <a:pt x="4717" y="0"/>
                      <a:pt x="4707" y="0"/>
                      <a:pt x="46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8"/>
              <p:cNvSpPr/>
              <p:nvPr/>
            </p:nvSpPr>
            <p:spPr>
              <a:xfrm>
                <a:off x="6771837" y="4297249"/>
                <a:ext cx="107141" cy="149701"/>
              </a:xfrm>
              <a:custGeom>
                <a:rect b="b" l="l" r="r" t="t"/>
                <a:pathLst>
                  <a:path extrusionOk="0" h="4109" w="2941">
                    <a:moveTo>
                      <a:pt x="1381" y="1"/>
                    </a:moveTo>
                    <a:cubicBezTo>
                      <a:pt x="0" y="1"/>
                      <a:pt x="1381" y="4108"/>
                      <a:pt x="1381" y="4108"/>
                    </a:cubicBezTo>
                    <a:cubicBezTo>
                      <a:pt x="1381" y="4108"/>
                      <a:pt x="2941" y="1"/>
                      <a:pt x="1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8"/>
              <p:cNvSpPr/>
              <p:nvPr/>
            </p:nvSpPr>
            <p:spPr>
              <a:xfrm>
                <a:off x="6794388" y="4458166"/>
                <a:ext cx="55556" cy="55997"/>
              </a:xfrm>
              <a:custGeom>
                <a:rect b="b" l="l" r="r" t="t"/>
                <a:pathLst>
                  <a:path extrusionOk="0" h="1537" w="1525">
                    <a:moveTo>
                      <a:pt x="762" y="1"/>
                    </a:moveTo>
                    <a:cubicBezTo>
                      <a:pt x="334" y="1"/>
                      <a:pt x="0" y="346"/>
                      <a:pt x="0" y="775"/>
                    </a:cubicBezTo>
                    <a:cubicBezTo>
                      <a:pt x="0" y="1192"/>
                      <a:pt x="334" y="1537"/>
                      <a:pt x="762" y="1537"/>
                    </a:cubicBezTo>
                    <a:cubicBezTo>
                      <a:pt x="1179" y="1537"/>
                      <a:pt x="1524" y="1192"/>
                      <a:pt x="1524" y="775"/>
                    </a:cubicBezTo>
                    <a:cubicBezTo>
                      <a:pt x="1524" y="346"/>
                      <a:pt x="1179" y="1"/>
                      <a:pt x="7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5" name="Google Shape;975;p28"/>
          <p:cNvGrpSpPr/>
          <p:nvPr/>
        </p:nvGrpSpPr>
        <p:grpSpPr>
          <a:xfrm>
            <a:off x="1131798" y="4294575"/>
            <a:ext cx="7485925" cy="611625"/>
            <a:chOff x="1841875" y="1737350"/>
            <a:chExt cx="3333300" cy="611625"/>
          </a:xfrm>
        </p:grpSpPr>
        <p:sp>
          <p:nvSpPr>
            <p:cNvPr id="976" name="Google Shape;976;p28"/>
            <p:cNvSpPr txBox="1"/>
            <p:nvPr/>
          </p:nvSpPr>
          <p:spPr>
            <a:xfrm>
              <a:off x="1841875" y="1737350"/>
              <a:ext cx="3333300" cy="183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b="1" lang="en">
                  <a:solidFill>
                    <a:schemeClr val="dk1"/>
                  </a:solidFill>
                  <a:latin typeface="Fira Sans"/>
                  <a:ea typeface="Fira Sans"/>
                  <a:cs typeface="Fira Sans"/>
                  <a:sym typeface="Fira Sans"/>
                </a:rPr>
                <a:t>CREDENTIAL THEFT</a:t>
              </a:r>
              <a:endParaRPr b="1">
                <a:solidFill>
                  <a:schemeClr val="dk1"/>
                </a:solidFill>
                <a:latin typeface="Fira Sans"/>
                <a:ea typeface="Fira Sans"/>
                <a:cs typeface="Fira Sans"/>
                <a:sym typeface="Fira Sans"/>
              </a:endParaRPr>
            </a:p>
          </p:txBody>
        </p:sp>
        <p:sp>
          <p:nvSpPr>
            <p:cNvPr id="977" name="Google Shape;977;p28"/>
            <p:cNvSpPr txBox="1"/>
            <p:nvPr/>
          </p:nvSpPr>
          <p:spPr>
            <a:xfrm>
              <a:off x="1841875" y="1943075"/>
              <a:ext cx="3333300" cy="405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lang="en">
                  <a:solidFill>
                    <a:schemeClr val="dk1"/>
                  </a:solidFill>
                  <a:latin typeface="Fira Sans"/>
                  <a:ea typeface="Fira Sans"/>
                  <a:cs typeface="Fira Sans"/>
                  <a:sym typeface="Fira Sans"/>
                </a:rPr>
                <a:t>Obtain credentials from OpenSSH, realvnc, PuTTY or hashed creds from LSASS memory to escalate privileges.</a:t>
              </a:r>
              <a:endParaRPr>
                <a:solidFill>
                  <a:schemeClr val="dk1"/>
                </a:solidFill>
                <a:latin typeface="Fira Sans"/>
                <a:ea typeface="Fira Sans"/>
                <a:cs typeface="Fira Sans"/>
                <a:sym typeface="Fira Sans"/>
              </a:endParaRPr>
            </a:p>
          </p:txBody>
        </p:sp>
      </p:grpSp>
      <p:grpSp>
        <p:nvGrpSpPr>
          <p:cNvPr id="978" name="Google Shape;978;p28"/>
          <p:cNvGrpSpPr/>
          <p:nvPr/>
        </p:nvGrpSpPr>
        <p:grpSpPr>
          <a:xfrm>
            <a:off x="1082077" y="685775"/>
            <a:ext cx="7323950" cy="611600"/>
            <a:chOff x="7367250" y="1737375"/>
            <a:chExt cx="1052700" cy="611600"/>
          </a:xfrm>
        </p:grpSpPr>
        <p:sp>
          <p:nvSpPr>
            <p:cNvPr id="979" name="Google Shape;979;p28"/>
            <p:cNvSpPr txBox="1"/>
            <p:nvPr/>
          </p:nvSpPr>
          <p:spPr>
            <a:xfrm>
              <a:off x="7367250" y="1737375"/>
              <a:ext cx="1052700" cy="183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b="1" lang="en">
                  <a:solidFill>
                    <a:schemeClr val="dk1"/>
                  </a:solidFill>
                  <a:latin typeface="Fira Sans"/>
                  <a:ea typeface="Fira Sans"/>
                  <a:cs typeface="Fira Sans"/>
                  <a:sym typeface="Fira Sans"/>
                </a:rPr>
                <a:t>ACCOUNT DISCOVERY</a:t>
              </a:r>
              <a:endParaRPr b="1">
                <a:solidFill>
                  <a:schemeClr val="dk1"/>
                </a:solidFill>
                <a:latin typeface="Fira Sans"/>
                <a:ea typeface="Fira Sans"/>
                <a:cs typeface="Fira Sans"/>
                <a:sym typeface="Fira Sans"/>
              </a:endParaRPr>
            </a:p>
          </p:txBody>
        </p:sp>
        <p:sp>
          <p:nvSpPr>
            <p:cNvPr id="980" name="Google Shape;980;p28"/>
            <p:cNvSpPr txBox="1"/>
            <p:nvPr/>
          </p:nvSpPr>
          <p:spPr>
            <a:xfrm>
              <a:off x="7367250" y="1943075"/>
              <a:ext cx="1052700" cy="405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lang="en">
                  <a:solidFill>
                    <a:schemeClr val="dk1"/>
                  </a:solidFill>
                  <a:latin typeface="Fira Sans"/>
                  <a:ea typeface="Fira Sans"/>
                  <a:cs typeface="Fira Sans"/>
                  <a:sym typeface="Fira Sans"/>
                </a:rPr>
                <a:t>Exploit weak password policies or misconfigured user permissions using account enumeration methods like net ground commands.</a:t>
              </a:r>
              <a:endParaRPr>
                <a:solidFill>
                  <a:schemeClr val="dk1"/>
                </a:solidFill>
                <a:latin typeface="Fira Sans"/>
                <a:ea typeface="Fira Sans"/>
                <a:cs typeface="Fira Sans"/>
                <a:sym typeface="Fira Sans"/>
              </a:endParaRPr>
            </a:p>
          </p:txBody>
        </p:sp>
      </p:grpSp>
      <p:grpSp>
        <p:nvGrpSpPr>
          <p:cNvPr id="981" name="Google Shape;981;p28"/>
          <p:cNvGrpSpPr/>
          <p:nvPr/>
        </p:nvGrpSpPr>
        <p:grpSpPr>
          <a:xfrm>
            <a:off x="1081744" y="1528950"/>
            <a:ext cx="7413835" cy="821325"/>
            <a:chOff x="7367250" y="3523488"/>
            <a:chExt cx="3301200" cy="821325"/>
          </a:xfrm>
        </p:grpSpPr>
        <p:sp>
          <p:nvSpPr>
            <p:cNvPr id="982" name="Google Shape;982;p28"/>
            <p:cNvSpPr txBox="1"/>
            <p:nvPr/>
          </p:nvSpPr>
          <p:spPr>
            <a:xfrm>
              <a:off x="7367250" y="3523488"/>
              <a:ext cx="3301200" cy="183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b="1" lang="en">
                  <a:solidFill>
                    <a:schemeClr val="dk1"/>
                  </a:solidFill>
                  <a:latin typeface="Fira Sans"/>
                  <a:ea typeface="Fira Sans"/>
                  <a:cs typeface="Fira Sans"/>
                  <a:sym typeface="Fira Sans"/>
                </a:rPr>
                <a:t>PUBLIC-FACING APP VULNERABILITY </a:t>
              </a:r>
              <a:endParaRPr b="1">
                <a:solidFill>
                  <a:schemeClr val="dk1"/>
                </a:solidFill>
                <a:latin typeface="Fira Sans"/>
                <a:ea typeface="Fira Sans"/>
                <a:cs typeface="Fira Sans"/>
                <a:sym typeface="Fira Sans"/>
              </a:endParaRPr>
            </a:p>
          </p:txBody>
        </p:sp>
        <p:sp>
          <p:nvSpPr>
            <p:cNvPr id="983" name="Google Shape;983;p28"/>
            <p:cNvSpPr txBox="1"/>
            <p:nvPr/>
          </p:nvSpPr>
          <p:spPr>
            <a:xfrm>
              <a:off x="7367250" y="3805413"/>
              <a:ext cx="3261000" cy="5394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lang="en">
                  <a:solidFill>
                    <a:schemeClr val="dk1"/>
                  </a:solidFill>
                  <a:latin typeface="Fira Sans"/>
                  <a:ea typeface="Fira Sans"/>
                  <a:cs typeface="Fira Sans"/>
                  <a:sym typeface="Fira Sans"/>
                </a:rPr>
                <a:t>Exploit unpatched software versions or web server misconfigurations, like CVE-2021-40539 in ManageEngine ADSelfService Plus servers for initial access to a system.</a:t>
              </a:r>
              <a:endParaRPr>
                <a:solidFill>
                  <a:schemeClr val="dk1"/>
                </a:solidFill>
                <a:latin typeface="Fira Sans"/>
                <a:ea typeface="Fira Sans"/>
                <a:cs typeface="Fira Sans"/>
                <a:sym typeface="Fira Sans"/>
              </a:endParaRPr>
            </a:p>
          </p:txBody>
        </p:sp>
      </p:grpSp>
      <p:grpSp>
        <p:nvGrpSpPr>
          <p:cNvPr id="984" name="Google Shape;984;p28"/>
          <p:cNvGrpSpPr/>
          <p:nvPr/>
        </p:nvGrpSpPr>
        <p:grpSpPr>
          <a:xfrm>
            <a:off x="1127675" y="2533775"/>
            <a:ext cx="7485925" cy="611600"/>
            <a:chOff x="4563320" y="1737375"/>
            <a:chExt cx="3333300" cy="611600"/>
          </a:xfrm>
        </p:grpSpPr>
        <p:sp>
          <p:nvSpPr>
            <p:cNvPr id="985" name="Google Shape;985;p28"/>
            <p:cNvSpPr txBox="1"/>
            <p:nvPr/>
          </p:nvSpPr>
          <p:spPr>
            <a:xfrm>
              <a:off x="4563320" y="1737375"/>
              <a:ext cx="3333300" cy="183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b="1" lang="en">
                  <a:solidFill>
                    <a:schemeClr val="dk1"/>
                  </a:solidFill>
                  <a:latin typeface="Fira Sans"/>
                  <a:ea typeface="Fira Sans"/>
                  <a:cs typeface="Fira Sans"/>
                  <a:sym typeface="Fira Sans"/>
                </a:rPr>
                <a:t>EXPLOIT COMMAND &amp; SCRIPTING ERRORS</a:t>
              </a:r>
              <a:endParaRPr b="1">
                <a:solidFill>
                  <a:schemeClr val="dk1"/>
                </a:solidFill>
                <a:latin typeface="Fira Sans"/>
                <a:ea typeface="Fira Sans"/>
                <a:cs typeface="Fira Sans"/>
                <a:sym typeface="Fira Sans"/>
              </a:endParaRPr>
            </a:p>
          </p:txBody>
        </p:sp>
        <p:sp>
          <p:nvSpPr>
            <p:cNvPr id="986" name="Google Shape;986;p28"/>
            <p:cNvSpPr txBox="1"/>
            <p:nvPr/>
          </p:nvSpPr>
          <p:spPr>
            <a:xfrm>
              <a:off x="4563320" y="1943075"/>
              <a:ext cx="3261000" cy="405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lang="en">
                  <a:solidFill>
                    <a:schemeClr val="dk1"/>
                  </a:solidFill>
                  <a:latin typeface="Fira Sans"/>
                  <a:ea typeface="Fira Sans"/>
                  <a:cs typeface="Fira Sans"/>
                  <a:sym typeface="Fira Sans"/>
                </a:rPr>
                <a:t>Leverage PowerShell or Windows Command Shell for remote system discovery.</a:t>
              </a:r>
              <a:endParaRPr>
                <a:solidFill>
                  <a:schemeClr val="dk1"/>
                </a:solidFill>
                <a:latin typeface="Fira Sans"/>
                <a:ea typeface="Fira Sans"/>
                <a:cs typeface="Fira Sans"/>
                <a:sym typeface="Fira Sans"/>
              </a:endParaRPr>
            </a:p>
          </p:txBody>
        </p:sp>
      </p:grpSp>
      <p:grpSp>
        <p:nvGrpSpPr>
          <p:cNvPr id="987" name="Google Shape;987;p28"/>
          <p:cNvGrpSpPr/>
          <p:nvPr/>
        </p:nvGrpSpPr>
        <p:grpSpPr>
          <a:xfrm>
            <a:off x="1127675" y="3300775"/>
            <a:ext cx="7485925" cy="754700"/>
            <a:chOff x="4563320" y="3523500"/>
            <a:chExt cx="3333300" cy="754700"/>
          </a:xfrm>
        </p:grpSpPr>
        <p:sp>
          <p:nvSpPr>
            <p:cNvPr id="988" name="Google Shape;988;p28"/>
            <p:cNvSpPr txBox="1"/>
            <p:nvPr/>
          </p:nvSpPr>
          <p:spPr>
            <a:xfrm>
              <a:off x="4563320" y="3523500"/>
              <a:ext cx="3333300" cy="183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b="1" lang="en">
                  <a:solidFill>
                    <a:schemeClr val="dk1"/>
                  </a:solidFill>
                  <a:latin typeface="Fira Sans"/>
                  <a:ea typeface="Fira Sans"/>
                  <a:cs typeface="Fira Sans"/>
                  <a:sym typeface="Fira Sans"/>
                </a:rPr>
                <a:t>COMPROMISE INFRASTRUCTURE</a:t>
              </a:r>
              <a:endParaRPr b="1">
                <a:solidFill>
                  <a:schemeClr val="dk1"/>
                </a:solidFill>
                <a:latin typeface="Fira Sans"/>
                <a:ea typeface="Fira Sans"/>
                <a:cs typeface="Fira Sans"/>
                <a:sym typeface="Fira Sans"/>
              </a:endParaRPr>
            </a:p>
          </p:txBody>
        </p:sp>
        <p:sp>
          <p:nvSpPr>
            <p:cNvPr id="989" name="Google Shape;989;p28"/>
            <p:cNvSpPr txBox="1"/>
            <p:nvPr/>
          </p:nvSpPr>
          <p:spPr>
            <a:xfrm>
              <a:off x="4563320" y="3805400"/>
              <a:ext cx="3301200" cy="4728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latin typeface="Fira Sans"/>
                  <a:ea typeface="Fira Sans"/>
                  <a:cs typeface="Fira Sans"/>
                  <a:sym typeface="Fira Sans"/>
                </a:rPr>
                <a:t>Target servers and network devices for Command &amp; Control or as proxies. E.g. compromised PRTG servers, home devices used as proxies for network traffic.</a:t>
              </a:r>
              <a:endParaRPr>
                <a:solidFill>
                  <a:schemeClr val="dk1"/>
                </a:solidFill>
                <a:latin typeface="Fira Sans"/>
                <a:ea typeface="Fira Sans"/>
                <a:cs typeface="Fira Sans"/>
                <a:sym typeface="Fira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pic>
        <p:nvPicPr>
          <p:cNvPr id="994" name="Google Shape;994;p29"/>
          <p:cNvPicPr preferRelativeResize="0"/>
          <p:nvPr/>
        </p:nvPicPr>
        <p:blipFill rotWithShape="1">
          <a:blip r:embed="rId3">
            <a:alphaModFix/>
          </a:blip>
          <a:srcRect b="7676" l="35392" r="35071" t="20037"/>
          <a:stretch/>
        </p:blipFill>
        <p:spPr>
          <a:xfrm>
            <a:off x="3286063" y="865325"/>
            <a:ext cx="2700701" cy="3565400"/>
          </a:xfrm>
          <a:prstGeom prst="rect">
            <a:avLst/>
          </a:prstGeom>
          <a:noFill/>
          <a:ln>
            <a:noFill/>
          </a:ln>
        </p:spPr>
      </p:pic>
      <p:grpSp>
        <p:nvGrpSpPr>
          <p:cNvPr id="995" name="Google Shape;995;p29"/>
          <p:cNvGrpSpPr/>
          <p:nvPr/>
        </p:nvGrpSpPr>
        <p:grpSpPr>
          <a:xfrm>
            <a:off x="1854688" y="1270525"/>
            <a:ext cx="1993613" cy="1482350"/>
            <a:chOff x="1854688" y="1460575"/>
            <a:chExt cx="1993613" cy="1482350"/>
          </a:xfrm>
        </p:grpSpPr>
        <p:cxnSp>
          <p:nvCxnSpPr>
            <p:cNvPr id="996" name="Google Shape;996;p29"/>
            <p:cNvCxnSpPr/>
            <p:nvPr/>
          </p:nvCxnSpPr>
          <p:spPr>
            <a:xfrm rot="10800000">
              <a:off x="2943500" y="2161725"/>
              <a:ext cx="904800" cy="7812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997" name="Google Shape;997;p29"/>
            <p:cNvGrpSpPr/>
            <p:nvPr/>
          </p:nvGrpSpPr>
          <p:grpSpPr>
            <a:xfrm>
              <a:off x="1854688" y="1460575"/>
              <a:ext cx="1165950" cy="883750"/>
              <a:chOff x="1854688" y="1460575"/>
              <a:chExt cx="1165950" cy="883750"/>
            </a:xfrm>
          </p:grpSpPr>
          <p:sp>
            <p:nvSpPr>
              <p:cNvPr id="998" name="Google Shape;998;p29"/>
              <p:cNvSpPr/>
              <p:nvPr/>
            </p:nvSpPr>
            <p:spPr>
              <a:xfrm>
                <a:off x="1854688" y="1460575"/>
                <a:ext cx="1165950" cy="883750"/>
              </a:xfrm>
              <a:custGeom>
                <a:rect b="b" l="l" r="r" t="t"/>
                <a:pathLst>
                  <a:path extrusionOk="0" h="35350" w="46638">
                    <a:moveTo>
                      <a:pt x="18222" y="1"/>
                    </a:moveTo>
                    <a:cubicBezTo>
                      <a:pt x="16562" y="1"/>
                      <a:pt x="14936" y="141"/>
                      <a:pt x="13526" y="328"/>
                    </a:cubicBezTo>
                    <a:cubicBezTo>
                      <a:pt x="11502" y="602"/>
                      <a:pt x="9359" y="1185"/>
                      <a:pt x="8061" y="2769"/>
                    </a:cubicBezTo>
                    <a:cubicBezTo>
                      <a:pt x="5120" y="6341"/>
                      <a:pt x="8395" y="11960"/>
                      <a:pt x="6704" y="16259"/>
                    </a:cubicBezTo>
                    <a:cubicBezTo>
                      <a:pt x="5978" y="18116"/>
                      <a:pt x="4406" y="19497"/>
                      <a:pt x="3382" y="21200"/>
                    </a:cubicBezTo>
                    <a:cubicBezTo>
                      <a:pt x="1" y="26796"/>
                      <a:pt x="3275" y="34035"/>
                      <a:pt x="9704" y="35189"/>
                    </a:cubicBezTo>
                    <a:cubicBezTo>
                      <a:pt x="10310" y="35300"/>
                      <a:pt x="10910" y="35350"/>
                      <a:pt x="11506" y="35350"/>
                    </a:cubicBezTo>
                    <a:cubicBezTo>
                      <a:pt x="17283" y="35350"/>
                      <a:pt x="22605" y="30625"/>
                      <a:pt x="28564" y="30117"/>
                    </a:cubicBezTo>
                    <a:cubicBezTo>
                      <a:pt x="28987" y="30081"/>
                      <a:pt x="29415" y="30065"/>
                      <a:pt x="29845" y="30065"/>
                    </a:cubicBezTo>
                    <a:cubicBezTo>
                      <a:pt x="32299" y="30065"/>
                      <a:pt x="34837" y="30574"/>
                      <a:pt x="37240" y="30574"/>
                    </a:cubicBezTo>
                    <a:cubicBezTo>
                      <a:pt x="38923" y="30574"/>
                      <a:pt x="40541" y="30324"/>
                      <a:pt x="42018" y="29474"/>
                    </a:cubicBezTo>
                    <a:cubicBezTo>
                      <a:pt x="45792" y="27296"/>
                      <a:pt x="46637" y="21890"/>
                      <a:pt x="44899" y="17878"/>
                    </a:cubicBezTo>
                    <a:cubicBezTo>
                      <a:pt x="43161" y="13877"/>
                      <a:pt x="39529" y="11056"/>
                      <a:pt x="35850" y="8698"/>
                    </a:cubicBezTo>
                    <a:cubicBezTo>
                      <a:pt x="32505" y="6555"/>
                      <a:pt x="29326" y="3602"/>
                      <a:pt x="25980" y="1626"/>
                    </a:cubicBezTo>
                    <a:cubicBezTo>
                      <a:pt x="23877" y="395"/>
                      <a:pt x="21003" y="1"/>
                      <a:pt x="182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9"/>
              <p:cNvSpPr/>
              <p:nvPr/>
            </p:nvSpPr>
            <p:spPr>
              <a:xfrm>
                <a:off x="1992213" y="1750950"/>
                <a:ext cx="633425" cy="410775"/>
              </a:xfrm>
              <a:custGeom>
                <a:rect b="b" l="l" r="r" t="t"/>
                <a:pathLst>
                  <a:path extrusionOk="0" h="16431" w="25337">
                    <a:moveTo>
                      <a:pt x="0" y="0"/>
                    </a:moveTo>
                    <a:lnTo>
                      <a:pt x="0" y="16431"/>
                    </a:lnTo>
                    <a:lnTo>
                      <a:pt x="25337" y="16431"/>
                    </a:lnTo>
                    <a:lnTo>
                      <a:pt x="253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9"/>
              <p:cNvSpPr/>
              <p:nvPr/>
            </p:nvSpPr>
            <p:spPr>
              <a:xfrm>
                <a:off x="1992213" y="1919125"/>
                <a:ext cx="633425" cy="242000"/>
              </a:xfrm>
              <a:custGeom>
                <a:rect b="b" l="l" r="r" t="t"/>
                <a:pathLst>
                  <a:path extrusionOk="0" h="9680" w="25337">
                    <a:moveTo>
                      <a:pt x="12800" y="0"/>
                    </a:moveTo>
                    <a:lnTo>
                      <a:pt x="0" y="9680"/>
                    </a:lnTo>
                    <a:lnTo>
                      <a:pt x="25337" y="9680"/>
                    </a:lnTo>
                    <a:lnTo>
                      <a:pt x="128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9"/>
              <p:cNvSpPr/>
              <p:nvPr/>
            </p:nvSpPr>
            <p:spPr>
              <a:xfrm>
                <a:off x="1992213" y="1751250"/>
                <a:ext cx="633425" cy="204500"/>
              </a:xfrm>
              <a:custGeom>
                <a:rect b="b" l="l" r="r" t="t"/>
                <a:pathLst>
                  <a:path extrusionOk="0" h="8180" w="25337">
                    <a:moveTo>
                      <a:pt x="0" y="0"/>
                    </a:moveTo>
                    <a:lnTo>
                      <a:pt x="3358" y="2167"/>
                    </a:lnTo>
                    <a:lnTo>
                      <a:pt x="3787" y="2453"/>
                    </a:lnTo>
                    <a:lnTo>
                      <a:pt x="12216" y="7894"/>
                    </a:lnTo>
                    <a:lnTo>
                      <a:pt x="12669" y="8180"/>
                    </a:lnTo>
                    <a:lnTo>
                      <a:pt x="12681" y="8180"/>
                    </a:lnTo>
                    <a:lnTo>
                      <a:pt x="21086" y="2738"/>
                    </a:lnTo>
                    <a:lnTo>
                      <a:pt x="21551" y="2441"/>
                    </a:lnTo>
                    <a:lnTo>
                      <a:pt x="253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9"/>
              <p:cNvSpPr/>
              <p:nvPr/>
            </p:nvSpPr>
            <p:spPr>
              <a:xfrm>
                <a:off x="1992213" y="1523825"/>
                <a:ext cx="633425" cy="227450"/>
              </a:xfrm>
              <a:custGeom>
                <a:rect b="b" l="l" r="r" t="t"/>
                <a:pathLst>
                  <a:path extrusionOk="0" h="9098" w="25337">
                    <a:moveTo>
                      <a:pt x="12716" y="1"/>
                    </a:moveTo>
                    <a:lnTo>
                      <a:pt x="10525" y="1572"/>
                    </a:lnTo>
                    <a:lnTo>
                      <a:pt x="3358" y="6692"/>
                    </a:lnTo>
                    <a:lnTo>
                      <a:pt x="0" y="9097"/>
                    </a:lnTo>
                    <a:lnTo>
                      <a:pt x="25337" y="9097"/>
                    </a:lnTo>
                    <a:lnTo>
                      <a:pt x="21551" y="6370"/>
                    </a:lnTo>
                    <a:lnTo>
                      <a:pt x="14895" y="1572"/>
                    </a:lnTo>
                    <a:lnTo>
                      <a:pt x="127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9"/>
              <p:cNvSpPr/>
              <p:nvPr/>
            </p:nvSpPr>
            <p:spPr>
              <a:xfrm>
                <a:off x="2076138" y="1563125"/>
                <a:ext cx="454850" cy="392625"/>
              </a:xfrm>
              <a:custGeom>
                <a:rect b="b" l="l" r="r" t="t"/>
                <a:pathLst>
                  <a:path extrusionOk="0" h="15705" w="18194">
                    <a:moveTo>
                      <a:pt x="7168" y="0"/>
                    </a:moveTo>
                    <a:lnTo>
                      <a:pt x="1" y="5120"/>
                    </a:lnTo>
                    <a:lnTo>
                      <a:pt x="1" y="9692"/>
                    </a:lnTo>
                    <a:lnTo>
                      <a:pt x="430" y="9978"/>
                    </a:lnTo>
                    <a:lnTo>
                      <a:pt x="8859" y="15419"/>
                    </a:lnTo>
                    <a:lnTo>
                      <a:pt x="9324" y="15705"/>
                    </a:lnTo>
                    <a:lnTo>
                      <a:pt x="17729" y="10263"/>
                    </a:lnTo>
                    <a:lnTo>
                      <a:pt x="18194" y="9966"/>
                    </a:lnTo>
                    <a:lnTo>
                      <a:pt x="18194" y="4798"/>
                    </a:lnTo>
                    <a:lnTo>
                      <a:pt x="115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9"/>
              <p:cNvSpPr/>
              <p:nvPr/>
            </p:nvSpPr>
            <p:spPr>
              <a:xfrm>
                <a:off x="2086863" y="1563125"/>
                <a:ext cx="432525" cy="392625"/>
              </a:xfrm>
              <a:custGeom>
                <a:rect b="b" l="l" r="r" t="t"/>
                <a:pathLst>
                  <a:path extrusionOk="0" h="15705" w="17301">
                    <a:moveTo>
                      <a:pt x="715" y="0"/>
                    </a:moveTo>
                    <a:cubicBezTo>
                      <a:pt x="322" y="0"/>
                      <a:pt x="1" y="310"/>
                      <a:pt x="1" y="703"/>
                    </a:cubicBezTo>
                    <a:lnTo>
                      <a:pt x="1" y="9978"/>
                    </a:lnTo>
                    <a:lnTo>
                      <a:pt x="8883" y="15705"/>
                    </a:lnTo>
                    <a:lnTo>
                      <a:pt x="17300" y="10263"/>
                    </a:lnTo>
                    <a:lnTo>
                      <a:pt x="17300" y="703"/>
                    </a:lnTo>
                    <a:cubicBezTo>
                      <a:pt x="17300" y="310"/>
                      <a:pt x="16991" y="0"/>
                      <a:pt x="165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9"/>
              <p:cNvSpPr/>
              <p:nvPr/>
            </p:nvSpPr>
            <p:spPr>
              <a:xfrm>
                <a:off x="1992213" y="1934300"/>
                <a:ext cx="633425" cy="227425"/>
              </a:xfrm>
              <a:custGeom>
                <a:rect b="b" l="l" r="r" t="t"/>
                <a:pathLst>
                  <a:path extrusionOk="0" h="9097" w="25337">
                    <a:moveTo>
                      <a:pt x="12716" y="0"/>
                    </a:moveTo>
                    <a:lnTo>
                      <a:pt x="12061" y="465"/>
                    </a:lnTo>
                    <a:lnTo>
                      <a:pt x="9883" y="2024"/>
                    </a:lnTo>
                    <a:lnTo>
                      <a:pt x="24" y="9073"/>
                    </a:lnTo>
                    <a:lnTo>
                      <a:pt x="0" y="9097"/>
                    </a:lnTo>
                    <a:lnTo>
                      <a:pt x="25337" y="9097"/>
                    </a:lnTo>
                    <a:lnTo>
                      <a:pt x="25313" y="9073"/>
                    </a:lnTo>
                    <a:lnTo>
                      <a:pt x="19408" y="4822"/>
                    </a:lnTo>
                    <a:lnTo>
                      <a:pt x="13323" y="441"/>
                    </a:lnTo>
                    <a:lnTo>
                      <a:pt x="1271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9"/>
              <p:cNvSpPr/>
              <p:nvPr/>
            </p:nvSpPr>
            <p:spPr>
              <a:xfrm>
                <a:off x="2217238" y="1682175"/>
                <a:ext cx="61925" cy="61950"/>
              </a:xfrm>
              <a:custGeom>
                <a:rect b="b" l="l" r="r" t="t"/>
                <a:pathLst>
                  <a:path extrusionOk="0" h="2478" w="2477">
                    <a:moveTo>
                      <a:pt x="1239" y="1"/>
                    </a:moveTo>
                    <a:cubicBezTo>
                      <a:pt x="560" y="1"/>
                      <a:pt x="0" y="560"/>
                      <a:pt x="0" y="1239"/>
                    </a:cubicBezTo>
                    <a:cubicBezTo>
                      <a:pt x="0" y="1930"/>
                      <a:pt x="560" y="2477"/>
                      <a:pt x="1239" y="2477"/>
                    </a:cubicBezTo>
                    <a:cubicBezTo>
                      <a:pt x="1929" y="2477"/>
                      <a:pt x="2477" y="1930"/>
                      <a:pt x="2477" y="1239"/>
                    </a:cubicBezTo>
                    <a:cubicBezTo>
                      <a:pt x="2477" y="560"/>
                      <a:pt x="1929"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9"/>
              <p:cNvSpPr/>
              <p:nvPr/>
            </p:nvSpPr>
            <p:spPr>
              <a:xfrm>
                <a:off x="2340163" y="1682175"/>
                <a:ext cx="61950" cy="61950"/>
              </a:xfrm>
              <a:custGeom>
                <a:rect b="b" l="l" r="r" t="t"/>
                <a:pathLst>
                  <a:path extrusionOk="0" h="2478" w="2478">
                    <a:moveTo>
                      <a:pt x="1239" y="1"/>
                    </a:moveTo>
                    <a:cubicBezTo>
                      <a:pt x="548" y="1"/>
                      <a:pt x="1" y="560"/>
                      <a:pt x="1" y="1239"/>
                    </a:cubicBezTo>
                    <a:cubicBezTo>
                      <a:pt x="1" y="1930"/>
                      <a:pt x="548" y="2477"/>
                      <a:pt x="1239" y="2477"/>
                    </a:cubicBezTo>
                    <a:cubicBezTo>
                      <a:pt x="1918" y="2477"/>
                      <a:pt x="2477" y="1930"/>
                      <a:pt x="2477" y="1239"/>
                    </a:cubicBezTo>
                    <a:cubicBezTo>
                      <a:pt x="2477" y="560"/>
                      <a:pt x="1918"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9"/>
              <p:cNvSpPr/>
              <p:nvPr/>
            </p:nvSpPr>
            <p:spPr>
              <a:xfrm>
                <a:off x="2205638" y="1587525"/>
                <a:ext cx="212250" cy="128625"/>
              </a:xfrm>
              <a:custGeom>
                <a:rect b="b" l="l" r="r" t="t"/>
                <a:pathLst>
                  <a:path extrusionOk="0" h="5145" w="8490">
                    <a:moveTo>
                      <a:pt x="4239" y="1"/>
                    </a:moveTo>
                    <a:cubicBezTo>
                      <a:pt x="1607" y="1"/>
                      <a:pt x="0" y="2906"/>
                      <a:pt x="1405" y="5144"/>
                    </a:cubicBezTo>
                    <a:lnTo>
                      <a:pt x="7084" y="5144"/>
                    </a:lnTo>
                    <a:cubicBezTo>
                      <a:pt x="8489" y="2906"/>
                      <a:pt x="6882" y="1"/>
                      <a:pt x="4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9"/>
              <p:cNvSpPr/>
              <p:nvPr/>
            </p:nvSpPr>
            <p:spPr>
              <a:xfrm>
                <a:off x="2265463" y="1703325"/>
                <a:ext cx="23525" cy="52400"/>
              </a:xfrm>
              <a:custGeom>
                <a:rect b="b" l="l" r="r" t="t"/>
                <a:pathLst>
                  <a:path extrusionOk="0" h="2096" w="941">
                    <a:moveTo>
                      <a:pt x="477" y="0"/>
                    </a:moveTo>
                    <a:cubicBezTo>
                      <a:pt x="215" y="0"/>
                      <a:pt x="0" y="203"/>
                      <a:pt x="0" y="464"/>
                    </a:cubicBezTo>
                    <a:lnTo>
                      <a:pt x="0" y="1631"/>
                    </a:lnTo>
                    <a:cubicBezTo>
                      <a:pt x="0" y="1893"/>
                      <a:pt x="215" y="2096"/>
                      <a:pt x="477" y="2096"/>
                    </a:cubicBezTo>
                    <a:cubicBezTo>
                      <a:pt x="727" y="2096"/>
                      <a:pt x="941" y="1893"/>
                      <a:pt x="941" y="1631"/>
                    </a:cubicBezTo>
                    <a:lnTo>
                      <a:pt x="941" y="464"/>
                    </a:lnTo>
                    <a:cubicBezTo>
                      <a:pt x="941" y="203"/>
                      <a:pt x="72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9"/>
              <p:cNvSpPr/>
              <p:nvPr/>
            </p:nvSpPr>
            <p:spPr>
              <a:xfrm>
                <a:off x="2288663" y="1703325"/>
                <a:ext cx="23550" cy="52400"/>
              </a:xfrm>
              <a:custGeom>
                <a:rect b="b" l="l" r="r" t="t"/>
                <a:pathLst>
                  <a:path extrusionOk="0" h="2096" w="942">
                    <a:moveTo>
                      <a:pt x="477" y="0"/>
                    </a:moveTo>
                    <a:cubicBezTo>
                      <a:pt x="215" y="0"/>
                      <a:pt x="1" y="203"/>
                      <a:pt x="1" y="464"/>
                    </a:cubicBezTo>
                    <a:lnTo>
                      <a:pt x="1" y="1631"/>
                    </a:lnTo>
                    <a:cubicBezTo>
                      <a:pt x="1" y="1893"/>
                      <a:pt x="215" y="2096"/>
                      <a:pt x="477" y="2096"/>
                    </a:cubicBezTo>
                    <a:cubicBezTo>
                      <a:pt x="727" y="2096"/>
                      <a:pt x="942" y="1893"/>
                      <a:pt x="942" y="1631"/>
                    </a:cubicBezTo>
                    <a:lnTo>
                      <a:pt x="942" y="464"/>
                    </a:lnTo>
                    <a:cubicBezTo>
                      <a:pt x="942" y="203"/>
                      <a:pt x="72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9"/>
              <p:cNvSpPr/>
              <p:nvPr/>
            </p:nvSpPr>
            <p:spPr>
              <a:xfrm>
                <a:off x="2311288" y="1703325"/>
                <a:ext cx="23250" cy="52400"/>
              </a:xfrm>
              <a:custGeom>
                <a:rect b="b" l="l" r="r" t="t"/>
                <a:pathLst>
                  <a:path extrusionOk="0" h="2096" w="930">
                    <a:moveTo>
                      <a:pt x="465" y="0"/>
                    </a:moveTo>
                    <a:cubicBezTo>
                      <a:pt x="215" y="0"/>
                      <a:pt x="1" y="203"/>
                      <a:pt x="1" y="464"/>
                    </a:cubicBezTo>
                    <a:lnTo>
                      <a:pt x="1" y="1631"/>
                    </a:lnTo>
                    <a:cubicBezTo>
                      <a:pt x="1" y="1893"/>
                      <a:pt x="215" y="2096"/>
                      <a:pt x="465" y="2096"/>
                    </a:cubicBezTo>
                    <a:cubicBezTo>
                      <a:pt x="727" y="2096"/>
                      <a:pt x="930" y="1893"/>
                      <a:pt x="930" y="1631"/>
                    </a:cubicBezTo>
                    <a:lnTo>
                      <a:pt x="930" y="464"/>
                    </a:lnTo>
                    <a:cubicBezTo>
                      <a:pt x="930" y="203"/>
                      <a:pt x="727"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9"/>
              <p:cNvSpPr/>
              <p:nvPr/>
            </p:nvSpPr>
            <p:spPr>
              <a:xfrm>
                <a:off x="2334513" y="1703325"/>
                <a:ext cx="23550" cy="52400"/>
              </a:xfrm>
              <a:custGeom>
                <a:rect b="b" l="l" r="r" t="t"/>
                <a:pathLst>
                  <a:path extrusionOk="0" h="2096" w="942">
                    <a:moveTo>
                      <a:pt x="465" y="0"/>
                    </a:moveTo>
                    <a:cubicBezTo>
                      <a:pt x="215" y="0"/>
                      <a:pt x="1" y="203"/>
                      <a:pt x="1" y="464"/>
                    </a:cubicBezTo>
                    <a:lnTo>
                      <a:pt x="1" y="1631"/>
                    </a:lnTo>
                    <a:cubicBezTo>
                      <a:pt x="1" y="1893"/>
                      <a:pt x="215" y="2096"/>
                      <a:pt x="465" y="2096"/>
                    </a:cubicBezTo>
                    <a:cubicBezTo>
                      <a:pt x="727" y="2096"/>
                      <a:pt x="929" y="1893"/>
                      <a:pt x="941" y="1631"/>
                    </a:cubicBezTo>
                    <a:lnTo>
                      <a:pt x="941" y="464"/>
                    </a:lnTo>
                    <a:cubicBezTo>
                      <a:pt x="929" y="203"/>
                      <a:pt x="727"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9"/>
              <p:cNvSpPr/>
              <p:nvPr/>
            </p:nvSpPr>
            <p:spPr>
              <a:xfrm>
                <a:off x="2245813" y="1630350"/>
                <a:ext cx="55100" cy="47625"/>
              </a:xfrm>
              <a:custGeom>
                <a:rect b="b" l="l" r="r" t="t"/>
                <a:pathLst>
                  <a:path extrusionOk="0" h="1905" w="2204">
                    <a:moveTo>
                      <a:pt x="1248" y="1"/>
                    </a:moveTo>
                    <a:cubicBezTo>
                      <a:pt x="1002" y="1"/>
                      <a:pt x="743" y="93"/>
                      <a:pt x="524" y="276"/>
                    </a:cubicBezTo>
                    <a:cubicBezTo>
                      <a:pt x="96" y="645"/>
                      <a:pt x="0" y="1252"/>
                      <a:pt x="310" y="1621"/>
                    </a:cubicBezTo>
                    <a:cubicBezTo>
                      <a:pt x="473" y="1809"/>
                      <a:pt x="710" y="1904"/>
                      <a:pt x="962" y="1904"/>
                    </a:cubicBezTo>
                    <a:cubicBezTo>
                      <a:pt x="1205" y="1904"/>
                      <a:pt x="1463" y="1815"/>
                      <a:pt x="1679" y="1633"/>
                    </a:cubicBezTo>
                    <a:cubicBezTo>
                      <a:pt x="2108" y="1252"/>
                      <a:pt x="2203" y="657"/>
                      <a:pt x="1894" y="288"/>
                    </a:cubicBezTo>
                    <a:cubicBezTo>
                      <a:pt x="1732" y="96"/>
                      <a:pt x="1497" y="1"/>
                      <a:pt x="12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9"/>
              <p:cNvSpPr/>
              <p:nvPr/>
            </p:nvSpPr>
            <p:spPr>
              <a:xfrm>
                <a:off x="2318438" y="1630325"/>
                <a:ext cx="55400" cy="47500"/>
              </a:xfrm>
              <a:custGeom>
                <a:rect b="b" l="l" r="r" t="t"/>
                <a:pathLst>
                  <a:path extrusionOk="0" h="1900" w="2216">
                    <a:moveTo>
                      <a:pt x="952" y="0"/>
                    </a:moveTo>
                    <a:cubicBezTo>
                      <a:pt x="706" y="0"/>
                      <a:pt x="477" y="92"/>
                      <a:pt x="322" y="277"/>
                    </a:cubicBezTo>
                    <a:cubicBezTo>
                      <a:pt x="1" y="658"/>
                      <a:pt x="96" y="1253"/>
                      <a:pt x="536" y="1622"/>
                    </a:cubicBezTo>
                    <a:cubicBezTo>
                      <a:pt x="751" y="1807"/>
                      <a:pt x="1013" y="1899"/>
                      <a:pt x="1260" y="1899"/>
                    </a:cubicBezTo>
                    <a:cubicBezTo>
                      <a:pt x="1507" y="1899"/>
                      <a:pt x="1739" y="1807"/>
                      <a:pt x="1894" y="1622"/>
                    </a:cubicBezTo>
                    <a:cubicBezTo>
                      <a:pt x="2215" y="1253"/>
                      <a:pt x="2120" y="646"/>
                      <a:pt x="1679" y="277"/>
                    </a:cubicBezTo>
                    <a:cubicBezTo>
                      <a:pt x="1459" y="92"/>
                      <a:pt x="1197" y="0"/>
                      <a:pt x="9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9"/>
              <p:cNvSpPr/>
              <p:nvPr/>
            </p:nvSpPr>
            <p:spPr>
              <a:xfrm>
                <a:off x="2288963" y="1675625"/>
                <a:ext cx="41400" cy="35150"/>
              </a:xfrm>
              <a:custGeom>
                <a:rect b="b" l="l" r="r" t="t"/>
                <a:pathLst>
                  <a:path extrusionOk="0" h="1406" w="1656">
                    <a:moveTo>
                      <a:pt x="833" y="1"/>
                    </a:moveTo>
                    <a:cubicBezTo>
                      <a:pt x="784" y="1"/>
                      <a:pt x="733" y="25"/>
                      <a:pt x="703" y="72"/>
                    </a:cubicBezTo>
                    <a:lnTo>
                      <a:pt x="60" y="1191"/>
                    </a:lnTo>
                    <a:cubicBezTo>
                      <a:pt x="1" y="1287"/>
                      <a:pt x="72" y="1406"/>
                      <a:pt x="179" y="1406"/>
                    </a:cubicBezTo>
                    <a:lnTo>
                      <a:pt x="1477" y="1406"/>
                    </a:lnTo>
                    <a:cubicBezTo>
                      <a:pt x="1584" y="1406"/>
                      <a:pt x="1656" y="1287"/>
                      <a:pt x="1608" y="1191"/>
                    </a:cubicBezTo>
                    <a:lnTo>
                      <a:pt x="953" y="72"/>
                    </a:lnTo>
                    <a:cubicBezTo>
                      <a:pt x="930" y="25"/>
                      <a:pt x="882" y="1"/>
                      <a:pt x="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9"/>
              <p:cNvSpPr/>
              <p:nvPr/>
            </p:nvSpPr>
            <p:spPr>
              <a:xfrm>
                <a:off x="2259213" y="1765525"/>
                <a:ext cx="133975" cy="102125"/>
              </a:xfrm>
              <a:custGeom>
                <a:rect b="b" l="l" r="r" t="t"/>
                <a:pathLst>
                  <a:path extrusionOk="0" h="4085" w="5359">
                    <a:moveTo>
                      <a:pt x="4918" y="1"/>
                    </a:moveTo>
                    <a:lnTo>
                      <a:pt x="0" y="3477"/>
                    </a:lnTo>
                    <a:lnTo>
                      <a:pt x="441" y="4084"/>
                    </a:lnTo>
                    <a:lnTo>
                      <a:pt x="5358" y="608"/>
                    </a:lnTo>
                    <a:lnTo>
                      <a:pt x="49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9"/>
              <p:cNvSpPr/>
              <p:nvPr/>
            </p:nvSpPr>
            <p:spPr>
              <a:xfrm>
                <a:off x="2359213" y="1751350"/>
                <a:ext cx="31275" cy="27575"/>
              </a:xfrm>
              <a:custGeom>
                <a:rect b="b" l="l" r="r" t="t"/>
                <a:pathLst>
                  <a:path extrusionOk="0" h="1103" w="1251">
                    <a:moveTo>
                      <a:pt x="630" y="0"/>
                    </a:moveTo>
                    <a:cubicBezTo>
                      <a:pt x="520" y="0"/>
                      <a:pt x="408" y="33"/>
                      <a:pt x="310" y="103"/>
                    </a:cubicBezTo>
                    <a:cubicBezTo>
                      <a:pt x="60" y="282"/>
                      <a:pt x="1" y="627"/>
                      <a:pt x="179" y="865"/>
                    </a:cubicBezTo>
                    <a:cubicBezTo>
                      <a:pt x="290" y="1020"/>
                      <a:pt x="465" y="1102"/>
                      <a:pt x="639" y="1102"/>
                    </a:cubicBezTo>
                    <a:cubicBezTo>
                      <a:pt x="745" y="1102"/>
                      <a:pt x="851" y="1071"/>
                      <a:pt x="941" y="1008"/>
                    </a:cubicBezTo>
                    <a:cubicBezTo>
                      <a:pt x="1191" y="829"/>
                      <a:pt x="1251" y="484"/>
                      <a:pt x="1072" y="234"/>
                    </a:cubicBezTo>
                    <a:cubicBezTo>
                      <a:pt x="971" y="82"/>
                      <a:pt x="80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9"/>
              <p:cNvSpPr/>
              <p:nvPr/>
            </p:nvSpPr>
            <p:spPr>
              <a:xfrm>
                <a:off x="2366963" y="1762050"/>
                <a:ext cx="31275" cy="27500"/>
              </a:xfrm>
              <a:custGeom>
                <a:rect b="b" l="l" r="r" t="t"/>
                <a:pathLst>
                  <a:path extrusionOk="0" h="1100" w="1251">
                    <a:moveTo>
                      <a:pt x="619" y="1"/>
                    </a:moveTo>
                    <a:cubicBezTo>
                      <a:pt x="508" y="1"/>
                      <a:pt x="396" y="34"/>
                      <a:pt x="298" y="104"/>
                    </a:cubicBezTo>
                    <a:cubicBezTo>
                      <a:pt x="48" y="282"/>
                      <a:pt x="0" y="616"/>
                      <a:pt x="167" y="866"/>
                    </a:cubicBezTo>
                    <a:cubicBezTo>
                      <a:pt x="276" y="1018"/>
                      <a:pt x="447" y="1100"/>
                      <a:pt x="620" y="1100"/>
                    </a:cubicBezTo>
                    <a:cubicBezTo>
                      <a:pt x="731" y="1100"/>
                      <a:pt x="843" y="1066"/>
                      <a:pt x="941" y="997"/>
                    </a:cubicBezTo>
                    <a:cubicBezTo>
                      <a:pt x="1191" y="830"/>
                      <a:pt x="1250" y="485"/>
                      <a:pt x="1072" y="235"/>
                    </a:cubicBezTo>
                    <a:cubicBezTo>
                      <a:pt x="963" y="82"/>
                      <a:pt x="792" y="1"/>
                      <a:pt x="6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9"/>
              <p:cNvSpPr/>
              <p:nvPr/>
            </p:nvSpPr>
            <p:spPr>
              <a:xfrm>
                <a:off x="2233613" y="1840350"/>
                <a:ext cx="31275" cy="27575"/>
              </a:xfrm>
              <a:custGeom>
                <a:rect b="b" l="l" r="r" t="t"/>
                <a:pathLst>
                  <a:path extrusionOk="0" h="1103" w="1251">
                    <a:moveTo>
                      <a:pt x="621" y="0"/>
                    </a:moveTo>
                    <a:cubicBezTo>
                      <a:pt x="512" y="0"/>
                      <a:pt x="403" y="33"/>
                      <a:pt x="310" y="103"/>
                    </a:cubicBezTo>
                    <a:cubicBezTo>
                      <a:pt x="60" y="282"/>
                      <a:pt x="0" y="627"/>
                      <a:pt x="179" y="877"/>
                    </a:cubicBezTo>
                    <a:cubicBezTo>
                      <a:pt x="282" y="1024"/>
                      <a:pt x="452" y="1103"/>
                      <a:pt x="626" y="1103"/>
                    </a:cubicBezTo>
                    <a:cubicBezTo>
                      <a:pt x="735" y="1103"/>
                      <a:pt x="845" y="1072"/>
                      <a:pt x="941" y="1008"/>
                    </a:cubicBezTo>
                    <a:cubicBezTo>
                      <a:pt x="1191" y="829"/>
                      <a:pt x="1250" y="484"/>
                      <a:pt x="1072" y="234"/>
                    </a:cubicBezTo>
                    <a:cubicBezTo>
                      <a:pt x="963" y="82"/>
                      <a:pt x="792" y="0"/>
                      <a:pt x="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9"/>
              <p:cNvSpPr/>
              <p:nvPr/>
            </p:nvSpPr>
            <p:spPr>
              <a:xfrm>
                <a:off x="2241038" y="1851050"/>
                <a:ext cx="31300" cy="27500"/>
              </a:xfrm>
              <a:custGeom>
                <a:rect b="b" l="l" r="r" t="t"/>
                <a:pathLst>
                  <a:path extrusionOk="0" h="1100" w="1252">
                    <a:moveTo>
                      <a:pt x="630" y="1"/>
                    </a:moveTo>
                    <a:cubicBezTo>
                      <a:pt x="520" y="1"/>
                      <a:pt x="408" y="34"/>
                      <a:pt x="311" y="104"/>
                    </a:cubicBezTo>
                    <a:cubicBezTo>
                      <a:pt x="61" y="282"/>
                      <a:pt x="1" y="616"/>
                      <a:pt x="180" y="866"/>
                    </a:cubicBezTo>
                    <a:cubicBezTo>
                      <a:pt x="288" y="1018"/>
                      <a:pt x="455" y="1100"/>
                      <a:pt x="625" y="1100"/>
                    </a:cubicBezTo>
                    <a:cubicBezTo>
                      <a:pt x="734" y="1100"/>
                      <a:pt x="844" y="1066"/>
                      <a:pt x="942" y="997"/>
                    </a:cubicBezTo>
                    <a:cubicBezTo>
                      <a:pt x="1192" y="830"/>
                      <a:pt x="1251" y="485"/>
                      <a:pt x="1073" y="235"/>
                    </a:cubicBezTo>
                    <a:cubicBezTo>
                      <a:pt x="971" y="82"/>
                      <a:pt x="803"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9"/>
              <p:cNvSpPr/>
              <p:nvPr/>
            </p:nvSpPr>
            <p:spPr>
              <a:xfrm>
                <a:off x="2234788" y="1776550"/>
                <a:ext cx="137250" cy="95275"/>
              </a:xfrm>
              <a:custGeom>
                <a:rect b="b" l="l" r="r" t="t"/>
                <a:pathLst>
                  <a:path extrusionOk="0" h="3811" w="5490">
                    <a:moveTo>
                      <a:pt x="394" y="0"/>
                    </a:moveTo>
                    <a:lnTo>
                      <a:pt x="1" y="643"/>
                    </a:lnTo>
                    <a:lnTo>
                      <a:pt x="5097" y="3810"/>
                    </a:lnTo>
                    <a:lnTo>
                      <a:pt x="5490" y="3179"/>
                    </a:lnTo>
                    <a:lnTo>
                      <a:pt x="3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9"/>
              <p:cNvSpPr/>
              <p:nvPr/>
            </p:nvSpPr>
            <p:spPr>
              <a:xfrm>
                <a:off x="2359513" y="1838225"/>
                <a:ext cx="31575" cy="27500"/>
              </a:xfrm>
              <a:custGeom>
                <a:rect b="b" l="l" r="r" t="t"/>
                <a:pathLst>
                  <a:path extrusionOk="0" h="1100" w="1263">
                    <a:moveTo>
                      <a:pt x="631" y="0"/>
                    </a:moveTo>
                    <a:cubicBezTo>
                      <a:pt x="448" y="0"/>
                      <a:pt x="268" y="90"/>
                      <a:pt x="167" y="260"/>
                    </a:cubicBezTo>
                    <a:cubicBezTo>
                      <a:pt x="1" y="522"/>
                      <a:pt x="84" y="855"/>
                      <a:pt x="334" y="1022"/>
                    </a:cubicBezTo>
                    <a:cubicBezTo>
                      <a:pt x="424" y="1075"/>
                      <a:pt x="523" y="1100"/>
                      <a:pt x="622" y="1100"/>
                    </a:cubicBezTo>
                    <a:cubicBezTo>
                      <a:pt x="810" y="1100"/>
                      <a:pt x="994" y="1007"/>
                      <a:pt x="1096" y="843"/>
                    </a:cubicBezTo>
                    <a:cubicBezTo>
                      <a:pt x="1263" y="581"/>
                      <a:pt x="1179" y="248"/>
                      <a:pt x="917" y="81"/>
                    </a:cubicBezTo>
                    <a:cubicBezTo>
                      <a:pt x="829" y="27"/>
                      <a:pt x="730" y="0"/>
                      <a:pt x="631" y="0"/>
                    </a:cubicBezTo>
                    <a:close/>
                  </a:path>
                </a:pathLst>
              </a:custGeom>
              <a:solidFill>
                <a:srgbClr val="31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9"/>
              <p:cNvSpPr/>
              <p:nvPr/>
            </p:nvSpPr>
            <p:spPr>
              <a:xfrm>
                <a:off x="2352663" y="1849225"/>
                <a:ext cx="31575" cy="27600"/>
              </a:xfrm>
              <a:custGeom>
                <a:rect b="b" l="l" r="r" t="t"/>
                <a:pathLst>
                  <a:path extrusionOk="0" h="1104" w="1263">
                    <a:moveTo>
                      <a:pt x="631" y="1"/>
                    </a:moveTo>
                    <a:cubicBezTo>
                      <a:pt x="448" y="1"/>
                      <a:pt x="268" y="90"/>
                      <a:pt x="168" y="260"/>
                    </a:cubicBezTo>
                    <a:cubicBezTo>
                      <a:pt x="1" y="522"/>
                      <a:pt x="84" y="855"/>
                      <a:pt x="334" y="1022"/>
                    </a:cubicBezTo>
                    <a:cubicBezTo>
                      <a:pt x="426" y="1077"/>
                      <a:pt x="529" y="1103"/>
                      <a:pt x="630" y="1103"/>
                    </a:cubicBezTo>
                    <a:cubicBezTo>
                      <a:pt x="816" y="1103"/>
                      <a:pt x="996" y="1013"/>
                      <a:pt x="1096" y="844"/>
                    </a:cubicBezTo>
                    <a:cubicBezTo>
                      <a:pt x="1263" y="582"/>
                      <a:pt x="1180" y="248"/>
                      <a:pt x="918" y="82"/>
                    </a:cubicBezTo>
                    <a:cubicBezTo>
                      <a:pt x="830" y="27"/>
                      <a:pt x="730" y="1"/>
                      <a:pt x="631" y="1"/>
                    </a:cubicBezTo>
                    <a:close/>
                  </a:path>
                </a:pathLst>
              </a:custGeom>
              <a:solidFill>
                <a:srgbClr val="31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9"/>
              <p:cNvSpPr/>
              <p:nvPr/>
            </p:nvSpPr>
            <p:spPr>
              <a:xfrm>
                <a:off x="2228538" y="1756950"/>
                <a:ext cx="31575" cy="27600"/>
              </a:xfrm>
              <a:custGeom>
                <a:rect b="b" l="l" r="r" t="t"/>
                <a:pathLst>
                  <a:path extrusionOk="0" h="1104" w="1263">
                    <a:moveTo>
                      <a:pt x="631" y="1"/>
                    </a:moveTo>
                    <a:cubicBezTo>
                      <a:pt x="448" y="1"/>
                      <a:pt x="268" y="90"/>
                      <a:pt x="168" y="260"/>
                    </a:cubicBezTo>
                    <a:cubicBezTo>
                      <a:pt x="1" y="522"/>
                      <a:pt x="84" y="855"/>
                      <a:pt x="346" y="1022"/>
                    </a:cubicBezTo>
                    <a:cubicBezTo>
                      <a:pt x="434" y="1077"/>
                      <a:pt x="534" y="1103"/>
                      <a:pt x="633" y="1103"/>
                    </a:cubicBezTo>
                    <a:cubicBezTo>
                      <a:pt x="816" y="1103"/>
                      <a:pt x="996" y="1013"/>
                      <a:pt x="1096" y="844"/>
                    </a:cubicBezTo>
                    <a:cubicBezTo>
                      <a:pt x="1263" y="582"/>
                      <a:pt x="1180" y="248"/>
                      <a:pt x="918" y="82"/>
                    </a:cubicBezTo>
                    <a:cubicBezTo>
                      <a:pt x="830" y="27"/>
                      <a:pt x="730"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9"/>
              <p:cNvSpPr/>
              <p:nvPr/>
            </p:nvSpPr>
            <p:spPr>
              <a:xfrm>
                <a:off x="2221713" y="1768050"/>
                <a:ext cx="31575" cy="27500"/>
              </a:xfrm>
              <a:custGeom>
                <a:rect b="b" l="l" r="r" t="t"/>
                <a:pathLst>
                  <a:path extrusionOk="0" h="1100" w="1263">
                    <a:moveTo>
                      <a:pt x="638" y="0"/>
                    </a:moveTo>
                    <a:cubicBezTo>
                      <a:pt x="453" y="0"/>
                      <a:pt x="269" y="92"/>
                      <a:pt x="167" y="257"/>
                    </a:cubicBezTo>
                    <a:cubicBezTo>
                      <a:pt x="0" y="519"/>
                      <a:pt x="83" y="852"/>
                      <a:pt x="345" y="1019"/>
                    </a:cubicBezTo>
                    <a:cubicBezTo>
                      <a:pt x="433" y="1073"/>
                      <a:pt x="533" y="1100"/>
                      <a:pt x="632" y="1100"/>
                    </a:cubicBezTo>
                    <a:cubicBezTo>
                      <a:pt x="815" y="1100"/>
                      <a:pt x="995" y="1010"/>
                      <a:pt x="1095" y="840"/>
                    </a:cubicBezTo>
                    <a:cubicBezTo>
                      <a:pt x="1262" y="578"/>
                      <a:pt x="1179" y="245"/>
                      <a:pt x="917" y="78"/>
                    </a:cubicBezTo>
                    <a:cubicBezTo>
                      <a:pt x="831" y="25"/>
                      <a:pt x="734"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9"/>
              <p:cNvSpPr/>
              <p:nvPr/>
            </p:nvSpPr>
            <p:spPr>
              <a:xfrm>
                <a:off x="2395838" y="1842025"/>
                <a:ext cx="436375" cy="372975"/>
              </a:xfrm>
              <a:custGeom>
                <a:rect b="b" l="l" r="r" t="t"/>
                <a:pathLst>
                  <a:path extrusionOk="0" h="14919" w="17455">
                    <a:moveTo>
                      <a:pt x="8733" y="0"/>
                    </a:moveTo>
                    <a:cubicBezTo>
                      <a:pt x="8347" y="0"/>
                      <a:pt x="7960" y="191"/>
                      <a:pt x="7739" y="572"/>
                    </a:cubicBezTo>
                    <a:lnTo>
                      <a:pt x="453" y="13204"/>
                    </a:lnTo>
                    <a:cubicBezTo>
                      <a:pt x="0" y="13966"/>
                      <a:pt x="560" y="14919"/>
                      <a:pt x="1441" y="14919"/>
                    </a:cubicBezTo>
                    <a:lnTo>
                      <a:pt x="16026" y="14919"/>
                    </a:lnTo>
                    <a:cubicBezTo>
                      <a:pt x="16907" y="14919"/>
                      <a:pt x="17455" y="13966"/>
                      <a:pt x="17014" y="13204"/>
                    </a:cubicBezTo>
                    <a:lnTo>
                      <a:pt x="9728" y="572"/>
                    </a:lnTo>
                    <a:cubicBezTo>
                      <a:pt x="9507" y="191"/>
                      <a:pt x="9120" y="0"/>
                      <a:pt x="8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9"/>
              <p:cNvSpPr/>
              <p:nvPr/>
            </p:nvSpPr>
            <p:spPr>
              <a:xfrm>
                <a:off x="2438988" y="1882725"/>
                <a:ext cx="365850" cy="314125"/>
              </a:xfrm>
              <a:custGeom>
                <a:rect b="b" l="l" r="r" t="t"/>
                <a:pathLst>
                  <a:path extrusionOk="0" h="12565" w="14634">
                    <a:moveTo>
                      <a:pt x="7317" y="1"/>
                    </a:moveTo>
                    <a:cubicBezTo>
                      <a:pt x="7106" y="1"/>
                      <a:pt x="6894" y="105"/>
                      <a:pt x="6775" y="313"/>
                    </a:cubicBezTo>
                    <a:lnTo>
                      <a:pt x="251" y="11624"/>
                    </a:lnTo>
                    <a:cubicBezTo>
                      <a:pt x="1" y="12041"/>
                      <a:pt x="310" y="12565"/>
                      <a:pt x="786" y="12565"/>
                    </a:cubicBezTo>
                    <a:lnTo>
                      <a:pt x="13848" y="12565"/>
                    </a:lnTo>
                    <a:cubicBezTo>
                      <a:pt x="14336" y="12565"/>
                      <a:pt x="14633" y="12041"/>
                      <a:pt x="14395" y="11624"/>
                    </a:cubicBezTo>
                    <a:lnTo>
                      <a:pt x="7859" y="313"/>
                    </a:lnTo>
                    <a:cubicBezTo>
                      <a:pt x="7740" y="105"/>
                      <a:pt x="7528" y="1"/>
                      <a:pt x="73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9"/>
              <p:cNvSpPr/>
              <p:nvPr/>
            </p:nvSpPr>
            <p:spPr>
              <a:xfrm>
                <a:off x="2430963" y="1878850"/>
                <a:ext cx="365825" cy="314425"/>
              </a:xfrm>
              <a:custGeom>
                <a:rect b="b" l="l" r="r" t="t"/>
                <a:pathLst>
                  <a:path extrusionOk="0" h="12577" w="14633">
                    <a:moveTo>
                      <a:pt x="7317" y="1"/>
                    </a:moveTo>
                    <a:cubicBezTo>
                      <a:pt x="7105" y="1"/>
                      <a:pt x="6894" y="105"/>
                      <a:pt x="6775" y="313"/>
                    </a:cubicBezTo>
                    <a:lnTo>
                      <a:pt x="238" y="11624"/>
                    </a:lnTo>
                    <a:cubicBezTo>
                      <a:pt x="0" y="12053"/>
                      <a:pt x="298" y="12565"/>
                      <a:pt x="786" y="12577"/>
                    </a:cubicBezTo>
                    <a:lnTo>
                      <a:pt x="13847" y="12577"/>
                    </a:lnTo>
                    <a:cubicBezTo>
                      <a:pt x="14323" y="12565"/>
                      <a:pt x="14633" y="12053"/>
                      <a:pt x="14383" y="11624"/>
                    </a:cubicBezTo>
                    <a:lnTo>
                      <a:pt x="7858" y="313"/>
                    </a:lnTo>
                    <a:cubicBezTo>
                      <a:pt x="7739" y="105"/>
                      <a:pt x="7528" y="1"/>
                      <a:pt x="7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9"/>
              <p:cNvSpPr/>
              <p:nvPr/>
            </p:nvSpPr>
            <p:spPr>
              <a:xfrm>
                <a:off x="2588438" y="1961375"/>
                <a:ext cx="53850" cy="198600"/>
              </a:xfrm>
              <a:custGeom>
                <a:rect b="b" l="l" r="r" t="t"/>
                <a:pathLst>
                  <a:path extrusionOk="0" h="7944" w="2154">
                    <a:moveTo>
                      <a:pt x="1083" y="1"/>
                    </a:moveTo>
                    <a:cubicBezTo>
                      <a:pt x="571" y="1"/>
                      <a:pt x="178" y="429"/>
                      <a:pt x="202" y="930"/>
                    </a:cubicBezTo>
                    <a:lnTo>
                      <a:pt x="428" y="5251"/>
                    </a:lnTo>
                    <a:lnTo>
                      <a:pt x="1738" y="5251"/>
                    </a:lnTo>
                    <a:lnTo>
                      <a:pt x="1952" y="918"/>
                    </a:lnTo>
                    <a:cubicBezTo>
                      <a:pt x="1976" y="418"/>
                      <a:pt x="1583" y="1"/>
                      <a:pt x="1083" y="1"/>
                    </a:cubicBezTo>
                    <a:close/>
                    <a:moveTo>
                      <a:pt x="1096" y="5835"/>
                    </a:moveTo>
                    <a:cubicBezTo>
                      <a:pt x="523" y="5835"/>
                      <a:pt x="59" y="6283"/>
                      <a:pt x="47" y="6859"/>
                    </a:cubicBezTo>
                    <a:cubicBezTo>
                      <a:pt x="1" y="7441"/>
                      <a:pt x="466" y="7943"/>
                      <a:pt x="1043" y="7943"/>
                    </a:cubicBezTo>
                    <a:cubicBezTo>
                      <a:pt x="1056" y="7943"/>
                      <a:pt x="1070" y="7943"/>
                      <a:pt x="1083" y="7942"/>
                    </a:cubicBezTo>
                    <a:cubicBezTo>
                      <a:pt x="1097" y="7943"/>
                      <a:pt x="1110" y="7943"/>
                      <a:pt x="1124" y="7943"/>
                    </a:cubicBezTo>
                    <a:cubicBezTo>
                      <a:pt x="1689" y="7943"/>
                      <a:pt x="2154" y="7464"/>
                      <a:pt x="2119" y="6883"/>
                    </a:cubicBezTo>
                    <a:cubicBezTo>
                      <a:pt x="2107" y="6275"/>
                      <a:pt x="1714" y="5847"/>
                      <a:pt x="1119" y="5835"/>
                    </a:cubicBezTo>
                    <a:cubicBezTo>
                      <a:pt x="1111" y="5835"/>
                      <a:pt x="1104" y="5835"/>
                      <a:pt x="1096" y="58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0" name="Google Shape;1030;p29"/>
          <p:cNvGrpSpPr/>
          <p:nvPr/>
        </p:nvGrpSpPr>
        <p:grpSpPr>
          <a:xfrm>
            <a:off x="1854865" y="3698756"/>
            <a:ext cx="2277497" cy="995357"/>
            <a:chOff x="1854688" y="3742275"/>
            <a:chExt cx="2515738" cy="951675"/>
          </a:xfrm>
        </p:grpSpPr>
        <p:cxnSp>
          <p:nvCxnSpPr>
            <p:cNvPr id="1031" name="Google Shape;1031;p29"/>
            <p:cNvCxnSpPr/>
            <p:nvPr/>
          </p:nvCxnSpPr>
          <p:spPr>
            <a:xfrm flipH="1">
              <a:off x="2951125" y="3742275"/>
              <a:ext cx="1419300" cy="5619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1032" name="Google Shape;1032;p29"/>
            <p:cNvGrpSpPr/>
            <p:nvPr/>
          </p:nvGrpSpPr>
          <p:grpSpPr>
            <a:xfrm>
              <a:off x="1854688" y="3810150"/>
              <a:ext cx="1165950" cy="883800"/>
              <a:chOff x="1854688" y="3810150"/>
              <a:chExt cx="1165950" cy="883800"/>
            </a:xfrm>
          </p:grpSpPr>
          <p:sp>
            <p:nvSpPr>
              <p:cNvPr id="1033" name="Google Shape;1033;p29"/>
              <p:cNvSpPr/>
              <p:nvPr/>
            </p:nvSpPr>
            <p:spPr>
              <a:xfrm>
                <a:off x="1854688" y="3810150"/>
                <a:ext cx="1165950" cy="883800"/>
              </a:xfrm>
              <a:custGeom>
                <a:rect b="b" l="l" r="r" t="t"/>
                <a:pathLst>
                  <a:path extrusionOk="0" h="35352" w="46638">
                    <a:moveTo>
                      <a:pt x="18216" y="0"/>
                    </a:moveTo>
                    <a:cubicBezTo>
                      <a:pt x="16559" y="0"/>
                      <a:pt x="14935" y="142"/>
                      <a:pt x="13526" y="333"/>
                    </a:cubicBezTo>
                    <a:cubicBezTo>
                      <a:pt x="11502" y="607"/>
                      <a:pt x="9359" y="1190"/>
                      <a:pt x="8061" y="2762"/>
                    </a:cubicBezTo>
                    <a:cubicBezTo>
                      <a:pt x="5120" y="6334"/>
                      <a:pt x="8395" y="11953"/>
                      <a:pt x="6704" y="16263"/>
                    </a:cubicBezTo>
                    <a:cubicBezTo>
                      <a:pt x="5978" y="18109"/>
                      <a:pt x="4406" y="19490"/>
                      <a:pt x="3382" y="21204"/>
                    </a:cubicBezTo>
                    <a:cubicBezTo>
                      <a:pt x="1" y="26788"/>
                      <a:pt x="3275" y="34027"/>
                      <a:pt x="9704" y="35194"/>
                    </a:cubicBezTo>
                    <a:cubicBezTo>
                      <a:pt x="10305" y="35302"/>
                      <a:pt x="10900" y="35351"/>
                      <a:pt x="11489" y="35351"/>
                    </a:cubicBezTo>
                    <a:cubicBezTo>
                      <a:pt x="17273" y="35351"/>
                      <a:pt x="22600" y="30618"/>
                      <a:pt x="28564" y="30110"/>
                    </a:cubicBezTo>
                    <a:cubicBezTo>
                      <a:pt x="28985" y="30074"/>
                      <a:pt x="29410" y="30058"/>
                      <a:pt x="29837" y="30058"/>
                    </a:cubicBezTo>
                    <a:cubicBezTo>
                      <a:pt x="32301" y="30058"/>
                      <a:pt x="34849" y="30575"/>
                      <a:pt x="37261" y="30575"/>
                    </a:cubicBezTo>
                    <a:cubicBezTo>
                      <a:pt x="38937" y="30575"/>
                      <a:pt x="40547" y="30325"/>
                      <a:pt x="42018" y="29479"/>
                    </a:cubicBezTo>
                    <a:cubicBezTo>
                      <a:pt x="45792" y="27300"/>
                      <a:pt x="46637" y="21883"/>
                      <a:pt x="44899" y="17883"/>
                    </a:cubicBezTo>
                    <a:cubicBezTo>
                      <a:pt x="43161" y="13882"/>
                      <a:pt x="39529" y="11060"/>
                      <a:pt x="35850" y="8703"/>
                    </a:cubicBezTo>
                    <a:cubicBezTo>
                      <a:pt x="32505" y="6560"/>
                      <a:pt x="29326" y="3595"/>
                      <a:pt x="25980" y="1631"/>
                    </a:cubicBezTo>
                    <a:cubicBezTo>
                      <a:pt x="23875" y="399"/>
                      <a:pt x="20999" y="0"/>
                      <a:pt x="182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a:off x="2041913" y="3954475"/>
                <a:ext cx="798950" cy="537600"/>
              </a:xfrm>
              <a:custGeom>
                <a:rect b="b" l="l" r="r" t="t"/>
                <a:pathLst>
                  <a:path extrusionOk="0" h="21504" w="31958">
                    <a:moveTo>
                      <a:pt x="727" y="1"/>
                    </a:moveTo>
                    <a:cubicBezTo>
                      <a:pt x="322" y="1"/>
                      <a:pt x="1" y="322"/>
                      <a:pt x="1" y="727"/>
                    </a:cubicBezTo>
                    <a:lnTo>
                      <a:pt x="1" y="21504"/>
                    </a:lnTo>
                    <a:lnTo>
                      <a:pt x="31957" y="21504"/>
                    </a:lnTo>
                    <a:lnTo>
                      <a:pt x="31957" y="727"/>
                    </a:lnTo>
                    <a:cubicBezTo>
                      <a:pt x="31957" y="322"/>
                      <a:pt x="31636" y="1"/>
                      <a:pt x="312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9"/>
              <p:cNvSpPr/>
              <p:nvPr/>
            </p:nvSpPr>
            <p:spPr>
              <a:xfrm>
                <a:off x="2078838" y="3995850"/>
                <a:ext cx="725100" cy="496225"/>
              </a:xfrm>
              <a:custGeom>
                <a:rect b="b" l="l" r="r" t="t"/>
                <a:pathLst>
                  <a:path extrusionOk="0" h="19849" w="29004">
                    <a:moveTo>
                      <a:pt x="0" y="1"/>
                    </a:moveTo>
                    <a:lnTo>
                      <a:pt x="0" y="19849"/>
                    </a:lnTo>
                    <a:lnTo>
                      <a:pt x="29004" y="19849"/>
                    </a:lnTo>
                    <a:lnTo>
                      <a:pt x="290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a:off x="1960663" y="4491750"/>
                <a:ext cx="961150" cy="35150"/>
              </a:xfrm>
              <a:custGeom>
                <a:rect b="b" l="l" r="r" t="t"/>
                <a:pathLst>
                  <a:path extrusionOk="0" h="1406" w="38446">
                    <a:moveTo>
                      <a:pt x="0" y="1"/>
                    </a:moveTo>
                    <a:lnTo>
                      <a:pt x="0" y="858"/>
                    </a:lnTo>
                    <a:cubicBezTo>
                      <a:pt x="0" y="1156"/>
                      <a:pt x="429" y="1406"/>
                      <a:pt x="941" y="1406"/>
                    </a:cubicBezTo>
                    <a:lnTo>
                      <a:pt x="37517" y="1406"/>
                    </a:lnTo>
                    <a:cubicBezTo>
                      <a:pt x="38029" y="1406"/>
                      <a:pt x="38446" y="1156"/>
                      <a:pt x="38446" y="858"/>
                    </a:cubicBezTo>
                    <a:lnTo>
                      <a:pt x="384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a:off x="2360713" y="4491750"/>
                <a:ext cx="161050" cy="21750"/>
              </a:xfrm>
              <a:custGeom>
                <a:rect b="b" l="l" r="r" t="t"/>
                <a:pathLst>
                  <a:path extrusionOk="0" h="870" w="6442">
                    <a:moveTo>
                      <a:pt x="0" y="1"/>
                    </a:moveTo>
                    <a:lnTo>
                      <a:pt x="0" y="572"/>
                    </a:lnTo>
                    <a:cubicBezTo>
                      <a:pt x="0" y="739"/>
                      <a:pt x="131" y="870"/>
                      <a:pt x="298" y="870"/>
                    </a:cubicBezTo>
                    <a:lnTo>
                      <a:pt x="6144" y="870"/>
                    </a:lnTo>
                    <a:cubicBezTo>
                      <a:pt x="6311" y="870"/>
                      <a:pt x="6442" y="739"/>
                      <a:pt x="6442" y="572"/>
                    </a:cubicBezTo>
                    <a:lnTo>
                      <a:pt x="64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9"/>
              <p:cNvSpPr/>
              <p:nvPr/>
            </p:nvSpPr>
            <p:spPr>
              <a:xfrm>
                <a:off x="2222588" y="4030375"/>
                <a:ext cx="430750" cy="430900"/>
              </a:xfrm>
              <a:custGeom>
                <a:rect b="b" l="l" r="r" t="t"/>
                <a:pathLst>
                  <a:path extrusionOk="0" h="17236" w="17230">
                    <a:moveTo>
                      <a:pt x="1" y="1"/>
                    </a:moveTo>
                    <a:lnTo>
                      <a:pt x="1" y="1727"/>
                    </a:lnTo>
                    <a:lnTo>
                      <a:pt x="1715" y="1727"/>
                    </a:lnTo>
                    <a:lnTo>
                      <a:pt x="4811" y="8264"/>
                    </a:lnTo>
                    <a:lnTo>
                      <a:pt x="3656" y="10371"/>
                    </a:lnTo>
                    <a:cubicBezTo>
                      <a:pt x="3513" y="10633"/>
                      <a:pt x="3442" y="10919"/>
                      <a:pt x="3442" y="11205"/>
                    </a:cubicBezTo>
                    <a:cubicBezTo>
                      <a:pt x="3442" y="12157"/>
                      <a:pt x="4216" y="12919"/>
                      <a:pt x="5168" y="12931"/>
                    </a:cubicBezTo>
                    <a:lnTo>
                      <a:pt x="15503" y="12931"/>
                    </a:lnTo>
                    <a:lnTo>
                      <a:pt x="15503" y="11205"/>
                    </a:lnTo>
                    <a:lnTo>
                      <a:pt x="5525" y="11205"/>
                    </a:lnTo>
                    <a:cubicBezTo>
                      <a:pt x="5406" y="11205"/>
                      <a:pt x="5311" y="11110"/>
                      <a:pt x="5311" y="10990"/>
                    </a:cubicBezTo>
                    <a:lnTo>
                      <a:pt x="5335" y="10895"/>
                    </a:lnTo>
                    <a:lnTo>
                      <a:pt x="6109" y="9490"/>
                    </a:lnTo>
                    <a:lnTo>
                      <a:pt x="12526" y="9490"/>
                    </a:lnTo>
                    <a:cubicBezTo>
                      <a:pt x="13157" y="9490"/>
                      <a:pt x="13741" y="9145"/>
                      <a:pt x="14038" y="8597"/>
                    </a:cubicBezTo>
                    <a:lnTo>
                      <a:pt x="17122" y="3001"/>
                    </a:lnTo>
                    <a:cubicBezTo>
                      <a:pt x="17193" y="2882"/>
                      <a:pt x="17229" y="2739"/>
                      <a:pt x="17229" y="2597"/>
                    </a:cubicBezTo>
                    <a:cubicBezTo>
                      <a:pt x="17229" y="2120"/>
                      <a:pt x="16836" y="1727"/>
                      <a:pt x="16360" y="1727"/>
                    </a:cubicBezTo>
                    <a:lnTo>
                      <a:pt x="3632" y="1727"/>
                    </a:lnTo>
                    <a:lnTo>
                      <a:pt x="2823" y="13"/>
                    </a:lnTo>
                    <a:lnTo>
                      <a:pt x="1" y="1"/>
                    </a:lnTo>
                    <a:close/>
                    <a:moveTo>
                      <a:pt x="5168" y="13788"/>
                    </a:moveTo>
                    <a:cubicBezTo>
                      <a:pt x="3632" y="13788"/>
                      <a:pt x="2858" y="15646"/>
                      <a:pt x="3942" y="16729"/>
                    </a:cubicBezTo>
                    <a:cubicBezTo>
                      <a:pt x="4291" y="17079"/>
                      <a:pt x="4722" y="17235"/>
                      <a:pt x="5144" y="17235"/>
                    </a:cubicBezTo>
                    <a:cubicBezTo>
                      <a:pt x="6031" y="17235"/>
                      <a:pt x="6883" y="16547"/>
                      <a:pt x="6883" y="15515"/>
                    </a:cubicBezTo>
                    <a:cubicBezTo>
                      <a:pt x="6883" y="14562"/>
                      <a:pt x="6109" y="13788"/>
                      <a:pt x="5168" y="13788"/>
                    </a:cubicBezTo>
                    <a:close/>
                    <a:moveTo>
                      <a:pt x="13776" y="13788"/>
                    </a:moveTo>
                    <a:cubicBezTo>
                      <a:pt x="12240" y="13788"/>
                      <a:pt x="11478" y="15646"/>
                      <a:pt x="12562" y="16729"/>
                    </a:cubicBezTo>
                    <a:cubicBezTo>
                      <a:pt x="12912" y="17079"/>
                      <a:pt x="13342" y="17235"/>
                      <a:pt x="13764" y="17235"/>
                    </a:cubicBezTo>
                    <a:cubicBezTo>
                      <a:pt x="14651" y="17235"/>
                      <a:pt x="15503" y="16547"/>
                      <a:pt x="15503" y="15515"/>
                    </a:cubicBezTo>
                    <a:cubicBezTo>
                      <a:pt x="15503" y="14562"/>
                      <a:pt x="14729" y="13788"/>
                      <a:pt x="13776" y="1378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9"/>
              <p:cNvSpPr/>
              <p:nvPr/>
            </p:nvSpPr>
            <p:spPr>
              <a:xfrm>
                <a:off x="2175263" y="4129200"/>
                <a:ext cx="250350" cy="250350"/>
              </a:xfrm>
              <a:custGeom>
                <a:rect b="b" l="l" r="r" t="t"/>
                <a:pathLst>
                  <a:path extrusionOk="0" h="10014" w="10014">
                    <a:moveTo>
                      <a:pt x="5001" y="1"/>
                    </a:moveTo>
                    <a:cubicBezTo>
                      <a:pt x="2239" y="1"/>
                      <a:pt x="1" y="2239"/>
                      <a:pt x="1" y="5013"/>
                    </a:cubicBezTo>
                    <a:cubicBezTo>
                      <a:pt x="1" y="7776"/>
                      <a:pt x="2239" y="10014"/>
                      <a:pt x="5001" y="10014"/>
                    </a:cubicBezTo>
                    <a:cubicBezTo>
                      <a:pt x="7775" y="10014"/>
                      <a:pt x="10014" y="7776"/>
                      <a:pt x="10014" y="5013"/>
                    </a:cubicBezTo>
                    <a:cubicBezTo>
                      <a:pt x="10014" y="2239"/>
                      <a:pt x="7775" y="1"/>
                      <a:pt x="50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a:off x="2317838" y="4187250"/>
                <a:ext cx="430450" cy="129800"/>
              </a:xfrm>
              <a:custGeom>
                <a:rect b="b" l="l" r="r" t="t"/>
                <a:pathLst>
                  <a:path extrusionOk="0" h="5192" w="17218">
                    <a:moveTo>
                      <a:pt x="1" y="1"/>
                    </a:moveTo>
                    <a:lnTo>
                      <a:pt x="1" y="5192"/>
                    </a:lnTo>
                    <a:lnTo>
                      <a:pt x="14622" y="5192"/>
                    </a:lnTo>
                    <a:cubicBezTo>
                      <a:pt x="16050" y="5192"/>
                      <a:pt x="17205" y="4025"/>
                      <a:pt x="17217" y="2596"/>
                    </a:cubicBezTo>
                    <a:cubicBezTo>
                      <a:pt x="17217" y="1167"/>
                      <a:pt x="16050" y="1"/>
                      <a:pt x="146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9"/>
              <p:cNvSpPr/>
              <p:nvPr/>
            </p:nvSpPr>
            <p:spPr>
              <a:xfrm>
                <a:off x="2246413" y="4157200"/>
                <a:ext cx="115800" cy="191100"/>
              </a:xfrm>
              <a:custGeom>
                <a:rect b="b" l="l" r="r" t="t"/>
                <a:pathLst>
                  <a:path extrusionOk="0" h="7644" w="4632">
                    <a:moveTo>
                      <a:pt x="2310" y="488"/>
                    </a:moveTo>
                    <a:cubicBezTo>
                      <a:pt x="3084" y="488"/>
                      <a:pt x="3727" y="1072"/>
                      <a:pt x="3798" y="1846"/>
                    </a:cubicBezTo>
                    <a:lnTo>
                      <a:pt x="3798" y="3012"/>
                    </a:lnTo>
                    <a:lnTo>
                      <a:pt x="834" y="3012"/>
                    </a:lnTo>
                    <a:lnTo>
                      <a:pt x="834" y="1846"/>
                    </a:lnTo>
                    <a:cubicBezTo>
                      <a:pt x="893" y="1072"/>
                      <a:pt x="1536" y="488"/>
                      <a:pt x="2310" y="488"/>
                    </a:cubicBezTo>
                    <a:close/>
                    <a:moveTo>
                      <a:pt x="2310" y="0"/>
                    </a:moveTo>
                    <a:cubicBezTo>
                      <a:pt x="1286" y="0"/>
                      <a:pt x="453" y="810"/>
                      <a:pt x="417" y="1846"/>
                    </a:cubicBezTo>
                    <a:lnTo>
                      <a:pt x="417" y="3012"/>
                    </a:lnTo>
                    <a:lnTo>
                      <a:pt x="274" y="3012"/>
                    </a:lnTo>
                    <a:cubicBezTo>
                      <a:pt x="119" y="3012"/>
                      <a:pt x="0" y="3131"/>
                      <a:pt x="0" y="3274"/>
                    </a:cubicBezTo>
                    <a:lnTo>
                      <a:pt x="0" y="5953"/>
                    </a:lnTo>
                    <a:cubicBezTo>
                      <a:pt x="0" y="6882"/>
                      <a:pt x="750" y="7644"/>
                      <a:pt x="1679" y="7644"/>
                    </a:cubicBezTo>
                    <a:lnTo>
                      <a:pt x="2953" y="7644"/>
                    </a:lnTo>
                    <a:cubicBezTo>
                      <a:pt x="3882" y="7644"/>
                      <a:pt x="4632" y="6882"/>
                      <a:pt x="4632" y="5953"/>
                    </a:cubicBezTo>
                    <a:lnTo>
                      <a:pt x="4632" y="3274"/>
                    </a:lnTo>
                    <a:cubicBezTo>
                      <a:pt x="4632" y="3137"/>
                      <a:pt x="4523" y="3012"/>
                      <a:pt x="4378" y="3012"/>
                    </a:cubicBezTo>
                    <a:cubicBezTo>
                      <a:pt x="4371" y="3012"/>
                      <a:pt x="4365" y="3012"/>
                      <a:pt x="4358" y="3012"/>
                    </a:cubicBezTo>
                    <a:lnTo>
                      <a:pt x="4215" y="3012"/>
                    </a:lnTo>
                    <a:lnTo>
                      <a:pt x="4215" y="1846"/>
                    </a:lnTo>
                    <a:cubicBezTo>
                      <a:pt x="4179" y="810"/>
                      <a:pt x="3346" y="0"/>
                      <a:pt x="23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a:off x="2425025" y="4225650"/>
                <a:ext cx="40096" cy="52398"/>
              </a:xfrm>
              <a:custGeom>
                <a:rect b="b" l="l" r="r" t="t"/>
                <a:pathLst>
                  <a:path extrusionOk="0" h="2334" w="1786">
                    <a:moveTo>
                      <a:pt x="845" y="0"/>
                    </a:moveTo>
                    <a:cubicBezTo>
                      <a:pt x="572" y="0"/>
                      <a:pt x="369" y="60"/>
                      <a:pt x="226" y="179"/>
                    </a:cubicBezTo>
                    <a:cubicBezTo>
                      <a:pt x="71" y="298"/>
                      <a:pt x="0" y="476"/>
                      <a:pt x="0" y="691"/>
                    </a:cubicBezTo>
                    <a:cubicBezTo>
                      <a:pt x="0" y="869"/>
                      <a:pt x="60" y="1012"/>
                      <a:pt x="155" y="1119"/>
                    </a:cubicBezTo>
                    <a:cubicBezTo>
                      <a:pt x="262" y="1226"/>
                      <a:pt x="429" y="1310"/>
                      <a:pt x="655" y="1357"/>
                    </a:cubicBezTo>
                    <a:lnTo>
                      <a:pt x="881" y="1405"/>
                    </a:lnTo>
                    <a:cubicBezTo>
                      <a:pt x="1024" y="1429"/>
                      <a:pt x="1107" y="1465"/>
                      <a:pt x="1155" y="1512"/>
                    </a:cubicBezTo>
                    <a:cubicBezTo>
                      <a:pt x="1203" y="1548"/>
                      <a:pt x="1226" y="1596"/>
                      <a:pt x="1226" y="1667"/>
                    </a:cubicBezTo>
                    <a:cubicBezTo>
                      <a:pt x="1226" y="1750"/>
                      <a:pt x="1191" y="1810"/>
                      <a:pt x="1119" y="1846"/>
                    </a:cubicBezTo>
                    <a:cubicBezTo>
                      <a:pt x="1060" y="1893"/>
                      <a:pt x="953" y="1917"/>
                      <a:pt x="833" y="1917"/>
                    </a:cubicBezTo>
                    <a:cubicBezTo>
                      <a:pt x="703" y="1917"/>
                      <a:pt x="572" y="1893"/>
                      <a:pt x="441" y="1857"/>
                    </a:cubicBezTo>
                    <a:cubicBezTo>
                      <a:pt x="310" y="1822"/>
                      <a:pt x="167" y="1762"/>
                      <a:pt x="24" y="1679"/>
                    </a:cubicBezTo>
                    <a:lnTo>
                      <a:pt x="24" y="2179"/>
                    </a:lnTo>
                    <a:cubicBezTo>
                      <a:pt x="167" y="2227"/>
                      <a:pt x="310" y="2262"/>
                      <a:pt x="452" y="2298"/>
                    </a:cubicBezTo>
                    <a:cubicBezTo>
                      <a:pt x="595" y="2322"/>
                      <a:pt x="738" y="2334"/>
                      <a:pt x="893" y="2334"/>
                    </a:cubicBezTo>
                    <a:cubicBezTo>
                      <a:pt x="1191" y="2334"/>
                      <a:pt x="1417" y="2274"/>
                      <a:pt x="1560" y="2155"/>
                    </a:cubicBezTo>
                    <a:cubicBezTo>
                      <a:pt x="1715" y="2036"/>
                      <a:pt x="1786" y="1846"/>
                      <a:pt x="1786" y="1596"/>
                    </a:cubicBezTo>
                    <a:cubicBezTo>
                      <a:pt x="1786" y="1405"/>
                      <a:pt x="1726" y="1262"/>
                      <a:pt x="1631" y="1155"/>
                    </a:cubicBezTo>
                    <a:cubicBezTo>
                      <a:pt x="1524" y="1060"/>
                      <a:pt x="1345" y="976"/>
                      <a:pt x="1095" y="929"/>
                    </a:cubicBezTo>
                    <a:lnTo>
                      <a:pt x="845" y="881"/>
                    </a:lnTo>
                    <a:cubicBezTo>
                      <a:pt x="726" y="857"/>
                      <a:pt x="643" y="834"/>
                      <a:pt x="595" y="798"/>
                    </a:cubicBezTo>
                    <a:cubicBezTo>
                      <a:pt x="560" y="762"/>
                      <a:pt x="536" y="714"/>
                      <a:pt x="536" y="655"/>
                    </a:cubicBezTo>
                    <a:cubicBezTo>
                      <a:pt x="536" y="572"/>
                      <a:pt x="560" y="512"/>
                      <a:pt x="631" y="476"/>
                    </a:cubicBezTo>
                    <a:cubicBezTo>
                      <a:pt x="703" y="441"/>
                      <a:pt x="798" y="417"/>
                      <a:pt x="941" y="417"/>
                    </a:cubicBezTo>
                    <a:cubicBezTo>
                      <a:pt x="1048" y="417"/>
                      <a:pt x="1155" y="429"/>
                      <a:pt x="1274" y="464"/>
                    </a:cubicBezTo>
                    <a:cubicBezTo>
                      <a:pt x="1393" y="488"/>
                      <a:pt x="1512" y="524"/>
                      <a:pt x="1631" y="584"/>
                    </a:cubicBezTo>
                    <a:lnTo>
                      <a:pt x="1631" y="107"/>
                    </a:lnTo>
                    <a:cubicBezTo>
                      <a:pt x="1500" y="72"/>
                      <a:pt x="1357" y="48"/>
                      <a:pt x="1226" y="24"/>
                    </a:cubicBezTo>
                    <a:cubicBezTo>
                      <a:pt x="1095" y="0"/>
                      <a:pt x="976" y="0"/>
                      <a:pt x="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a:off x="2476594" y="4226436"/>
                <a:ext cx="36122" cy="50804"/>
              </a:xfrm>
              <a:custGeom>
                <a:rect b="b" l="l" r="r" t="t"/>
                <a:pathLst>
                  <a:path extrusionOk="0" h="2263" w="1609">
                    <a:moveTo>
                      <a:pt x="1" y="1"/>
                    </a:moveTo>
                    <a:lnTo>
                      <a:pt x="1" y="2263"/>
                    </a:lnTo>
                    <a:lnTo>
                      <a:pt x="1608" y="2263"/>
                    </a:lnTo>
                    <a:lnTo>
                      <a:pt x="1608" y="1822"/>
                    </a:lnTo>
                    <a:lnTo>
                      <a:pt x="584" y="1822"/>
                    </a:lnTo>
                    <a:lnTo>
                      <a:pt x="584" y="1299"/>
                    </a:lnTo>
                    <a:lnTo>
                      <a:pt x="1513" y="1299"/>
                    </a:lnTo>
                    <a:lnTo>
                      <a:pt x="1513" y="858"/>
                    </a:lnTo>
                    <a:lnTo>
                      <a:pt x="584" y="858"/>
                    </a:lnTo>
                    <a:lnTo>
                      <a:pt x="584" y="441"/>
                    </a:lnTo>
                    <a:lnTo>
                      <a:pt x="1573" y="441"/>
                    </a:lnTo>
                    <a:lnTo>
                      <a:pt x="15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9"/>
              <p:cNvSpPr/>
              <p:nvPr/>
            </p:nvSpPr>
            <p:spPr>
              <a:xfrm>
                <a:off x="2521248" y="4225650"/>
                <a:ext cx="43059" cy="52398"/>
              </a:xfrm>
              <a:custGeom>
                <a:rect b="b" l="l" r="r" t="t"/>
                <a:pathLst>
                  <a:path extrusionOk="0" h="2334" w="1918">
                    <a:moveTo>
                      <a:pt x="1215" y="0"/>
                    </a:moveTo>
                    <a:cubicBezTo>
                      <a:pt x="846" y="0"/>
                      <a:pt x="548" y="95"/>
                      <a:pt x="322" y="310"/>
                    </a:cubicBezTo>
                    <a:cubicBezTo>
                      <a:pt x="107" y="524"/>
                      <a:pt x="0" y="810"/>
                      <a:pt x="0" y="1167"/>
                    </a:cubicBezTo>
                    <a:cubicBezTo>
                      <a:pt x="0" y="1524"/>
                      <a:pt x="107" y="1810"/>
                      <a:pt x="322" y="2024"/>
                    </a:cubicBezTo>
                    <a:cubicBezTo>
                      <a:pt x="548" y="2227"/>
                      <a:pt x="846" y="2334"/>
                      <a:pt x="1215" y="2334"/>
                    </a:cubicBezTo>
                    <a:cubicBezTo>
                      <a:pt x="1346" y="2334"/>
                      <a:pt x="1465" y="2322"/>
                      <a:pt x="1584" y="2298"/>
                    </a:cubicBezTo>
                    <a:cubicBezTo>
                      <a:pt x="1691" y="2262"/>
                      <a:pt x="1810" y="2227"/>
                      <a:pt x="1917" y="2167"/>
                    </a:cubicBezTo>
                    <a:lnTo>
                      <a:pt x="1917" y="1703"/>
                    </a:lnTo>
                    <a:cubicBezTo>
                      <a:pt x="1810" y="1774"/>
                      <a:pt x="1703" y="1834"/>
                      <a:pt x="1596" y="1857"/>
                    </a:cubicBezTo>
                    <a:cubicBezTo>
                      <a:pt x="1489" y="1893"/>
                      <a:pt x="1381" y="1917"/>
                      <a:pt x="1262" y="1917"/>
                    </a:cubicBezTo>
                    <a:cubicBezTo>
                      <a:pt x="1060" y="1917"/>
                      <a:pt x="893" y="1846"/>
                      <a:pt x="774" y="1715"/>
                    </a:cubicBezTo>
                    <a:cubicBezTo>
                      <a:pt x="655" y="1584"/>
                      <a:pt x="596" y="1405"/>
                      <a:pt x="596" y="1167"/>
                    </a:cubicBezTo>
                    <a:cubicBezTo>
                      <a:pt x="596" y="929"/>
                      <a:pt x="655" y="750"/>
                      <a:pt x="774" y="619"/>
                    </a:cubicBezTo>
                    <a:cubicBezTo>
                      <a:pt x="893" y="488"/>
                      <a:pt x="1060" y="417"/>
                      <a:pt x="1262" y="417"/>
                    </a:cubicBezTo>
                    <a:cubicBezTo>
                      <a:pt x="1381" y="417"/>
                      <a:pt x="1489" y="429"/>
                      <a:pt x="1596" y="464"/>
                    </a:cubicBezTo>
                    <a:cubicBezTo>
                      <a:pt x="1703" y="500"/>
                      <a:pt x="1810" y="560"/>
                      <a:pt x="1917" y="631"/>
                    </a:cubicBezTo>
                    <a:lnTo>
                      <a:pt x="1917" y="167"/>
                    </a:lnTo>
                    <a:cubicBezTo>
                      <a:pt x="1810" y="107"/>
                      <a:pt x="1691" y="72"/>
                      <a:pt x="1584" y="36"/>
                    </a:cubicBezTo>
                    <a:cubicBezTo>
                      <a:pt x="1465" y="12"/>
                      <a:pt x="1346" y="0"/>
                      <a:pt x="1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9"/>
              <p:cNvSpPr/>
              <p:nvPr/>
            </p:nvSpPr>
            <p:spPr>
              <a:xfrm>
                <a:off x="2574973" y="4226436"/>
                <a:ext cx="43867" cy="51613"/>
              </a:xfrm>
              <a:custGeom>
                <a:rect b="b" l="l" r="r" t="t"/>
                <a:pathLst>
                  <a:path extrusionOk="0" h="2299" w="1954">
                    <a:moveTo>
                      <a:pt x="0" y="1"/>
                    </a:moveTo>
                    <a:lnTo>
                      <a:pt x="0" y="1358"/>
                    </a:lnTo>
                    <a:cubicBezTo>
                      <a:pt x="0" y="1668"/>
                      <a:pt x="84" y="1906"/>
                      <a:pt x="250" y="2073"/>
                    </a:cubicBezTo>
                    <a:cubicBezTo>
                      <a:pt x="405" y="2227"/>
                      <a:pt x="643" y="2299"/>
                      <a:pt x="977" y="2299"/>
                    </a:cubicBezTo>
                    <a:cubicBezTo>
                      <a:pt x="1310" y="2299"/>
                      <a:pt x="1548" y="2227"/>
                      <a:pt x="1715" y="2073"/>
                    </a:cubicBezTo>
                    <a:cubicBezTo>
                      <a:pt x="1870" y="1906"/>
                      <a:pt x="1953" y="1668"/>
                      <a:pt x="1953" y="1358"/>
                    </a:cubicBezTo>
                    <a:lnTo>
                      <a:pt x="1953" y="1"/>
                    </a:lnTo>
                    <a:lnTo>
                      <a:pt x="1370" y="1"/>
                    </a:lnTo>
                    <a:lnTo>
                      <a:pt x="1370" y="1358"/>
                    </a:lnTo>
                    <a:cubicBezTo>
                      <a:pt x="1370" y="1537"/>
                      <a:pt x="1334" y="1668"/>
                      <a:pt x="1274" y="1751"/>
                    </a:cubicBezTo>
                    <a:cubicBezTo>
                      <a:pt x="1215" y="1834"/>
                      <a:pt x="1120" y="1870"/>
                      <a:pt x="977" y="1870"/>
                    </a:cubicBezTo>
                    <a:cubicBezTo>
                      <a:pt x="834" y="1870"/>
                      <a:pt x="739" y="1834"/>
                      <a:pt x="679" y="1751"/>
                    </a:cubicBezTo>
                    <a:cubicBezTo>
                      <a:pt x="620" y="1668"/>
                      <a:pt x="584" y="1537"/>
                      <a:pt x="584" y="1358"/>
                    </a:cubicBezTo>
                    <a:lnTo>
                      <a:pt x="5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a:off x="2631639" y="4226436"/>
                <a:ext cx="45731" cy="50804"/>
              </a:xfrm>
              <a:custGeom>
                <a:rect b="b" l="l" r="r" t="t"/>
                <a:pathLst>
                  <a:path extrusionOk="0" h="2263" w="2037">
                    <a:moveTo>
                      <a:pt x="822" y="418"/>
                    </a:moveTo>
                    <a:cubicBezTo>
                      <a:pt x="941" y="418"/>
                      <a:pt x="1036" y="441"/>
                      <a:pt x="1084" y="489"/>
                    </a:cubicBezTo>
                    <a:cubicBezTo>
                      <a:pt x="1132" y="537"/>
                      <a:pt x="1167" y="608"/>
                      <a:pt x="1167" y="715"/>
                    </a:cubicBezTo>
                    <a:cubicBezTo>
                      <a:pt x="1167" y="810"/>
                      <a:pt x="1132" y="894"/>
                      <a:pt x="1084" y="930"/>
                    </a:cubicBezTo>
                    <a:cubicBezTo>
                      <a:pt x="1036" y="977"/>
                      <a:pt x="941" y="1001"/>
                      <a:pt x="822" y="1001"/>
                    </a:cubicBezTo>
                    <a:lnTo>
                      <a:pt x="572" y="1001"/>
                    </a:lnTo>
                    <a:lnTo>
                      <a:pt x="572" y="418"/>
                    </a:lnTo>
                    <a:close/>
                    <a:moveTo>
                      <a:pt x="1" y="1"/>
                    </a:moveTo>
                    <a:lnTo>
                      <a:pt x="1" y="2263"/>
                    </a:lnTo>
                    <a:lnTo>
                      <a:pt x="572" y="2263"/>
                    </a:lnTo>
                    <a:lnTo>
                      <a:pt x="572" y="1406"/>
                    </a:lnTo>
                    <a:lnTo>
                      <a:pt x="739" y="1406"/>
                    </a:lnTo>
                    <a:cubicBezTo>
                      <a:pt x="834" y="1406"/>
                      <a:pt x="917" y="1430"/>
                      <a:pt x="965" y="1465"/>
                    </a:cubicBezTo>
                    <a:cubicBezTo>
                      <a:pt x="1025" y="1501"/>
                      <a:pt x="1084" y="1584"/>
                      <a:pt x="1132" y="1692"/>
                    </a:cubicBezTo>
                    <a:lnTo>
                      <a:pt x="1417" y="2263"/>
                    </a:lnTo>
                    <a:lnTo>
                      <a:pt x="2037" y="2263"/>
                    </a:lnTo>
                    <a:lnTo>
                      <a:pt x="1715" y="1620"/>
                    </a:lnTo>
                    <a:cubicBezTo>
                      <a:pt x="1656" y="1489"/>
                      <a:pt x="1584" y="1394"/>
                      <a:pt x="1525" y="1322"/>
                    </a:cubicBezTo>
                    <a:cubicBezTo>
                      <a:pt x="1465" y="1263"/>
                      <a:pt x="1394" y="1215"/>
                      <a:pt x="1310" y="1203"/>
                    </a:cubicBezTo>
                    <a:cubicBezTo>
                      <a:pt x="1453" y="1156"/>
                      <a:pt x="1560" y="1084"/>
                      <a:pt x="1632" y="989"/>
                    </a:cubicBezTo>
                    <a:cubicBezTo>
                      <a:pt x="1703" y="894"/>
                      <a:pt x="1739" y="775"/>
                      <a:pt x="1739" y="620"/>
                    </a:cubicBezTo>
                    <a:cubicBezTo>
                      <a:pt x="1739" y="406"/>
                      <a:pt x="1679" y="251"/>
                      <a:pt x="1536" y="156"/>
                    </a:cubicBezTo>
                    <a:cubicBezTo>
                      <a:pt x="1394" y="48"/>
                      <a:pt x="1179" y="1"/>
                      <a:pt x="8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a:off x="2685094" y="4226436"/>
                <a:ext cx="35853" cy="50804"/>
              </a:xfrm>
              <a:custGeom>
                <a:rect b="b" l="l" r="r" t="t"/>
                <a:pathLst>
                  <a:path extrusionOk="0" h="2263" w="1597">
                    <a:moveTo>
                      <a:pt x="1" y="1"/>
                    </a:moveTo>
                    <a:lnTo>
                      <a:pt x="1" y="2263"/>
                    </a:lnTo>
                    <a:lnTo>
                      <a:pt x="1596" y="2263"/>
                    </a:lnTo>
                    <a:lnTo>
                      <a:pt x="1596" y="1822"/>
                    </a:lnTo>
                    <a:lnTo>
                      <a:pt x="572" y="1822"/>
                    </a:lnTo>
                    <a:lnTo>
                      <a:pt x="572" y="1299"/>
                    </a:lnTo>
                    <a:lnTo>
                      <a:pt x="1501" y="1299"/>
                    </a:lnTo>
                    <a:lnTo>
                      <a:pt x="1501" y="858"/>
                    </a:lnTo>
                    <a:lnTo>
                      <a:pt x="572" y="858"/>
                    </a:lnTo>
                    <a:lnTo>
                      <a:pt x="572" y="441"/>
                    </a:lnTo>
                    <a:lnTo>
                      <a:pt x="1561" y="441"/>
                    </a:lnTo>
                    <a:lnTo>
                      <a:pt x="15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9"/>
              <p:cNvSpPr/>
              <p:nvPr/>
            </p:nvSpPr>
            <p:spPr>
              <a:xfrm>
                <a:off x="2249988" y="4153025"/>
                <a:ext cx="96150" cy="141100"/>
              </a:xfrm>
              <a:custGeom>
                <a:rect b="b" l="l" r="r" t="t"/>
                <a:pathLst>
                  <a:path extrusionOk="0" h="5644" w="3846">
                    <a:moveTo>
                      <a:pt x="1929" y="536"/>
                    </a:moveTo>
                    <a:cubicBezTo>
                      <a:pt x="2703" y="536"/>
                      <a:pt x="3346" y="1120"/>
                      <a:pt x="3417" y="1893"/>
                    </a:cubicBezTo>
                    <a:lnTo>
                      <a:pt x="3417" y="3703"/>
                    </a:lnTo>
                    <a:cubicBezTo>
                      <a:pt x="3489" y="4572"/>
                      <a:pt x="2798" y="5322"/>
                      <a:pt x="1929" y="5322"/>
                    </a:cubicBezTo>
                    <a:cubicBezTo>
                      <a:pt x="1060" y="5322"/>
                      <a:pt x="369" y="4572"/>
                      <a:pt x="453" y="3703"/>
                    </a:cubicBezTo>
                    <a:lnTo>
                      <a:pt x="453" y="1893"/>
                    </a:lnTo>
                    <a:cubicBezTo>
                      <a:pt x="512" y="1120"/>
                      <a:pt x="1155" y="536"/>
                      <a:pt x="1929" y="536"/>
                    </a:cubicBezTo>
                    <a:close/>
                    <a:moveTo>
                      <a:pt x="1929" y="0"/>
                    </a:moveTo>
                    <a:cubicBezTo>
                      <a:pt x="881" y="0"/>
                      <a:pt x="24" y="846"/>
                      <a:pt x="24" y="1893"/>
                    </a:cubicBezTo>
                    <a:lnTo>
                      <a:pt x="24" y="3703"/>
                    </a:lnTo>
                    <a:cubicBezTo>
                      <a:pt x="0" y="4763"/>
                      <a:pt x="857" y="5644"/>
                      <a:pt x="1917" y="5644"/>
                    </a:cubicBezTo>
                    <a:cubicBezTo>
                      <a:pt x="2989" y="5644"/>
                      <a:pt x="3846" y="4763"/>
                      <a:pt x="3822" y="3703"/>
                    </a:cubicBezTo>
                    <a:lnTo>
                      <a:pt x="3822" y="1893"/>
                    </a:lnTo>
                    <a:cubicBezTo>
                      <a:pt x="3810" y="846"/>
                      <a:pt x="2965" y="0"/>
                      <a:pt x="19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a:off x="2240163" y="4229225"/>
                <a:ext cx="116100" cy="115800"/>
              </a:xfrm>
              <a:custGeom>
                <a:rect b="b" l="l" r="r" t="t"/>
                <a:pathLst>
                  <a:path extrusionOk="0" h="4632" w="4644">
                    <a:moveTo>
                      <a:pt x="274" y="0"/>
                    </a:moveTo>
                    <a:cubicBezTo>
                      <a:pt x="119" y="0"/>
                      <a:pt x="0" y="119"/>
                      <a:pt x="0" y="274"/>
                    </a:cubicBezTo>
                    <a:lnTo>
                      <a:pt x="0" y="2953"/>
                    </a:lnTo>
                    <a:cubicBezTo>
                      <a:pt x="0" y="3882"/>
                      <a:pt x="750" y="4632"/>
                      <a:pt x="1679" y="4632"/>
                    </a:cubicBezTo>
                    <a:lnTo>
                      <a:pt x="2953" y="4632"/>
                    </a:lnTo>
                    <a:cubicBezTo>
                      <a:pt x="3882" y="4632"/>
                      <a:pt x="4644" y="3882"/>
                      <a:pt x="4644" y="2953"/>
                    </a:cubicBezTo>
                    <a:lnTo>
                      <a:pt x="4644" y="274"/>
                    </a:lnTo>
                    <a:cubicBezTo>
                      <a:pt x="4644" y="119"/>
                      <a:pt x="4513" y="0"/>
                      <a:pt x="4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9"/>
              <p:cNvSpPr/>
              <p:nvPr/>
            </p:nvSpPr>
            <p:spPr>
              <a:xfrm>
                <a:off x="2250563" y="4225350"/>
                <a:ext cx="10450" cy="4200"/>
              </a:xfrm>
              <a:custGeom>
                <a:rect b="b" l="l" r="r" t="t"/>
                <a:pathLst>
                  <a:path extrusionOk="0" h="168" w="418">
                    <a:moveTo>
                      <a:pt x="1" y="1"/>
                    </a:moveTo>
                    <a:lnTo>
                      <a:pt x="1" y="167"/>
                    </a:lnTo>
                    <a:lnTo>
                      <a:pt x="418" y="167"/>
                    </a:lnTo>
                    <a:lnTo>
                      <a:pt x="41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9"/>
              <p:cNvSpPr/>
              <p:nvPr/>
            </p:nvSpPr>
            <p:spPr>
              <a:xfrm>
                <a:off x="2335113" y="4225350"/>
                <a:ext cx="10450" cy="4200"/>
              </a:xfrm>
              <a:custGeom>
                <a:rect b="b" l="l" r="r" t="t"/>
                <a:pathLst>
                  <a:path extrusionOk="0" h="168" w="418">
                    <a:moveTo>
                      <a:pt x="0" y="1"/>
                    </a:moveTo>
                    <a:lnTo>
                      <a:pt x="0" y="167"/>
                    </a:lnTo>
                    <a:lnTo>
                      <a:pt x="417" y="167"/>
                    </a:lnTo>
                    <a:lnTo>
                      <a:pt x="41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9"/>
              <p:cNvSpPr/>
              <p:nvPr/>
            </p:nvSpPr>
            <p:spPr>
              <a:xfrm>
                <a:off x="2268288" y="4263450"/>
                <a:ext cx="73600" cy="48550"/>
              </a:xfrm>
              <a:custGeom>
                <a:rect b="b" l="l" r="r" t="t"/>
                <a:pathLst>
                  <a:path extrusionOk="0" h="1942" w="2944">
                    <a:moveTo>
                      <a:pt x="2682" y="0"/>
                    </a:moveTo>
                    <a:cubicBezTo>
                      <a:pt x="2639" y="0"/>
                      <a:pt x="2594" y="18"/>
                      <a:pt x="2554" y="60"/>
                    </a:cubicBezTo>
                    <a:lnTo>
                      <a:pt x="1149" y="1489"/>
                    </a:lnTo>
                    <a:lnTo>
                      <a:pt x="399" y="727"/>
                    </a:lnTo>
                    <a:cubicBezTo>
                      <a:pt x="358" y="688"/>
                      <a:pt x="312" y="672"/>
                      <a:pt x="268" y="672"/>
                    </a:cubicBezTo>
                    <a:cubicBezTo>
                      <a:pt x="123" y="672"/>
                      <a:pt x="0" y="852"/>
                      <a:pt x="137" y="989"/>
                    </a:cubicBezTo>
                    <a:lnTo>
                      <a:pt x="1030" y="1882"/>
                    </a:lnTo>
                    <a:cubicBezTo>
                      <a:pt x="1054" y="1917"/>
                      <a:pt x="1102" y="1941"/>
                      <a:pt x="1161" y="1941"/>
                    </a:cubicBezTo>
                    <a:cubicBezTo>
                      <a:pt x="1209" y="1941"/>
                      <a:pt x="1257" y="1917"/>
                      <a:pt x="1292" y="1882"/>
                    </a:cubicBezTo>
                    <a:lnTo>
                      <a:pt x="2816" y="310"/>
                    </a:lnTo>
                    <a:cubicBezTo>
                      <a:pt x="2943" y="183"/>
                      <a:pt x="2821" y="0"/>
                      <a:pt x="26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9"/>
              <p:cNvSpPr/>
              <p:nvPr/>
            </p:nvSpPr>
            <p:spPr>
              <a:xfrm>
                <a:off x="2267113" y="4260175"/>
                <a:ext cx="73575" cy="48550"/>
              </a:xfrm>
              <a:custGeom>
                <a:rect b="b" l="l" r="r" t="t"/>
                <a:pathLst>
                  <a:path extrusionOk="0" h="1942" w="2943">
                    <a:moveTo>
                      <a:pt x="2681" y="0"/>
                    </a:moveTo>
                    <a:cubicBezTo>
                      <a:pt x="2638" y="0"/>
                      <a:pt x="2593" y="18"/>
                      <a:pt x="2554" y="60"/>
                    </a:cubicBezTo>
                    <a:lnTo>
                      <a:pt x="1149" y="1489"/>
                    </a:lnTo>
                    <a:lnTo>
                      <a:pt x="399" y="739"/>
                    </a:lnTo>
                    <a:cubicBezTo>
                      <a:pt x="357" y="697"/>
                      <a:pt x="310" y="679"/>
                      <a:pt x="265" y="679"/>
                    </a:cubicBezTo>
                    <a:cubicBezTo>
                      <a:pt x="121" y="679"/>
                      <a:pt x="0" y="864"/>
                      <a:pt x="137" y="1001"/>
                    </a:cubicBezTo>
                    <a:lnTo>
                      <a:pt x="1030" y="1894"/>
                    </a:lnTo>
                    <a:cubicBezTo>
                      <a:pt x="1065" y="1918"/>
                      <a:pt x="1113" y="1941"/>
                      <a:pt x="1161" y="1941"/>
                    </a:cubicBezTo>
                    <a:cubicBezTo>
                      <a:pt x="1208" y="1941"/>
                      <a:pt x="1256" y="1918"/>
                      <a:pt x="1292" y="1882"/>
                    </a:cubicBezTo>
                    <a:lnTo>
                      <a:pt x="2816" y="322"/>
                    </a:lnTo>
                    <a:cubicBezTo>
                      <a:pt x="2943" y="186"/>
                      <a:pt x="2820" y="0"/>
                      <a:pt x="26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4" name="Google Shape;1054;p29"/>
          <p:cNvGrpSpPr/>
          <p:nvPr/>
        </p:nvGrpSpPr>
        <p:grpSpPr>
          <a:xfrm>
            <a:off x="5280050" y="1270425"/>
            <a:ext cx="1979813" cy="1289575"/>
            <a:chOff x="5305350" y="1460375"/>
            <a:chExt cx="1979813" cy="1289575"/>
          </a:xfrm>
        </p:grpSpPr>
        <p:cxnSp>
          <p:nvCxnSpPr>
            <p:cNvPr id="1055" name="Google Shape;1055;p29"/>
            <p:cNvCxnSpPr/>
            <p:nvPr/>
          </p:nvCxnSpPr>
          <p:spPr>
            <a:xfrm flipH="1" rot="10800000">
              <a:off x="5305350" y="1968750"/>
              <a:ext cx="904800" cy="7812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1056" name="Google Shape;1056;p29"/>
            <p:cNvGrpSpPr/>
            <p:nvPr/>
          </p:nvGrpSpPr>
          <p:grpSpPr>
            <a:xfrm>
              <a:off x="6119213" y="1460375"/>
              <a:ext cx="1165950" cy="883800"/>
              <a:chOff x="6119213" y="1460375"/>
              <a:chExt cx="1165950" cy="883800"/>
            </a:xfrm>
          </p:grpSpPr>
          <p:sp>
            <p:nvSpPr>
              <p:cNvPr id="1057" name="Google Shape;1057;p29"/>
              <p:cNvSpPr/>
              <p:nvPr/>
            </p:nvSpPr>
            <p:spPr>
              <a:xfrm>
                <a:off x="6119213" y="1460375"/>
                <a:ext cx="1165950" cy="883800"/>
              </a:xfrm>
              <a:custGeom>
                <a:rect b="b" l="l" r="r" t="t"/>
                <a:pathLst>
                  <a:path extrusionOk="0" h="35352" w="46638">
                    <a:moveTo>
                      <a:pt x="35148" y="0"/>
                    </a:moveTo>
                    <a:cubicBezTo>
                      <a:pt x="29365" y="0"/>
                      <a:pt x="24039" y="4734"/>
                      <a:pt x="18086" y="5241"/>
                    </a:cubicBezTo>
                    <a:cubicBezTo>
                      <a:pt x="17661" y="5278"/>
                      <a:pt x="17233" y="5294"/>
                      <a:pt x="16802" y="5294"/>
                    </a:cubicBezTo>
                    <a:cubicBezTo>
                      <a:pt x="14337" y="5294"/>
                      <a:pt x="11791" y="4782"/>
                      <a:pt x="9381" y="4782"/>
                    </a:cubicBezTo>
                    <a:cubicBezTo>
                      <a:pt x="7703" y="4782"/>
                      <a:pt x="6092" y="5030"/>
                      <a:pt x="4620" y="5872"/>
                    </a:cubicBezTo>
                    <a:cubicBezTo>
                      <a:pt x="846" y="8051"/>
                      <a:pt x="1" y="13469"/>
                      <a:pt x="1739" y="17469"/>
                    </a:cubicBezTo>
                    <a:cubicBezTo>
                      <a:pt x="3477" y="21470"/>
                      <a:pt x="7109" y="24291"/>
                      <a:pt x="10788" y="26649"/>
                    </a:cubicBezTo>
                    <a:cubicBezTo>
                      <a:pt x="14133" y="28792"/>
                      <a:pt x="17312" y="31757"/>
                      <a:pt x="20658" y="33721"/>
                    </a:cubicBezTo>
                    <a:cubicBezTo>
                      <a:pt x="22762" y="34952"/>
                      <a:pt x="25639" y="35351"/>
                      <a:pt x="28422" y="35351"/>
                    </a:cubicBezTo>
                    <a:cubicBezTo>
                      <a:pt x="30079" y="35351"/>
                      <a:pt x="31703" y="35210"/>
                      <a:pt x="33112" y="35019"/>
                    </a:cubicBezTo>
                    <a:cubicBezTo>
                      <a:pt x="35136" y="34745"/>
                      <a:pt x="37279" y="34162"/>
                      <a:pt x="38577" y="32590"/>
                    </a:cubicBezTo>
                    <a:cubicBezTo>
                      <a:pt x="41518" y="29018"/>
                      <a:pt x="38243" y="23398"/>
                      <a:pt x="39934" y="19088"/>
                    </a:cubicBezTo>
                    <a:cubicBezTo>
                      <a:pt x="40660" y="17243"/>
                      <a:pt x="42232" y="15862"/>
                      <a:pt x="43256" y="14147"/>
                    </a:cubicBezTo>
                    <a:cubicBezTo>
                      <a:pt x="46637" y="8563"/>
                      <a:pt x="43363" y="1324"/>
                      <a:pt x="36934" y="157"/>
                    </a:cubicBezTo>
                    <a:cubicBezTo>
                      <a:pt x="36333" y="49"/>
                      <a:pt x="35738" y="0"/>
                      <a:pt x="35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9"/>
              <p:cNvSpPr/>
              <p:nvPr/>
            </p:nvSpPr>
            <p:spPr>
              <a:xfrm>
                <a:off x="6362388" y="1604800"/>
                <a:ext cx="798950" cy="537575"/>
              </a:xfrm>
              <a:custGeom>
                <a:rect b="b" l="l" r="r" t="t"/>
                <a:pathLst>
                  <a:path extrusionOk="0" h="21503" w="31958">
                    <a:moveTo>
                      <a:pt x="727" y="0"/>
                    </a:moveTo>
                    <a:cubicBezTo>
                      <a:pt x="322" y="0"/>
                      <a:pt x="1" y="334"/>
                      <a:pt x="1" y="738"/>
                    </a:cubicBezTo>
                    <a:lnTo>
                      <a:pt x="1" y="21503"/>
                    </a:lnTo>
                    <a:lnTo>
                      <a:pt x="31957" y="21503"/>
                    </a:lnTo>
                    <a:lnTo>
                      <a:pt x="31957" y="738"/>
                    </a:lnTo>
                    <a:cubicBezTo>
                      <a:pt x="31957" y="334"/>
                      <a:pt x="31636" y="0"/>
                      <a:pt x="3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9"/>
              <p:cNvSpPr/>
              <p:nvPr/>
            </p:nvSpPr>
            <p:spPr>
              <a:xfrm>
                <a:off x="6399313" y="1646475"/>
                <a:ext cx="725100" cy="495900"/>
              </a:xfrm>
              <a:custGeom>
                <a:rect b="b" l="l" r="r" t="t"/>
                <a:pathLst>
                  <a:path extrusionOk="0" h="19836" w="29004">
                    <a:moveTo>
                      <a:pt x="0" y="0"/>
                    </a:moveTo>
                    <a:lnTo>
                      <a:pt x="0" y="19836"/>
                    </a:lnTo>
                    <a:lnTo>
                      <a:pt x="29004" y="19836"/>
                    </a:lnTo>
                    <a:lnTo>
                      <a:pt x="290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9"/>
              <p:cNvSpPr/>
              <p:nvPr/>
            </p:nvSpPr>
            <p:spPr>
              <a:xfrm>
                <a:off x="6281138" y="2142350"/>
                <a:ext cx="961150" cy="35200"/>
              </a:xfrm>
              <a:custGeom>
                <a:rect b="b" l="l" r="r" t="t"/>
                <a:pathLst>
                  <a:path extrusionOk="0" h="1408" w="38446">
                    <a:moveTo>
                      <a:pt x="1" y="1"/>
                    </a:moveTo>
                    <a:lnTo>
                      <a:pt x="1" y="846"/>
                    </a:lnTo>
                    <a:cubicBezTo>
                      <a:pt x="24" y="1025"/>
                      <a:pt x="131" y="1191"/>
                      <a:pt x="298" y="1263"/>
                    </a:cubicBezTo>
                    <a:cubicBezTo>
                      <a:pt x="483" y="1350"/>
                      <a:pt x="688" y="1407"/>
                      <a:pt x="886" y="1407"/>
                    </a:cubicBezTo>
                    <a:cubicBezTo>
                      <a:pt x="905" y="1407"/>
                      <a:pt x="923" y="1407"/>
                      <a:pt x="941" y="1406"/>
                    </a:cubicBezTo>
                    <a:lnTo>
                      <a:pt x="37517" y="1406"/>
                    </a:lnTo>
                    <a:cubicBezTo>
                      <a:pt x="38029" y="1406"/>
                      <a:pt x="38446" y="1156"/>
                      <a:pt x="38446" y="846"/>
                    </a:cubicBezTo>
                    <a:lnTo>
                      <a:pt x="384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9"/>
              <p:cNvSpPr/>
              <p:nvPr/>
            </p:nvSpPr>
            <p:spPr>
              <a:xfrm>
                <a:off x="6681188" y="2142050"/>
                <a:ext cx="161050" cy="21775"/>
              </a:xfrm>
              <a:custGeom>
                <a:rect b="b" l="l" r="r" t="t"/>
                <a:pathLst>
                  <a:path extrusionOk="0" h="871" w="6442">
                    <a:moveTo>
                      <a:pt x="1" y="1"/>
                    </a:moveTo>
                    <a:lnTo>
                      <a:pt x="1" y="572"/>
                    </a:lnTo>
                    <a:cubicBezTo>
                      <a:pt x="1" y="739"/>
                      <a:pt x="131" y="870"/>
                      <a:pt x="298" y="870"/>
                    </a:cubicBezTo>
                    <a:lnTo>
                      <a:pt x="6144" y="870"/>
                    </a:lnTo>
                    <a:cubicBezTo>
                      <a:pt x="6311" y="870"/>
                      <a:pt x="6442" y="739"/>
                      <a:pt x="6442" y="572"/>
                    </a:cubicBezTo>
                    <a:lnTo>
                      <a:pt x="6442" y="13"/>
                    </a:lnTo>
                    <a:lnTo>
                      <a:pt x="12" y="13"/>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9"/>
              <p:cNvSpPr/>
              <p:nvPr/>
            </p:nvSpPr>
            <p:spPr>
              <a:xfrm>
                <a:off x="6519263" y="1695275"/>
                <a:ext cx="471225" cy="375075"/>
              </a:xfrm>
              <a:custGeom>
                <a:rect b="b" l="l" r="r" t="t"/>
                <a:pathLst>
                  <a:path extrusionOk="0" h="15003" w="18849">
                    <a:moveTo>
                      <a:pt x="1215" y="1"/>
                    </a:moveTo>
                    <a:cubicBezTo>
                      <a:pt x="536" y="1"/>
                      <a:pt x="1" y="548"/>
                      <a:pt x="1" y="1215"/>
                    </a:cubicBezTo>
                    <a:lnTo>
                      <a:pt x="1" y="13788"/>
                    </a:lnTo>
                    <a:cubicBezTo>
                      <a:pt x="1" y="14455"/>
                      <a:pt x="536" y="15002"/>
                      <a:pt x="1215" y="15002"/>
                    </a:cubicBezTo>
                    <a:lnTo>
                      <a:pt x="17634" y="15002"/>
                    </a:lnTo>
                    <a:cubicBezTo>
                      <a:pt x="18300" y="15002"/>
                      <a:pt x="18848" y="14455"/>
                      <a:pt x="18848" y="13788"/>
                    </a:cubicBezTo>
                    <a:lnTo>
                      <a:pt x="18848" y="1215"/>
                    </a:lnTo>
                    <a:cubicBezTo>
                      <a:pt x="18848" y="548"/>
                      <a:pt x="18300" y="1"/>
                      <a:pt x="17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9"/>
              <p:cNvSpPr/>
              <p:nvPr/>
            </p:nvSpPr>
            <p:spPr>
              <a:xfrm>
                <a:off x="6519263" y="1695275"/>
                <a:ext cx="471225" cy="50025"/>
              </a:xfrm>
              <a:custGeom>
                <a:rect b="b" l="l" r="r" t="t"/>
                <a:pathLst>
                  <a:path extrusionOk="0" h="2001" w="18849">
                    <a:moveTo>
                      <a:pt x="1215" y="1"/>
                    </a:moveTo>
                    <a:cubicBezTo>
                      <a:pt x="536" y="1"/>
                      <a:pt x="1" y="548"/>
                      <a:pt x="1" y="1215"/>
                    </a:cubicBezTo>
                    <a:lnTo>
                      <a:pt x="1" y="2001"/>
                    </a:lnTo>
                    <a:lnTo>
                      <a:pt x="18848" y="2001"/>
                    </a:lnTo>
                    <a:lnTo>
                      <a:pt x="18848" y="1215"/>
                    </a:lnTo>
                    <a:cubicBezTo>
                      <a:pt x="18848" y="548"/>
                      <a:pt x="18300" y="1"/>
                      <a:pt x="176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9"/>
              <p:cNvSpPr/>
              <p:nvPr/>
            </p:nvSpPr>
            <p:spPr>
              <a:xfrm>
                <a:off x="6547238" y="1710750"/>
                <a:ext cx="26225" cy="25925"/>
              </a:xfrm>
              <a:custGeom>
                <a:rect b="b" l="l" r="r" t="t"/>
                <a:pathLst>
                  <a:path extrusionOk="0" h="1037" w="1049">
                    <a:moveTo>
                      <a:pt x="525" y="1"/>
                    </a:moveTo>
                    <a:cubicBezTo>
                      <a:pt x="239" y="1"/>
                      <a:pt x="1" y="227"/>
                      <a:pt x="1" y="525"/>
                    </a:cubicBezTo>
                    <a:cubicBezTo>
                      <a:pt x="1" y="810"/>
                      <a:pt x="239" y="1037"/>
                      <a:pt x="525" y="1037"/>
                    </a:cubicBezTo>
                    <a:cubicBezTo>
                      <a:pt x="810" y="1037"/>
                      <a:pt x="1048" y="810"/>
                      <a:pt x="1048" y="525"/>
                    </a:cubicBezTo>
                    <a:cubicBezTo>
                      <a:pt x="1048" y="227"/>
                      <a:pt x="810" y="1"/>
                      <a:pt x="5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9"/>
              <p:cNvSpPr/>
              <p:nvPr/>
            </p:nvSpPr>
            <p:spPr>
              <a:xfrm>
                <a:off x="6581188" y="1710750"/>
                <a:ext cx="26200" cy="25925"/>
              </a:xfrm>
              <a:custGeom>
                <a:rect b="b" l="l" r="r" t="t"/>
                <a:pathLst>
                  <a:path extrusionOk="0" h="1037" w="1048">
                    <a:moveTo>
                      <a:pt x="524" y="1"/>
                    </a:moveTo>
                    <a:cubicBezTo>
                      <a:pt x="238" y="1"/>
                      <a:pt x="0" y="227"/>
                      <a:pt x="0" y="525"/>
                    </a:cubicBezTo>
                    <a:cubicBezTo>
                      <a:pt x="0" y="810"/>
                      <a:pt x="238" y="1037"/>
                      <a:pt x="524" y="1037"/>
                    </a:cubicBezTo>
                    <a:cubicBezTo>
                      <a:pt x="810" y="1037"/>
                      <a:pt x="1048" y="810"/>
                      <a:pt x="1048" y="525"/>
                    </a:cubicBezTo>
                    <a:cubicBezTo>
                      <a:pt x="1048" y="227"/>
                      <a:pt x="810" y="1"/>
                      <a:pt x="524" y="1"/>
                    </a:cubicBezTo>
                    <a:close/>
                  </a:path>
                </a:pathLst>
              </a:custGeom>
              <a:solidFill>
                <a:srgbClr val="BEC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9"/>
              <p:cNvSpPr/>
              <p:nvPr/>
            </p:nvSpPr>
            <p:spPr>
              <a:xfrm>
                <a:off x="6615113" y="1710750"/>
                <a:ext cx="26225" cy="25925"/>
              </a:xfrm>
              <a:custGeom>
                <a:rect b="b" l="l" r="r" t="t"/>
                <a:pathLst>
                  <a:path extrusionOk="0" h="1037" w="1049">
                    <a:moveTo>
                      <a:pt x="524" y="1"/>
                    </a:moveTo>
                    <a:cubicBezTo>
                      <a:pt x="238" y="1"/>
                      <a:pt x="0" y="227"/>
                      <a:pt x="0" y="525"/>
                    </a:cubicBezTo>
                    <a:cubicBezTo>
                      <a:pt x="0" y="810"/>
                      <a:pt x="238" y="1037"/>
                      <a:pt x="524" y="1037"/>
                    </a:cubicBezTo>
                    <a:cubicBezTo>
                      <a:pt x="810" y="1037"/>
                      <a:pt x="1048" y="810"/>
                      <a:pt x="1048" y="525"/>
                    </a:cubicBezTo>
                    <a:cubicBezTo>
                      <a:pt x="1048" y="227"/>
                      <a:pt x="810" y="1"/>
                      <a:pt x="524" y="1"/>
                    </a:cubicBezTo>
                    <a:close/>
                  </a:path>
                </a:pathLst>
              </a:custGeom>
              <a:solidFill>
                <a:srgbClr val="BEC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9"/>
              <p:cNvSpPr/>
              <p:nvPr/>
            </p:nvSpPr>
            <p:spPr>
              <a:xfrm>
                <a:off x="6518963" y="1795300"/>
                <a:ext cx="470625" cy="110450"/>
              </a:xfrm>
              <a:custGeom>
                <a:rect b="b" l="l" r="r" t="t"/>
                <a:pathLst>
                  <a:path extrusionOk="0" h="4418" w="18825">
                    <a:moveTo>
                      <a:pt x="1" y="0"/>
                    </a:moveTo>
                    <a:lnTo>
                      <a:pt x="1" y="4417"/>
                    </a:lnTo>
                    <a:lnTo>
                      <a:pt x="18824" y="4417"/>
                    </a:lnTo>
                    <a:lnTo>
                      <a:pt x="188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9"/>
              <p:cNvSpPr/>
              <p:nvPr/>
            </p:nvSpPr>
            <p:spPr>
              <a:xfrm>
                <a:off x="6550213" y="1816425"/>
                <a:ext cx="42300" cy="62225"/>
              </a:xfrm>
              <a:custGeom>
                <a:rect b="b" l="l" r="r" t="t"/>
                <a:pathLst>
                  <a:path extrusionOk="0" h="2489" w="1692">
                    <a:moveTo>
                      <a:pt x="846" y="221"/>
                    </a:moveTo>
                    <a:cubicBezTo>
                      <a:pt x="1165" y="221"/>
                      <a:pt x="1483" y="429"/>
                      <a:pt x="1501" y="846"/>
                    </a:cubicBezTo>
                    <a:lnTo>
                      <a:pt x="1501" y="1644"/>
                    </a:lnTo>
                    <a:cubicBezTo>
                      <a:pt x="1525" y="2025"/>
                      <a:pt x="1227" y="2334"/>
                      <a:pt x="846" y="2334"/>
                    </a:cubicBezTo>
                    <a:cubicBezTo>
                      <a:pt x="465" y="2334"/>
                      <a:pt x="167" y="2025"/>
                      <a:pt x="191" y="1644"/>
                    </a:cubicBezTo>
                    <a:lnTo>
                      <a:pt x="191" y="846"/>
                    </a:lnTo>
                    <a:cubicBezTo>
                      <a:pt x="209" y="429"/>
                      <a:pt x="528" y="221"/>
                      <a:pt x="846" y="221"/>
                    </a:cubicBezTo>
                    <a:close/>
                    <a:moveTo>
                      <a:pt x="846" y="0"/>
                    </a:moveTo>
                    <a:cubicBezTo>
                      <a:pt x="382" y="0"/>
                      <a:pt x="1" y="381"/>
                      <a:pt x="1" y="846"/>
                    </a:cubicBezTo>
                    <a:lnTo>
                      <a:pt x="1" y="1644"/>
                    </a:lnTo>
                    <a:cubicBezTo>
                      <a:pt x="1" y="2108"/>
                      <a:pt x="382" y="2489"/>
                      <a:pt x="846" y="2489"/>
                    </a:cubicBezTo>
                    <a:cubicBezTo>
                      <a:pt x="1310" y="2489"/>
                      <a:pt x="1691" y="2108"/>
                      <a:pt x="1691" y="1644"/>
                    </a:cubicBezTo>
                    <a:lnTo>
                      <a:pt x="1691" y="846"/>
                    </a:lnTo>
                    <a:cubicBezTo>
                      <a:pt x="1691" y="381"/>
                      <a:pt x="1310" y="0"/>
                      <a:pt x="846" y="0"/>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9"/>
              <p:cNvSpPr/>
              <p:nvPr/>
            </p:nvSpPr>
            <p:spPr>
              <a:xfrm>
                <a:off x="6545763" y="1842025"/>
                <a:ext cx="51500" cy="51525"/>
              </a:xfrm>
              <a:custGeom>
                <a:rect b="b" l="l" r="r" t="t"/>
                <a:pathLst>
                  <a:path extrusionOk="0" h="2061" w="2060">
                    <a:moveTo>
                      <a:pt x="119" y="0"/>
                    </a:moveTo>
                    <a:cubicBezTo>
                      <a:pt x="60" y="0"/>
                      <a:pt x="0" y="60"/>
                      <a:pt x="0" y="131"/>
                    </a:cubicBezTo>
                    <a:lnTo>
                      <a:pt x="0" y="1322"/>
                    </a:lnTo>
                    <a:cubicBezTo>
                      <a:pt x="0" y="1727"/>
                      <a:pt x="334" y="2060"/>
                      <a:pt x="750" y="2060"/>
                    </a:cubicBezTo>
                    <a:lnTo>
                      <a:pt x="1310" y="2060"/>
                    </a:lnTo>
                    <a:cubicBezTo>
                      <a:pt x="1727" y="2060"/>
                      <a:pt x="2060" y="1727"/>
                      <a:pt x="2060" y="1322"/>
                    </a:cubicBezTo>
                    <a:lnTo>
                      <a:pt x="2060" y="131"/>
                    </a:lnTo>
                    <a:cubicBezTo>
                      <a:pt x="2060" y="60"/>
                      <a:pt x="2000" y="12"/>
                      <a:pt x="1941" y="0"/>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9"/>
              <p:cNvSpPr/>
              <p:nvPr/>
            </p:nvSpPr>
            <p:spPr>
              <a:xfrm>
                <a:off x="6612438" y="1845000"/>
                <a:ext cx="27400" cy="36350"/>
              </a:xfrm>
              <a:custGeom>
                <a:rect b="b" l="l" r="r" t="t"/>
                <a:pathLst>
                  <a:path extrusionOk="0" h="1454" w="1096">
                    <a:moveTo>
                      <a:pt x="0" y="0"/>
                    </a:moveTo>
                    <a:lnTo>
                      <a:pt x="0" y="1453"/>
                    </a:lnTo>
                    <a:lnTo>
                      <a:pt x="334" y="1453"/>
                    </a:lnTo>
                    <a:lnTo>
                      <a:pt x="334" y="858"/>
                    </a:lnTo>
                    <a:cubicBezTo>
                      <a:pt x="322" y="703"/>
                      <a:pt x="435" y="626"/>
                      <a:pt x="548" y="626"/>
                    </a:cubicBezTo>
                    <a:cubicBezTo>
                      <a:pt x="661" y="626"/>
                      <a:pt x="774" y="703"/>
                      <a:pt x="762" y="858"/>
                    </a:cubicBezTo>
                    <a:lnTo>
                      <a:pt x="762" y="1453"/>
                    </a:lnTo>
                    <a:lnTo>
                      <a:pt x="1096" y="1453"/>
                    </a:lnTo>
                    <a:lnTo>
                      <a:pt x="1096" y="810"/>
                    </a:lnTo>
                    <a:cubicBezTo>
                      <a:pt x="1096" y="512"/>
                      <a:pt x="929" y="346"/>
                      <a:pt x="679" y="346"/>
                    </a:cubicBezTo>
                    <a:cubicBezTo>
                      <a:pt x="668" y="345"/>
                      <a:pt x="657" y="344"/>
                      <a:pt x="646" y="344"/>
                    </a:cubicBezTo>
                    <a:cubicBezTo>
                      <a:pt x="526" y="344"/>
                      <a:pt x="411" y="402"/>
                      <a:pt x="345" y="501"/>
                    </a:cubicBezTo>
                    <a:lnTo>
                      <a:pt x="345" y="0"/>
                    </a:ln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9"/>
              <p:cNvSpPr/>
              <p:nvPr/>
            </p:nvSpPr>
            <p:spPr>
              <a:xfrm>
                <a:off x="6643688" y="1847075"/>
                <a:ext cx="17275" cy="34600"/>
              </a:xfrm>
              <a:custGeom>
                <a:rect b="b" l="l" r="r" t="t"/>
                <a:pathLst>
                  <a:path extrusionOk="0" h="1384" w="691">
                    <a:moveTo>
                      <a:pt x="131" y="1"/>
                    </a:moveTo>
                    <a:lnTo>
                      <a:pt x="131" y="275"/>
                    </a:lnTo>
                    <a:lnTo>
                      <a:pt x="0" y="275"/>
                    </a:lnTo>
                    <a:lnTo>
                      <a:pt x="0" y="549"/>
                    </a:lnTo>
                    <a:lnTo>
                      <a:pt x="131" y="549"/>
                    </a:lnTo>
                    <a:lnTo>
                      <a:pt x="131" y="1001"/>
                    </a:lnTo>
                    <a:cubicBezTo>
                      <a:pt x="109" y="1203"/>
                      <a:pt x="277" y="1384"/>
                      <a:pt x="486" y="1384"/>
                    </a:cubicBezTo>
                    <a:cubicBezTo>
                      <a:pt x="499" y="1384"/>
                      <a:pt x="511" y="1383"/>
                      <a:pt x="524" y="1382"/>
                    </a:cubicBezTo>
                    <a:lnTo>
                      <a:pt x="691" y="1382"/>
                    </a:lnTo>
                    <a:lnTo>
                      <a:pt x="691" y="1096"/>
                    </a:lnTo>
                    <a:lnTo>
                      <a:pt x="572" y="1096"/>
                    </a:lnTo>
                    <a:cubicBezTo>
                      <a:pt x="500" y="1096"/>
                      <a:pt x="465" y="1060"/>
                      <a:pt x="465" y="1001"/>
                    </a:cubicBezTo>
                    <a:lnTo>
                      <a:pt x="465" y="549"/>
                    </a:lnTo>
                    <a:lnTo>
                      <a:pt x="691" y="549"/>
                    </a:lnTo>
                    <a:lnTo>
                      <a:pt x="691" y="275"/>
                    </a:lnTo>
                    <a:lnTo>
                      <a:pt x="465" y="275"/>
                    </a:lnTo>
                    <a:lnTo>
                      <a:pt x="465" y="1"/>
                    </a:ln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9"/>
              <p:cNvSpPr/>
              <p:nvPr/>
            </p:nvSpPr>
            <p:spPr>
              <a:xfrm>
                <a:off x="6663638" y="1847075"/>
                <a:ext cx="17575" cy="34600"/>
              </a:xfrm>
              <a:custGeom>
                <a:rect b="b" l="l" r="r" t="t"/>
                <a:pathLst>
                  <a:path extrusionOk="0" h="1384" w="703">
                    <a:moveTo>
                      <a:pt x="143" y="1"/>
                    </a:moveTo>
                    <a:lnTo>
                      <a:pt x="143" y="275"/>
                    </a:lnTo>
                    <a:lnTo>
                      <a:pt x="0" y="275"/>
                    </a:lnTo>
                    <a:lnTo>
                      <a:pt x="0" y="549"/>
                    </a:lnTo>
                    <a:lnTo>
                      <a:pt x="143" y="549"/>
                    </a:lnTo>
                    <a:lnTo>
                      <a:pt x="143" y="1001"/>
                    </a:lnTo>
                    <a:cubicBezTo>
                      <a:pt x="109" y="1203"/>
                      <a:pt x="277" y="1384"/>
                      <a:pt x="486" y="1384"/>
                    </a:cubicBezTo>
                    <a:cubicBezTo>
                      <a:pt x="498" y="1384"/>
                      <a:pt x="511" y="1383"/>
                      <a:pt x="524" y="1382"/>
                    </a:cubicBezTo>
                    <a:lnTo>
                      <a:pt x="703" y="1382"/>
                    </a:lnTo>
                    <a:lnTo>
                      <a:pt x="703" y="1096"/>
                    </a:lnTo>
                    <a:lnTo>
                      <a:pt x="572" y="1096"/>
                    </a:lnTo>
                    <a:cubicBezTo>
                      <a:pt x="500" y="1096"/>
                      <a:pt x="476" y="1060"/>
                      <a:pt x="476" y="1001"/>
                    </a:cubicBezTo>
                    <a:lnTo>
                      <a:pt x="476" y="549"/>
                    </a:lnTo>
                    <a:lnTo>
                      <a:pt x="691" y="549"/>
                    </a:lnTo>
                    <a:lnTo>
                      <a:pt x="691" y="275"/>
                    </a:lnTo>
                    <a:lnTo>
                      <a:pt x="476" y="275"/>
                    </a:lnTo>
                    <a:lnTo>
                      <a:pt x="476" y="1"/>
                    </a:ln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a:off x="6685663" y="1853325"/>
                <a:ext cx="28875" cy="41100"/>
              </a:xfrm>
              <a:custGeom>
                <a:rect b="b" l="l" r="r" t="t"/>
                <a:pathLst>
                  <a:path extrusionOk="0" h="1644" w="1155">
                    <a:moveTo>
                      <a:pt x="544" y="297"/>
                    </a:moveTo>
                    <a:cubicBezTo>
                      <a:pt x="553" y="297"/>
                      <a:pt x="562" y="298"/>
                      <a:pt x="572" y="299"/>
                    </a:cubicBezTo>
                    <a:cubicBezTo>
                      <a:pt x="714" y="299"/>
                      <a:pt x="834" y="429"/>
                      <a:pt x="810" y="572"/>
                    </a:cubicBezTo>
                    <a:cubicBezTo>
                      <a:pt x="818" y="740"/>
                      <a:pt x="676" y="848"/>
                      <a:pt x="532" y="848"/>
                    </a:cubicBezTo>
                    <a:cubicBezTo>
                      <a:pt x="461" y="848"/>
                      <a:pt x="389" y="822"/>
                      <a:pt x="333" y="763"/>
                    </a:cubicBezTo>
                    <a:cubicBezTo>
                      <a:pt x="173" y="580"/>
                      <a:pt x="310" y="297"/>
                      <a:pt x="544" y="297"/>
                    </a:cubicBezTo>
                    <a:close/>
                    <a:moveTo>
                      <a:pt x="667" y="1"/>
                    </a:moveTo>
                    <a:cubicBezTo>
                      <a:pt x="536" y="1"/>
                      <a:pt x="417" y="60"/>
                      <a:pt x="333" y="168"/>
                    </a:cubicBezTo>
                    <a:lnTo>
                      <a:pt x="333" y="25"/>
                    </a:lnTo>
                    <a:lnTo>
                      <a:pt x="0" y="25"/>
                    </a:lnTo>
                    <a:lnTo>
                      <a:pt x="0" y="1644"/>
                    </a:lnTo>
                    <a:lnTo>
                      <a:pt x="333" y="1644"/>
                    </a:lnTo>
                    <a:lnTo>
                      <a:pt x="333" y="965"/>
                    </a:lnTo>
                    <a:cubicBezTo>
                      <a:pt x="400" y="1065"/>
                      <a:pt x="517" y="1133"/>
                      <a:pt x="638" y="1133"/>
                    </a:cubicBezTo>
                    <a:cubicBezTo>
                      <a:pt x="648" y="1133"/>
                      <a:pt x="657" y="1133"/>
                      <a:pt x="667" y="1132"/>
                    </a:cubicBezTo>
                    <a:cubicBezTo>
                      <a:pt x="941" y="1132"/>
                      <a:pt x="1155" y="918"/>
                      <a:pt x="1155" y="572"/>
                    </a:cubicBezTo>
                    <a:cubicBezTo>
                      <a:pt x="1155" y="215"/>
                      <a:pt x="941" y="1"/>
                      <a:pt x="667" y="1"/>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9"/>
              <p:cNvSpPr/>
              <p:nvPr/>
            </p:nvSpPr>
            <p:spPr>
              <a:xfrm>
                <a:off x="6717788" y="1853575"/>
                <a:ext cx="23550" cy="28050"/>
              </a:xfrm>
              <a:custGeom>
                <a:rect b="b" l="l" r="r" t="t"/>
                <a:pathLst>
                  <a:path extrusionOk="0" h="1122" w="942">
                    <a:moveTo>
                      <a:pt x="522" y="0"/>
                    </a:moveTo>
                    <a:cubicBezTo>
                      <a:pt x="508" y="0"/>
                      <a:pt x="492" y="1"/>
                      <a:pt x="477" y="3"/>
                    </a:cubicBezTo>
                    <a:cubicBezTo>
                      <a:pt x="191" y="3"/>
                      <a:pt x="37" y="158"/>
                      <a:pt x="37" y="348"/>
                    </a:cubicBezTo>
                    <a:cubicBezTo>
                      <a:pt x="37" y="741"/>
                      <a:pt x="632" y="610"/>
                      <a:pt x="632" y="789"/>
                    </a:cubicBezTo>
                    <a:cubicBezTo>
                      <a:pt x="632" y="836"/>
                      <a:pt x="584" y="884"/>
                      <a:pt x="501" y="884"/>
                    </a:cubicBezTo>
                    <a:cubicBezTo>
                      <a:pt x="494" y="885"/>
                      <a:pt x="487" y="885"/>
                      <a:pt x="480" y="885"/>
                    </a:cubicBezTo>
                    <a:cubicBezTo>
                      <a:pt x="404" y="885"/>
                      <a:pt x="333" y="829"/>
                      <a:pt x="322" y="753"/>
                    </a:cubicBezTo>
                    <a:lnTo>
                      <a:pt x="1" y="753"/>
                    </a:lnTo>
                    <a:cubicBezTo>
                      <a:pt x="13" y="967"/>
                      <a:pt x="203" y="1122"/>
                      <a:pt x="501" y="1122"/>
                    </a:cubicBezTo>
                    <a:cubicBezTo>
                      <a:pt x="775" y="1122"/>
                      <a:pt x="942" y="979"/>
                      <a:pt x="942" y="800"/>
                    </a:cubicBezTo>
                    <a:cubicBezTo>
                      <a:pt x="942" y="384"/>
                      <a:pt x="346" y="515"/>
                      <a:pt x="346" y="336"/>
                    </a:cubicBezTo>
                    <a:cubicBezTo>
                      <a:pt x="346" y="289"/>
                      <a:pt x="394" y="253"/>
                      <a:pt x="465" y="253"/>
                    </a:cubicBezTo>
                    <a:cubicBezTo>
                      <a:pt x="473" y="252"/>
                      <a:pt x="480" y="251"/>
                      <a:pt x="487" y="251"/>
                    </a:cubicBezTo>
                    <a:cubicBezTo>
                      <a:pt x="561" y="251"/>
                      <a:pt x="621" y="307"/>
                      <a:pt x="632" y="372"/>
                    </a:cubicBezTo>
                    <a:lnTo>
                      <a:pt x="942" y="372"/>
                    </a:lnTo>
                    <a:cubicBezTo>
                      <a:pt x="919" y="160"/>
                      <a:pt x="740" y="0"/>
                      <a:pt x="522" y="0"/>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a:off x="6283513" y="1715475"/>
                <a:ext cx="533125" cy="506750"/>
              </a:xfrm>
              <a:custGeom>
                <a:rect b="b" l="l" r="r" t="t"/>
                <a:pathLst>
                  <a:path extrusionOk="0" h="20270" w="21325">
                    <a:moveTo>
                      <a:pt x="14330" y="1206"/>
                    </a:moveTo>
                    <a:cubicBezTo>
                      <a:pt x="14817" y="1206"/>
                      <a:pt x="15311" y="1275"/>
                      <a:pt x="15800" y="1419"/>
                    </a:cubicBezTo>
                    <a:cubicBezTo>
                      <a:pt x="16372" y="1574"/>
                      <a:pt x="16908" y="1848"/>
                      <a:pt x="17384" y="2193"/>
                    </a:cubicBezTo>
                    <a:cubicBezTo>
                      <a:pt x="17539" y="2312"/>
                      <a:pt x="17693" y="2431"/>
                      <a:pt x="17836" y="2562"/>
                    </a:cubicBezTo>
                    <a:cubicBezTo>
                      <a:pt x="17896" y="2610"/>
                      <a:pt x="17955" y="2669"/>
                      <a:pt x="18003" y="2729"/>
                    </a:cubicBezTo>
                    <a:cubicBezTo>
                      <a:pt x="18134" y="2860"/>
                      <a:pt x="18265" y="2991"/>
                      <a:pt x="18384" y="3134"/>
                    </a:cubicBezTo>
                    <a:cubicBezTo>
                      <a:pt x="18694" y="3527"/>
                      <a:pt x="18956" y="3967"/>
                      <a:pt x="19146" y="4431"/>
                    </a:cubicBezTo>
                    <a:lnTo>
                      <a:pt x="19146" y="4443"/>
                    </a:lnTo>
                    <a:cubicBezTo>
                      <a:pt x="19217" y="4586"/>
                      <a:pt x="19265" y="4741"/>
                      <a:pt x="19313" y="4884"/>
                    </a:cubicBezTo>
                    <a:cubicBezTo>
                      <a:pt x="19432" y="5289"/>
                      <a:pt x="19503" y="5693"/>
                      <a:pt x="19527" y="6110"/>
                    </a:cubicBezTo>
                    <a:cubicBezTo>
                      <a:pt x="19646" y="8265"/>
                      <a:pt x="18432" y="10265"/>
                      <a:pt x="16467" y="11146"/>
                    </a:cubicBezTo>
                    <a:cubicBezTo>
                      <a:pt x="15779" y="11453"/>
                      <a:pt x="15051" y="11603"/>
                      <a:pt x="14331" y="11603"/>
                    </a:cubicBezTo>
                    <a:cubicBezTo>
                      <a:pt x="12984" y="11603"/>
                      <a:pt x="11662" y="11080"/>
                      <a:pt x="10669" y="10087"/>
                    </a:cubicBezTo>
                    <a:cubicBezTo>
                      <a:pt x="10538" y="9956"/>
                      <a:pt x="10419" y="9837"/>
                      <a:pt x="10312" y="9694"/>
                    </a:cubicBezTo>
                    <a:cubicBezTo>
                      <a:pt x="10193" y="9551"/>
                      <a:pt x="10085" y="9396"/>
                      <a:pt x="9978" y="9242"/>
                    </a:cubicBezTo>
                    <a:cubicBezTo>
                      <a:pt x="9859" y="9051"/>
                      <a:pt x="9740" y="8849"/>
                      <a:pt x="9645" y="8646"/>
                    </a:cubicBezTo>
                    <a:cubicBezTo>
                      <a:pt x="9573" y="8503"/>
                      <a:pt x="9514" y="8360"/>
                      <a:pt x="9466" y="8218"/>
                    </a:cubicBezTo>
                    <a:lnTo>
                      <a:pt x="9454" y="8182"/>
                    </a:lnTo>
                    <a:cubicBezTo>
                      <a:pt x="9442" y="8158"/>
                      <a:pt x="9431" y="8134"/>
                      <a:pt x="9431" y="8110"/>
                    </a:cubicBezTo>
                    <a:cubicBezTo>
                      <a:pt x="9383" y="7979"/>
                      <a:pt x="9347" y="7860"/>
                      <a:pt x="9311" y="7729"/>
                    </a:cubicBezTo>
                    <a:cubicBezTo>
                      <a:pt x="9157" y="7146"/>
                      <a:pt x="9109" y="6539"/>
                      <a:pt x="9169" y="5943"/>
                    </a:cubicBezTo>
                    <a:cubicBezTo>
                      <a:pt x="9180" y="5753"/>
                      <a:pt x="9204" y="5562"/>
                      <a:pt x="9252" y="5372"/>
                    </a:cubicBezTo>
                    <a:cubicBezTo>
                      <a:pt x="9288" y="5146"/>
                      <a:pt x="9347" y="4931"/>
                      <a:pt x="9431" y="4717"/>
                    </a:cubicBezTo>
                    <a:cubicBezTo>
                      <a:pt x="10160" y="2569"/>
                      <a:pt x="12167" y="1206"/>
                      <a:pt x="14330" y="1206"/>
                    </a:cubicBezTo>
                    <a:close/>
                    <a:moveTo>
                      <a:pt x="14354" y="0"/>
                    </a:moveTo>
                    <a:cubicBezTo>
                      <a:pt x="14300" y="0"/>
                      <a:pt x="14247" y="1"/>
                      <a:pt x="14193" y="2"/>
                    </a:cubicBezTo>
                    <a:cubicBezTo>
                      <a:pt x="13907" y="14"/>
                      <a:pt x="13622" y="38"/>
                      <a:pt x="13336" y="86"/>
                    </a:cubicBezTo>
                    <a:cubicBezTo>
                      <a:pt x="13205" y="109"/>
                      <a:pt x="13062" y="133"/>
                      <a:pt x="12919" y="169"/>
                    </a:cubicBezTo>
                    <a:cubicBezTo>
                      <a:pt x="12586" y="240"/>
                      <a:pt x="12252" y="348"/>
                      <a:pt x="11931" y="479"/>
                    </a:cubicBezTo>
                    <a:cubicBezTo>
                      <a:pt x="11776" y="538"/>
                      <a:pt x="11621" y="609"/>
                      <a:pt x="11478" y="681"/>
                    </a:cubicBezTo>
                    <a:cubicBezTo>
                      <a:pt x="11359" y="740"/>
                      <a:pt x="11252" y="800"/>
                      <a:pt x="11145" y="860"/>
                    </a:cubicBezTo>
                    <a:cubicBezTo>
                      <a:pt x="10955" y="967"/>
                      <a:pt x="10776" y="1086"/>
                      <a:pt x="10609" y="1205"/>
                    </a:cubicBezTo>
                    <a:cubicBezTo>
                      <a:pt x="10323" y="1407"/>
                      <a:pt x="10062" y="1633"/>
                      <a:pt x="9812" y="1883"/>
                    </a:cubicBezTo>
                    <a:cubicBezTo>
                      <a:pt x="9681" y="2014"/>
                      <a:pt x="9550" y="2157"/>
                      <a:pt x="9431" y="2300"/>
                    </a:cubicBezTo>
                    <a:cubicBezTo>
                      <a:pt x="7716" y="4348"/>
                      <a:pt x="7454" y="7241"/>
                      <a:pt x="8776" y="9575"/>
                    </a:cubicBezTo>
                    <a:cubicBezTo>
                      <a:pt x="8847" y="9706"/>
                      <a:pt x="8930" y="9837"/>
                      <a:pt x="9026" y="9980"/>
                    </a:cubicBezTo>
                    <a:cubicBezTo>
                      <a:pt x="9038" y="9992"/>
                      <a:pt x="9050" y="10004"/>
                      <a:pt x="9050" y="10015"/>
                    </a:cubicBezTo>
                    <a:lnTo>
                      <a:pt x="8633" y="10432"/>
                    </a:lnTo>
                    <a:lnTo>
                      <a:pt x="8597" y="10468"/>
                    </a:lnTo>
                    <a:lnTo>
                      <a:pt x="6954" y="12123"/>
                    </a:lnTo>
                    <a:lnTo>
                      <a:pt x="6894" y="12170"/>
                    </a:lnTo>
                    <a:lnTo>
                      <a:pt x="6561" y="11837"/>
                    </a:lnTo>
                    <a:lnTo>
                      <a:pt x="4644" y="13742"/>
                    </a:lnTo>
                    <a:lnTo>
                      <a:pt x="3156" y="15230"/>
                    </a:lnTo>
                    <a:lnTo>
                      <a:pt x="1989" y="16385"/>
                    </a:lnTo>
                    <a:lnTo>
                      <a:pt x="1287" y="17088"/>
                    </a:lnTo>
                    <a:lnTo>
                      <a:pt x="560" y="17814"/>
                    </a:lnTo>
                    <a:cubicBezTo>
                      <a:pt x="406" y="17957"/>
                      <a:pt x="287" y="18135"/>
                      <a:pt x="203" y="18338"/>
                    </a:cubicBezTo>
                    <a:cubicBezTo>
                      <a:pt x="1" y="18802"/>
                      <a:pt x="25" y="19326"/>
                      <a:pt x="251" y="19779"/>
                    </a:cubicBezTo>
                    <a:cubicBezTo>
                      <a:pt x="584" y="20106"/>
                      <a:pt x="1019" y="20270"/>
                      <a:pt x="1452" y="20270"/>
                    </a:cubicBezTo>
                    <a:cubicBezTo>
                      <a:pt x="1885" y="20270"/>
                      <a:pt x="2317" y="20106"/>
                      <a:pt x="2644" y="19779"/>
                    </a:cubicBezTo>
                    <a:lnTo>
                      <a:pt x="3942" y="18493"/>
                    </a:lnTo>
                    <a:lnTo>
                      <a:pt x="4668" y="18493"/>
                    </a:lnTo>
                    <a:lnTo>
                      <a:pt x="6073" y="17088"/>
                    </a:lnTo>
                    <a:lnTo>
                      <a:pt x="8942" y="14218"/>
                    </a:lnTo>
                    <a:lnTo>
                      <a:pt x="8621" y="13885"/>
                    </a:lnTo>
                    <a:lnTo>
                      <a:pt x="9431" y="13075"/>
                    </a:lnTo>
                    <a:lnTo>
                      <a:pt x="10788" y="11718"/>
                    </a:lnTo>
                    <a:cubicBezTo>
                      <a:pt x="11873" y="12446"/>
                      <a:pt x="13112" y="12801"/>
                      <a:pt x="14345" y="12801"/>
                    </a:cubicBezTo>
                    <a:cubicBezTo>
                      <a:pt x="16073" y="12801"/>
                      <a:pt x="17788" y="12102"/>
                      <a:pt x="19039" y="10754"/>
                    </a:cubicBezTo>
                    <a:cubicBezTo>
                      <a:pt x="21170" y="8456"/>
                      <a:pt x="21325" y="4931"/>
                      <a:pt x="19384" y="2455"/>
                    </a:cubicBezTo>
                    <a:cubicBezTo>
                      <a:pt x="19217" y="2253"/>
                      <a:pt x="19051" y="2062"/>
                      <a:pt x="18872" y="1883"/>
                    </a:cubicBezTo>
                    <a:cubicBezTo>
                      <a:pt x="18622" y="1633"/>
                      <a:pt x="18360" y="1407"/>
                      <a:pt x="18074" y="1205"/>
                    </a:cubicBezTo>
                    <a:cubicBezTo>
                      <a:pt x="16987" y="426"/>
                      <a:pt x="15690" y="0"/>
                      <a:pt x="143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6326988" y="1941750"/>
                <a:ext cx="231600" cy="228125"/>
              </a:xfrm>
              <a:custGeom>
                <a:rect b="b" l="l" r="r" t="t"/>
                <a:pathLst>
                  <a:path extrusionOk="0" h="9125" w="9264">
                    <a:moveTo>
                      <a:pt x="7537" y="0"/>
                    </a:moveTo>
                    <a:lnTo>
                      <a:pt x="357" y="7191"/>
                    </a:lnTo>
                    <a:cubicBezTo>
                      <a:pt x="0" y="7549"/>
                      <a:pt x="95" y="8215"/>
                      <a:pt x="572" y="8692"/>
                    </a:cubicBezTo>
                    <a:cubicBezTo>
                      <a:pt x="856" y="8976"/>
                      <a:pt x="1213" y="9124"/>
                      <a:pt x="1530" y="9124"/>
                    </a:cubicBezTo>
                    <a:cubicBezTo>
                      <a:pt x="1744" y="9124"/>
                      <a:pt x="1940" y="9057"/>
                      <a:pt x="2084" y="8918"/>
                    </a:cubicBezTo>
                    <a:lnTo>
                      <a:pt x="9263" y="1726"/>
                    </a:lnTo>
                    <a:lnTo>
                      <a:pt x="75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a:off x="6490688" y="1941750"/>
                <a:ext cx="67900" cy="69375"/>
              </a:xfrm>
              <a:custGeom>
                <a:rect b="b" l="l" r="r" t="t"/>
                <a:pathLst>
                  <a:path extrusionOk="0" h="2775" w="2716">
                    <a:moveTo>
                      <a:pt x="989" y="0"/>
                    </a:moveTo>
                    <a:lnTo>
                      <a:pt x="1" y="988"/>
                    </a:lnTo>
                    <a:cubicBezTo>
                      <a:pt x="370" y="1405"/>
                      <a:pt x="751" y="1822"/>
                      <a:pt x="1144" y="2226"/>
                    </a:cubicBezTo>
                    <a:cubicBezTo>
                      <a:pt x="1310" y="2405"/>
                      <a:pt x="1489" y="2596"/>
                      <a:pt x="1679" y="2774"/>
                    </a:cubicBezTo>
                    <a:lnTo>
                      <a:pt x="2715" y="1726"/>
                    </a:lnTo>
                    <a:lnTo>
                      <a:pt x="98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9"/>
              <p:cNvSpPr/>
              <p:nvPr/>
            </p:nvSpPr>
            <p:spPr>
              <a:xfrm>
                <a:off x="6459138" y="1705050"/>
                <a:ext cx="351550" cy="320725"/>
              </a:xfrm>
              <a:custGeom>
                <a:rect b="b" l="l" r="r" t="t"/>
                <a:pathLst>
                  <a:path extrusionOk="0" h="12829" w="14062">
                    <a:moveTo>
                      <a:pt x="7037" y="1205"/>
                    </a:moveTo>
                    <a:cubicBezTo>
                      <a:pt x="8323" y="1205"/>
                      <a:pt x="9561" y="1693"/>
                      <a:pt x="10514" y="2562"/>
                    </a:cubicBezTo>
                    <a:cubicBezTo>
                      <a:pt x="10561" y="2610"/>
                      <a:pt x="10621" y="2670"/>
                      <a:pt x="10680" y="2729"/>
                    </a:cubicBezTo>
                    <a:cubicBezTo>
                      <a:pt x="10930" y="2979"/>
                      <a:pt x="11157" y="3253"/>
                      <a:pt x="11359" y="3563"/>
                    </a:cubicBezTo>
                    <a:cubicBezTo>
                      <a:pt x="11538" y="3836"/>
                      <a:pt x="11692" y="4134"/>
                      <a:pt x="11823" y="4444"/>
                    </a:cubicBezTo>
                    <a:cubicBezTo>
                      <a:pt x="11883" y="4586"/>
                      <a:pt x="11931" y="4741"/>
                      <a:pt x="11978" y="4884"/>
                    </a:cubicBezTo>
                    <a:cubicBezTo>
                      <a:pt x="12097" y="5289"/>
                      <a:pt x="12181" y="5694"/>
                      <a:pt x="12204" y="6110"/>
                    </a:cubicBezTo>
                    <a:cubicBezTo>
                      <a:pt x="12204" y="6289"/>
                      <a:pt x="12204" y="6468"/>
                      <a:pt x="12204" y="6646"/>
                    </a:cubicBezTo>
                    <a:cubicBezTo>
                      <a:pt x="12192" y="6813"/>
                      <a:pt x="12181" y="6980"/>
                      <a:pt x="12157" y="7134"/>
                    </a:cubicBezTo>
                    <a:cubicBezTo>
                      <a:pt x="11760" y="9912"/>
                      <a:pt x="9405" y="11612"/>
                      <a:pt x="6977" y="11612"/>
                    </a:cubicBezTo>
                    <a:cubicBezTo>
                      <a:pt x="5689" y="11612"/>
                      <a:pt x="4382" y="11135"/>
                      <a:pt x="3334" y="10087"/>
                    </a:cubicBezTo>
                    <a:lnTo>
                      <a:pt x="3334" y="10075"/>
                    </a:lnTo>
                    <a:cubicBezTo>
                      <a:pt x="3203" y="9956"/>
                      <a:pt x="3096" y="9825"/>
                      <a:pt x="2989" y="9694"/>
                    </a:cubicBezTo>
                    <a:lnTo>
                      <a:pt x="2953" y="9659"/>
                    </a:lnTo>
                    <a:cubicBezTo>
                      <a:pt x="2739" y="9397"/>
                      <a:pt x="2560" y="9111"/>
                      <a:pt x="2406" y="8813"/>
                    </a:cubicBezTo>
                    <a:cubicBezTo>
                      <a:pt x="2370" y="8754"/>
                      <a:pt x="2334" y="8694"/>
                      <a:pt x="2310" y="8635"/>
                    </a:cubicBezTo>
                    <a:cubicBezTo>
                      <a:pt x="2239" y="8492"/>
                      <a:pt x="2179" y="8349"/>
                      <a:pt x="2132" y="8194"/>
                    </a:cubicBezTo>
                    <a:cubicBezTo>
                      <a:pt x="1870" y="7468"/>
                      <a:pt x="1763" y="6694"/>
                      <a:pt x="1834" y="5932"/>
                    </a:cubicBezTo>
                    <a:cubicBezTo>
                      <a:pt x="1882" y="5444"/>
                      <a:pt x="1989" y="4956"/>
                      <a:pt x="2167" y="4503"/>
                    </a:cubicBezTo>
                    <a:cubicBezTo>
                      <a:pt x="2191" y="4444"/>
                      <a:pt x="2215" y="4372"/>
                      <a:pt x="2251" y="4313"/>
                    </a:cubicBezTo>
                    <a:cubicBezTo>
                      <a:pt x="2275" y="4241"/>
                      <a:pt x="2298" y="4182"/>
                      <a:pt x="2334" y="4122"/>
                    </a:cubicBezTo>
                    <a:cubicBezTo>
                      <a:pt x="2358" y="4074"/>
                      <a:pt x="2382" y="4027"/>
                      <a:pt x="2406" y="3991"/>
                    </a:cubicBezTo>
                    <a:cubicBezTo>
                      <a:pt x="2441" y="3908"/>
                      <a:pt x="2489" y="3824"/>
                      <a:pt x="2536" y="3753"/>
                    </a:cubicBezTo>
                    <a:cubicBezTo>
                      <a:pt x="2584" y="3670"/>
                      <a:pt x="2608" y="3634"/>
                      <a:pt x="2644" y="3574"/>
                    </a:cubicBezTo>
                    <a:lnTo>
                      <a:pt x="2667" y="3539"/>
                    </a:lnTo>
                    <a:cubicBezTo>
                      <a:pt x="2691" y="3491"/>
                      <a:pt x="2727" y="3443"/>
                      <a:pt x="2763" y="3408"/>
                    </a:cubicBezTo>
                    <a:cubicBezTo>
                      <a:pt x="2929" y="3158"/>
                      <a:pt x="3120" y="2931"/>
                      <a:pt x="3334" y="2729"/>
                    </a:cubicBezTo>
                    <a:cubicBezTo>
                      <a:pt x="3644" y="2408"/>
                      <a:pt x="3989" y="2146"/>
                      <a:pt x="4370" y="1919"/>
                    </a:cubicBezTo>
                    <a:cubicBezTo>
                      <a:pt x="4561" y="1800"/>
                      <a:pt x="4763" y="1705"/>
                      <a:pt x="4965" y="1622"/>
                    </a:cubicBezTo>
                    <a:cubicBezTo>
                      <a:pt x="5465" y="1407"/>
                      <a:pt x="5989" y="1277"/>
                      <a:pt x="6537" y="1229"/>
                    </a:cubicBezTo>
                    <a:cubicBezTo>
                      <a:pt x="6704" y="1205"/>
                      <a:pt x="6870" y="1205"/>
                      <a:pt x="7037" y="1205"/>
                    </a:cubicBezTo>
                    <a:close/>
                    <a:moveTo>
                      <a:pt x="7012" y="1"/>
                    </a:moveTo>
                    <a:cubicBezTo>
                      <a:pt x="6168" y="1"/>
                      <a:pt x="5318" y="169"/>
                      <a:pt x="4513" y="515"/>
                    </a:cubicBezTo>
                    <a:cubicBezTo>
                      <a:pt x="4191" y="645"/>
                      <a:pt x="3882" y="800"/>
                      <a:pt x="3584" y="991"/>
                    </a:cubicBezTo>
                    <a:cubicBezTo>
                      <a:pt x="3287" y="1181"/>
                      <a:pt x="3013" y="1396"/>
                      <a:pt x="2751" y="1622"/>
                    </a:cubicBezTo>
                    <a:cubicBezTo>
                      <a:pt x="2656" y="1705"/>
                      <a:pt x="2572" y="1788"/>
                      <a:pt x="2477" y="1884"/>
                    </a:cubicBezTo>
                    <a:lnTo>
                      <a:pt x="2406" y="1955"/>
                    </a:lnTo>
                    <a:cubicBezTo>
                      <a:pt x="298" y="4134"/>
                      <a:pt x="0" y="7503"/>
                      <a:pt x="1715" y="10016"/>
                    </a:cubicBezTo>
                    <a:cubicBezTo>
                      <a:pt x="1810" y="10147"/>
                      <a:pt x="1905" y="10266"/>
                      <a:pt x="2001" y="10397"/>
                    </a:cubicBezTo>
                    <a:cubicBezTo>
                      <a:pt x="2120" y="10551"/>
                      <a:pt x="2263" y="10706"/>
                      <a:pt x="2406" y="10849"/>
                    </a:cubicBezTo>
                    <a:lnTo>
                      <a:pt x="2477" y="10932"/>
                    </a:lnTo>
                    <a:cubicBezTo>
                      <a:pt x="2775" y="11230"/>
                      <a:pt x="3108" y="11504"/>
                      <a:pt x="3453" y="11730"/>
                    </a:cubicBezTo>
                    <a:cubicBezTo>
                      <a:pt x="4544" y="12468"/>
                      <a:pt x="5794" y="12829"/>
                      <a:pt x="7037" y="12829"/>
                    </a:cubicBezTo>
                    <a:cubicBezTo>
                      <a:pt x="8682" y="12829"/>
                      <a:pt x="10315" y="12196"/>
                      <a:pt x="11550" y="10968"/>
                    </a:cubicBezTo>
                    <a:cubicBezTo>
                      <a:pt x="13716" y="8813"/>
                      <a:pt x="14062" y="5420"/>
                      <a:pt x="12359" y="2872"/>
                    </a:cubicBezTo>
                    <a:cubicBezTo>
                      <a:pt x="12121" y="2515"/>
                      <a:pt x="11847" y="2181"/>
                      <a:pt x="11538" y="1872"/>
                    </a:cubicBezTo>
                    <a:cubicBezTo>
                      <a:pt x="11454" y="1788"/>
                      <a:pt x="11359" y="1705"/>
                      <a:pt x="11276" y="1622"/>
                    </a:cubicBezTo>
                    <a:cubicBezTo>
                      <a:pt x="10076" y="560"/>
                      <a:pt x="8553" y="1"/>
                      <a:pt x="70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9"/>
              <p:cNvSpPr/>
              <p:nvPr/>
            </p:nvSpPr>
            <p:spPr>
              <a:xfrm>
                <a:off x="6491588" y="1734800"/>
                <a:ext cx="274750" cy="260025"/>
              </a:xfrm>
              <a:custGeom>
                <a:rect b="b" l="l" r="r" t="t"/>
                <a:pathLst>
                  <a:path extrusionOk="0" h="10401" w="10990">
                    <a:moveTo>
                      <a:pt x="5705" y="1"/>
                    </a:moveTo>
                    <a:cubicBezTo>
                      <a:pt x="4697" y="1"/>
                      <a:pt x="3687" y="293"/>
                      <a:pt x="2810" y="884"/>
                    </a:cubicBezTo>
                    <a:cubicBezTo>
                      <a:pt x="822" y="2230"/>
                      <a:pt x="0" y="4754"/>
                      <a:pt x="834" y="7004"/>
                    </a:cubicBezTo>
                    <a:cubicBezTo>
                      <a:pt x="881" y="7147"/>
                      <a:pt x="941" y="7290"/>
                      <a:pt x="1012" y="7433"/>
                    </a:cubicBezTo>
                    <a:cubicBezTo>
                      <a:pt x="1191" y="7814"/>
                      <a:pt x="1417" y="8171"/>
                      <a:pt x="1691" y="8492"/>
                    </a:cubicBezTo>
                    <a:cubicBezTo>
                      <a:pt x="1798" y="8623"/>
                      <a:pt x="1905" y="8754"/>
                      <a:pt x="2036" y="8873"/>
                    </a:cubicBezTo>
                    <a:cubicBezTo>
                      <a:pt x="3048" y="9891"/>
                      <a:pt x="4379" y="10400"/>
                      <a:pt x="5709" y="10400"/>
                    </a:cubicBezTo>
                    <a:cubicBezTo>
                      <a:pt x="7040" y="10400"/>
                      <a:pt x="8370" y="9891"/>
                      <a:pt x="9382" y="8873"/>
                    </a:cubicBezTo>
                    <a:cubicBezTo>
                      <a:pt x="10430" y="7837"/>
                      <a:pt x="10990" y="6385"/>
                      <a:pt x="10894" y="4909"/>
                    </a:cubicBezTo>
                    <a:cubicBezTo>
                      <a:pt x="10883" y="4492"/>
                      <a:pt x="10799" y="4087"/>
                      <a:pt x="10680" y="3682"/>
                    </a:cubicBezTo>
                    <a:cubicBezTo>
                      <a:pt x="10633" y="3527"/>
                      <a:pt x="10585" y="3385"/>
                      <a:pt x="10525" y="3230"/>
                    </a:cubicBezTo>
                    <a:cubicBezTo>
                      <a:pt x="10263" y="2599"/>
                      <a:pt x="9871" y="2015"/>
                      <a:pt x="9382" y="1527"/>
                    </a:cubicBezTo>
                    <a:cubicBezTo>
                      <a:pt x="9323" y="1468"/>
                      <a:pt x="9263" y="1408"/>
                      <a:pt x="9216" y="1360"/>
                    </a:cubicBezTo>
                    <a:cubicBezTo>
                      <a:pt x="8229" y="460"/>
                      <a:pt x="6969" y="1"/>
                      <a:pt x="5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9"/>
              <p:cNvSpPr/>
              <p:nvPr/>
            </p:nvSpPr>
            <p:spPr>
              <a:xfrm>
                <a:off x="6505563" y="1734625"/>
                <a:ext cx="259000" cy="154750"/>
              </a:xfrm>
              <a:custGeom>
                <a:rect b="b" l="l" r="r" t="t"/>
                <a:pathLst>
                  <a:path extrusionOk="0" h="6190" w="10360">
                    <a:moveTo>
                      <a:pt x="5174" y="0"/>
                    </a:moveTo>
                    <a:cubicBezTo>
                      <a:pt x="2727" y="0"/>
                      <a:pt x="375" y="1737"/>
                      <a:pt x="1" y="4523"/>
                    </a:cubicBezTo>
                    <a:cubicBezTo>
                      <a:pt x="203" y="3499"/>
                      <a:pt x="691" y="2570"/>
                      <a:pt x="1430" y="1844"/>
                    </a:cubicBezTo>
                    <a:cubicBezTo>
                      <a:pt x="2444" y="823"/>
                      <a:pt x="3775" y="311"/>
                      <a:pt x="5110" y="311"/>
                    </a:cubicBezTo>
                    <a:cubicBezTo>
                      <a:pt x="6360" y="311"/>
                      <a:pt x="7613" y="761"/>
                      <a:pt x="8609" y="1665"/>
                    </a:cubicBezTo>
                    <a:cubicBezTo>
                      <a:pt x="8657" y="1725"/>
                      <a:pt x="8716" y="1784"/>
                      <a:pt x="8776" y="1832"/>
                    </a:cubicBezTo>
                    <a:cubicBezTo>
                      <a:pt x="9264" y="2320"/>
                      <a:pt x="9657" y="2903"/>
                      <a:pt x="9919" y="3546"/>
                    </a:cubicBezTo>
                    <a:cubicBezTo>
                      <a:pt x="9978" y="3689"/>
                      <a:pt x="10026" y="3844"/>
                      <a:pt x="10074" y="3999"/>
                    </a:cubicBezTo>
                    <a:cubicBezTo>
                      <a:pt x="10193" y="4392"/>
                      <a:pt x="10276" y="4808"/>
                      <a:pt x="10288" y="5225"/>
                    </a:cubicBezTo>
                    <a:cubicBezTo>
                      <a:pt x="10312" y="5547"/>
                      <a:pt x="10300" y="5868"/>
                      <a:pt x="10252" y="6190"/>
                    </a:cubicBezTo>
                    <a:cubicBezTo>
                      <a:pt x="10335" y="5773"/>
                      <a:pt x="10359" y="5344"/>
                      <a:pt x="10335" y="4916"/>
                    </a:cubicBezTo>
                    <a:cubicBezTo>
                      <a:pt x="10324" y="4499"/>
                      <a:pt x="10240" y="4094"/>
                      <a:pt x="10121" y="3689"/>
                    </a:cubicBezTo>
                    <a:cubicBezTo>
                      <a:pt x="10074" y="3534"/>
                      <a:pt x="10026" y="3392"/>
                      <a:pt x="9966" y="3249"/>
                    </a:cubicBezTo>
                    <a:cubicBezTo>
                      <a:pt x="9704" y="2606"/>
                      <a:pt x="9312" y="2022"/>
                      <a:pt x="8823" y="1534"/>
                    </a:cubicBezTo>
                    <a:cubicBezTo>
                      <a:pt x="8764" y="1475"/>
                      <a:pt x="8704" y="1415"/>
                      <a:pt x="8657" y="1367"/>
                    </a:cubicBezTo>
                    <a:cubicBezTo>
                      <a:pt x="7626" y="428"/>
                      <a:pt x="6389" y="0"/>
                      <a:pt x="51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9"/>
              <p:cNvSpPr/>
              <p:nvPr/>
            </p:nvSpPr>
            <p:spPr>
              <a:xfrm>
                <a:off x="6503188" y="1768800"/>
                <a:ext cx="251550" cy="141125"/>
              </a:xfrm>
              <a:custGeom>
                <a:rect b="b" l="l" r="r" t="t"/>
                <a:pathLst>
                  <a:path extrusionOk="0" h="5645" w="10062">
                    <a:moveTo>
                      <a:pt x="8752" y="0"/>
                    </a:moveTo>
                    <a:lnTo>
                      <a:pt x="72" y="3370"/>
                    </a:lnTo>
                    <a:cubicBezTo>
                      <a:pt x="1" y="4144"/>
                      <a:pt x="108" y="4918"/>
                      <a:pt x="370" y="5644"/>
                    </a:cubicBezTo>
                    <a:lnTo>
                      <a:pt x="10061" y="1882"/>
                    </a:lnTo>
                    <a:cubicBezTo>
                      <a:pt x="9799" y="1239"/>
                      <a:pt x="9407" y="655"/>
                      <a:pt x="8918" y="167"/>
                    </a:cubicBezTo>
                    <a:cubicBezTo>
                      <a:pt x="8871" y="108"/>
                      <a:pt x="8811" y="48"/>
                      <a:pt x="8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9"/>
              <p:cNvSpPr/>
              <p:nvPr/>
            </p:nvSpPr>
            <p:spPr>
              <a:xfrm>
                <a:off x="6516888" y="1826850"/>
                <a:ext cx="247075" cy="120275"/>
              </a:xfrm>
              <a:custGeom>
                <a:rect b="b" l="l" r="r" t="t"/>
                <a:pathLst>
                  <a:path extrusionOk="0" h="4811" w="9883">
                    <a:moveTo>
                      <a:pt x="9668" y="0"/>
                    </a:moveTo>
                    <a:lnTo>
                      <a:pt x="0" y="3751"/>
                    </a:lnTo>
                    <a:cubicBezTo>
                      <a:pt x="179" y="4132"/>
                      <a:pt x="405" y="4489"/>
                      <a:pt x="679" y="4810"/>
                    </a:cubicBezTo>
                    <a:lnTo>
                      <a:pt x="9882" y="1227"/>
                    </a:lnTo>
                    <a:cubicBezTo>
                      <a:pt x="9871" y="810"/>
                      <a:pt x="9799" y="393"/>
                      <a:pt x="9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9"/>
              <p:cNvSpPr/>
              <p:nvPr/>
            </p:nvSpPr>
            <p:spPr>
              <a:xfrm>
                <a:off x="6274288" y="2000675"/>
                <a:ext cx="225050" cy="221250"/>
              </a:xfrm>
              <a:custGeom>
                <a:rect b="b" l="l" r="r" t="t"/>
                <a:pathLst>
                  <a:path extrusionOk="0" h="8850" w="9002">
                    <a:moveTo>
                      <a:pt x="6621" y="0"/>
                    </a:moveTo>
                    <a:lnTo>
                      <a:pt x="5013" y="1596"/>
                    </a:lnTo>
                    <a:lnTo>
                      <a:pt x="3525" y="3084"/>
                    </a:lnTo>
                    <a:lnTo>
                      <a:pt x="929" y="5668"/>
                    </a:lnTo>
                    <a:lnTo>
                      <a:pt x="632" y="5965"/>
                    </a:lnTo>
                    <a:cubicBezTo>
                      <a:pt x="489" y="6108"/>
                      <a:pt x="370" y="6275"/>
                      <a:pt x="286" y="6466"/>
                    </a:cubicBezTo>
                    <a:cubicBezTo>
                      <a:pt x="1" y="7108"/>
                      <a:pt x="132" y="7859"/>
                      <a:pt x="632" y="8359"/>
                    </a:cubicBezTo>
                    <a:cubicBezTo>
                      <a:pt x="959" y="8686"/>
                      <a:pt x="1391" y="8850"/>
                      <a:pt x="1824" y="8850"/>
                    </a:cubicBezTo>
                    <a:cubicBezTo>
                      <a:pt x="2257" y="8850"/>
                      <a:pt x="2691" y="8686"/>
                      <a:pt x="3025" y="8359"/>
                    </a:cubicBezTo>
                    <a:lnTo>
                      <a:pt x="4323" y="7061"/>
                    </a:lnTo>
                    <a:lnTo>
                      <a:pt x="5716" y="5668"/>
                    </a:lnTo>
                    <a:lnTo>
                      <a:pt x="9002" y="2394"/>
                    </a:lnTo>
                    <a:lnTo>
                      <a:pt x="8692" y="2060"/>
                    </a:lnTo>
                    <a:lnTo>
                      <a:pt x="7323" y="703"/>
                    </a:lnTo>
                    <a:lnTo>
                      <a:pt x="6966" y="334"/>
                    </a:lnTo>
                    <a:lnTo>
                      <a:pt x="66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9"/>
          <p:cNvGrpSpPr/>
          <p:nvPr/>
        </p:nvGrpSpPr>
        <p:grpSpPr>
          <a:xfrm>
            <a:off x="4783225" y="3742275"/>
            <a:ext cx="2506088" cy="951450"/>
            <a:chOff x="4783225" y="3742275"/>
            <a:chExt cx="2506088" cy="951450"/>
          </a:xfrm>
        </p:grpSpPr>
        <p:cxnSp>
          <p:nvCxnSpPr>
            <p:cNvPr id="1085" name="Google Shape;1085;p29"/>
            <p:cNvCxnSpPr/>
            <p:nvPr/>
          </p:nvCxnSpPr>
          <p:spPr>
            <a:xfrm>
              <a:off x="4783225" y="3742275"/>
              <a:ext cx="1419300" cy="5619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1086" name="Google Shape;1086;p29"/>
            <p:cNvGrpSpPr/>
            <p:nvPr/>
          </p:nvGrpSpPr>
          <p:grpSpPr>
            <a:xfrm>
              <a:off x="6123688" y="3809975"/>
              <a:ext cx="1165625" cy="883750"/>
              <a:chOff x="6123688" y="3809975"/>
              <a:chExt cx="1165625" cy="883750"/>
            </a:xfrm>
          </p:grpSpPr>
          <p:sp>
            <p:nvSpPr>
              <p:cNvPr id="1087" name="Google Shape;1087;p29"/>
              <p:cNvSpPr/>
              <p:nvPr/>
            </p:nvSpPr>
            <p:spPr>
              <a:xfrm>
                <a:off x="6123688" y="3809975"/>
                <a:ext cx="1165625" cy="883750"/>
              </a:xfrm>
              <a:custGeom>
                <a:rect b="b" l="l" r="r" t="t"/>
                <a:pathLst>
                  <a:path extrusionOk="0" h="35350" w="46625">
                    <a:moveTo>
                      <a:pt x="35132" y="1"/>
                    </a:moveTo>
                    <a:cubicBezTo>
                      <a:pt x="29354" y="1"/>
                      <a:pt x="24032" y="4727"/>
                      <a:pt x="18074" y="5245"/>
                    </a:cubicBezTo>
                    <a:cubicBezTo>
                      <a:pt x="17663" y="5280"/>
                      <a:pt x="17248" y="5294"/>
                      <a:pt x="16830" y="5294"/>
                    </a:cubicBezTo>
                    <a:cubicBezTo>
                      <a:pt x="14361" y="5294"/>
                      <a:pt x="11804" y="4778"/>
                      <a:pt x="9386" y="4778"/>
                    </a:cubicBezTo>
                    <a:cubicBezTo>
                      <a:pt x="7704" y="4778"/>
                      <a:pt x="6090" y="5028"/>
                      <a:pt x="4620" y="5876"/>
                    </a:cubicBezTo>
                    <a:cubicBezTo>
                      <a:pt x="845" y="8055"/>
                      <a:pt x="0" y="13460"/>
                      <a:pt x="1738" y="17473"/>
                    </a:cubicBezTo>
                    <a:cubicBezTo>
                      <a:pt x="3477" y="21473"/>
                      <a:pt x="7108" y="24295"/>
                      <a:pt x="10775" y="26641"/>
                    </a:cubicBezTo>
                    <a:cubicBezTo>
                      <a:pt x="14133" y="28784"/>
                      <a:pt x="17300" y="31748"/>
                      <a:pt x="20657" y="33713"/>
                    </a:cubicBezTo>
                    <a:cubicBezTo>
                      <a:pt x="22763" y="34953"/>
                      <a:pt x="25637" y="35349"/>
                      <a:pt x="28419" y="35349"/>
                    </a:cubicBezTo>
                    <a:cubicBezTo>
                      <a:pt x="30072" y="35349"/>
                      <a:pt x="31692" y="35209"/>
                      <a:pt x="33099" y="35023"/>
                    </a:cubicBezTo>
                    <a:cubicBezTo>
                      <a:pt x="35124" y="34749"/>
                      <a:pt x="37267" y="34165"/>
                      <a:pt x="38564" y="32594"/>
                    </a:cubicBezTo>
                    <a:cubicBezTo>
                      <a:pt x="41505" y="29022"/>
                      <a:pt x="38231" y="23402"/>
                      <a:pt x="39922" y="19092"/>
                    </a:cubicBezTo>
                    <a:cubicBezTo>
                      <a:pt x="40660" y="17235"/>
                      <a:pt x="42232" y="15854"/>
                      <a:pt x="43256" y="14151"/>
                    </a:cubicBezTo>
                    <a:cubicBezTo>
                      <a:pt x="46625" y="8555"/>
                      <a:pt x="43351" y="1328"/>
                      <a:pt x="36933" y="161"/>
                    </a:cubicBezTo>
                    <a:cubicBezTo>
                      <a:pt x="36327" y="51"/>
                      <a:pt x="35727" y="1"/>
                      <a:pt x="351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9"/>
              <p:cNvSpPr/>
              <p:nvPr/>
            </p:nvSpPr>
            <p:spPr>
              <a:xfrm>
                <a:off x="6582963" y="4431025"/>
                <a:ext cx="197975" cy="133375"/>
              </a:xfrm>
              <a:custGeom>
                <a:rect b="b" l="l" r="r" t="t"/>
                <a:pathLst>
                  <a:path extrusionOk="0" h="5335" w="7919">
                    <a:moveTo>
                      <a:pt x="691" y="1"/>
                    </a:moveTo>
                    <a:cubicBezTo>
                      <a:pt x="703" y="13"/>
                      <a:pt x="703" y="36"/>
                      <a:pt x="703" y="60"/>
                    </a:cubicBezTo>
                    <a:cubicBezTo>
                      <a:pt x="810" y="465"/>
                      <a:pt x="858" y="882"/>
                      <a:pt x="858" y="1299"/>
                    </a:cubicBezTo>
                    <a:cubicBezTo>
                      <a:pt x="858" y="2406"/>
                      <a:pt x="536" y="3501"/>
                      <a:pt x="215" y="4573"/>
                    </a:cubicBezTo>
                    <a:cubicBezTo>
                      <a:pt x="155" y="4787"/>
                      <a:pt x="96" y="5013"/>
                      <a:pt x="36" y="5228"/>
                    </a:cubicBezTo>
                    <a:cubicBezTo>
                      <a:pt x="24" y="5263"/>
                      <a:pt x="12" y="5299"/>
                      <a:pt x="0" y="5335"/>
                    </a:cubicBezTo>
                    <a:lnTo>
                      <a:pt x="7918" y="5335"/>
                    </a:lnTo>
                    <a:cubicBezTo>
                      <a:pt x="7918" y="5299"/>
                      <a:pt x="7906" y="5263"/>
                      <a:pt x="7906" y="5228"/>
                    </a:cubicBezTo>
                    <a:cubicBezTo>
                      <a:pt x="7870" y="5013"/>
                      <a:pt x="7823" y="4787"/>
                      <a:pt x="7775" y="4573"/>
                    </a:cubicBezTo>
                    <a:cubicBezTo>
                      <a:pt x="7525" y="3477"/>
                      <a:pt x="7216" y="2394"/>
                      <a:pt x="7156" y="1299"/>
                    </a:cubicBezTo>
                    <a:cubicBezTo>
                      <a:pt x="7132" y="882"/>
                      <a:pt x="7156" y="465"/>
                      <a:pt x="7228" y="60"/>
                    </a:cubicBezTo>
                    <a:cubicBezTo>
                      <a:pt x="7239" y="36"/>
                      <a:pt x="7239" y="25"/>
                      <a:pt x="7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9"/>
              <p:cNvSpPr/>
              <p:nvPr/>
            </p:nvSpPr>
            <p:spPr>
              <a:xfrm>
                <a:off x="6583863" y="4545325"/>
                <a:ext cx="196775" cy="16400"/>
              </a:xfrm>
              <a:custGeom>
                <a:rect b="b" l="l" r="r" t="t"/>
                <a:pathLst>
                  <a:path extrusionOk="0" h="656" w="7871">
                    <a:moveTo>
                      <a:pt x="179" y="1"/>
                    </a:moveTo>
                    <a:cubicBezTo>
                      <a:pt x="119" y="215"/>
                      <a:pt x="60" y="441"/>
                      <a:pt x="0" y="656"/>
                    </a:cubicBezTo>
                    <a:lnTo>
                      <a:pt x="7870" y="656"/>
                    </a:lnTo>
                    <a:cubicBezTo>
                      <a:pt x="7823" y="429"/>
                      <a:pt x="7775" y="215"/>
                      <a:pt x="77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9"/>
              <p:cNvSpPr/>
              <p:nvPr/>
            </p:nvSpPr>
            <p:spPr>
              <a:xfrm>
                <a:off x="6600513" y="4432525"/>
                <a:ext cx="163150" cy="30975"/>
              </a:xfrm>
              <a:custGeom>
                <a:rect b="b" l="l" r="r" t="t"/>
                <a:pathLst>
                  <a:path extrusionOk="0" h="1239" w="6526">
                    <a:moveTo>
                      <a:pt x="1" y="0"/>
                    </a:moveTo>
                    <a:cubicBezTo>
                      <a:pt x="108" y="405"/>
                      <a:pt x="156" y="822"/>
                      <a:pt x="156" y="1239"/>
                    </a:cubicBezTo>
                    <a:lnTo>
                      <a:pt x="6454" y="1239"/>
                    </a:lnTo>
                    <a:cubicBezTo>
                      <a:pt x="6430" y="822"/>
                      <a:pt x="6454" y="405"/>
                      <a:pt x="6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9"/>
              <p:cNvSpPr/>
              <p:nvPr/>
            </p:nvSpPr>
            <p:spPr>
              <a:xfrm>
                <a:off x="6283513" y="3854775"/>
                <a:ext cx="799250" cy="585500"/>
              </a:xfrm>
              <a:custGeom>
                <a:rect b="b" l="l" r="r" t="t"/>
                <a:pathLst>
                  <a:path extrusionOk="0" h="23420" w="31970">
                    <a:moveTo>
                      <a:pt x="1418" y="0"/>
                    </a:moveTo>
                    <a:cubicBezTo>
                      <a:pt x="644" y="0"/>
                      <a:pt x="1" y="643"/>
                      <a:pt x="1" y="1429"/>
                    </a:cubicBezTo>
                    <a:lnTo>
                      <a:pt x="1" y="22229"/>
                    </a:lnTo>
                    <a:cubicBezTo>
                      <a:pt x="1" y="22884"/>
                      <a:pt x="537" y="23420"/>
                      <a:pt x="1191" y="23420"/>
                    </a:cubicBezTo>
                    <a:lnTo>
                      <a:pt x="30778" y="23420"/>
                    </a:lnTo>
                    <a:cubicBezTo>
                      <a:pt x="31433" y="23420"/>
                      <a:pt x="31969" y="22884"/>
                      <a:pt x="31969" y="22229"/>
                    </a:cubicBezTo>
                    <a:lnTo>
                      <a:pt x="31969" y="1429"/>
                    </a:lnTo>
                    <a:cubicBezTo>
                      <a:pt x="31969" y="643"/>
                      <a:pt x="31326" y="0"/>
                      <a:pt x="305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9"/>
              <p:cNvSpPr/>
              <p:nvPr/>
            </p:nvSpPr>
            <p:spPr>
              <a:xfrm>
                <a:off x="6324888" y="3905075"/>
                <a:ext cx="725125" cy="495925"/>
              </a:xfrm>
              <a:custGeom>
                <a:rect b="b" l="l" r="r" t="t"/>
                <a:pathLst>
                  <a:path extrusionOk="0" h="19837" w="29005">
                    <a:moveTo>
                      <a:pt x="1" y="0"/>
                    </a:moveTo>
                    <a:lnTo>
                      <a:pt x="1" y="19836"/>
                    </a:lnTo>
                    <a:lnTo>
                      <a:pt x="29004" y="19836"/>
                    </a:lnTo>
                    <a:lnTo>
                      <a:pt x="290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9"/>
              <p:cNvSpPr/>
              <p:nvPr/>
            </p:nvSpPr>
            <p:spPr>
              <a:xfrm>
                <a:off x="6548738" y="4548300"/>
                <a:ext cx="260475" cy="16100"/>
              </a:xfrm>
              <a:custGeom>
                <a:rect b="b" l="l" r="r" t="t"/>
                <a:pathLst>
                  <a:path extrusionOk="0" h="644" w="10419">
                    <a:moveTo>
                      <a:pt x="634" y="0"/>
                    </a:moveTo>
                    <a:cubicBezTo>
                      <a:pt x="286" y="0"/>
                      <a:pt x="0" y="294"/>
                      <a:pt x="0" y="644"/>
                    </a:cubicBezTo>
                    <a:lnTo>
                      <a:pt x="10418" y="644"/>
                    </a:lnTo>
                    <a:cubicBezTo>
                      <a:pt x="10418" y="287"/>
                      <a:pt x="10132" y="1"/>
                      <a:pt x="9775" y="1"/>
                    </a:cubicBezTo>
                    <a:lnTo>
                      <a:pt x="655" y="1"/>
                    </a:lnTo>
                    <a:cubicBezTo>
                      <a:pt x="648" y="1"/>
                      <a:pt x="641" y="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9"/>
              <p:cNvSpPr/>
              <p:nvPr/>
            </p:nvSpPr>
            <p:spPr>
              <a:xfrm>
                <a:off x="6283513" y="3864300"/>
                <a:ext cx="581950" cy="506925"/>
              </a:xfrm>
              <a:custGeom>
                <a:rect b="b" l="l" r="r" t="t"/>
                <a:pathLst>
                  <a:path extrusionOk="0" h="20277" w="23278">
                    <a:moveTo>
                      <a:pt x="453" y="0"/>
                    </a:moveTo>
                    <a:cubicBezTo>
                      <a:pt x="167" y="274"/>
                      <a:pt x="1" y="643"/>
                      <a:pt x="1" y="1048"/>
                    </a:cubicBezTo>
                    <a:lnTo>
                      <a:pt x="1" y="15717"/>
                    </a:lnTo>
                    <a:lnTo>
                      <a:pt x="15372" y="15717"/>
                    </a:lnTo>
                    <a:lnTo>
                      <a:pt x="19206" y="20277"/>
                    </a:lnTo>
                    <a:lnTo>
                      <a:pt x="19206" y="15717"/>
                    </a:lnTo>
                    <a:lnTo>
                      <a:pt x="20956" y="15717"/>
                    </a:lnTo>
                    <a:cubicBezTo>
                      <a:pt x="22242" y="15705"/>
                      <a:pt x="23277" y="14669"/>
                      <a:pt x="23277" y="13383"/>
                    </a:cubicBezTo>
                    <a:lnTo>
                      <a:pt x="23277" y="2334"/>
                    </a:lnTo>
                    <a:cubicBezTo>
                      <a:pt x="23277" y="2096"/>
                      <a:pt x="23242" y="1846"/>
                      <a:pt x="23170" y="1620"/>
                    </a:cubicBezTo>
                    <a:cubicBezTo>
                      <a:pt x="22861" y="655"/>
                      <a:pt x="21956" y="0"/>
                      <a:pt x="209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9"/>
              <p:cNvSpPr/>
              <p:nvPr/>
            </p:nvSpPr>
            <p:spPr>
              <a:xfrm>
                <a:off x="6160288" y="3840475"/>
                <a:ext cx="693275" cy="392650"/>
              </a:xfrm>
              <a:custGeom>
                <a:rect b="b" l="l" r="r" t="t"/>
                <a:pathLst>
                  <a:path extrusionOk="0" h="15706" w="27731">
                    <a:moveTo>
                      <a:pt x="1251" y="1"/>
                    </a:moveTo>
                    <a:cubicBezTo>
                      <a:pt x="548" y="1"/>
                      <a:pt x="1" y="560"/>
                      <a:pt x="1" y="1251"/>
                    </a:cubicBezTo>
                    <a:lnTo>
                      <a:pt x="1" y="14455"/>
                    </a:lnTo>
                    <a:cubicBezTo>
                      <a:pt x="1" y="15146"/>
                      <a:pt x="548" y="15705"/>
                      <a:pt x="1251" y="15705"/>
                    </a:cubicBezTo>
                    <a:lnTo>
                      <a:pt x="26480" y="15705"/>
                    </a:lnTo>
                    <a:cubicBezTo>
                      <a:pt x="27171" y="15705"/>
                      <a:pt x="27730" y="15146"/>
                      <a:pt x="27730" y="14455"/>
                    </a:cubicBezTo>
                    <a:lnTo>
                      <a:pt x="27730" y="1251"/>
                    </a:lnTo>
                    <a:cubicBezTo>
                      <a:pt x="27730" y="560"/>
                      <a:pt x="27171" y="1"/>
                      <a:pt x="264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9"/>
              <p:cNvSpPr/>
              <p:nvPr/>
            </p:nvSpPr>
            <p:spPr>
              <a:xfrm>
                <a:off x="6616588" y="4171725"/>
                <a:ext cx="135175" cy="175700"/>
              </a:xfrm>
              <a:custGeom>
                <a:rect b="b" l="l" r="r" t="t"/>
                <a:pathLst>
                  <a:path extrusionOk="0" h="7028" w="5407">
                    <a:moveTo>
                      <a:pt x="5286" y="1"/>
                    </a:moveTo>
                    <a:cubicBezTo>
                      <a:pt x="4481" y="1"/>
                      <a:pt x="1" y="586"/>
                      <a:pt x="1" y="586"/>
                    </a:cubicBezTo>
                    <a:lnTo>
                      <a:pt x="5406" y="7027"/>
                    </a:lnTo>
                    <a:lnTo>
                      <a:pt x="5406" y="14"/>
                    </a:lnTo>
                    <a:cubicBezTo>
                      <a:pt x="5397" y="5"/>
                      <a:pt x="5355" y="1"/>
                      <a:pt x="52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9"/>
              <p:cNvSpPr/>
              <p:nvPr/>
            </p:nvSpPr>
            <p:spPr>
              <a:xfrm>
                <a:off x="6232013" y="3894950"/>
                <a:ext cx="169400" cy="280725"/>
              </a:xfrm>
              <a:custGeom>
                <a:rect b="b" l="l" r="r" t="t"/>
                <a:pathLst>
                  <a:path extrusionOk="0" h="11229" w="6776">
                    <a:moveTo>
                      <a:pt x="3382" y="596"/>
                    </a:moveTo>
                    <a:cubicBezTo>
                      <a:pt x="4573" y="596"/>
                      <a:pt x="5549" y="1572"/>
                      <a:pt x="5549" y="2763"/>
                    </a:cubicBezTo>
                    <a:lnTo>
                      <a:pt x="5549" y="4466"/>
                    </a:lnTo>
                    <a:lnTo>
                      <a:pt x="1215" y="4466"/>
                    </a:lnTo>
                    <a:lnTo>
                      <a:pt x="1215" y="2763"/>
                    </a:lnTo>
                    <a:cubicBezTo>
                      <a:pt x="1215" y="1572"/>
                      <a:pt x="2192" y="596"/>
                      <a:pt x="3382" y="596"/>
                    </a:cubicBezTo>
                    <a:close/>
                    <a:moveTo>
                      <a:pt x="3382" y="1"/>
                    </a:moveTo>
                    <a:cubicBezTo>
                      <a:pt x="1858" y="1"/>
                      <a:pt x="620" y="1239"/>
                      <a:pt x="620" y="2763"/>
                    </a:cubicBezTo>
                    <a:lnTo>
                      <a:pt x="620" y="4466"/>
                    </a:lnTo>
                    <a:lnTo>
                      <a:pt x="406" y="4466"/>
                    </a:lnTo>
                    <a:cubicBezTo>
                      <a:pt x="180" y="4466"/>
                      <a:pt x="1" y="4644"/>
                      <a:pt x="1" y="4858"/>
                    </a:cubicBezTo>
                    <a:lnTo>
                      <a:pt x="1" y="8776"/>
                    </a:lnTo>
                    <a:cubicBezTo>
                      <a:pt x="1" y="10133"/>
                      <a:pt x="1108" y="11228"/>
                      <a:pt x="2466" y="11228"/>
                    </a:cubicBezTo>
                    <a:lnTo>
                      <a:pt x="4323" y="11228"/>
                    </a:lnTo>
                    <a:cubicBezTo>
                      <a:pt x="5668" y="11228"/>
                      <a:pt x="6776" y="10133"/>
                      <a:pt x="6776" y="8776"/>
                    </a:cubicBezTo>
                    <a:lnTo>
                      <a:pt x="6776" y="4870"/>
                    </a:lnTo>
                    <a:cubicBezTo>
                      <a:pt x="6776" y="4644"/>
                      <a:pt x="6597" y="4466"/>
                      <a:pt x="6371" y="4466"/>
                    </a:cubicBezTo>
                    <a:lnTo>
                      <a:pt x="6145" y="4466"/>
                    </a:lnTo>
                    <a:lnTo>
                      <a:pt x="6145" y="2763"/>
                    </a:lnTo>
                    <a:cubicBezTo>
                      <a:pt x="6145" y="1239"/>
                      <a:pt x="4906" y="1"/>
                      <a:pt x="33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9"/>
              <p:cNvSpPr/>
              <p:nvPr/>
            </p:nvSpPr>
            <p:spPr>
              <a:xfrm>
                <a:off x="6240063" y="3888400"/>
                <a:ext cx="138425" cy="204225"/>
              </a:xfrm>
              <a:custGeom>
                <a:rect b="b" l="l" r="r" t="t"/>
                <a:pathLst>
                  <a:path extrusionOk="0" h="8169" w="5537">
                    <a:moveTo>
                      <a:pt x="2775" y="608"/>
                    </a:moveTo>
                    <a:cubicBezTo>
                      <a:pt x="3965" y="608"/>
                      <a:pt x="4930" y="1572"/>
                      <a:pt x="4942" y="2763"/>
                    </a:cubicBezTo>
                    <a:lnTo>
                      <a:pt x="4942" y="5406"/>
                    </a:lnTo>
                    <a:cubicBezTo>
                      <a:pt x="4942" y="6597"/>
                      <a:pt x="3965" y="7561"/>
                      <a:pt x="2775" y="7561"/>
                    </a:cubicBezTo>
                    <a:cubicBezTo>
                      <a:pt x="1572" y="7561"/>
                      <a:pt x="608" y="6597"/>
                      <a:pt x="608" y="5406"/>
                    </a:cubicBezTo>
                    <a:lnTo>
                      <a:pt x="608" y="2763"/>
                    </a:lnTo>
                    <a:cubicBezTo>
                      <a:pt x="608" y="1572"/>
                      <a:pt x="1572" y="608"/>
                      <a:pt x="2775" y="608"/>
                    </a:cubicBezTo>
                    <a:close/>
                    <a:moveTo>
                      <a:pt x="2775" y="1"/>
                    </a:moveTo>
                    <a:cubicBezTo>
                      <a:pt x="1239" y="1"/>
                      <a:pt x="12" y="1239"/>
                      <a:pt x="0" y="2763"/>
                    </a:cubicBezTo>
                    <a:lnTo>
                      <a:pt x="0" y="5406"/>
                    </a:lnTo>
                    <a:cubicBezTo>
                      <a:pt x="0" y="6930"/>
                      <a:pt x="1239" y="8168"/>
                      <a:pt x="2775" y="8168"/>
                    </a:cubicBezTo>
                    <a:cubicBezTo>
                      <a:pt x="4299" y="8168"/>
                      <a:pt x="5537" y="6930"/>
                      <a:pt x="5537" y="5406"/>
                    </a:cubicBezTo>
                    <a:lnTo>
                      <a:pt x="5537" y="2763"/>
                    </a:lnTo>
                    <a:cubicBezTo>
                      <a:pt x="5537" y="1239"/>
                      <a:pt x="4299" y="1"/>
                      <a:pt x="2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9"/>
              <p:cNvSpPr/>
              <p:nvPr/>
            </p:nvSpPr>
            <p:spPr>
              <a:xfrm>
                <a:off x="6224888" y="4000025"/>
                <a:ext cx="169075" cy="169100"/>
              </a:xfrm>
              <a:custGeom>
                <a:rect b="b" l="l" r="r" t="t"/>
                <a:pathLst>
                  <a:path extrusionOk="0" h="6764" w="6763">
                    <a:moveTo>
                      <a:pt x="405" y="1"/>
                    </a:moveTo>
                    <a:cubicBezTo>
                      <a:pt x="179" y="1"/>
                      <a:pt x="0" y="179"/>
                      <a:pt x="0" y="405"/>
                    </a:cubicBezTo>
                    <a:lnTo>
                      <a:pt x="0" y="4311"/>
                    </a:lnTo>
                    <a:cubicBezTo>
                      <a:pt x="0" y="5668"/>
                      <a:pt x="1096" y="6763"/>
                      <a:pt x="2453" y="6763"/>
                    </a:cubicBezTo>
                    <a:lnTo>
                      <a:pt x="4310" y="6763"/>
                    </a:lnTo>
                    <a:cubicBezTo>
                      <a:pt x="5668" y="6763"/>
                      <a:pt x="6763" y="5668"/>
                      <a:pt x="6763" y="4311"/>
                    </a:cubicBezTo>
                    <a:lnTo>
                      <a:pt x="6763" y="405"/>
                    </a:lnTo>
                    <a:cubicBezTo>
                      <a:pt x="6763" y="179"/>
                      <a:pt x="6596" y="12"/>
                      <a:pt x="6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9"/>
              <p:cNvSpPr/>
              <p:nvPr/>
            </p:nvSpPr>
            <p:spPr>
              <a:xfrm>
                <a:off x="6240063" y="3994375"/>
                <a:ext cx="15200" cy="5675"/>
              </a:xfrm>
              <a:custGeom>
                <a:rect b="b" l="l" r="r" t="t"/>
                <a:pathLst>
                  <a:path extrusionOk="0" h="227" w="608">
                    <a:moveTo>
                      <a:pt x="0" y="0"/>
                    </a:moveTo>
                    <a:lnTo>
                      <a:pt x="0" y="227"/>
                    </a:lnTo>
                    <a:lnTo>
                      <a:pt x="608" y="227"/>
                    </a:lnTo>
                    <a:lnTo>
                      <a:pt x="6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9"/>
              <p:cNvSpPr/>
              <p:nvPr/>
            </p:nvSpPr>
            <p:spPr>
              <a:xfrm>
                <a:off x="6363588" y="3994375"/>
                <a:ext cx="14900" cy="5675"/>
              </a:xfrm>
              <a:custGeom>
                <a:rect b="b" l="l" r="r" t="t"/>
                <a:pathLst>
                  <a:path extrusionOk="0" h="227" w="596">
                    <a:moveTo>
                      <a:pt x="1" y="0"/>
                    </a:moveTo>
                    <a:lnTo>
                      <a:pt x="1" y="227"/>
                    </a:lnTo>
                    <a:lnTo>
                      <a:pt x="596" y="227"/>
                    </a:lnTo>
                    <a:lnTo>
                      <a:pt x="59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9"/>
              <p:cNvSpPr/>
              <p:nvPr/>
            </p:nvSpPr>
            <p:spPr>
              <a:xfrm>
                <a:off x="6279938" y="4039450"/>
                <a:ext cx="55700" cy="90675"/>
              </a:xfrm>
              <a:custGeom>
                <a:rect b="b" l="l" r="r" t="t"/>
                <a:pathLst>
                  <a:path extrusionOk="0" h="3627" w="2228">
                    <a:moveTo>
                      <a:pt x="1203" y="1"/>
                    </a:moveTo>
                    <a:cubicBezTo>
                      <a:pt x="1041" y="1"/>
                      <a:pt x="874" y="40"/>
                      <a:pt x="715" y="126"/>
                    </a:cubicBezTo>
                    <a:cubicBezTo>
                      <a:pt x="37" y="495"/>
                      <a:pt x="1" y="1460"/>
                      <a:pt x="656" y="1876"/>
                    </a:cubicBezTo>
                    <a:lnTo>
                      <a:pt x="560" y="3627"/>
                    </a:lnTo>
                    <a:lnTo>
                      <a:pt x="1858" y="3627"/>
                    </a:lnTo>
                    <a:lnTo>
                      <a:pt x="1763" y="1876"/>
                    </a:lnTo>
                    <a:cubicBezTo>
                      <a:pt x="2049" y="1698"/>
                      <a:pt x="2227" y="1364"/>
                      <a:pt x="2227" y="1019"/>
                    </a:cubicBezTo>
                    <a:cubicBezTo>
                      <a:pt x="2227" y="426"/>
                      <a:pt x="1738" y="1"/>
                      <a:pt x="12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9"/>
              <p:cNvSpPr/>
              <p:nvPr/>
            </p:nvSpPr>
            <p:spPr>
              <a:xfrm>
                <a:off x="6274588" y="4039325"/>
                <a:ext cx="36925" cy="90800"/>
              </a:xfrm>
              <a:custGeom>
                <a:rect b="b" l="l" r="r" t="t"/>
                <a:pathLst>
                  <a:path extrusionOk="0" h="3632" w="1477">
                    <a:moveTo>
                      <a:pt x="1417" y="0"/>
                    </a:moveTo>
                    <a:cubicBezTo>
                      <a:pt x="393" y="0"/>
                      <a:pt x="1" y="1334"/>
                      <a:pt x="858" y="1893"/>
                    </a:cubicBezTo>
                    <a:lnTo>
                      <a:pt x="763" y="3632"/>
                    </a:lnTo>
                    <a:lnTo>
                      <a:pt x="882" y="3632"/>
                    </a:lnTo>
                    <a:lnTo>
                      <a:pt x="989" y="1893"/>
                    </a:lnTo>
                    <a:cubicBezTo>
                      <a:pt x="691" y="1703"/>
                      <a:pt x="513" y="1369"/>
                      <a:pt x="524" y="1024"/>
                    </a:cubicBezTo>
                    <a:cubicBezTo>
                      <a:pt x="513" y="488"/>
                      <a:pt x="941" y="36"/>
                      <a:pt x="14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a:off x="6436813" y="4019075"/>
                <a:ext cx="388475" cy="105400"/>
              </a:xfrm>
              <a:custGeom>
                <a:rect b="b" l="l" r="r" t="t"/>
                <a:pathLst>
                  <a:path extrusionOk="0" h="4216" w="15539">
                    <a:moveTo>
                      <a:pt x="2108" y="1"/>
                    </a:moveTo>
                    <a:cubicBezTo>
                      <a:pt x="941" y="1"/>
                      <a:pt x="0" y="941"/>
                      <a:pt x="0" y="2108"/>
                    </a:cubicBezTo>
                    <a:cubicBezTo>
                      <a:pt x="0" y="3275"/>
                      <a:pt x="941" y="4215"/>
                      <a:pt x="2108" y="4215"/>
                    </a:cubicBezTo>
                    <a:lnTo>
                      <a:pt x="13431" y="4215"/>
                    </a:lnTo>
                    <a:cubicBezTo>
                      <a:pt x="14598" y="4215"/>
                      <a:pt x="15538" y="3275"/>
                      <a:pt x="15538" y="2108"/>
                    </a:cubicBezTo>
                    <a:cubicBezTo>
                      <a:pt x="15538" y="941"/>
                      <a:pt x="14598" y="1"/>
                      <a:pt x="134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a:off x="6428188" y="4008650"/>
                <a:ext cx="388450" cy="105100"/>
              </a:xfrm>
              <a:custGeom>
                <a:rect b="b" l="l" r="r" t="t"/>
                <a:pathLst>
                  <a:path extrusionOk="0" h="4204" w="15538">
                    <a:moveTo>
                      <a:pt x="2108" y="1"/>
                    </a:moveTo>
                    <a:cubicBezTo>
                      <a:pt x="941" y="1"/>
                      <a:pt x="0" y="941"/>
                      <a:pt x="0" y="2108"/>
                    </a:cubicBezTo>
                    <a:cubicBezTo>
                      <a:pt x="0" y="3263"/>
                      <a:pt x="941" y="4204"/>
                      <a:pt x="2096" y="4204"/>
                    </a:cubicBezTo>
                    <a:lnTo>
                      <a:pt x="13430" y="4204"/>
                    </a:lnTo>
                    <a:cubicBezTo>
                      <a:pt x="14597" y="4204"/>
                      <a:pt x="15538" y="3263"/>
                      <a:pt x="15538" y="2108"/>
                    </a:cubicBezTo>
                    <a:cubicBezTo>
                      <a:pt x="15538" y="941"/>
                      <a:pt x="14597" y="1"/>
                      <a:pt x="13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6473413" y="4046175"/>
                <a:ext cx="28900" cy="27700"/>
              </a:xfrm>
              <a:custGeom>
                <a:rect b="b" l="l" r="r" t="t"/>
                <a:pathLst>
                  <a:path extrusionOk="0" h="1108" w="1156">
                    <a:moveTo>
                      <a:pt x="406" y="0"/>
                    </a:moveTo>
                    <a:lnTo>
                      <a:pt x="477" y="381"/>
                    </a:lnTo>
                    <a:lnTo>
                      <a:pt x="168" y="131"/>
                    </a:lnTo>
                    <a:lnTo>
                      <a:pt x="1" y="429"/>
                    </a:lnTo>
                    <a:lnTo>
                      <a:pt x="358" y="548"/>
                    </a:lnTo>
                    <a:lnTo>
                      <a:pt x="1" y="667"/>
                    </a:lnTo>
                    <a:lnTo>
                      <a:pt x="180" y="988"/>
                    </a:lnTo>
                    <a:lnTo>
                      <a:pt x="477" y="726"/>
                    </a:lnTo>
                    <a:lnTo>
                      <a:pt x="406" y="1107"/>
                    </a:lnTo>
                    <a:lnTo>
                      <a:pt x="751" y="1107"/>
                    </a:lnTo>
                    <a:lnTo>
                      <a:pt x="680" y="726"/>
                    </a:lnTo>
                    <a:lnTo>
                      <a:pt x="977" y="988"/>
                    </a:lnTo>
                    <a:lnTo>
                      <a:pt x="1156" y="679"/>
                    </a:lnTo>
                    <a:lnTo>
                      <a:pt x="787" y="548"/>
                    </a:lnTo>
                    <a:lnTo>
                      <a:pt x="1156" y="429"/>
                    </a:lnTo>
                    <a:lnTo>
                      <a:pt x="989" y="131"/>
                    </a:lnTo>
                    <a:lnTo>
                      <a:pt x="692"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6512713" y="4046175"/>
                <a:ext cx="28600" cy="27700"/>
              </a:xfrm>
              <a:custGeom>
                <a:rect b="b" l="l" r="r" t="t"/>
                <a:pathLst>
                  <a:path extrusionOk="0" h="1108" w="1144">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44" y="679"/>
                    </a:lnTo>
                    <a:lnTo>
                      <a:pt x="786" y="548"/>
                    </a:lnTo>
                    <a:lnTo>
                      <a:pt x="1144"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a:off x="6551713" y="4046175"/>
                <a:ext cx="28900" cy="27700"/>
              </a:xfrm>
              <a:custGeom>
                <a:rect b="b" l="l" r="r" t="t"/>
                <a:pathLst>
                  <a:path extrusionOk="0" h="1108" w="1156">
                    <a:moveTo>
                      <a:pt x="405" y="0"/>
                    </a:moveTo>
                    <a:lnTo>
                      <a:pt x="477" y="381"/>
                    </a:lnTo>
                    <a:lnTo>
                      <a:pt x="179" y="131"/>
                    </a:lnTo>
                    <a:lnTo>
                      <a:pt x="12" y="429"/>
                    </a:lnTo>
                    <a:lnTo>
                      <a:pt x="369" y="548"/>
                    </a:lnTo>
                    <a:lnTo>
                      <a:pt x="0" y="667"/>
                    </a:lnTo>
                    <a:lnTo>
                      <a:pt x="191" y="988"/>
                    </a:lnTo>
                    <a:lnTo>
                      <a:pt x="488" y="726"/>
                    </a:lnTo>
                    <a:lnTo>
                      <a:pt x="417" y="1107"/>
                    </a:lnTo>
                    <a:lnTo>
                      <a:pt x="762" y="1107"/>
                    </a:lnTo>
                    <a:lnTo>
                      <a:pt x="691" y="726"/>
                    </a:lnTo>
                    <a:lnTo>
                      <a:pt x="989" y="988"/>
                    </a:lnTo>
                    <a:lnTo>
                      <a:pt x="1155" y="679"/>
                    </a:lnTo>
                    <a:lnTo>
                      <a:pt x="798" y="548"/>
                    </a:lnTo>
                    <a:lnTo>
                      <a:pt x="1155" y="429"/>
                    </a:lnTo>
                    <a:lnTo>
                      <a:pt x="1000" y="131"/>
                    </a:lnTo>
                    <a:lnTo>
                      <a:pt x="691" y="381"/>
                    </a:lnTo>
                    <a:lnTo>
                      <a:pt x="7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9"/>
              <p:cNvSpPr/>
              <p:nvPr/>
            </p:nvSpPr>
            <p:spPr>
              <a:xfrm>
                <a:off x="6590988" y="4046175"/>
                <a:ext cx="28900" cy="27700"/>
              </a:xfrm>
              <a:custGeom>
                <a:rect b="b" l="l" r="r" t="t"/>
                <a:pathLst>
                  <a:path extrusionOk="0" h="1108" w="1156">
                    <a:moveTo>
                      <a:pt x="406" y="0"/>
                    </a:moveTo>
                    <a:lnTo>
                      <a:pt x="477" y="381"/>
                    </a:lnTo>
                    <a:lnTo>
                      <a:pt x="168" y="131"/>
                    </a:lnTo>
                    <a:lnTo>
                      <a:pt x="1" y="429"/>
                    </a:lnTo>
                    <a:lnTo>
                      <a:pt x="358" y="548"/>
                    </a:lnTo>
                    <a:lnTo>
                      <a:pt x="1" y="667"/>
                    </a:lnTo>
                    <a:lnTo>
                      <a:pt x="180" y="988"/>
                    </a:lnTo>
                    <a:lnTo>
                      <a:pt x="477" y="726"/>
                    </a:lnTo>
                    <a:lnTo>
                      <a:pt x="406" y="1107"/>
                    </a:lnTo>
                    <a:lnTo>
                      <a:pt x="751" y="1107"/>
                    </a:lnTo>
                    <a:lnTo>
                      <a:pt x="680" y="726"/>
                    </a:lnTo>
                    <a:lnTo>
                      <a:pt x="977" y="988"/>
                    </a:lnTo>
                    <a:lnTo>
                      <a:pt x="1156" y="679"/>
                    </a:lnTo>
                    <a:lnTo>
                      <a:pt x="799" y="548"/>
                    </a:lnTo>
                    <a:lnTo>
                      <a:pt x="1156" y="429"/>
                    </a:lnTo>
                    <a:lnTo>
                      <a:pt x="989" y="131"/>
                    </a:lnTo>
                    <a:lnTo>
                      <a:pt x="691"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a:off x="6630288" y="4046175"/>
                <a:ext cx="28900" cy="27700"/>
              </a:xfrm>
              <a:custGeom>
                <a:rect b="b" l="l" r="r" t="t"/>
                <a:pathLst>
                  <a:path extrusionOk="0" h="1108" w="1156">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55" y="679"/>
                    </a:lnTo>
                    <a:lnTo>
                      <a:pt x="786" y="548"/>
                    </a:lnTo>
                    <a:lnTo>
                      <a:pt x="1155"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a:off x="6669288" y="4046175"/>
                <a:ext cx="28900" cy="27700"/>
              </a:xfrm>
              <a:custGeom>
                <a:rect b="b" l="l" r="r" t="t"/>
                <a:pathLst>
                  <a:path extrusionOk="0" h="1108" w="1156">
                    <a:moveTo>
                      <a:pt x="405" y="0"/>
                    </a:moveTo>
                    <a:lnTo>
                      <a:pt x="477" y="381"/>
                    </a:lnTo>
                    <a:lnTo>
                      <a:pt x="179" y="131"/>
                    </a:lnTo>
                    <a:lnTo>
                      <a:pt x="12" y="429"/>
                    </a:lnTo>
                    <a:lnTo>
                      <a:pt x="369" y="548"/>
                    </a:lnTo>
                    <a:lnTo>
                      <a:pt x="0" y="667"/>
                    </a:lnTo>
                    <a:lnTo>
                      <a:pt x="191" y="988"/>
                    </a:lnTo>
                    <a:lnTo>
                      <a:pt x="488" y="726"/>
                    </a:lnTo>
                    <a:lnTo>
                      <a:pt x="417" y="1107"/>
                    </a:lnTo>
                    <a:lnTo>
                      <a:pt x="750" y="1107"/>
                    </a:lnTo>
                    <a:lnTo>
                      <a:pt x="679" y="726"/>
                    </a:lnTo>
                    <a:lnTo>
                      <a:pt x="977" y="988"/>
                    </a:lnTo>
                    <a:lnTo>
                      <a:pt x="1155" y="679"/>
                    </a:lnTo>
                    <a:lnTo>
                      <a:pt x="798" y="548"/>
                    </a:lnTo>
                    <a:lnTo>
                      <a:pt x="1155" y="429"/>
                    </a:lnTo>
                    <a:lnTo>
                      <a:pt x="988" y="131"/>
                    </a:lnTo>
                    <a:lnTo>
                      <a:pt x="691" y="381"/>
                    </a:lnTo>
                    <a:lnTo>
                      <a:pt x="7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a:off x="6708563" y="4046175"/>
                <a:ext cx="28900" cy="27700"/>
              </a:xfrm>
              <a:custGeom>
                <a:rect b="b" l="l" r="r" t="t"/>
                <a:pathLst>
                  <a:path extrusionOk="0" h="1108" w="1156">
                    <a:moveTo>
                      <a:pt x="406" y="0"/>
                    </a:moveTo>
                    <a:lnTo>
                      <a:pt x="477" y="381"/>
                    </a:lnTo>
                    <a:lnTo>
                      <a:pt x="168" y="131"/>
                    </a:lnTo>
                    <a:lnTo>
                      <a:pt x="1" y="429"/>
                    </a:lnTo>
                    <a:lnTo>
                      <a:pt x="358" y="548"/>
                    </a:lnTo>
                    <a:lnTo>
                      <a:pt x="1" y="667"/>
                    </a:lnTo>
                    <a:lnTo>
                      <a:pt x="179" y="988"/>
                    </a:lnTo>
                    <a:lnTo>
                      <a:pt x="477" y="726"/>
                    </a:lnTo>
                    <a:lnTo>
                      <a:pt x="406" y="1107"/>
                    </a:lnTo>
                    <a:lnTo>
                      <a:pt x="751" y="1107"/>
                    </a:lnTo>
                    <a:lnTo>
                      <a:pt x="680" y="726"/>
                    </a:lnTo>
                    <a:lnTo>
                      <a:pt x="977" y="988"/>
                    </a:lnTo>
                    <a:lnTo>
                      <a:pt x="1156" y="679"/>
                    </a:lnTo>
                    <a:lnTo>
                      <a:pt x="787" y="548"/>
                    </a:lnTo>
                    <a:lnTo>
                      <a:pt x="1156" y="429"/>
                    </a:lnTo>
                    <a:lnTo>
                      <a:pt x="989" y="131"/>
                    </a:lnTo>
                    <a:lnTo>
                      <a:pt x="691"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9"/>
              <p:cNvSpPr/>
              <p:nvPr/>
            </p:nvSpPr>
            <p:spPr>
              <a:xfrm>
                <a:off x="6747863" y="4046175"/>
                <a:ext cx="28600" cy="27700"/>
              </a:xfrm>
              <a:custGeom>
                <a:rect b="b" l="l" r="r" t="t"/>
                <a:pathLst>
                  <a:path extrusionOk="0" h="1108" w="1144">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44" y="679"/>
                    </a:lnTo>
                    <a:lnTo>
                      <a:pt x="786" y="548"/>
                    </a:lnTo>
                    <a:lnTo>
                      <a:pt x="1144"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4" name="Google Shape;1114;p29"/>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Port of Seattle Vulnerabilities</a:t>
            </a:r>
            <a:endParaRPr/>
          </a:p>
        </p:txBody>
      </p:sp>
      <p:grpSp>
        <p:nvGrpSpPr>
          <p:cNvPr id="1115" name="Google Shape;1115;p29"/>
          <p:cNvGrpSpPr/>
          <p:nvPr/>
        </p:nvGrpSpPr>
        <p:grpSpPr>
          <a:xfrm>
            <a:off x="250440" y="1107050"/>
            <a:ext cx="1762783" cy="1616325"/>
            <a:chOff x="308222" y="994675"/>
            <a:chExt cx="1743603" cy="1616325"/>
          </a:xfrm>
        </p:grpSpPr>
        <p:sp>
          <p:nvSpPr>
            <p:cNvPr id="1116" name="Google Shape;1116;p29"/>
            <p:cNvSpPr txBox="1"/>
            <p:nvPr/>
          </p:nvSpPr>
          <p:spPr>
            <a:xfrm>
              <a:off x="308225" y="994675"/>
              <a:ext cx="1743600" cy="5025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300">
                  <a:solidFill>
                    <a:schemeClr val="accent2"/>
                  </a:solidFill>
                  <a:latin typeface="Fira Sans"/>
                  <a:ea typeface="Fira Sans"/>
                  <a:cs typeface="Fira Sans"/>
                  <a:sym typeface="Fira Sans"/>
                </a:rPr>
                <a:t>Logistic Management Systems</a:t>
              </a:r>
              <a:endParaRPr b="1" sz="1300">
                <a:solidFill>
                  <a:schemeClr val="accent2"/>
                </a:solidFill>
                <a:latin typeface="Fira Sans"/>
                <a:ea typeface="Fira Sans"/>
                <a:cs typeface="Fira Sans"/>
                <a:sym typeface="Fira Sans"/>
              </a:endParaRPr>
            </a:p>
          </p:txBody>
        </p:sp>
        <p:sp>
          <p:nvSpPr>
            <p:cNvPr id="1117" name="Google Shape;1117;p29"/>
            <p:cNvSpPr txBox="1"/>
            <p:nvPr/>
          </p:nvSpPr>
          <p:spPr>
            <a:xfrm>
              <a:off x="308222" y="1396600"/>
              <a:ext cx="1694400" cy="12144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Logink, a widely used logistics management system developed by the PRC </a:t>
              </a:r>
              <a:r>
                <a:rPr lang="en" sz="1100">
                  <a:solidFill>
                    <a:schemeClr val="dk1"/>
                  </a:solidFill>
                  <a:latin typeface="Fira Sans"/>
                  <a:ea typeface="Fira Sans"/>
                  <a:cs typeface="Fira Sans"/>
                  <a:sym typeface="Fira Sans"/>
                </a:rPr>
                <a:t>collects</a:t>
              </a:r>
              <a:r>
                <a:rPr lang="en" sz="1100">
                  <a:solidFill>
                    <a:schemeClr val="dk1"/>
                  </a:solidFill>
                  <a:latin typeface="Fira Sans"/>
                  <a:ea typeface="Fira Sans"/>
                  <a:cs typeface="Fira Sans"/>
                  <a:sym typeface="Fira Sans"/>
                </a:rPr>
                <a:t> </a:t>
              </a:r>
              <a:r>
                <a:rPr lang="en" sz="1100">
                  <a:solidFill>
                    <a:schemeClr val="dk1"/>
                  </a:solidFill>
                  <a:latin typeface="Fira Sans"/>
                  <a:ea typeface="Fira Sans"/>
                  <a:cs typeface="Fira Sans"/>
                  <a:sym typeface="Fira Sans"/>
                </a:rPr>
                <a:t>massive</a:t>
              </a:r>
              <a:r>
                <a:rPr lang="en" sz="1100">
                  <a:solidFill>
                    <a:schemeClr val="dk1"/>
                  </a:solidFill>
                  <a:latin typeface="Fira Sans"/>
                  <a:ea typeface="Fira Sans"/>
                  <a:cs typeface="Fira Sans"/>
                  <a:sym typeface="Fira Sans"/>
                </a:rPr>
                <a:t> amounts of sensitive business and </a:t>
              </a:r>
              <a:r>
                <a:rPr lang="en" sz="1100">
                  <a:solidFill>
                    <a:schemeClr val="dk1"/>
                  </a:solidFill>
                  <a:latin typeface="Fira Sans"/>
                  <a:ea typeface="Fira Sans"/>
                  <a:cs typeface="Fira Sans"/>
                  <a:sym typeface="Fira Sans"/>
                </a:rPr>
                <a:t>government</a:t>
              </a:r>
              <a:r>
                <a:rPr lang="en" sz="1100">
                  <a:solidFill>
                    <a:schemeClr val="dk1"/>
                  </a:solidFill>
                  <a:latin typeface="Fira Sans"/>
                  <a:ea typeface="Fira Sans"/>
                  <a:cs typeface="Fira Sans"/>
                  <a:sym typeface="Fira Sans"/>
                </a:rPr>
                <a:t> vessel and cargo data</a:t>
              </a:r>
              <a:endParaRPr sz="1100">
                <a:solidFill>
                  <a:schemeClr val="dk1"/>
                </a:solidFill>
                <a:latin typeface="Fira Sans"/>
                <a:ea typeface="Fira Sans"/>
                <a:cs typeface="Fira Sans"/>
                <a:sym typeface="Fira Sans"/>
              </a:endParaRPr>
            </a:p>
          </p:txBody>
        </p:sp>
      </p:grpSp>
      <p:grpSp>
        <p:nvGrpSpPr>
          <p:cNvPr id="1118" name="Google Shape;1118;p29"/>
          <p:cNvGrpSpPr/>
          <p:nvPr/>
        </p:nvGrpSpPr>
        <p:grpSpPr>
          <a:xfrm>
            <a:off x="7259600" y="1270569"/>
            <a:ext cx="1839911" cy="1887131"/>
            <a:chOff x="7320904" y="1296675"/>
            <a:chExt cx="1349700" cy="1287704"/>
          </a:xfrm>
        </p:grpSpPr>
        <p:sp>
          <p:nvSpPr>
            <p:cNvPr id="1119" name="Google Shape;1119;p29"/>
            <p:cNvSpPr txBox="1"/>
            <p:nvPr/>
          </p:nvSpPr>
          <p:spPr>
            <a:xfrm>
              <a:off x="7320918" y="1296675"/>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300">
                  <a:solidFill>
                    <a:schemeClr val="accent5"/>
                  </a:solidFill>
                  <a:latin typeface="Fira Sans"/>
                  <a:ea typeface="Fira Sans"/>
                  <a:cs typeface="Fira Sans"/>
                  <a:sym typeface="Fira Sans"/>
                </a:rPr>
                <a:t>Security </a:t>
              </a:r>
              <a:r>
                <a:rPr b="1" lang="en" sz="1300">
                  <a:solidFill>
                    <a:schemeClr val="accent5"/>
                  </a:solidFill>
                  <a:latin typeface="Fira Sans"/>
                  <a:ea typeface="Fira Sans"/>
                  <a:cs typeface="Fira Sans"/>
                  <a:sym typeface="Fira Sans"/>
                </a:rPr>
                <a:t>Inspection</a:t>
              </a:r>
              <a:r>
                <a:rPr b="1" lang="en" sz="1300">
                  <a:solidFill>
                    <a:schemeClr val="accent5"/>
                  </a:solidFill>
                  <a:latin typeface="Fira Sans"/>
                  <a:ea typeface="Fira Sans"/>
                  <a:cs typeface="Fira Sans"/>
                  <a:sym typeface="Fira Sans"/>
                </a:rPr>
                <a:t> Equipment</a:t>
              </a:r>
              <a:endParaRPr b="1" sz="1300">
                <a:solidFill>
                  <a:schemeClr val="accent5"/>
                </a:solidFill>
                <a:latin typeface="Fira Sans"/>
                <a:ea typeface="Fira Sans"/>
                <a:cs typeface="Fira Sans"/>
                <a:sym typeface="Fira Sans"/>
              </a:endParaRPr>
            </a:p>
          </p:txBody>
        </p:sp>
        <p:sp>
          <p:nvSpPr>
            <p:cNvPr id="1120" name="Google Shape;1120;p29"/>
            <p:cNvSpPr txBox="1"/>
            <p:nvPr/>
          </p:nvSpPr>
          <p:spPr>
            <a:xfrm>
              <a:off x="7320904" y="1572779"/>
              <a:ext cx="1349700" cy="10116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Nuctech, a PRC controlled company manufactures port security inspection equipment. This </a:t>
              </a:r>
              <a:r>
                <a:rPr lang="en" sz="1100">
                  <a:solidFill>
                    <a:schemeClr val="dk1"/>
                  </a:solidFill>
                  <a:latin typeface="Fira Sans"/>
                  <a:ea typeface="Fira Sans"/>
                  <a:cs typeface="Fira Sans"/>
                  <a:sym typeface="Fira Sans"/>
                </a:rPr>
                <a:t>equipment</a:t>
              </a:r>
              <a:r>
                <a:rPr lang="en" sz="1100">
                  <a:solidFill>
                    <a:schemeClr val="dk1"/>
                  </a:solidFill>
                  <a:latin typeface="Fira Sans"/>
                  <a:ea typeface="Fira Sans"/>
                  <a:cs typeface="Fira Sans"/>
                  <a:sym typeface="Fira Sans"/>
                </a:rPr>
                <a:t> grants access to confidential like </a:t>
              </a:r>
              <a:r>
                <a:rPr lang="en" sz="1100">
                  <a:solidFill>
                    <a:schemeClr val="dk1"/>
                  </a:solidFill>
                  <a:latin typeface="Fira Sans"/>
                  <a:ea typeface="Fira Sans"/>
                  <a:cs typeface="Fira Sans"/>
                  <a:sym typeface="Fira Sans"/>
                </a:rPr>
                <a:t>biometric</a:t>
              </a:r>
              <a:r>
                <a:rPr lang="en" sz="1100">
                  <a:solidFill>
                    <a:schemeClr val="dk1"/>
                  </a:solidFill>
                  <a:latin typeface="Fira Sans"/>
                  <a:ea typeface="Fira Sans"/>
                  <a:cs typeface="Fira Sans"/>
                  <a:sym typeface="Fira Sans"/>
                </a:rPr>
                <a:t> info,  PII, proprietary data, geolocational metadata, and cargo pattern data</a:t>
              </a:r>
              <a:endParaRPr sz="1100">
                <a:solidFill>
                  <a:schemeClr val="dk1"/>
                </a:solidFill>
                <a:latin typeface="Fira Sans"/>
                <a:ea typeface="Fira Sans"/>
                <a:cs typeface="Fira Sans"/>
                <a:sym typeface="Fira Sans"/>
              </a:endParaRPr>
            </a:p>
          </p:txBody>
        </p:sp>
      </p:grpSp>
      <p:grpSp>
        <p:nvGrpSpPr>
          <p:cNvPr id="1121" name="Google Shape;1121;p29"/>
          <p:cNvGrpSpPr/>
          <p:nvPr/>
        </p:nvGrpSpPr>
        <p:grpSpPr>
          <a:xfrm>
            <a:off x="250425" y="3541875"/>
            <a:ext cx="1647300" cy="1409075"/>
            <a:chOff x="250425" y="3618075"/>
            <a:chExt cx="1647300" cy="1409075"/>
          </a:xfrm>
        </p:grpSpPr>
        <p:sp>
          <p:nvSpPr>
            <p:cNvPr id="1122" name="Google Shape;1122;p29"/>
            <p:cNvSpPr txBox="1"/>
            <p:nvPr/>
          </p:nvSpPr>
          <p:spPr>
            <a:xfrm>
              <a:off x="250450" y="3618075"/>
              <a:ext cx="15681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300">
                  <a:solidFill>
                    <a:schemeClr val="accent4"/>
                  </a:solidFill>
                  <a:latin typeface="Fira Sans"/>
                  <a:ea typeface="Fira Sans"/>
                  <a:cs typeface="Fira Sans"/>
                  <a:sym typeface="Fira Sans"/>
                </a:rPr>
                <a:t>Port Equipment</a:t>
              </a:r>
              <a:endParaRPr b="1" sz="1300">
                <a:solidFill>
                  <a:schemeClr val="accent4"/>
                </a:solidFill>
                <a:latin typeface="Fira Sans"/>
                <a:ea typeface="Fira Sans"/>
                <a:cs typeface="Fira Sans"/>
                <a:sym typeface="Fira Sans"/>
              </a:endParaRPr>
            </a:p>
          </p:txBody>
        </p:sp>
        <p:sp>
          <p:nvSpPr>
            <p:cNvPr id="1123" name="Google Shape;1123;p29"/>
            <p:cNvSpPr txBox="1"/>
            <p:nvPr/>
          </p:nvSpPr>
          <p:spPr>
            <a:xfrm>
              <a:off x="250425" y="3880850"/>
              <a:ext cx="1647300" cy="11463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The US Gov’t has claimed that 80% of the ship-to-shore cranes moving trade at US Ports are made in China, creating vulnerabilities in IT and OT systems</a:t>
              </a:r>
              <a:endParaRPr sz="1100">
                <a:solidFill>
                  <a:schemeClr val="dk1"/>
                </a:solidFill>
                <a:latin typeface="Fira Sans"/>
                <a:ea typeface="Fira Sans"/>
                <a:cs typeface="Fira Sans"/>
                <a:sym typeface="Fira Sans"/>
              </a:endParaRPr>
            </a:p>
          </p:txBody>
        </p:sp>
      </p:grpSp>
      <p:grpSp>
        <p:nvGrpSpPr>
          <p:cNvPr id="1124" name="Google Shape;1124;p29"/>
          <p:cNvGrpSpPr/>
          <p:nvPr/>
        </p:nvGrpSpPr>
        <p:grpSpPr>
          <a:xfrm>
            <a:off x="7260137" y="3541861"/>
            <a:ext cx="1839652" cy="1543854"/>
            <a:chOff x="7448617" y="3618074"/>
            <a:chExt cx="1350600" cy="1312801"/>
          </a:xfrm>
        </p:grpSpPr>
        <p:sp>
          <p:nvSpPr>
            <p:cNvPr id="1125" name="Google Shape;1125;p29"/>
            <p:cNvSpPr txBox="1"/>
            <p:nvPr/>
          </p:nvSpPr>
          <p:spPr>
            <a:xfrm>
              <a:off x="7448626" y="3618074"/>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300">
                  <a:solidFill>
                    <a:schemeClr val="accent1"/>
                  </a:solidFill>
                  <a:latin typeface="Fira Sans"/>
                  <a:ea typeface="Fira Sans"/>
                  <a:cs typeface="Fira Sans"/>
                  <a:sym typeface="Fira Sans"/>
                </a:rPr>
                <a:t>Intelligence Reports</a:t>
              </a:r>
              <a:endParaRPr b="1" sz="1300">
                <a:solidFill>
                  <a:schemeClr val="accent1"/>
                </a:solidFill>
                <a:latin typeface="Fira Sans"/>
                <a:ea typeface="Fira Sans"/>
                <a:cs typeface="Fira Sans"/>
                <a:sym typeface="Fira Sans"/>
              </a:endParaRPr>
            </a:p>
          </p:txBody>
        </p:sp>
        <p:sp>
          <p:nvSpPr>
            <p:cNvPr id="1126" name="Google Shape;1126;p29"/>
            <p:cNvSpPr txBox="1"/>
            <p:nvPr/>
          </p:nvSpPr>
          <p:spPr>
            <a:xfrm>
              <a:off x="7448617" y="3818475"/>
              <a:ext cx="1350600" cy="1112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T</a:t>
              </a:r>
              <a:r>
                <a:rPr lang="en" sz="1100">
                  <a:solidFill>
                    <a:schemeClr val="dk1"/>
                  </a:solidFill>
                  <a:latin typeface="Fira Sans"/>
                  <a:ea typeface="Fira Sans"/>
                  <a:cs typeface="Fira Sans"/>
                  <a:sym typeface="Fira Sans"/>
                </a:rPr>
                <a:t>he FBI has collected intelligence indicating that Volt Typhoon may be preparing for a </a:t>
              </a:r>
              <a:r>
                <a:rPr lang="en" sz="1100">
                  <a:solidFill>
                    <a:schemeClr val="dk1"/>
                  </a:solidFill>
                  <a:latin typeface="Fira Sans"/>
                  <a:ea typeface="Fira Sans"/>
                  <a:cs typeface="Fira Sans"/>
                  <a:sym typeface="Fira Sans"/>
                </a:rPr>
                <a:t>extensive attack on</a:t>
              </a:r>
              <a:r>
                <a:rPr lang="en" sz="1100">
                  <a:solidFill>
                    <a:schemeClr val="dk1"/>
                  </a:solidFill>
                  <a:latin typeface="Fira Sans"/>
                  <a:ea typeface="Fira Sans"/>
                  <a:cs typeface="Fira Sans"/>
                  <a:sym typeface="Fira Sans"/>
                </a:rPr>
                <a:t> American critical i</a:t>
              </a:r>
              <a:r>
                <a:rPr lang="en" sz="1100">
                  <a:solidFill>
                    <a:schemeClr val="dk1"/>
                  </a:solidFill>
                  <a:latin typeface="Fira Sans"/>
                  <a:ea typeface="Fira Sans"/>
                  <a:cs typeface="Fira Sans"/>
                  <a:sym typeface="Fira Sans"/>
                </a:rPr>
                <a:t>nfrastructure which would </a:t>
              </a:r>
              <a:r>
                <a:rPr i="1" lang="en" sz="1100">
                  <a:solidFill>
                    <a:schemeClr val="dk1"/>
                  </a:solidFill>
                  <a:latin typeface="Fira Sans"/>
                  <a:ea typeface="Fira Sans"/>
                  <a:cs typeface="Fira Sans"/>
                  <a:sym typeface="Fira Sans"/>
                </a:rPr>
                <a:t>“wreak havoc and cause real world harm”</a:t>
              </a:r>
              <a:endParaRPr i="1" sz="1100">
                <a:solidFill>
                  <a:schemeClr val="dk1"/>
                </a:solidFill>
                <a:latin typeface="Fira Sans"/>
                <a:ea typeface="Fira Sans"/>
                <a:cs typeface="Fira Sans"/>
                <a:sym typeface="Fira Sans"/>
              </a:endParaRPr>
            </a:p>
          </p:txBody>
        </p:sp>
      </p:grpSp>
      <p:grpSp>
        <p:nvGrpSpPr>
          <p:cNvPr id="1127" name="Google Shape;1127;p29"/>
          <p:cNvGrpSpPr/>
          <p:nvPr/>
        </p:nvGrpSpPr>
        <p:grpSpPr>
          <a:xfrm>
            <a:off x="3801163" y="2653438"/>
            <a:ext cx="1670475" cy="995400"/>
            <a:chOff x="3801063" y="2677250"/>
            <a:chExt cx="1670475" cy="995400"/>
          </a:xfrm>
        </p:grpSpPr>
        <p:sp>
          <p:nvSpPr>
            <p:cNvPr id="1128" name="Google Shape;1128;p29"/>
            <p:cNvSpPr/>
            <p:nvPr/>
          </p:nvSpPr>
          <p:spPr>
            <a:xfrm>
              <a:off x="3941863" y="2677250"/>
              <a:ext cx="1388875" cy="934350"/>
            </a:xfrm>
            <a:custGeom>
              <a:rect b="b" l="l" r="r" t="t"/>
              <a:pathLst>
                <a:path extrusionOk="0" h="37374" w="55555">
                  <a:moveTo>
                    <a:pt x="2370" y="0"/>
                  </a:moveTo>
                  <a:cubicBezTo>
                    <a:pt x="1060" y="0"/>
                    <a:pt x="0" y="1048"/>
                    <a:pt x="0" y="2358"/>
                  </a:cubicBezTo>
                  <a:lnTo>
                    <a:pt x="0" y="37374"/>
                  </a:lnTo>
                  <a:lnTo>
                    <a:pt x="55555" y="37374"/>
                  </a:lnTo>
                  <a:lnTo>
                    <a:pt x="55555" y="2358"/>
                  </a:lnTo>
                  <a:cubicBezTo>
                    <a:pt x="55555" y="1203"/>
                    <a:pt x="54710" y="215"/>
                    <a:pt x="53567" y="36"/>
                  </a:cubicBezTo>
                  <a:cubicBezTo>
                    <a:pt x="53447" y="12"/>
                    <a:pt x="53316" y="0"/>
                    <a:pt x="53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9"/>
            <p:cNvSpPr/>
            <p:nvPr/>
          </p:nvSpPr>
          <p:spPr>
            <a:xfrm>
              <a:off x="4006438" y="2749275"/>
              <a:ext cx="1260025" cy="862325"/>
            </a:xfrm>
            <a:custGeom>
              <a:rect b="b" l="l" r="r" t="t"/>
              <a:pathLst>
                <a:path extrusionOk="0" h="34493" w="50401">
                  <a:moveTo>
                    <a:pt x="1" y="1"/>
                  </a:moveTo>
                  <a:lnTo>
                    <a:pt x="1" y="34493"/>
                  </a:lnTo>
                  <a:lnTo>
                    <a:pt x="50400" y="34493"/>
                  </a:lnTo>
                  <a:lnTo>
                    <a:pt x="504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9"/>
            <p:cNvSpPr/>
            <p:nvPr/>
          </p:nvSpPr>
          <p:spPr>
            <a:xfrm>
              <a:off x="3801063" y="3611300"/>
              <a:ext cx="1670475" cy="61350"/>
            </a:xfrm>
            <a:custGeom>
              <a:rect b="b" l="l" r="r" t="t"/>
              <a:pathLst>
                <a:path extrusionOk="0" h="2454" w="66819">
                  <a:moveTo>
                    <a:pt x="66819" y="0"/>
                  </a:moveTo>
                  <a:lnTo>
                    <a:pt x="1" y="12"/>
                  </a:lnTo>
                  <a:lnTo>
                    <a:pt x="1" y="1476"/>
                  </a:lnTo>
                  <a:cubicBezTo>
                    <a:pt x="1" y="1762"/>
                    <a:pt x="191" y="2012"/>
                    <a:pt x="513" y="2191"/>
                  </a:cubicBezTo>
                  <a:cubicBezTo>
                    <a:pt x="827" y="2359"/>
                    <a:pt x="1195" y="2454"/>
                    <a:pt x="1566" y="2454"/>
                  </a:cubicBezTo>
                  <a:cubicBezTo>
                    <a:pt x="1588" y="2454"/>
                    <a:pt x="1610" y="2453"/>
                    <a:pt x="1632" y="2453"/>
                  </a:cubicBezTo>
                  <a:lnTo>
                    <a:pt x="65199" y="2453"/>
                  </a:lnTo>
                  <a:cubicBezTo>
                    <a:pt x="66092" y="2453"/>
                    <a:pt x="66819" y="2024"/>
                    <a:pt x="66819" y="1488"/>
                  </a:cubicBezTo>
                  <a:lnTo>
                    <a:pt x="668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9"/>
            <p:cNvSpPr/>
            <p:nvPr/>
          </p:nvSpPr>
          <p:spPr>
            <a:xfrm>
              <a:off x="4496688" y="3611300"/>
              <a:ext cx="279525" cy="37225"/>
            </a:xfrm>
            <a:custGeom>
              <a:rect b="b" l="l" r="r" t="t"/>
              <a:pathLst>
                <a:path extrusionOk="0" h="1489" w="11181">
                  <a:moveTo>
                    <a:pt x="1" y="0"/>
                  </a:moveTo>
                  <a:lnTo>
                    <a:pt x="1" y="976"/>
                  </a:lnTo>
                  <a:cubicBezTo>
                    <a:pt x="1" y="1262"/>
                    <a:pt x="227" y="1488"/>
                    <a:pt x="513" y="1488"/>
                  </a:cubicBezTo>
                  <a:lnTo>
                    <a:pt x="10669" y="1488"/>
                  </a:lnTo>
                  <a:cubicBezTo>
                    <a:pt x="10942" y="1488"/>
                    <a:pt x="11181" y="1262"/>
                    <a:pt x="11181" y="976"/>
                  </a:cubicBezTo>
                  <a:lnTo>
                    <a:pt x="111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9"/>
            <p:cNvSpPr/>
            <p:nvPr/>
          </p:nvSpPr>
          <p:spPr>
            <a:xfrm>
              <a:off x="4261238" y="2794525"/>
              <a:ext cx="812025" cy="776600"/>
            </a:xfrm>
            <a:custGeom>
              <a:rect b="b" l="l" r="r" t="t"/>
              <a:pathLst>
                <a:path extrusionOk="0" h="31064" w="32481">
                  <a:moveTo>
                    <a:pt x="15693" y="0"/>
                  </a:moveTo>
                  <a:cubicBezTo>
                    <a:pt x="11260" y="3983"/>
                    <a:pt x="6151" y="4468"/>
                    <a:pt x="3929" y="4468"/>
                  </a:cubicBezTo>
                  <a:cubicBezTo>
                    <a:pt x="3215" y="4468"/>
                    <a:pt x="2799" y="4418"/>
                    <a:pt x="2799" y="4418"/>
                  </a:cubicBezTo>
                  <a:lnTo>
                    <a:pt x="2799" y="4418"/>
                  </a:lnTo>
                  <a:cubicBezTo>
                    <a:pt x="1" y="27920"/>
                    <a:pt x="15610" y="31064"/>
                    <a:pt x="15610" y="31064"/>
                  </a:cubicBezTo>
                  <a:cubicBezTo>
                    <a:pt x="32481" y="26980"/>
                    <a:pt x="28326" y="4501"/>
                    <a:pt x="28326" y="4501"/>
                  </a:cubicBezTo>
                  <a:lnTo>
                    <a:pt x="28326" y="4501"/>
                  </a:lnTo>
                  <a:cubicBezTo>
                    <a:pt x="27833" y="4576"/>
                    <a:pt x="27339" y="4610"/>
                    <a:pt x="26847" y="4610"/>
                  </a:cubicBezTo>
                  <a:cubicBezTo>
                    <a:pt x="21150" y="4610"/>
                    <a:pt x="15693" y="0"/>
                    <a:pt x="1569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9"/>
            <p:cNvSpPr/>
            <p:nvPr/>
          </p:nvSpPr>
          <p:spPr>
            <a:xfrm>
              <a:off x="4238913" y="2776950"/>
              <a:ext cx="812325" cy="776325"/>
            </a:xfrm>
            <a:custGeom>
              <a:rect b="b" l="l" r="r" t="t"/>
              <a:pathLst>
                <a:path extrusionOk="0" h="31053" w="32493">
                  <a:moveTo>
                    <a:pt x="15693" y="1"/>
                  </a:moveTo>
                  <a:cubicBezTo>
                    <a:pt x="11269" y="3984"/>
                    <a:pt x="6155" y="4468"/>
                    <a:pt x="3930" y="4468"/>
                  </a:cubicBezTo>
                  <a:cubicBezTo>
                    <a:pt x="3215" y="4468"/>
                    <a:pt x="2799" y="4418"/>
                    <a:pt x="2799" y="4418"/>
                  </a:cubicBezTo>
                  <a:lnTo>
                    <a:pt x="2799" y="4418"/>
                  </a:lnTo>
                  <a:cubicBezTo>
                    <a:pt x="1" y="27909"/>
                    <a:pt x="15610" y="31052"/>
                    <a:pt x="15610" y="31052"/>
                  </a:cubicBezTo>
                  <a:cubicBezTo>
                    <a:pt x="32493" y="26980"/>
                    <a:pt x="28338" y="4502"/>
                    <a:pt x="28338" y="4501"/>
                  </a:cubicBezTo>
                  <a:lnTo>
                    <a:pt x="28338" y="4501"/>
                  </a:lnTo>
                  <a:cubicBezTo>
                    <a:pt x="27850" y="4575"/>
                    <a:pt x="27360" y="4608"/>
                    <a:pt x="26873" y="4608"/>
                  </a:cubicBezTo>
                  <a:cubicBezTo>
                    <a:pt x="21170" y="4608"/>
                    <a:pt x="15693" y="1"/>
                    <a:pt x="156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9"/>
            <p:cNvSpPr/>
            <p:nvPr/>
          </p:nvSpPr>
          <p:spPr>
            <a:xfrm>
              <a:off x="4319588" y="2868350"/>
              <a:ext cx="651875" cy="622700"/>
            </a:xfrm>
            <a:custGeom>
              <a:rect b="b" l="l" r="r" t="t"/>
              <a:pathLst>
                <a:path extrusionOk="0" h="24908" w="26075">
                  <a:moveTo>
                    <a:pt x="12597" y="0"/>
                  </a:moveTo>
                  <a:cubicBezTo>
                    <a:pt x="9049" y="3188"/>
                    <a:pt x="4949" y="3576"/>
                    <a:pt x="3162" y="3576"/>
                  </a:cubicBezTo>
                  <a:cubicBezTo>
                    <a:pt x="2586" y="3576"/>
                    <a:pt x="2251" y="3536"/>
                    <a:pt x="2251" y="3536"/>
                  </a:cubicBezTo>
                  <a:lnTo>
                    <a:pt x="2251" y="3536"/>
                  </a:lnTo>
                  <a:cubicBezTo>
                    <a:pt x="0" y="22384"/>
                    <a:pt x="12526" y="24908"/>
                    <a:pt x="12526" y="24908"/>
                  </a:cubicBezTo>
                  <a:cubicBezTo>
                    <a:pt x="26075" y="21634"/>
                    <a:pt x="22741" y="3608"/>
                    <a:pt x="22741" y="3608"/>
                  </a:cubicBezTo>
                  <a:lnTo>
                    <a:pt x="22741" y="3608"/>
                  </a:lnTo>
                  <a:cubicBezTo>
                    <a:pt x="22353" y="3665"/>
                    <a:pt x="21963" y="3692"/>
                    <a:pt x="21574" y="3692"/>
                  </a:cubicBezTo>
                  <a:cubicBezTo>
                    <a:pt x="16997" y="3692"/>
                    <a:pt x="12597" y="0"/>
                    <a:pt x="125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9"/>
            <p:cNvSpPr/>
            <p:nvPr/>
          </p:nvSpPr>
          <p:spPr>
            <a:xfrm>
              <a:off x="4522588" y="2968350"/>
              <a:ext cx="258975" cy="429850"/>
            </a:xfrm>
            <a:custGeom>
              <a:rect b="b" l="l" r="r" t="t"/>
              <a:pathLst>
                <a:path extrusionOk="0" h="17194" w="10359">
                  <a:moveTo>
                    <a:pt x="5180" y="917"/>
                  </a:moveTo>
                  <a:cubicBezTo>
                    <a:pt x="7001" y="917"/>
                    <a:pt x="8490" y="2406"/>
                    <a:pt x="8490" y="4227"/>
                  </a:cubicBezTo>
                  <a:lnTo>
                    <a:pt x="8490" y="6835"/>
                  </a:lnTo>
                  <a:lnTo>
                    <a:pt x="1870" y="6835"/>
                  </a:lnTo>
                  <a:lnTo>
                    <a:pt x="1870" y="4227"/>
                  </a:lnTo>
                  <a:cubicBezTo>
                    <a:pt x="1870" y="2406"/>
                    <a:pt x="3346" y="917"/>
                    <a:pt x="5180" y="917"/>
                  </a:cubicBezTo>
                  <a:close/>
                  <a:moveTo>
                    <a:pt x="5180" y="1"/>
                  </a:moveTo>
                  <a:cubicBezTo>
                    <a:pt x="2834" y="1"/>
                    <a:pt x="941" y="1894"/>
                    <a:pt x="941" y="4227"/>
                  </a:cubicBezTo>
                  <a:lnTo>
                    <a:pt x="941" y="6835"/>
                  </a:lnTo>
                  <a:lnTo>
                    <a:pt x="620" y="6835"/>
                  </a:lnTo>
                  <a:cubicBezTo>
                    <a:pt x="274" y="6835"/>
                    <a:pt x="0" y="7109"/>
                    <a:pt x="0" y="7442"/>
                  </a:cubicBezTo>
                  <a:lnTo>
                    <a:pt x="0" y="13431"/>
                  </a:lnTo>
                  <a:cubicBezTo>
                    <a:pt x="0" y="15514"/>
                    <a:pt x="1691" y="17193"/>
                    <a:pt x="3763" y="17193"/>
                  </a:cubicBezTo>
                  <a:lnTo>
                    <a:pt x="6608" y="17193"/>
                  </a:lnTo>
                  <a:cubicBezTo>
                    <a:pt x="8680" y="17193"/>
                    <a:pt x="10359" y="15514"/>
                    <a:pt x="10359" y="13431"/>
                  </a:cubicBezTo>
                  <a:lnTo>
                    <a:pt x="10359" y="7442"/>
                  </a:lnTo>
                  <a:cubicBezTo>
                    <a:pt x="10359" y="7109"/>
                    <a:pt x="10085" y="6835"/>
                    <a:pt x="9752" y="6835"/>
                  </a:cubicBezTo>
                  <a:lnTo>
                    <a:pt x="9406" y="6835"/>
                  </a:lnTo>
                  <a:lnTo>
                    <a:pt x="9406" y="4227"/>
                  </a:lnTo>
                  <a:cubicBezTo>
                    <a:pt x="9406" y="1894"/>
                    <a:pt x="7513" y="1"/>
                    <a:pt x="5180"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9"/>
            <p:cNvSpPr/>
            <p:nvPr/>
          </p:nvSpPr>
          <p:spPr>
            <a:xfrm>
              <a:off x="4532713" y="2959725"/>
              <a:ext cx="211950" cy="312850"/>
            </a:xfrm>
            <a:custGeom>
              <a:rect b="b" l="l" r="r" t="t"/>
              <a:pathLst>
                <a:path extrusionOk="0" h="12514" w="8478">
                  <a:moveTo>
                    <a:pt x="4239" y="929"/>
                  </a:moveTo>
                  <a:cubicBezTo>
                    <a:pt x="6060" y="929"/>
                    <a:pt x="7549" y="2405"/>
                    <a:pt x="7549" y="4239"/>
                  </a:cubicBezTo>
                  <a:lnTo>
                    <a:pt x="7549" y="8275"/>
                  </a:lnTo>
                  <a:cubicBezTo>
                    <a:pt x="7549" y="10109"/>
                    <a:pt x="6060" y="11585"/>
                    <a:pt x="4239" y="11585"/>
                  </a:cubicBezTo>
                  <a:cubicBezTo>
                    <a:pt x="2405" y="11585"/>
                    <a:pt x="929" y="10109"/>
                    <a:pt x="929" y="8275"/>
                  </a:cubicBezTo>
                  <a:lnTo>
                    <a:pt x="929" y="4239"/>
                  </a:lnTo>
                  <a:cubicBezTo>
                    <a:pt x="929" y="2405"/>
                    <a:pt x="2405" y="929"/>
                    <a:pt x="4239" y="929"/>
                  </a:cubicBezTo>
                  <a:close/>
                  <a:moveTo>
                    <a:pt x="4239" y="0"/>
                  </a:moveTo>
                  <a:cubicBezTo>
                    <a:pt x="1905" y="0"/>
                    <a:pt x="12" y="1893"/>
                    <a:pt x="0" y="4239"/>
                  </a:cubicBezTo>
                  <a:lnTo>
                    <a:pt x="0" y="8275"/>
                  </a:lnTo>
                  <a:cubicBezTo>
                    <a:pt x="0" y="10609"/>
                    <a:pt x="1905" y="12514"/>
                    <a:pt x="4239" y="12514"/>
                  </a:cubicBezTo>
                  <a:cubicBezTo>
                    <a:pt x="6584" y="12514"/>
                    <a:pt x="8477" y="10609"/>
                    <a:pt x="8477" y="8275"/>
                  </a:cubicBezTo>
                  <a:lnTo>
                    <a:pt x="8477" y="4239"/>
                  </a:lnTo>
                  <a:cubicBezTo>
                    <a:pt x="8477" y="1893"/>
                    <a:pt x="6584" y="0"/>
                    <a:pt x="4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9"/>
            <p:cNvSpPr/>
            <p:nvPr/>
          </p:nvSpPr>
          <p:spPr>
            <a:xfrm>
              <a:off x="4509188" y="3130875"/>
              <a:ext cx="259275" cy="258975"/>
            </a:xfrm>
            <a:custGeom>
              <a:rect b="b" l="l" r="r" t="t"/>
              <a:pathLst>
                <a:path extrusionOk="0" h="10359" w="10371">
                  <a:moveTo>
                    <a:pt x="620" y="0"/>
                  </a:moveTo>
                  <a:cubicBezTo>
                    <a:pt x="274" y="0"/>
                    <a:pt x="13" y="274"/>
                    <a:pt x="13" y="608"/>
                  </a:cubicBezTo>
                  <a:lnTo>
                    <a:pt x="13" y="6596"/>
                  </a:lnTo>
                  <a:cubicBezTo>
                    <a:pt x="1" y="8668"/>
                    <a:pt x="1691" y="10359"/>
                    <a:pt x="3775" y="10359"/>
                  </a:cubicBezTo>
                  <a:lnTo>
                    <a:pt x="6609" y="10359"/>
                  </a:lnTo>
                  <a:cubicBezTo>
                    <a:pt x="8680" y="10359"/>
                    <a:pt x="10371" y="8668"/>
                    <a:pt x="10371" y="6596"/>
                  </a:cubicBezTo>
                  <a:lnTo>
                    <a:pt x="10371" y="608"/>
                  </a:lnTo>
                  <a:cubicBezTo>
                    <a:pt x="10371" y="274"/>
                    <a:pt x="10097" y="0"/>
                    <a:pt x="97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9"/>
            <p:cNvSpPr/>
            <p:nvPr/>
          </p:nvSpPr>
          <p:spPr>
            <a:xfrm>
              <a:off x="4532713" y="3121950"/>
              <a:ext cx="23225" cy="8650"/>
            </a:xfrm>
            <a:custGeom>
              <a:rect b="b" l="l" r="r" t="t"/>
              <a:pathLst>
                <a:path extrusionOk="0" h="346" w="929">
                  <a:moveTo>
                    <a:pt x="0" y="0"/>
                  </a:moveTo>
                  <a:lnTo>
                    <a:pt x="0" y="345"/>
                  </a:lnTo>
                  <a:lnTo>
                    <a:pt x="929" y="345"/>
                  </a:lnTo>
                  <a:lnTo>
                    <a:pt x="92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9"/>
            <p:cNvSpPr/>
            <p:nvPr/>
          </p:nvSpPr>
          <p:spPr>
            <a:xfrm>
              <a:off x="4721413" y="3121950"/>
              <a:ext cx="23250" cy="8650"/>
            </a:xfrm>
            <a:custGeom>
              <a:rect b="b" l="l" r="r" t="t"/>
              <a:pathLst>
                <a:path extrusionOk="0" h="346" w="930">
                  <a:moveTo>
                    <a:pt x="1" y="0"/>
                  </a:moveTo>
                  <a:lnTo>
                    <a:pt x="1" y="345"/>
                  </a:lnTo>
                  <a:lnTo>
                    <a:pt x="929" y="345"/>
                  </a:lnTo>
                  <a:lnTo>
                    <a:pt x="92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
            <p:cNvSpPr/>
            <p:nvPr/>
          </p:nvSpPr>
          <p:spPr>
            <a:xfrm>
              <a:off x="4571913" y="3206750"/>
              <a:ext cx="164825" cy="108400"/>
            </a:xfrm>
            <a:custGeom>
              <a:rect b="b" l="l" r="r" t="t"/>
              <a:pathLst>
                <a:path extrusionOk="0" h="4336" w="6593">
                  <a:moveTo>
                    <a:pt x="5998" y="0"/>
                  </a:moveTo>
                  <a:cubicBezTo>
                    <a:pt x="5900" y="0"/>
                    <a:pt x="5797" y="39"/>
                    <a:pt x="5707" y="132"/>
                  </a:cubicBezTo>
                  <a:lnTo>
                    <a:pt x="2576" y="3335"/>
                  </a:lnTo>
                  <a:lnTo>
                    <a:pt x="885" y="1633"/>
                  </a:lnTo>
                  <a:cubicBezTo>
                    <a:pt x="793" y="1541"/>
                    <a:pt x="691" y="1502"/>
                    <a:pt x="593" y="1502"/>
                  </a:cubicBezTo>
                  <a:cubicBezTo>
                    <a:pt x="272" y="1502"/>
                    <a:pt x="0" y="1915"/>
                    <a:pt x="301" y="2216"/>
                  </a:cubicBezTo>
                  <a:lnTo>
                    <a:pt x="2290" y="4204"/>
                  </a:lnTo>
                  <a:cubicBezTo>
                    <a:pt x="2365" y="4279"/>
                    <a:pt x="2459" y="4325"/>
                    <a:pt x="2555" y="4325"/>
                  </a:cubicBezTo>
                  <a:cubicBezTo>
                    <a:pt x="2566" y="4325"/>
                    <a:pt x="2577" y="4325"/>
                    <a:pt x="2587" y="4323"/>
                  </a:cubicBezTo>
                  <a:lnTo>
                    <a:pt x="2587" y="4323"/>
                  </a:lnTo>
                  <a:lnTo>
                    <a:pt x="2576" y="4335"/>
                  </a:lnTo>
                  <a:cubicBezTo>
                    <a:pt x="2695" y="4335"/>
                    <a:pt x="2802" y="4288"/>
                    <a:pt x="2873" y="4204"/>
                  </a:cubicBezTo>
                  <a:lnTo>
                    <a:pt x="6302" y="704"/>
                  </a:lnTo>
                  <a:cubicBezTo>
                    <a:pt x="6593" y="404"/>
                    <a:pt x="6315" y="0"/>
                    <a:pt x="59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9"/>
            <p:cNvSpPr/>
            <p:nvPr/>
          </p:nvSpPr>
          <p:spPr>
            <a:xfrm>
              <a:off x="4569413" y="3199650"/>
              <a:ext cx="164925" cy="108350"/>
            </a:xfrm>
            <a:custGeom>
              <a:rect b="b" l="l" r="r" t="t"/>
              <a:pathLst>
                <a:path extrusionOk="0" h="4334" w="6597">
                  <a:moveTo>
                    <a:pt x="5993" y="0"/>
                  </a:moveTo>
                  <a:cubicBezTo>
                    <a:pt x="5895" y="0"/>
                    <a:pt x="5792" y="39"/>
                    <a:pt x="5700" y="131"/>
                  </a:cubicBezTo>
                  <a:lnTo>
                    <a:pt x="2580" y="3333"/>
                  </a:lnTo>
                  <a:lnTo>
                    <a:pt x="878" y="1631"/>
                  </a:lnTo>
                  <a:cubicBezTo>
                    <a:pt x="790" y="1543"/>
                    <a:pt x="692" y="1507"/>
                    <a:pt x="598" y="1507"/>
                  </a:cubicBezTo>
                  <a:cubicBezTo>
                    <a:pt x="280" y="1507"/>
                    <a:pt x="1" y="1921"/>
                    <a:pt x="294" y="2214"/>
                  </a:cubicBezTo>
                  <a:lnTo>
                    <a:pt x="2295" y="4215"/>
                  </a:lnTo>
                  <a:cubicBezTo>
                    <a:pt x="2365" y="4285"/>
                    <a:pt x="2469" y="4332"/>
                    <a:pt x="2586" y="4334"/>
                  </a:cubicBezTo>
                  <a:lnTo>
                    <a:pt x="2586" y="4334"/>
                  </a:lnTo>
                  <a:cubicBezTo>
                    <a:pt x="2691" y="4332"/>
                    <a:pt x="2796" y="4285"/>
                    <a:pt x="2878" y="4215"/>
                  </a:cubicBezTo>
                  <a:lnTo>
                    <a:pt x="6295" y="714"/>
                  </a:lnTo>
                  <a:cubicBezTo>
                    <a:pt x="6596" y="413"/>
                    <a:pt x="6317" y="0"/>
                    <a:pt x="5993" y="0"/>
                  </a:cubicBezTo>
                  <a:close/>
                  <a:moveTo>
                    <a:pt x="2586" y="4334"/>
                  </a:moveTo>
                  <a:lnTo>
                    <a:pt x="2586" y="4334"/>
                  </a:lnTo>
                  <a:cubicBezTo>
                    <a:pt x="2584" y="4334"/>
                    <a:pt x="2582" y="4334"/>
                    <a:pt x="2580" y="4334"/>
                  </a:cubicBezTo>
                  <a:lnTo>
                    <a:pt x="2592" y="4334"/>
                  </a:lnTo>
                  <a:cubicBezTo>
                    <a:pt x="2590" y="4334"/>
                    <a:pt x="2588" y="4334"/>
                    <a:pt x="2586" y="4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30"/>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United State’s</a:t>
            </a:r>
            <a:r>
              <a:rPr lang="en"/>
              <a:t> Security Response Posture</a:t>
            </a:r>
            <a:endParaRPr/>
          </a:p>
        </p:txBody>
      </p:sp>
      <p:grpSp>
        <p:nvGrpSpPr>
          <p:cNvPr id="1147" name="Google Shape;1147;p30"/>
          <p:cNvGrpSpPr/>
          <p:nvPr/>
        </p:nvGrpSpPr>
        <p:grpSpPr>
          <a:xfrm>
            <a:off x="520125" y="1463225"/>
            <a:ext cx="2220087" cy="3337425"/>
            <a:chOff x="520125" y="1463225"/>
            <a:chExt cx="2220087" cy="3337425"/>
          </a:xfrm>
        </p:grpSpPr>
        <p:grpSp>
          <p:nvGrpSpPr>
            <p:cNvPr id="1148" name="Google Shape;1148;p30"/>
            <p:cNvGrpSpPr/>
            <p:nvPr/>
          </p:nvGrpSpPr>
          <p:grpSpPr>
            <a:xfrm>
              <a:off x="763050" y="1463225"/>
              <a:ext cx="1686038" cy="3337413"/>
              <a:chOff x="763050" y="1463225"/>
              <a:chExt cx="1686038" cy="3337413"/>
            </a:xfrm>
          </p:grpSpPr>
          <p:sp>
            <p:nvSpPr>
              <p:cNvPr id="1149" name="Google Shape;1149;p30"/>
              <p:cNvSpPr/>
              <p:nvPr/>
            </p:nvSpPr>
            <p:spPr>
              <a:xfrm>
                <a:off x="763050" y="1463225"/>
                <a:ext cx="1686038" cy="3337413"/>
              </a:xfrm>
              <a:custGeom>
                <a:rect b="b" l="l" r="r" t="t"/>
                <a:pathLst>
                  <a:path extrusionOk="0" h="58377" w="47185">
                    <a:moveTo>
                      <a:pt x="0" y="1"/>
                    </a:moveTo>
                    <a:lnTo>
                      <a:pt x="0" y="58377"/>
                    </a:lnTo>
                    <a:lnTo>
                      <a:pt x="47185" y="58377"/>
                    </a:lnTo>
                    <a:lnTo>
                      <a:pt x="47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0" name="Google Shape;1150;p30"/>
              <p:cNvGrpSpPr/>
              <p:nvPr/>
            </p:nvGrpSpPr>
            <p:grpSpPr>
              <a:xfrm>
                <a:off x="927263" y="1675940"/>
                <a:ext cx="1357192" cy="1530350"/>
                <a:chOff x="927263" y="1675940"/>
                <a:chExt cx="1357192" cy="1530350"/>
              </a:xfrm>
            </p:grpSpPr>
            <p:sp>
              <p:nvSpPr>
                <p:cNvPr id="1151" name="Google Shape;1151;p30"/>
                <p:cNvSpPr/>
                <p:nvPr/>
              </p:nvSpPr>
              <p:spPr>
                <a:xfrm>
                  <a:off x="927263" y="1675940"/>
                  <a:ext cx="1357192" cy="1357192"/>
                </a:xfrm>
                <a:custGeom>
                  <a:rect b="b" l="l" r="r" t="t"/>
                  <a:pathLst>
                    <a:path extrusionOk="0" h="37982" w="37982">
                      <a:moveTo>
                        <a:pt x="37981" y="18991"/>
                      </a:moveTo>
                      <a:cubicBezTo>
                        <a:pt x="37981" y="29469"/>
                        <a:pt x="29480" y="37982"/>
                        <a:pt x="18991" y="37982"/>
                      </a:cubicBezTo>
                      <a:cubicBezTo>
                        <a:pt x="8501" y="37982"/>
                        <a:pt x="0" y="29469"/>
                        <a:pt x="0" y="18991"/>
                      </a:cubicBezTo>
                      <a:cubicBezTo>
                        <a:pt x="0" y="8502"/>
                        <a:pt x="8501" y="1"/>
                        <a:pt x="18991" y="1"/>
                      </a:cubicBezTo>
                      <a:cubicBezTo>
                        <a:pt x="29480" y="1"/>
                        <a:pt x="37981" y="8502"/>
                        <a:pt x="37981" y="18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0"/>
                <p:cNvSpPr/>
                <p:nvPr/>
              </p:nvSpPr>
              <p:spPr>
                <a:xfrm>
                  <a:off x="1288875" y="2040982"/>
                  <a:ext cx="764533" cy="1165308"/>
                </a:xfrm>
                <a:custGeom>
                  <a:rect b="b" l="l" r="r" t="t"/>
                  <a:pathLst>
                    <a:path extrusionOk="0" h="32612" w="21396">
                      <a:moveTo>
                        <a:pt x="0" y="0"/>
                      </a:moveTo>
                      <a:lnTo>
                        <a:pt x="0" y="32611"/>
                      </a:lnTo>
                      <a:lnTo>
                        <a:pt x="21396" y="32611"/>
                      </a:lnTo>
                      <a:lnTo>
                        <a:pt x="213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0"/>
                <p:cNvSpPr/>
                <p:nvPr/>
              </p:nvSpPr>
              <p:spPr>
                <a:xfrm>
                  <a:off x="1231453" y="1974198"/>
                  <a:ext cx="764533" cy="1165308"/>
                </a:xfrm>
                <a:custGeom>
                  <a:rect b="b" l="l" r="r" t="t"/>
                  <a:pathLst>
                    <a:path extrusionOk="0" h="32612" w="21396">
                      <a:moveTo>
                        <a:pt x="0" y="0"/>
                      </a:moveTo>
                      <a:lnTo>
                        <a:pt x="0" y="32611"/>
                      </a:lnTo>
                      <a:lnTo>
                        <a:pt x="21396" y="32611"/>
                      </a:lnTo>
                      <a:lnTo>
                        <a:pt x="213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0"/>
                <p:cNvSpPr/>
                <p:nvPr/>
              </p:nvSpPr>
              <p:spPr>
                <a:xfrm>
                  <a:off x="1655596" y="2046091"/>
                  <a:ext cx="298259" cy="31945"/>
                </a:xfrm>
                <a:custGeom>
                  <a:rect b="b" l="l" r="r" t="t"/>
                  <a:pathLst>
                    <a:path extrusionOk="0" h="894" w="8347">
                      <a:moveTo>
                        <a:pt x="1" y="0"/>
                      </a:moveTo>
                      <a:lnTo>
                        <a:pt x="8347" y="0"/>
                      </a:lnTo>
                      <a:lnTo>
                        <a:pt x="8347" y="893"/>
                      </a:lnTo>
                      <a:lnTo>
                        <a:pt x="1" y="89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0"/>
                <p:cNvSpPr/>
                <p:nvPr/>
              </p:nvSpPr>
              <p:spPr>
                <a:xfrm>
                  <a:off x="1655596" y="2140961"/>
                  <a:ext cx="298259" cy="31945"/>
                </a:xfrm>
                <a:custGeom>
                  <a:rect b="b" l="l" r="r" t="t"/>
                  <a:pathLst>
                    <a:path extrusionOk="0" h="894" w="8347">
                      <a:moveTo>
                        <a:pt x="1" y="0"/>
                      </a:moveTo>
                      <a:lnTo>
                        <a:pt x="8347" y="0"/>
                      </a:lnTo>
                      <a:lnTo>
                        <a:pt x="8347" y="893"/>
                      </a:lnTo>
                      <a:lnTo>
                        <a:pt x="1" y="89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0"/>
                <p:cNvSpPr/>
                <p:nvPr/>
              </p:nvSpPr>
              <p:spPr>
                <a:xfrm>
                  <a:off x="1655596" y="2236259"/>
                  <a:ext cx="298259" cy="31945"/>
                </a:xfrm>
                <a:custGeom>
                  <a:rect b="b" l="l" r="r" t="t"/>
                  <a:pathLst>
                    <a:path extrusionOk="0" h="894" w="8347">
                      <a:moveTo>
                        <a:pt x="1" y="0"/>
                      </a:moveTo>
                      <a:lnTo>
                        <a:pt x="8347" y="0"/>
                      </a:lnTo>
                      <a:lnTo>
                        <a:pt x="8347" y="893"/>
                      </a:lnTo>
                      <a:lnTo>
                        <a:pt x="1" y="89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0"/>
                <p:cNvSpPr/>
                <p:nvPr/>
              </p:nvSpPr>
              <p:spPr>
                <a:xfrm>
                  <a:off x="1655596" y="2331557"/>
                  <a:ext cx="298259" cy="31945"/>
                </a:xfrm>
                <a:custGeom>
                  <a:rect b="b" l="l" r="r" t="t"/>
                  <a:pathLst>
                    <a:path extrusionOk="0" h="894" w="8347">
                      <a:moveTo>
                        <a:pt x="1" y="0"/>
                      </a:moveTo>
                      <a:lnTo>
                        <a:pt x="8347" y="0"/>
                      </a:lnTo>
                      <a:lnTo>
                        <a:pt x="8347" y="893"/>
                      </a:lnTo>
                      <a:lnTo>
                        <a:pt x="1" y="89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0"/>
                <p:cNvSpPr/>
                <p:nvPr/>
              </p:nvSpPr>
              <p:spPr>
                <a:xfrm>
                  <a:off x="1362055" y="2580487"/>
                  <a:ext cx="533093" cy="78290"/>
                </a:xfrm>
                <a:custGeom>
                  <a:rect b="b" l="l" r="r" t="t"/>
                  <a:pathLst>
                    <a:path extrusionOk="0" h="2191" w="14919">
                      <a:moveTo>
                        <a:pt x="0" y="0"/>
                      </a:moveTo>
                      <a:lnTo>
                        <a:pt x="0" y="2191"/>
                      </a:lnTo>
                      <a:lnTo>
                        <a:pt x="14919" y="2191"/>
                      </a:lnTo>
                      <a:lnTo>
                        <a:pt x="149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0"/>
                <p:cNvSpPr/>
                <p:nvPr/>
              </p:nvSpPr>
              <p:spPr>
                <a:xfrm>
                  <a:off x="1363341" y="2528568"/>
                  <a:ext cx="244660" cy="25978"/>
                </a:xfrm>
                <a:custGeom>
                  <a:rect b="b" l="l" r="r" t="t"/>
                  <a:pathLst>
                    <a:path extrusionOk="0" h="727" w="6847">
                      <a:moveTo>
                        <a:pt x="0" y="1"/>
                      </a:moveTo>
                      <a:lnTo>
                        <a:pt x="0" y="727"/>
                      </a:lnTo>
                      <a:lnTo>
                        <a:pt x="6846" y="727"/>
                      </a:lnTo>
                      <a:lnTo>
                        <a:pt x="68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0"/>
                <p:cNvSpPr/>
                <p:nvPr/>
              </p:nvSpPr>
              <p:spPr>
                <a:xfrm>
                  <a:off x="1362055" y="2767653"/>
                  <a:ext cx="533093" cy="78326"/>
                </a:xfrm>
                <a:custGeom>
                  <a:rect b="b" l="l" r="r" t="t"/>
                  <a:pathLst>
                    <a:path extrusionOk="0" h="2192" w="14919">
                      <a:moveTo>
                        <a:pt x="0" y="1"/>
                      </a:moveTo>
                      <a:lnTo>
                        <a:pt x="0" y="2192"/>
                      </a:lnTo>
                      <a:lnTo>
                        <a:pt x="14919" y="2192"/>
                      </a:lnTo>
                      <a:lnTo>
                        <a:pt x="149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0"/>
                <p:cNvSpPr/>
                <p:nvPr/>
              </p:nvSpPr>
              <p:spPr>
                <a:xfrm>
                  <a:off x="1363341" y="2716199"/>
                  <a:ext cx="244660" cy="25978"/>
                </a:xfrm>
                <a:custGeom>
                  <a:rect b="b" l="l" r="r" t="t"/>
                  <a:pathLst>
                    <a:path extrusionOk="0" h="727" w="6847">
                      <a:moveTo>
                        <a:pt x="0" y="0"/>
                      </a:moveTo>
                      <a:lnTo>
                        <a:pt x="0" y="727"/>
                      </a:lnTo>
                      <a:lnTo>
                        <a:pt x="6846" y="727"/>
                      </a:lnTo>
                      <a:lnTo>
                        <a:pt x="68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0"/>
                <p:cNvSpPr/>
                <p:nvPr/>
              </p:nvSpPr>
              <p:spPr>
                <a:xfrm>
                  <a:off x="1469681" y="2791058"/>
                  <a:ext cx="31945" cy="31945"/>
                </a:xfrm>
                <a:custGeom>
                  <a:rect b="b" l="l" r="r" t="t"/>
                  <a:pathLst>
                    <a:path extrusionOk="0" h="894" w="894">
                      <a:moveTo>
                        <a:pt x="441" y="1"/>
                      </a:moveTo>
                      <a:cubicBezTo>
                        <a:pt x="203" y="1"/>
                        <a:pt x="1" y="203"/>
                        <a:pt x="1" y="441"/>
                      </a:cubicBezTo>
                      <a:cubicBezTo>
                        <a:pt x="1" y="691"/>
                        <a:pt x="203" y="894"/>
                        <a:pt x="441" y="894"/>
                      </a:cubicBezTo>
                      <a:cubicBezTo>
                        <a:pt x="691" y="894"/>
                        <a:pt x="894" y="691"/>
                        <a:pt x="894" y="441"/>
                      </a:cubicBezTo>
                      <a:cubicBezTo>
                        <a:pt x="894" y="203"/>
                        <a:pt x="691" y="1"/>
                        <a:pt x="4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0"/>
                <p:cNvSpPr/>
                <p:nvPr/>
              </p:nvSpPr>
              <p:spPr>
                <a:xfrm>
                  <a:off x="1564550" y="2791058"/>
                  <a:ext cx="31945" cy="31945"/>
                </a:xfrm>
                <a:custGeom>
                  <a:rect b="b" l="l" r="r" t="t"/>
                  <a:pathLst>
                    <a:path extrusionOk="0" h="894" w="894">
                      <a:moveTo>
                        <a:pt x="453" y="1"/>
                      </a:moveTo>
                      <a:cubicBezTo>
                        <a:pt x="203" y="1"/>
                        <a:pt x="1" y="203"/>
                        <a:pt x="1" y="441"/>
                      </a:cubicBezTo>
                      <a:cubicBezTo>
                        <a:pt x="1" y="691"/>
                        <a:pt x="203" y="894"/>
                        <a:pt x="453" y="894"/>
                      </a:cubicBezTo>
                      <a:cubicBezTo>
                        <a:pt x="703" y="894"/>
                        <a:pt x="894" y="691"/>
                        <a:pt x="894" y="441"/>
                      </a:cubicBezTo>
                      <a:cubicBezTo>
                        <a:pt x="894" y="203"/>
                        <a:pt x="703" y="1"/>
                        <a:pt x="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0"/>
                <p:cNvSpPr/>
                <p:nvPr/>
              </p:nvSpPr>
              <p:spPr>
                <a:xfrm>
                  <a:off x="1660277" y="2791058"/>
                  <a:ext cx="31945" cy="31945"/>
                </a:xfrm>
                <a:custGeom>
                  <a:rect b="b" l="l" r="r" t="t"/>
                  <a:pathLst>
                    <a:path extrusionOk="0" h="894" w="894">
                      <a:moveTo>
                        <a:pt x="453" y="1"/>
                      </a:moveTo>
                      <a:cubicBezTo>
                        <a:pt x="203" y="1"/>
                        <a:pt x="1" y="203"/>
                        <a:pt x="1" y="441"/>
                      </a:cubicBezTo>
                      <a:cubicBezTo>
                        <a:pt x="1" y="691"/>
                        <a:pt x="203" y="894"/>
                        <a:pt x="453" y="894"/>
                      </a:cubicBezTo>
                      <a:cubicBezTo>
                        <a:pt x="703" y="894"/>
                        <a:pt x="894" y="691"/>
                        <a:pt x="894" y="441"/>
                      </a:cubicBezTo>
                      <a:cubicBezTo>
                        <a:pt x="894" y="203"/>
                        <a:pt x="703" y="1"/>
                        <a:pt x="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0"/>
                <p:cNvSpPr/>
                <p:nvPr/>
              </p:nvSpPr>
              <p:spPr>
                <a:xfrm>
                  <a:off x="1755575" y="2791058"/>
                  <a:ext cx="31945" cy="31945"/>
                </a:xfrm>
                <a:custGeom>
                  <a:rect b="b" l="l" r="r" t="t"/>
                  <a:pathLst>
                    <a:path extrusionOk="0" h="894" w="894">
                      <a:moveTo>
                        <a:pt x="453" y="1"/>
                      </a:moveTo>
                      <a:cubicBezTo>
                        <a:pt x="203" y="1"/>
                        <a:pt x="1" y="203"/>
                        <a:pt x="1" y="441"/>
                      </a:cubicBezTo>
                      <a:cubicBezTo>
                        <a:pt x="1" y="691"/>
                        <a:pt x="203" y="894"/>
                        <a:pt x="453" y="894"/>
                      </a:cubicBezTo>
                      <a:cubicBezTo>
                        <a:pt x="691" y="894"/>
                        <a:pt x="894" y="691"/>
                        <a:pt x="894" y="441"/>
                      </a:cubicBezTo>
                      <a:cubicBezTo>
                        <a:pt x="894" y="203"/>
                        <a:pt x="691" y="1"/>
                        <a:pt x="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0"/>
                <p:cNvSpPr/>
                <p:nvPr/>
              </p:nvSpPr>
              <p:spPr>
                <a:xfrm>
                  <a:off x="1497338" y="2896576"/>
                  <a:ext cx="232762" cy="60031"/>
                </a:xfrm>
                <a:custGeom>
                  <a:rect b="b" l="l" r="r" t="t"/>
                  <a:pathLst>
                    <a:path extrusionOk="0" h="1680" w="6514">
                      <a:moveTo>
                        <a:pt x="1" y="1"/>
                      </a:moveTo>
                      <a:lnTo>
                        <a:pt x="6513" y="1"/>
                      </a:lnTo>
                      <a:lnTo>
                        <a:pt x="6513" y="1679"/>
                      </a:lnTo>
                      <a:lnTo>
                        <a:pt x="1" y="167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0"/>
                <p:cNvSpPr/>
                <p:nvPr/>
              </p:nvSpPr>
              <p:spPr>
                <a:xfrm>
                  <a:off x="1303347" y="2046091"/>
                  <a:ext cx="279964" cy="354002"/>
                </a:xfrm>
                <a:custGeom>
                  <a:rect b="b" l="l" r="r" t="t"/>
                  <a:pathLst>
                    <a:path extrusionOk="0" h="9907" w="7835">
                      <a:moveTo>
                        <a:pt x="0" y="0"/>
                      </a:moveTo>
                      <a:lnTo>
                        <a:pt x="7835" y="0"/>
                      </a:lnTo>
                      <a:lnTo>
                        <a:pt x="7835" y="9906"/>
                      </a:lnTo>
                      <a:lnTo>
                        <a:pt x="0" y="990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0"/>
                <p:cNvSpPr/>
                <p:nvPr/>
              </p:nvSpPr>
              <p:spPr>
                <a:xfrm>
                  <a:off x="1381636" y="2133278"/>
                  <a:ext cx="123813" cy="123420"/>
                </a:xfrm>
                <a:custGeom>
                  <a:rect b="b" l="l" r="r" t="t"/>
                  <a:pathLst>
                    <a:path extrusionOk="0" h="3454" w="3465">
                      <a:moveTo>
                        <a:pt x="1738" y="1"/>
                      </a:moveTo>
                      <a:cubicBezTo>
                        <a:pt x="774" y="1"/>
                        <a:pt x="0" y="763"/>
                        <a:pt x="0" y="1727"/>
                      </a:cubicBezTo>
                      <a:cubicBezTo>
                        <a:pt x="0" y="2680"/>
                        <a:pt x="774" y="3454"/>
                        <a:pt x="1738" y="3454"/>
                      </a:cubicBezTo>
                      <a:cubicBezTo>
                        <a:pt x="2691" y="3454"/>
                        <a:pt x="3465" y="2680"/>
                        <a:pt x="3465" y="1727"/>
                      </a:cubicBezTo>
                      <a:cubicBezTo>
                        <a:pt x="3465" y="763"/>
                        <a:pt x="2691"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0"/>
                <p:cNvSpPr/>
                <p:nvPr/>
              </p:nvSpPr>
              <p:spPr>
                <a:xfrm>
                  <a:off x="1322499" y="2277101"/>
                  <a:ext cx="241659" cy="194885"/>
                </a:xfrm>
                <a:custGeom>
                  <a:rect b="b" l="l" r="r" t="t"/>
                  <a:pathLst>
                    <a:path extrusionOk="0" h="5454" w="6763">
                      <a:moveTo>
                        <a:pt x="2715" y="0"/>
                      </a:moveTo>
                      <a:cubicBezTo>
                        <a:pt x="1215" y="0"/>
                        <a:pt x="0" y="1227"/>
                        <a:pt x="0" y="2727"/>
                      </a:cubicBezTo>
                      <a:cubicBezTo>
                        <a:pt x="0" y="4227"/>
                        <a:pt x="1215" y="5453"/>
                        <a:pt x="2715" y="5453"/>
                      </a:cubicBezTo>
                      <a:lnTo>
                        <a:pt x="4048" y="5453"/>
                      </a:lnTo>
                      <a:cubicBezTo>
                        <a:pt x="5548" y="5453"/>
                        <a:pt x="6763" y="4227"/>
                        <a:pt x="6763" y="2727"/>
                      </a:cubicBezTo>
                      <a:cubicBezTo>
                        <a:pt x="6763" y="1227"/>
                        <a:pt x="5548" y="0"/>
                        <a:pt x="40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0"/>
                <p:cNvSpPr/>
                <p:nvPr/>
              </p:nvSpPr>
              <p:spPr>
                <a:xfrm>
                  <a:off x="1915978" y="2448974"/>
                  <a:ext cx="333134" cy="593088"/>
                </a:xfrm>
                <a:custGeom>
                  <a:rect b="b" l="l" r="r" t="t"/>
                  <a:pathLst>
                    <a:path extrusionOk="0" h="16598" w="9323">
                      <a:moveTo>
                        <a:pt x="5430" y="881"/>
                      </a:moveTo>
                      <a:cubicBezTo>
                        <a:pt x="6156" y="881"/>
                        <a:pt x="6751" y="1477"/>
                        <a:pt x="6751" y="2203"/>
                      </a:cubicBezTo>
                      <a:lnTo>
                        <a:pt x="6751" y="7037"/>
                      </a:lnTo>
                      <a:lnTo>
                        <a:pt x="2572" y="7037"/>
                      </a:lnTo>
                      <a:lnTo>
                        <a:pt x="2572" y="2203"/>
                      </a:lnTo>
                      <a:cubicBezTo>
                        <a:pt x="2572" y="1477"/>
                        <a:pt x="3167" y="881"/>
                        <a:pt x="3894" y="881"/>
                      </a:cubicBezTo>
                      <a:close/>
                      <a:moveTo>
                        <a:pt x="3894" y="0"/>
                      </a:moveTo>
                      <a:cubicBezTo>
                        <a:pt x="2691" y="0"/>
                        <a:pt x="1691" y="989"/>
                        <a:pt x="1691" y="2203"/>
                      </a:cubicBezTo>
                      <a:lnTo>
                        <a:pt x="1691" y="7037"/>
                      </a:lnTo>
                      <a:cubicBezTo>
                        <a:pt x="750" y="7073"/>
                        <a:pt x="0" y="7847"/>
                        <a:pt x="0" y="8799"/>
                      </a:cubicBezTo>
                      <a:lnTo>
                        <a:pt x="0" y="14836"/>
                      </a:lnTo>
                      <a:cubicBezTo>
                        <a:pt x="0" y="15812"/>
                        <a:pt x="786" y="16598"/>
                        <a:pt x="1751" y="16598"/>
                      </a:cubicBezTo>
                      <a:lnTo>
                        <a:pt x="7573" y="16598"/>
                      </a:lnTo>
                      <a:cubicBezTo>
                        <a:pt x="8537" y="16598"/>
                        <a:pt x="9323" y="15812"/>
                        <a:pt x="9323" y="14836"/>
                      </a:cubicBezTo>
                      <a:lnTo>
                        <a:pt x="9323" y="8799"/>
                      </a:lnTo>
                      <a:cubicBezTo>
                        <a:pt x="9323" y="7847"/>
                        <a:pt x="8573" y="7073"/>
                        <a:pt x="7632" y="7037"/>
                      </a:cubicBezTo>
                      <a:lnTo>
                        <a:pt x="7632" y="2203"/>
                      </a:lnTo>
                      <a:cubicBezTo>
                        <a:pt x="7632" y="1000"/>
                        <a:pt x="6644" y="0"/>
                        <a:pt x="54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0"/>
                <p:cNvSpPr/>
                <p:nvPr/>
              </p:nvSpPr>
              <p:spPr>
                <a:xfrm>
                  <a:off x="2022317" y="2779105"/>
                  <a:ext cx="119597" cy="172338"/>
                </a:xfrm>
                <a:custGeom>
                  <a:rect b="b" l="l" r="r" t="t"/>
                  <a:pathLst>
                    <a:path extrusionOk="0" h="4823" w="3347">
                      <a:moveTo>
                        <a:pt x="1680" y="1"/>
                      </a:moveTo>
                      <a:cubicBezTo>
                        <a:pt x="799" y="1"/>
                        <a:pt x="84" y="715"/>
                        <a:pt x="84" y="1596"/>
                      </a:cubicBezTo>
                      <a:cubicBezTo>
                        <a:pt x="84" y="2203"/>
                        <a:pt x="429" y="2727"/>
                        <a:pt x="918" y="3001"/>
                      </a:cubicBezTo>
                      <a:lnTo>
                        <a:pt x="1" y="4823"/>
                      </a:lnTo>
                      <a:lnTo>
                        <a:pt x="3347" y="4823"/>
                      </a:lnTo>
                      <a:lnTo>
                        <a:pt x="2418" y="3001"/>
                      </a:lnTo>
                      <a:cubicBezTo>
                        <a:pt x="2942" y="2727"/>
                        <a:pt x="3275" y="2203"/>
                        <a:pt x="3275" y="1596"/>
                      </a:cubicBezTo>
                      <a:cubicBezTo>
                        <a:pt x="3275" y="715"/>
                        <a:pt x="2561" y="1"/>
                        <a:pt x="16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2" name="Google Shape;1172;p30"/>
            <p:cNvGrpSpPr/>
            <p:nvPr/>
          </p:nvGrpSpPr>
          <p:grpSpPr>
            <a:xfrm>
              <a:off x="520125" y="3294275"/>
              <a:ext cx="2220087" cy="1506375"/>
              <a:chOff x="712199" y="3294275"/>
              <a:chExt cx="1780200" cy="1506375"/>
            </a:xfrm>
          </p:grpSpPr>
          <p:sp>
            <p:nvSpPr>
              <p:cNvPr id="1173" name="Google Shape;1173;p30"/>
              <p:cNvSpPr txBox="1"/>
              <p:nvPr/>
            </p:nvSpPr>
            <p:spPr>
              <a:xfrm>
                <a:off x="914408" y="3294275"/>
                <a:ext cx="1349400" cy="370500"/>
              </a:xfrm>
              <a:prstGeom prst="rect">
                <a:avLst/>
              </a:prstGeom>
              <a:noFill/>
              <a:ln>
                <a:noFill/>
              </a:ln>
            </p:spPr>
            <p:txBody>
              <a:bodyPr anchorCtr="0" anchor="ctr" bIns="91425" lIns="274300" spcFirstLastPara="1" rIns="274300" wrap="square" tIns="91425">
                <a:noAutofit/>
              </a:bodyPr>
              <a:lstStyle/>
              <a:p>
                <a:pPr indent="0" lvl="0" marL="0" rtl="0" algn="ctr">
                  <a:spcBef>
                    <a:spcPts val="0"/>
                  </a:spcBef>
                  <a:spcAft>
                    <a:spcPts val="0"/>
                  </a:spcAft>
                  <a:buNone/>
                </a:pPr>
                <a:r>
                  <a:rPr b="1" lang="en">
                    <a:latin typeface="Fira Sans"/>
                    <a:ea typeface="Fira Sans"/>
                    <a:cs typeface="Fira Sans"/>
                    <a:sym typeface="Fira Sans"/>
                  </a:rPr>
                  <a:t>U.S. Coast </a:t>
                </a:r>
                <a:r>
                  <a:rPr b="1" lang="en">
                    <a:latin typeface="Fira Sans"/>
                    <a:ea typeface="Fira Sans"/>
                    <a:cs typeface="Fira Sans"/>
                    <a:sym typeface="Fira Sans"/>
                  </a:rPr>
                  <a:t>Guard</a:t>
                </a:r>
                <a:endParaRPr b="1">
                  <a:solidFill>
                    <a:srgbClr val="000000"/>
                  </a:solidFill>
                  <a:latin typeface="Fira Sans"/>
                  <a:ea typeface="Fira Sans"/>
                  <a:cs typeface="Fira Sans"/>
                  <a:sym typeface="Fira Sans"/>
                </a:endParaRPr>
              </a:p>
            </p:txBody>
          </p:sp>
          <p:sp>
            <p:nvSpPr>
              <p:cNvPr id="1174" name="Google Shape;1174;p30"/>
              <p:cNvSpPr txBox="1"/>
              <p:nvPr/>
            </p:nvSpPr>
            <p:spPr>
              <a:xfrm>
                <a:off x="712199" y="3752750"/>
                <a:ext cx="1780200" cy="1047900"/>
              </a:xfrm>
              <a:prstGeom prst="rect">
                <a:avLst/>
              </a:prstGeom>
              <a:noFill/>
              <a:ln>
                <a:noFill/>
              </a:ln>
            </p:spPr>
            <p:txBody>
              <a:bodyPr anchorCtr="0" anchor="ctr" bIns="91425" lIns="274300" spcFirstLastPara="1" rIns="274300" wrap="square" tIns="91425">
                <a:noAutofit/>
              </a:bodyPr>
              <a:lstStyle/>
              <a:p>
                <a:pPr indent="0" lvl="0" marL="0" rtl="0" algn="ctr">
                  <a:spcBef>
                    <a:spcPts val="0"/>
                  </a:spcBef>
                  <a:spcAft>
                    <a:spcPts val="0"/>
                  </a:spcAft>
                  <a:buNone/>
                </a:pPr>
                <a:r>
                  <a:rPr lang="en" sz="1100">
                    <a:latin typeface="Fira Sans"/>
                    <a:ea typeface="Fira Sans"/>
                    <a:cs typeface="Fira Sans"/>
                    <a:sym typeface="Fira Sans"/>
                  </a:rPr>
                  <a:t>Now has control over the </a:t>
                </a:r>
                <a:r>
                  <a:rPr lang="en" sz="1100">
                    <a:latin typeface="Fira Sans"/>
                    <a:ea typeface="Fira Sans"/>
                    <a:cs typeface="Fira Sans"/>
                    <a:sym typeface="Fira Sans"/>
                  </a:rPr>
                  <a:t>movement</a:t>
                </a:r>
                <a:r>
                  <a:rPr lang="en" sz="1100">
                    <a:latin typeface="Fira Sans"/>
                    <a:ea typeface="Fira Sans"/>
                    <a:cs typeface="Fira Sans"/>
                    <a:sym typeface="Fira Sans"/>
                  </a:rPr>
                  <a:t> of vessels and must establish </a:t>
                </a:r>
                <a:r>
                  <a:rPr lang="en" sz="1100">
                    <a:latin typeface="Fira Sans"/>
                    <a:ea typeface="Fira Sans"/>
                    <a:cs typeface="Fira Sans"/>
                    <a:sym typeface="Fira Sans"/>
                  </a:rPr>
                  <a:t>minimum</a:t>
                </a:r>
                <a:r>
                  <a:rPr lang="en" sz="1100">
                    <a:latin typeface="Fira Sans"/>
                    <a:ea typeface="Fira Sans"/>
                    <a:cs typeface="Fira Sans"/>
                    <a:sym typeface="Fira Sans"/>
                  </a:rPr>
                  <a:t> cybersecurity requirements at ports</a:t>
                </a:r>
                <a:endParaRPr sz="1100">
                  <a:solidFill>
                    <a:srgbClr val="000000"/>
                  </a:solidFill>
                  <a:latin typeface="Fira Sans"/>
                  <a:ea typeface="Fira Sans"/>
                  <a:cs typeface="Fira Sans"/>
                  <a:sym typeface="Fira Sans"/>
                </a:endParaRPr>
              </a:p>
            </p:txBody>
          </p:sp>
        </p:grpSp>
      </p:grpSp>
      <p:grpSp>
        <p:nvGrpSpPr>
          <p:cNvPr id="1175" name="Google Shape;1175;p30"/>
          <p:cNvGrpSpPr/>
          <p:nvPr/>
        </p:nvGrpSpPr>
        <p:grpSpPr>
          <a:xfrm>
            <a:off x="2604300" y="1463225"/>
            <a:ext cx="1914000" cy="3337413"/>
            <a:chOff x="2604300" y="1463225"/>
            <a:chExt cx="1914000" cy="3337413"/>
          </a:xfrm>
        </p:grpSpPr>
        <p:grpSp>
          <p:nvGrpSpPr>
            <p:cNvPr id="1176" name="Google Shape;1176;p30"/>
            <p:cNvGrpSpPr/>
            <p:nvPr/>
          </p:nvGrpSpPr>
          <p:grpSpPr>
            <a:xfrm>
              <a:off x="2740048" y="1463225"/>
              <a:ext cx="1686503" cy="3337413"/>
              <a:chOff x="2740048" y="1463225"/>
              <a:chExt cx="1686503" cy="3337413"/>
            </a:xfrm>
          </p:grpSpPr>
          <p:sp>
            <p:nvSpPr>
              <p:cNvPr id="1177" name="Google Shape;1177;p30"/>
              <p:cNvSpPr/>
              <p:nvPr/>
            </p:nvSpPr>
            <p:spPr>
              <a:xfrm>
                <a:off x="2740048" y="1463225"/>
                <a:ext cx="1686503" cy="3337413"/>
              </a:xfrm>
              <a:custGeom>
                <a:rect b="b" l="l" r="r" t="t"/>
                <a:pathLst>
                  <a:path extrusionOk="0" h="58377" w="47198">
                    <a:moveTo>
                      <a:pt x="1" y="1"/>
                    </a:moveTo>
                    <a:lnTo>
                      <a:pt x="1" y="58377"/>
                    </a:lnTo>
                    <a:lnTo>
                      <a:pt x="47197" y="58377"/>
                    </a:lnTo>
                    <a:lnTo>
                      <a:pt x="471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8" name="Google Shape;1178;p30"/>
              <p:cNvGrpSpPr/>
              <p:nvPr/>
            </p:nvGrpSpPr>
            <p:grpSpPr>
              <a:xfrm>
                <a:off x="2904264" y="1675940"/>
                <a:ext cx="1357192" cy="1530350"/>
                <a:chOff x="2904264" y="1675940"/>
                <a:chExt cx="1357192" cy="1530350"/>
              </a:xfrm>
            </p:grpSpPr>
            <p:sp>
              <p:nvSpPr>
                <p:cNvPr id="1179" name="Google Shape;1179;p30"/>
                <p:cNvSpPr/>
                <p:nvPr/>
              </p:nvSpPr>
              <p:spPr>
                <a:xfrm>
                  <a:off x="2904264" y="1675940"/>
                  <a:ext cx="1357192" cy="1357192"/>
                </a:xfrm>
                <a:custGeom>
                  <a:rect b="b" l="l" r="r" t="t"/>
                  <a:pathLst>
                    <a:path extrusionOk="0" h="37982" w="37982">
                      <a:moveTo>
                        <a:pt x="37981" y="18991"/>
                      </a:moveTo>
                      <a:cubicBezTo>
                        <a:pt x="37981" y="29469"/>
                        <a:pt x="29480" y="37982"/>
                        <a:pt x="18991" y="37982"/>
                      </a:cubicBezTo>
                      <a:cubicBezTo>
                        <a:pt x="8502" y="37982"/>
                        <a:pt x="1" y="29469"/>
                        <a:pt x="1" y="18991"/>
                      </a:cubicBezTo>
                      <a:cubicBezTo>
                        <a:pt x="1" y="8502"/>
                        <a:pt x="8502" y="1"/>
                        <a:pt x="18991" y="1"/>
                      </a:cubicBezTo>
                      <a:cubicBezTo>
                        <a:pt x="29480" y="1"/>
                        <a:pt x="37981" y="8502"/>
                        <a:pt x="37981" y="189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0"/>
                <p:cNvSpPr/>
                <p:nvPr/>
              </p:nvSpPr>
              <p:spPr>
                <a:xfrm>
                  <a:off x="3265875" y="2040982"/>
                  <a:ext cx="764997" cy="1165308"/>
                </a:xfrm>
                <a:custGeom>
                  <a:rect b="b" l="l" r="r" t="t"/>
                  <a:pathLst>
                    <a:path extrusionOk="0" h="32612" w="21409">
                      <a:moveTo>
                        <a:pt x="1" y="0"/>
                      </a:moveTo>
                      <a:lnTo>
                        <a:pt x="1" y="32611"/>
                      </a:lnTo>
                      <a:lnTo>
                        <a:pt x="21408" y="32611"/>
                      </a:lnTo>
                      <a:lnTo>
                        <a:pt x="214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0"/>
                <p:cNvSpPr/>
                <p:nvPr/>
              </p:nvSpPr>
              <p:spPr>
                <a:xfrm>
                  <a:off x="3208453" y="1974198"/>
                  <a:ext cx="764961" cy="1165308"/>
                </a:xfrm>
                <a:custGeom>
                  <a:rect b="b" l="l" r="r" t="t"/>
                  <a:pathLst>
                    <a:path extrusionOk="0" h="32612" w="21408">
                      <a:moveTo>
                        <a:pt x="0" y="0"/>
                      </a:moveTo>
                      <a:lnTo>
                        <a:pt x="0" y="32611"/>
                      </a:lnTo>
                      <a:lnTo>
                        <a:pt x="21408" y="32611"/>
                      </a:lnTo>
                      <a:lnTo>
                        <a:pt x="214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0"/>
                <p:cNvSpPr/>
                <p:nvPr/>
              </p:nvSpPr>
              <p:spPr>
                <a:xfrm>
                  <a:off x="3208453" y="1974198"/>
                  <a:ext cx="764961" cy="129352"/>
                </a:xfrm>
                <a:custGeom>
                  <a:rect b="b" l="l" r="r" t="t"/>
                  <a:pathLst>
                    <a:path extrusionOk="0" h="3620" w="21408">
                      <a:moveTo>
                        <a:pt x="0" y="0"/>
                      </a:moveTo>
                      <a:lnTo>
                        <a:pt x="21408" y="0"/>
                      </a:lnTo>
                      <a:lnTo>
                        <a:pt x="21408" y="3620"/>
                      </a:lnTo>
                      <a:lnTo>
                        <a:pt x="0" y="362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0"/>
                <p:cNvSpPr/>
                <p:nvPr/>
              </p:nvSpPr>
              <p:spPr>
                <a:xfrm>
                  <a:off x="3259943" y="2018863"/>
                  <a:ext cx="41700" cy="41307"/>
                </a:xfrm>
                <a:custGeom>
                  <a:rect b="b" l="l" r="r" t="t"/>
                  <a:pathLst>
                    <a:path extrusionOk="0" h="1156" w="1167">
                      <a:moveTo>
                        <a:pt x="584" y="0"/>
                      </a:moveTo>
                      <a:cubicBezTo>
                        <a:pt x="262" y="0"/>
                        <a:pt x="0" y="262"/>
                        <a:pt x="0" y="572"/>
                      </a:cubicBezTo>
                      <a:cubicBezTo>
                        <a:pt x="0" y="893"/>
                        <a:pt x="262" y="1155"/>
                        <a:pt x="584" y="1155"/>
                      </a:cubicBezTo>
                      <a:cubicBezTo>
                        <a:pt x="905" y="1155"/>
                        <a:pt x="1167" y="893"/>
                        <a:pt x="1167" y="572"/>
                      </a:cubicBezTo>
                      <a:cubicBezTo>
                        <a:pt x="1167" y="262"/>
                        <a:pt x="905"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0"/>
                <p:cNvSpPr/>
                <p:nvPr/>
              </p:nvSpPr>
              <p:spPr>
                <a:xfrm>
                  <a:off x="3350132" y="2018863"/>
                  <a:ext cx="41307" cy="41307"/>
                </a:xfrm>
                <a:custGeom>
                  <a:rect b="b" l="l" r="r" t="t"/>
                  <a:pathLst>
                    <a:path extrusionOk="0" h="1156" w="1156">
                      <a:moveTo>
                        <a:pt x="584" y="0"/>
                      </a:moveTo>
                      <a:cubicBezTo>
                        <a:pt x="262" y="0"/>
                        <a:pt x="0" y="262"/>
                        <a:pt x="0" y="572"/>
                      </a:cubicBezTo>
                      <a:cubicBezTo>
                        <a:pt x="0" y="893"/>
                        <a:pt x="262" y="1155"/>
                        <a:pt x="584" y="1155"/>
                      </a:cubicBezTo>
                      <a:cubicBezTo>
                        <a:pt x="893" y="1155"/>
                        <a:pt x="1155" y="893"/>
                        <a:pt x="1155" y="572"/>
                      </a:cubicBezTo>
                      <a:cubicBezTo>
                        <a:pt x="1155" y="262"/>
                        <a:pt x="893"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0"/>
                <p:cNvSpPr/>
                <p:nvPr/>
              </p:nvSpPr>
              <p:spPr>
                <a:xfrm>
                  <a:off x="3439892" y="2018863"/>
                  <a:ext cx="41307" cy="41307"/>
                </a:xfrm>
                <a:custGeom>
                  <a:rect b="b" l="l" r="r" t="t"/>
                  <a:pathLst>
                    <a:path extrusionOk="0" h="1156" w="1156">
                      <a:moveTo>
                        <a:pt x="584" y="0"/>
                      </a:moveTo>
                      <a:cubicBezTo>
                        <a:pt x="262" y="0"/>
                        <a:pt x="0" y="262"/>
                        <a:pt x="0" y="572"/>
                      </a:cubicBezTo>
                      <a:cubicBezTo>
                        <a:pt x="0" y="893"/>
                        <a:pt x="262" y="1155"/>
                        <a:pt x="584" y="1155"/>
                      </a:cubicBezTo>
                      <a:cubicBezTo>
                        <a:pt x="905" y="1155"/>
                        <a:pt x="1155" y="893"/>
                        <a:pt x="1155" y="572"/>
                      </a:cubicBezTo>
                      <a:cubicBezTo>
                        <a:pt x="1155" y="262"/>
                        <a:pt x="905"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0"/>
                <p:cNvSpPr/>
                <p:nvPr/>
              </p:nvSpPr>
              <p:spPr>
                <a:xfrm>
                  <a:off x="3286314" y="2176693"/>
                  <a:ext cx="280393" cy="354431"/>
                </a:xfrm>
                <a:custGeom>
                  <a:rect b="b" l="l" r="r" t="t"/>
                  <a:pathLst>
                    <a:path extrusionOk="0" h="9919" w="7847">
                      <a:moveTo>
                        <a:pt x="0" y="0"/>
                      </a:moveTo>
                      <a:lnTo>
                        <a:pt x="7847" y="0"/>
                      </a:lnTo>
                      <a:lnTo>
                        <a:pt x="7847" y="9918"/>
                      </a:lnTo>
                      <a:lnTo>
                        <a:pt x="0" y="991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0"/>
                <p:cNvSpPr/>
                <p:nvPr/>
              </p:nvSpPr>
              <p:spPr>
                <a:xfrm>
                  <a:off x="3364997" y="2263916"/>
                  <a:ext cx="123420" cy="123384"/>
                </a:xfrm>
                <a:custGeom>
                  <a:rect b="b" l="l" r="r" t="t"/>
                  <a:pathLst>
                    <a:path extrusionOk="0" h="3453" w="3454">
                      <a:moveTo>
                        <a:pt x="1727" y="0"/>
                      </a:moveTo>
                      <a:cubicBezTo>
                        <a:pt x="775" y="0"/>
                        <a:pt x="1" y="774"/>
                        <a:pt x="1" y="1727"/>
                      </a:cubicBezTo>
                      <a:cubicBezTo>
                        <a:pt x="1" y="2679"/>
                        <a:pt x="775" y="3453"/>
                        <a:pt x="1727" y="3453"/>
                      </a:cubicBezTo>
                      <a:cubicBezTo>
                        <a:pt x="2680" y="3453"/>
                        <a:pt x="3454" y="2679"/>
                        <a:pt x="3454" y="1727"/>
                      </a:cubicBezTo>
                      <a:cubicBezTo>
                        <a:pt x="3454" y="774"/>
                        <a:pt x="2680" y="0"/>
                        <a:pt x="17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0"/>
                <p:cNvSpPr/>
                <p:nvPr/>
              </p:nvSpPr>
              <p:spPr>
                <a:xfrm>
                  <a:off x="3305466" y="2408560"/>
                  <a:ext cx="242088" cy="194885"/>
                </a:xfrm>
                <a:custGeom>
                  <a:rect b="b" l="l" r="r" t="t"/>
                  <a:pathLst>
                    <a:path extrusionOk="0" h="5454" w="6775">
                      <a:moveTo>
                        <a:pt x="2727" y="0"/>
                      </a:moveTo>
                      <a:cubicBezTo>
                        <a:pt x="1215" y="0"/>
                        <a:pt x="0" y="1227"/>
                        <a:pt x="0" y="2727"/>
                      </a:cubicBezTo>
                      <a:cubicBezTo>
                        <a:pt x="0" y="4227"/>
                        <a:pt x="1215" y="5453"/>
                        <a:pt x="2727" y="5453"/>
                      </a:cubicBezTo>
                      <a:lnTo>
                        <a:pt x="4048" y="5453"/>
                      </a:lnTo>
                      <a:cubicBezTo>
                        <a:pt x="5548" y="5453"/>
                        <a:pt x="6775" y="4227"/>
                        <a:pt x="6775" y="2727"/>
                      </a:cubicBezTo>
                      <a:cubicBezTo>
                        <a:pt x="6775" y="1227"/>
                        <a:pt x="5548" y="0"/>
                        <a:pt x="40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0"/>
                <p:cNvSpPr/>
                <p:nvPr/>
              </p:nvSpPr>
              <p:spPr>
                <a:xfrm>
                  <a:off x="3281204" y="2648932"/>
                  <a:ext cx="525446" cy="25978"/>
                </a:xfrm>
                <a:custGeom>
                  <a:rect b="b" l="l" r="r" t="t"/>
                  <a:pathLst>
                    <a:path extrusionOk="0" h="727" w="14705">
                      <a:moveTo>
                        <a:pt x="0" y="0"/>
                      </a:moveTo>
                      <a:lnTo>
                        <a:pt x="0" y="727"/>
                      </a:lnTo>
                      <a:lnTo>
                        <a:pt x="14705" y="727"/>
                      </a:lnTo>
                      <a:lnTo>
                        <a:pt x="147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0"/>
                <p:cNvSpPr/>
                <p:nvPr/>
              </p:nvSpPr>
              <p:spPr>
                <a:xfrm>
                  <a:off x="3835556" y="2603409"/>
                  <a:ext cx="91082" cy="83007"/>
                </a:xfrm>
                <a:custGeom>
                  <a:rect b="b" l="l" r="r" t="t"/>
                  <a:pathLst>
                    <a:path extrusionOk="0" h="2323" w="2549">
                      <a:moveTo>
                        <a:pt x="2251" y="0"/>
                      </a:moveTo>
                      <a:lnTo>
                        <a:pt x="762" y="1703"/>
                      </a:lnTo>
                      <a:lnTo>
                        <a:pt x="298" y="1155"/>
                      </a:lnTo>
                      <a:lnTo>
                        <a:pt x="0" y="1405"/>
                      </a:lnTo>
                      <a:lnTo>
                        <a:pt x="750" y="2322"/>
                      </a:lnTo>
                      <a:lnTo>
                        <a:pt x="2548" y="250"/>
                      </a:lnTo>
                      <a:lnTo>
                        <a:pt x="22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0"/>
                <p:cNvSpPr/>
                <p:nvPr/>
              </p:nvSpPr>
              <p:spPr>
                <a:xfrm>
                  <a:off x="3281204" y="2741229"/>
                  <a:ext cx="525446" cy="26442"/>
                </a:xfrm>
                <a:custGeom>
                  <a:rect b="b" l="l" r="r" t="t"/>
                  <a:pathLst>
                    <a:path extrusionOk="0" h="740" w="14705">
                      <a:moveTo>
                        <a:pt x="0" y="1"/>
                      </a:moveTo>
                      <a:lnTo>
                        <a:pt x="0" y="739"/>
                      </a:lnTo>
                      <a:lnTo>
                        <a:pt x="14705" y="739"/>
                      </a:lnTo>
                      <a:lnTo>
                        <a:pt x="14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0"/>
                <p:cNvSpPr/>
                <p:nvPr/>
              </p:nvSpPr>
              <p:spPr>
                <a:xfrm>
                  <a:off x="3835556" y="2695706"/>
                  <a:ext cx="91082" cy="83007"/>
                </a:xfrm>
                <a:custGeom>
                  <a:rect b="b" l="l" r="r" t="t"/>
                  <a:pathLst>
                    <a:path extrusionOk="0" h="2323" w="2549">
                      <a:moveTo>
                        <a:pt x="2251" y="1"/>
                      </a:moveTo>
                      <a:lnTo>
                        <a:pt x="762" y="1727"/>
                      </a:lnTo>
                      <a:lnTo>
                        <a:pt x="298" y="1168"/>
                      </a:lnTo>
                      <a:lnTo>
                        <a:pt x="0" y="1418"/>
                      </a:lnTo>
                      <a:lnTo>
                        <a:pt x="750" y="2323"/>
                      </a:lnTo>
                      <a:lnTo>
                        <a:pt x="2548" y="251"/>
                      </a:lnTo>
                      <a:lnTo>
                        <a:pt x="22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0"/>
                <p:cNvSpPr/>
                <p:nvPr/>
              </p:nvSpPr>
              <p:spPr>
                <a:xfrm>
                  <a:off x="3281204" y="2834419"/>
                  <a:ext cx="525446" cy="25978"/>
                </a:xfrm>
                <a:custGeom>
                  <a:rect b="b" l="l" r="r" t="t"/>
                  <a:pathLst>
                    <a:path extrusionOk="0" h="727" w="14705">
                      <a:moveTo>
                        <a:pt x="0" y="0"/>
                      </a:moveTo>
                      <a:lnTo>
                        <a:pt x="0" y="727"/>
                      </a:lnTo>
                      <a:lnTo>
                        <a:pt x="14705" y="727"/>
                      </a:lnTo>
                      <a:lnTo>
                        <a:pt x="147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0"/>
                <p:cNvSpPr/>
                <p:nvPr/>
              </p:nvSpPr>
              <p:spPr>
                <a:xfrm>
                  <a:off x="3835556" y="2788467"/>
                  <a:ext cx="91082" cy="83007"/>
                </a:xfrm>
                <a:custGeom>
                  <a:rect b="b" l="l" r="r" t="t"/>
                  <a:pathLst>
                    <a:path extrusionOk="0" h="2323" w="2549">
                      <a:moveTo>
                        <a:pt x="2251" y="1"/>
                      </a:moveTo>
                      <a:lnTo>
                        <a:pt x="762" y="1727"/>
                      </a:lnTo>
                      <a:lnTo>
                        <a:pt x="298" y="1155"/>
                      </a:lnTo>
                      <a:lnTo>
                        <a:pt x="0" y="1405"/>
                      </a:lnTo>
                      <a:lnTo>
                        <a:pt x="750" y="2322"/>
                      </a:lnTo>
                      <a:lnTo>
                        <a:pt x="2548" y="262"/>
                      </a:lnTo>
                      <a:lnTo>
                        <a:pt x="22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5" name="Google Shape;1195;p30"/>
            <p:cNvGrpSpPr/>
            <p:nvPr/>
          </p:nvGrpSpPr>
          <p:grpSpPr>
            <a:xfrm>
              <a:off x="2604300" y="3294275"/>
              <a:ext cx="1914000" cy="1387275"/>
              <a:chOff x="2604300" y="3294275"/>
              <a:chExt cx="1914000" cy="1387275"/>
            </a:xfrm>
          </p:grpSpPr>
          <p:sp>
            <p:nvSpPr>
              <p:cNvPr id="1196" name="Google Shape;1196;p30"/>
              <p:cNvSpPr txBox="1"/>
              <p:nvPr/>
            </p:nvSpPr>
            <p:spPr>
              <a:xfrm>
                <a:off x="2850124" y="3294275"/>
                <a:ext cx="1465500" cy="370500"/>
              </a:xfrm>
              <a:prstGeom prst="rect">
                <a:avLst/>
              </a:prstGeom>
              <a:noFill/>
              <a:ln>
                <a:noFill/>
              </a:ln>
            </p:spPr>
            <p:txBody>
              <a:bodyPr anchorCtr="0" anchor="ctr" bIns="91425" lIns="274300" spcFirstLastPara="1" rIns="274300" wrap="square" tIns="91425">
                <a:noAutofit/>
              </a:bodyPr>
              <a:lstStyle/>
              <a:p>
                <a:pPr indent="0" lvl="0" marL="0" rtl="0" algn="ctr">
                  <a:spcBef>
                    <a:spcPts val="0"/>
                  </a:spcBef>
                  <a:spcAft>
                    <a:spcPts val="0"/>
                  </a:spcAft>
                  <a:buNone/>
                </a:pPr>
                <a:r>
                  <a:rPr b="1" lang="en">
                    <a:latin typeface="Fira Sans"/>
                    <a:ea typeface="Fira Sans"/>
                    <a:cs typeface="Fira Sans"/>
                    <a:sym typeface="Fira Sans"/>
                  </a:rPr>
                  <a:t>Investment</a:t>
                </a:r>
                <a:endParaRPr b="1">
                  <a:solidFill>
                    <a:srgbClr val="000000"/>
                  </a:solidFill>
                  <a:latin typeface="Fira Sans"/>
                  <a:ea typeface="Fira Sans"/>
                  <a:cs typeface="Fira Sans"/>
                  <a:sym typeface="Fira Sans"/>
                </a:endParaRPr>
              </a:p>
            </p:txBody>
          </p:sp>
          <p:sp>
            <p:nvSpPr>
              <p:cNvPr id="1197" name="Google Shape;1197;p30"/>
              <p:cNvSpPr txBox="1"/>
              <p:nvPr/>
            </p:nvSpPr>
            <p:spPr>
              <a:xfrm>
                <a:off x="2604300" y="3752750"/>
                <a:ext cx="1914000" cy="928800"/>
              </a:xfrm>
              <a:prstGeom prst="rect">
                <a:avLst/>
              </a:prstGeom>
              <a:noFill/>
              <a:ln>
                <a:noFill/>
              </a:ln>
            </p:spPr>
            <p:txBody>
              <a:bodyPr anchorCtr="0" anchor="ctr" bIns="91425" lIns="274300" spcFirstLastPara="1" rIns="274300"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$20 billion to be invested in port infrastructure and $100 million invested </a:t>
                </a:r>
                <a:r>
                  <a:rPr lang="en" sz="1200">
                    <a:latin typeface="Fira Sans"/>
                    <a:ea typeface="Fira Sans"/>
                    <a:cs typeface="Fira Sans"/>
                    <a:sym typeface="Fira Sans"/>
                  </a:rPr>
                  <a:t>in</a:t>
                </a:r>
                <a:r>
                  <a:rPr lang="en" sz="1200">
                    <a:latin typeface="Fira Sans"/>
                    <a:ea typeface="Fira Sans"/>
                    <a:cs typeface="Fira Sans"/>
                    <a:sym typeface="Fira Sans"/>
                  </a:rPr>
                  <a:t> port security</a:t>
                </a:r>
                <a:endParaRPr sz="1200">
                  <a:solidFill>
                    <a:srgbClr val="000000"/>
                  </a:solidFill>
                  <a:latin typeface="Fira Sans"/>
                  <a:ea typeface="Fira Sans"/>
                  <a:cs typeface="Fira Sans"/>
                  <a:sym typeface="Fira Sans"/>
                </a:endParaRPr>
              </a:p>
            </p:txBody>
          </p:sp>
        </p:grpSp>
      </p:grpSp>
      <p:grpSp>
        <p:nvGrpSpPr>
          <p:cNvPr id="1198" name="Google Shape;1198;p30"/>
          <p:cNvGrpSpPr/>
          <p:nvPr/>
        </p:nvGrpSpPr>
        <p:grpSpPr>
          <a:xfrm>
            <a:off x="4416475" y="1463225"/>
            <a:ext cx="2220000" cy="3337575"/>
            <a:chOff x="4416475" y="1463225"/>
            <a:chExt cx="2220000" cy="3337575"/>
          </a:xfrm>
        </p:grpSpPr>
        <p:grpSp>
          <p:nvGrpSpPr>
            <p:cNvPr id="1199" name="Google Shape;1199;p30"/>
            <p:cNvGrpSpPr/>
            <p:nvPr/>
          </p:nvGrpSpPr>
          <p:grpSpPr>
            <a:xfrm>
              <a:off x="4717082" y="1463225"/>
              <a:ext cx="1686467" cy="3337413"/>
              <a:chOff x="4717082" y="1463225"/>
              <a:chExt cx="1686467" cy="3337413"/>
            </a:xfrm>
          </p:grpSpPr>
          <p:sp>
            <p:nvSpPr>
              <p:cNvPr id="1200" name="Google Shape;1200;p30"/>
              <p:cNvSpPr/>
              <p:nvPr/>
            </p:nvSpPr>
            <p:spPr>
              <a:xfrm>
                <a:off x="4717082" y="1463225"/>
                <a:ext cx="1686467" cy="3337413"/>
              </a:xfrm>
              <a:custGeom>
                <a:rect b="b" l="l" r="r" t="t"/>
                <a:pathLst>
                  <a:path extrusionOk="0" h="58377" w="47197">
                    <a:moveTo>
                      <a:pt x="0" y="1"/>
                    </a:moveTo>
                    <a:lnTo>
                      <a:pt x="0" y="58377"/>
                    </a:lnTo>
                    <a:lnTo>
                      <a:pt x="47196" y="58377"/>
                    </a:lnTo>
                    <a:lnTo>
                      <a:pt x="47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1" name="Google Shape;1201;p30"/>
              <p:cNvGrpSpPr/>
              <p:nvPr/>
            </p:nvGrpSpPr>
            <p:grpSpPr>
              <a:xfrm>
                <a:off x="4881692" y="1675940"/>
                <a:ext cx="1357192" cy="1530350"/>
                <a:chOff x="4881692" y="1675940"/>
                <a:chExt cx="1357192" cy="1530350"/>
              </a:xfrm>
            </p:grpSpPr>
            <p:sp>
              <p:nvSpPr>
                <p:cNvPr id="1202" name="Google Shape;1202;p30"/>
                <p:cNvSpPr/>
                <p:nvPr/>
              </p:nvSpPr>
              <p:spPr>
                <a:xfrm>
                  <a:off x="4881692" y="1675940"/>
                  <a:ext cx="1357192" cy="1357192"/>
                </a:xfrm>
                <a:custGeom>
                  <a:rect b="b" l="l" r="r" t="t"/>
                  <a:pathLst>
                    <a:path extrusionOk="0" h="37982" w="37982">
                      <a:moveTo>
                        <a:pt x="37982" y="18991"/>
                      </a:moveTo>
                      <a:cubicBezTo>
                        <a:pt x="37982" y="29469"/>
                        <a:pt x="29481" y="37982"/>
                        <a:pt x="18991" y="37982"/>
                      </a:cubicBezTo>
                      <a:cubicBezTo>
                        <a:pt x="8502" y="37982"/>
                        <a:pt x="1" y="29469"/>
                        <a:pt x="1" y="18991"/>
                      </a:cubicBezTo>
                      <a:cubicBezTo>
                        <a:pt x="1" y="8502"/>
                        <a:pt x="8502" y="1"/>
                        <a:pt x="18991" y="1"/>
                      </a:cubicBezTo>
                      <a:cubicBezTo>
                        <a:pt x="29481" y="1"/>
                        <a:pt x="37982" y="8502"/>
                        <a:pt x="37982" y="189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0"/>
                <p:cNvSpPr/>
                <p:nvPr/>
              </p:nvSpPr>
              <p:spPr>
                <a:xfrm>
                  <a:off x="5243340" y="2040982"/>
                  <a:ext cx="764533" cy="1165308"/>
                </a:xfrm>
                <a:custGeom>
                  <a:rect b="b" l="l" r="r" t="t"/>
                  <a:pathLst>
                    <a:path extrusionOk="0" h="32612" w="21396">
                      <a:moveTo>
                        <a:pt x="0" y="0"/>
                      </a:moveTo>
                      <a:lnTo>
                        <a:pt x="0" y="32611"/>
                      </a:lnTo>
                      <a:lnTo>
                        <a:pt x="21396" y="32611"/>
                      </a:lnTo>
                      <a:lnTo>
                        <a:pt x="213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0"/>
                <p:cNvSpPr/>
                <p:nvPr/>
              </p:nvSpPr>
              <p:spPr>
                <a:xfrm>
                  <a:off x="5185882" y="1974198"/>
                  <a:ext cx="764568" cy="1165308"/>
                </a:xfrm>
                <a:custGeom>
                  <a:rect b="b" l="l" r="r" t="t"/>
                  <a:pathLst>
                    <a:path extrusionOk="0" h="32612" w="21397">
                      <a:moveTo>
                        <a:pt x="1" y="0"/>
                      </a:moveTo>
                      <a:lnTo>
                        <a:pt x="1" y="32611"/>
                      </a:lnTo>
                      <a:lnTo>
                        <a:pt x="21396" y="32611"/>
                      </a:lnTo>
                      <a:lnTo>
                        <a:pt x="213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0"/>
                <p:cNvSpPr/>
                <p:nvPr/>
              </p:nvSpPr>
              <p:spPr>
                <a:xfrm>
                  <a:off x="5185882" y="1974198"/>
                  <a:ext cx="764568" cy="129352"/>
                </a:xfrm>
                <a:custGeom>
                  <a:rect b="b" l="l" r="r" t="t"/>
                  <a:pathLst>
                    <a:path extrusionOk="0" h="3620" w="21397">
                      <a:moveTo>
                        <a:pt x="1" y="0"/>
                      </a:moveTo>
                      <a:lnTo>
                        <a:pt x="21396" y="0"/>
                      </a:lnTo>
                      <a:lnTo>
                        <a:pt x="21396" y="3620"/>
                      </a:lnTo>
                      <a:lnTo>
                        <a:pt x="1" y="362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0"/>
                <p:cNvSpPr/>
                <p:nvPr/>
              </p:nvSpPr>
              <p:spPr>
                <a:xfrm>
                  <a:off x="5237372" y="2018863"/>
                  <a:ext cx="41736" cy="41307"/>
                </a:xfrm>
                <a:custGeom>
                  <a:rect b="b" l="l" r="r" t="t"/>
                  <a:pathLst>
                    <a:path extrusionOk="0" h="1156" w="1168">
                      <a:moveTo>
                        <a:pt x="584" y="0"/>
                      </a:moveTo>
                      <a:cubicBezTo>
                        <a:pt x="262" y="0"/>
                        <a:pt x="0" y="262"/>
                        <a:pt x="0" y="572"/>
                      </a:cubicBezTo>
                      <a:cubicBezTo>
                        <a:pt x="0" y="893"/>
                        <a:pt x="262" y="1155"/>
                        <a:pt x="584" y="1155"/>
                      </a:cubicBezTo>
                      <a:cubicBezTo>
                        <a:pt x="905" y="1155"/>
                        <a:pt x="1167" y="893"/>
                        <a:pt x="1167" y="572"/>
                      </a:cubicBezTo>
                      <a:cubicBezTo>
                        <a:pt x="1167" y="262"/>
                        <a:pt x="905"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0"/>
                <p:cNvSpPr/>
                <p:nvPr/>
              </p:nvSpPr>
              <p:spPr>
                <a:xfrm>
                  <a:off x="5327132" y="2018863"/>
                  <a:ext cx="41736" cy="41307"/>
                </a:xfrm>
                <a:custGeom>
                  <a:rect b="b" l="l" r="r" t="t"/>
                  <a:pathLst>
                    <a:path extrusionOk="0" h="1156" w="1168">
                      <a:moveTo>
                        <a:pt x="584" y="0"/>
                      </a:moveTo>
                      <a:cubicBezTo>
                        <a:pt x="263" y="0"/>
                        <a:pt x="1" y="262"/>
                        <a:pt x="1" y="572"/>
                      </a:cubicBezTo>
                      <a:cubicBezTo>
                        <a:pt x="1" y="893"/>
                        <a:pt x="263" y="1155"/>
                        <a:pt x="584" y="1155"/>
                      </a:cubicBezTo>
                      <a:cubicBezTo>
                        <a:pt x="905" y="1155"/>
                        <a:pt x="1167" y="893"/>
                        <a:pt x="1167" y="572"/>
                      </a:cubicBezTo>
                      <a:cubicBezTo>
                        <a:pt x="1167" y="262"/>
                        <a:pt x="905"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0"/>
                <p:cNvSpPr/>
                <p:nvPr/>
              </p:nvSpPr>
              <p:spPr>
                <a:xfrm>
                  <a:off x="5416892" y="2018863"/>
                  <a:ext cx="41736" cy="41307"/>
                </a:xfrm>
                <a:custGeom>
                  <a:rect b="b" l="l" r="r" t="t"/>
                  <a:pathLst>
                    <a:path extrusionOk="0" h="1156" w="1168">
                      <a:moveTo>
                        <a:pt x="584" y="0"/>
                      </a:moveTo>
                      <a:cubicBezTo>
                        <a:pt x="263" y="0"/>
                        <a:pt x="1" y="262"/>
                        <a:pt x="1" y="572"/>
                      </a:cubicBezTo>
                      <a:cubicBezTo>
                        <a:pt x="1" y="893"/>
                        <a:pt x="263" y="1155"/>
                        <a:pt x="584" y="1155"/>
                      </a:cubicBezTo>
                      <a:cubicBezTo>
                        <a:pt x="906" y="1155"/>
                        <a:pt x="1168" y="893"/>
                        <a:pt x="1168" y="572"/>
                      </a:cubicBezTo>
                      <a:cubicBezTo>
                        <a:pt x="1168" y="262"/>
                        <a:pt x="906"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0"/>
                <p:cNvSpPr/>
                <p:nvPr/>
              </p:nvSpPr>
              <p:spPr>
                <a:xfrm>
                  <a:off x="5313518" y="2327734"/>
                  <a:ext cx="547172" cy="547136"/>
                </a:xfrm>
                <a:custGeom>
                  <a:rect b="b" l="l" r="r" t="t"/>
                  <a:pathLst>
                    <a:path extrusionOk="0" h="15312" w="15313">
                      <a:moveTo>
                        <a:pt x="7621" y="0"/>
                      </a:moveTo>
                      <a:lnTo>
                        <a:pt x="7644" y="333"/>
                      </a:lnTo>
                      <a:cubicBezTo>
                        <a:pt x="7966" y="333"/>
                        <a:pt x="8275" y="345"/>
                        <a:pt x="8585" y="393"/>
                      </a:cubicBezTo>
                      <a:lnTo>
                        <a:pt x="8621" y="60"/>
                      </a:lnTo>
                      <a:cubicBezTo>
                        <a:pt x="8299" y="12"/>
                        <a:pt x="7978" y="0"/>
                        <a:pt x="7644" y="0"/>
                      </a:cubicBezTo>
                      <a:close/>
                      <a:moveTo>
                        <a:pt x="6620" y="72"/>
                      </a:moveTo>
                      <a:cubicBezTo>
                        <a:pt x="6299" y="119"/>
                        <a:pt x="5966" y="179"/>
                        <a:pt x="5644" y="262"/>
                      </a:cubicBezTo>
                      <a:lnTo>
                        <a:pt x="5728" y="583"/>
                      </a:lnTo>
                      <a:cubicBezTo>
                        <a:pt x="6037" y="488"/>
                        <a:pt x="6359" y="429"/>
                        <a:pt x="6668" y="393"/>
                      </a:cubicBezTo>
                      <a:lnTo>
                        <a:pt x="6620" y="72"/>
                      </a:lnTo>
                      <a:close/>
                      <a:moveTo>
                        <a:pt x="9609" y="250"/>
                      </a:moveTo>
                      <a:lnTo>
                        <a:pt x="9526" y="560"/>
                      </a:lnTo>
                      <a:cubicBezTo>
                        <a:pt x="9835" y="655"/>
                        <a:pt x="10133" y="762"/>
                        <a:pt x="10430" y="881"/>
                      </a:cubicBezTo>
                      <a:lnTo>
                        <a:pt x="10561" y="560"/>
                      </a:lnTo>
                      <a:cubicBezTo>
                        <a:pt x="10252" y="441"/>
                        <a:pt x="9942" y="345"/>
                        <a:pt x="9609" y="250"/>
                      </a:cubicBezTo>
                      <a:close/>
                      <a:moveTo>
                        <a:pt x="4704" y="583"/>
                      </a:moveTo>
                      <a:cubicBezTo>
                        <a:pt x="4406" y="714"/>
                        <a:pt x="4096" y="857"/>
                        <a:pt x="3811" y="1024"/>
                      </a:cubicBezTo>
                      <a:lnTo>
                        <a:pt x="3977" y="1310"/>
                      </a:lnTo>
                      <a:cubicBezTo>
                        <a:pt x="4239" y="1155"/>
                        <a:pt x="4525" y="1012"/>
                        <a:pt x="4823" y="881"/>
                      </a:cubicBezTo>
                      <a:lnTo>
                        <a:pt x="4704" y="583"/>
                      </a:lnTo>
                      <a:close/>
                      <a:moveTo>
                        <a:pt x="11454" y="1012"/>
                      </a:moveTo>
                      <a:lnTo>
                        <a:pt x="11288" y="1298"/>
                      </a:lnTo>
                      <a:cubicBezTo>
                        <a:pt x="11573" y="1453"/>
                        <a:pt x="11847" y="1631"/>
                        <a:pt x="12097" y="1834"/>
                      </a:cubicBezTo>
                      <a:lnTo>
                        <a:pt x="12288" y="1560"/>
                      </a:lnTo>
                      <a:cubicBezTo>
                        <a:pt x="12026" y="1369"/>
                        <a:pt x="11740" y="1179"/>
                        <a:pt x="11454" y="1012"/>
                      </a:cubicBezTo>
                      <a:close/>
                      <a:moveTo>
                        <a:pt x="2977" y="1607"/>
                      </a:moveTo>
                      <a:cubicBezTo>
                        <a:pt x="2727" y="1798"/>
                        <a:pt x="2465" y="2024"/>
                        <a:pt x="2227" y="2262"/>
                      </a:cubicBezTo>
                      <a:lnTo>
                        <a:pt x="2453" y="2488"/>
                      </a:lnTo>
                      <a:cubicBezTo>
                        <a:pt x="2680" y="2262"/>
                        <a:pt x="2918" y="2036"/>
                        <a:pt x="3168" y="1857"/>
                      </a:cubicBezTo>
                      <a:lnTo>
                        <a:pt x="2977" y="1607"/>
                      </a:lnTo>
                      <a:close/>
                      <a:moveTo>
                        <a:pt x="13038" y="2227"/>
                      </a:moveTo>
                      <a:lnTo>
                        <a:pt x="12812" y="2453"/>
                      </a:lnTo>
                      <a:cubicBezTo>
                        <a:pt x="13038" y="2679"/>
                        <a:pt x="13264" y="2917"/>
                        <a:pt x="13455" y="3167"/>
                      </a:cubicBezTo>
                      <a:lnTo>
                        <a:pt x="13705" y="2977"/>
                      </a:lnTo>
                      <a:cubicBezTo>
                        <a:pt x="13490" y="2727"/>
                        <a:pt x="13276" y="2477"/>
                        <a:pt x="13038" y="2227"/>
                      </a:cubicBezTo>
                      <a:close/>
                      <a:moveTo>
                        <a:pt x="1560" y="3000"/>
                      </a:moveTo>
                      <a:cubicBezTo>
                        <a:pt x="1370" y="3274"/>
                        <a:pt x="1167" y="3560"/>
                        <a:pt x="1013" y="3846"/>
                      </a:cubicBezTo>
                      <a:lnTo>
                        <a:pt x="1298" y="4001"/>
                      </a:lnTo>
                      <a:cubicBezTo>
                        <a:pt x="1441" y="3739"/>
                        <a:pt x="1620" y="3465"/>
                        <a:pt x="1810" y="3203"/>
                      </a:cubicBezTo>
                      <a:lnTo>
                        <a:pt x="1560" y="3000"/>
                      </a:lnTo>
                      <a:close/>
                      <a:moveTo>
                        <a:pt x="14264" y="3798"/>
                      </a:moveTo>
                      <a:lnTo>
                        <a:pt x="13990" y="3965"/>
                      </a:lnTo>
                      <a:cubicBezTo>
                        <a:pt x="14157" y="4239"/>
                        <a:pt x="14300" y="4524"/>
                        <a:pt x="14419" y="4822"/>
                      </a:cubicBezTo>
                      <a:lnTo>
                        <a:pt x="14717" y="4691"/>
                      </a:lnTo>
                      <a:cubicBezTo>
                        <a:pt x="14586" y="4393"/>
                        <a:pt x="14431" y="4072"/>
                        <a:pt x="14264" y="3798"/>
                      </a:cubicBezTo>
                      <a:close/>
                      <a:moveTo>
                        <a:pt x="560" y="4739"/>
                      </a:moveTo>
                      <a:cubicBezTo>
                        <a:pt x="441" y="5048"/>
                        <a:pt x="346" y="5358"/>
                        <a:pt x="251" y="5679"/>
                      </a:cubicBezTo>
                      <a:lnTo>
                        <a:pt x="560" y="5775"/>
                      </a:lnTo>
                      <a:cubicBezTo>
                        <a:pt x="644" y="5465"/>
                        <a:pt x="739" y="5167"/>
                        <a:pt x="858" y="4858"/>
                      </a:cubicBezTo>
                      <a:lnTo>
                        <a:pt x="560" y="4739"/>
                      </a:lnTo>
                      <a:close/>
                      <a:moveTo>
                        <a:pt x="15026" y="5644"/>
                      </a:moveTo>
                      <a:lnTo>
                        <a:pt x="14717" y="5727"/>
                      </a:lnTo>
                      <a:cubicBezTo>
                        <a:pt x="14812" y="6048"/>
                        <a:pt x="14872" y="6358"/>
                        <a:pt x="14907" y="6668"/>
                      </a:cubicBezTo>
                      <a:lnTo>
                        <a:pt x="15229" y="6620"/>
                      </a:lnTo>
                      <a:cubicBezTo>
                        <a:pt x="15181" y="6298"/>
                        <a:pt x="15122" y="5965"/>
                        <a:pt x="15026" y="5644"/>
                      </a:cubicBezTo>
                      <a:close/>
                      <a:moveTo>
                        <a:pt x="60" y="6679"/>
                      </a:moveTo>
                      <a:cubicBezTo>
                        <a:pt x="13" y="7013"/>
                        <a:pt x="1" y="7334"/>
                        <a:pt x="1" y="7668"/>
                      </a:cubicBezTo>
                      <a:lnTo>
                        <a:pt x="1" y="7680"/>
                      </a:lnTo>
                      <a:lnTo>
                        <a:pt x="310" y="7668"/>
                      </a:lnTo>
                      <a:cubicBezTo>
                        <a:pt x="310" y="7346"/>
                        <a:pt x="322" y="7037"/>
                        <a:pt x="370" y="6727"/>
                      </a:cubicBezTo>
                      <a:lnTo>
                        <a:pt x="60" y="6679"/>
                      </a:lnTo>
                      <a:close/>
                      <a:moveTo>
                        <a:pt x="15312" y="7632"/>
                      </a:moveTo>
                      <a:lnTo>
                        <a:pt x="14991" y="7668"/>
                      </a:lnTo>
                      <a:cubicBezTo>
                        <a:pt x="14991" y="7977"/>
                        <a:pt x="14967" y="8311"/>
                        <a:pt x="14931" y="8620"/>
                      </a:cubicBezTo>
                      <a:lnTo>
                        <a:pt x="15241" y="8668"/>
                      </a:lnTo>
                      <a:cubicBezTo>
                        <a:pt x="15288" y="8334"/>
                        <a:pt x="15300" y="7989"/>
                        <a:pt x="15312" y="7668"/>
                      </a:cubicBezTo>
                      <a:lnTo>
                        <a:pt x="15312" y="7632"/>
                      </a:lnTo>
                      <a:close/>
                      <a:moveTo>
                        <a:pt x="370" y="8632"/>
                      </a:moveTo>
                      <a:lnTo>
                        <a:pt x="60" y="8680"/>
                      </a:lnTo>
                      <a:cubicBezTo>
                        <a:pt x="108" y="9001"/>
                        <a:pt x="167" y="9335"/>
                        <a:pt x="251" y="9656"/>
                      </a:cubicBezTo>
                      <a:lnTo>
                        <a:pt x="560" y="9573"/>
                      </a:lnTo>
                      <a:cubicBezTo>
                        <a:pt x="477" y="9251"/>
                        <a:pt x="417" y="8942"/>
                        <a:pt x="370" y="8632"/>
                      </a:cubicBezTo>
                      <a:close/>
                      <a:moveTo>
                        <a:pt x="14729" y="9549"/>
                      </a:moveTo>
                      <a:cubicBezTo>
                        <a:pt x="14645" y="9870"/>
                        <a:pt x="14538" y="10168"/>
                        <a:pt x="14419" y="10466"/>
                      </a:cubicBezTo>
                      <a:lnTo>
                        <a:pt x="14717" y="10585"/>
                      </a:lnTo>
                      <a:cubicBezTo>
                        <a:pt x="14848" y="10287"/>
                        <a:pt x="14955" y="9954"/>
                        <a:pt x="15038" y="9644"/>
                      </a:cubicBezTo>
                      <a:lnTo>
                        <a:pt x="14729" y="9549"/>
                      </a:lnTo>
                      <a:close/>
                      <a:moveTo>
                        <a:pt x="870" y="10478"/>
                      </a:moveTo>
                      <a:lnTo>
                        <a:pt x="572" y="10597"/>
                      </a:lnTo>
                      <a:cubicBezTo>
                        <a:pt x="715" y="10894"/>
                        <a:pt x="858" y="11204"/>
                        <a:pt x="1025" y="11490"/>
                      </a:cubicBezTo>
                      <a:lnTo>
                        <a:pt x="1310" y="11347"/>
                      </a:lnTo>
                      <a:cubicBezTo>
                        <a:pt x="1144" y="11061"/>
                        <a:pt x="989" y="10775"/>
                        <a:pt x="870" y="10478"/>
                      </a:cubicBezTo>
                      <a:close/>
                      <a:moveTo>
                        <a:pt x="14002" y="11323"/>
                      </a:moveTo>
                      <a:cubicBezTo>
                        <a:pt x="13836" y="11609"/>
                        <a:pt x="13657" y="11883"/>
                        <a:pt x="13467" y="12133"/>
                      </a:cubicBezTo>
                      <a:lnTo>
                        <a:pt x="13717" y="12323"/>
                      </a:lnTo>
                      <a:cubicBezTo>
                        <a:pt x="13931" y="12061"/>
                        <a:pt x="14110" y="11775"/>
                        <a:pt x="14288" y="11490"/>
                      </a:cubicBezTo>
                      <a:lnTo>
                        <a:pt x="14002" y="11323"/>
                      </a:lnTo>
                      <a:close/>
                      <a:moveTo>
                        <a:pt x="1846" y="12144"/>
                      </a:moveTo>
                      <a:lnTo>
                        <a:pt x="1584" y="12335"/>
                      </a:lnTo>
                      <a:cubicBezTo>
                        <a:pt x="1787" y="12597"/>
                        <a:pt x="2013" y="12847"/>
                        <a:pt x="2251" y="13085"/>
                      </a:cubicBezTo>
                      <a:lnTo>
                        <a:pt x="2477" y="12859"/>
                      </a:lnTo>
                      <a:cubicBezTo>
                        <a:pt x="2251" y="12633"/>
                        <a:pt x="2037" y="12394"/>
                        <a:pt x="1846" y="12144"/>
                      </a:cubicBezTo>
                      <a:close/>
                      <a:moveTo>
                        <a:pt x="12824" y="12835"/>
                      </a:moveTo>
                      <a:cubicBezTo>
                        <a:pt x="12609" y="13073"/>
                        <a:pt x="12371" y="13276"/>
                        <a:pt x="12109" y="13466"/>
                      </a:cubicBezTo>
                      <a:lnTo>
                        <a:pt x="12312" y="13728"/>
                      </a:lnTo>
                      <a:cubicBezTo>
                        <a:pt x="12574" y="13526"/>
                        <a:pt x="12824" y="13311"/>
                        <a:pt x="13050" y="13049"/>
                      </a:cubicBezTo>
                      <a:lnTo>
                        <a:pt x="12824" y="12835"/>
                      </a:lnTo>
                      <a:close/>
                      <a:moveTo>
                        <a:pt x="3180" y="13490"/>
                      </a:moveTo>
                      <a:lnTo>
                        <a:pt x="2989" y="13740"/>
                      </a:lnTo>
                      <a:cubicBezTo>
                        <a:pt x="3263" y="13930"/>
                        <a:pt x="3537" y="14121"/>
                        <a:pt x="3823" y="14288"/>
                      </a:cubicBezTo>
                      <a:lnTo>
                        <a:pt x="3989" y="14026"/>
                      </a:lnTo>
                      <a:cubicBezTo>
                        <a:pt x="3703" y="13859"/>
                        <a:pt x="3442" y="13680"/>
                        <a:pt x="3180" y="13490"/>
                      </a:cubicBezTo>
                      <a:close/>
                      <a:moveTo>
                        <a:pt x="11323" y="14002"/>
                      </a:moveTo>
                      <a:cubicBezTo>
                        <a:pt x="11038" y="14169"/>
                        <a:pt x="10764" y="14323"/>
                        <a:pt x="10466" y="14442"/>
                      </a:cubicBezTo>
                      <a:lnTo>
                        <a:pt x="10585" y="14740"/>
                      </a:lnTo>
                      <a:cubicBezTo>
                        <a:pt x="10895" y="14597"/>
                        <a:pt x="11192" y="14454"/>
                        <a:pt x="11490" y="14288"/>
                      </a:cubicBezTo>
                      <a:lnTo>
                        <a:pt x="11323" y="14002"/>
                      </a:lnTo>
                      <a:close/>
                      <a:moveTo>
                        <a:pt x="4846" y="14442"/>
                      </a:moveTo>
                      <a:lnTo>
                        <a:pt x="4727" y="14740"/>
                      </a:lnTo>
                      <a:cubicBezTo>
                        <a:pt x="5049" y="14871"/>
                        <a:pt x="5358" y="14978"/>
                        <a:pt x="5680" y="15061"/>
                      </a:cubicBezTo>
                      <a:lnTo>
                        <a:pt x="5751" y="14752"/>
                      </a:lnTo>
                      <a:cubicBezTo>
                        <a:pt x="5442" y="14657"/>
                        <a:pt x="5144" y="14561"/>
                        <a:pt x="4846" y="14442"/>
                      </a:cubicBezTo>
                      <a:close/>
                      <a:moveTo>
                        <a:pt x="9549" y="14740"/>
                      </a:moveTo>
                      <a:cubicBezTo>
                        <a:pt x="9240" y="14823"/>
                        <a:pt x="8930" y="14883"/>
                        <a:pt x="8621" y="14930"/>
                      </a:cubicBezTo>
                      <a:lnTo>
                        <a:pt x="8656" y="15240"/>
                      </a:lnTo>
                      <a:cubicBezTo>
                        <a:pt x="8990" y="15216"/>
                        <a:pt x="9311" y="15133"/>
                        <a:pt x="9645" y="15050"/>
                      </a:cubicBezTo>
                      <a:lnTo>
                        <a:pt x="9549" y="14740"/>
                      </a:lnTo>
                      <a:close/>
                      <a:moveTo>
                        <a:pt x="6716" y="14942"/>
                      </a:moveTo>
                      <a:lnTo>
                        <a:pt x="6668" y="15252"/>
                      </a:lnTo>
                      <a:cubicBezTo>
                        <a:pt x="6990" y="15300"/>
                        <a:pt x="7323" y="15311"/>
                        <a:pt x="7668" y="15311"/>
                      </a:cubicBezTo>
                      <a:lnTo>
                        <a:pt x="7668" y="15002"/>
                      </a:lnTo>
                      <a:cubicBezTo>
                        <a:pt x="7335" y="15002"/>
                        <a:pt x="7025" y="14990"/>
                        <a:pt x="6716" y="1494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0"/>
                <p:cNvSpPr/>
                <p:nvPr/>
              </p:nvSpPr>
              <p:spPr>
                <a:xfrm>
                  <a:off x="5270961" y="2167331"/>
                  <a:ext cx="266815" cy="383767"/>
                </a:xfrm>
                <a:custGeom>
                  <a:rect b="b" l="l" r="r" t="t"/>
                  <a:pathLst>
                    <a:path extrusionOk="0" h="10740" w="7467">
                      <a:moveTo>
                        <a:pt x="6811" y="2406"/>
                      </a:moveTo>
                      <a:lnTo>
                        <a:pt x="5716" y="2406"/>
                      </a:lnTo>
                      <a:cubicBezTo>
                        <a:pt x="5549" y="1036"/>
                        <a:pt x="4668" y="0"/>
                        <a:pt x="3620" y="0"/>
                      </a:cubicBezTo>
                      <a:cubicBezTo>
                        <a:pt x="2561" y="0"/>
                        <a:pt x="1680" y="1036"/>
                        <a:pt x="1513" y="2406"/>
                      </a:cubicBezTo>
                      <a:lnTo>
                        <a:pt x="644" y="2406"/>
                      </a:lnTo>
                      <a:lnTo>
                        <a:pt x="1" y="10740"/>
                      </a:lnTo>
                      <a:lnTo>
                        <a:pt x="7466" y="10740"/>
                      </a:lnTo>
                      <a:close/>
                      <a:moveTo>
                        <a:pt x="3597" y="417"/>
                      </a:moveTo>
                      <a:cubicBezTo>
                        <a:pt x="4430" y="417"/>
                        <a:pt x="5133" y="1274"/>
                        <a:pt x="5287" y="2406"/>
                      </a:cubicBezTo>
                      <a:lnTo>
                        <a:pt x="1918" y="2406"/>
                      </a:lnTo>
                      <a:cubicBezTo>
                        <a:pt x="2085" y="1274"/>
                        <a:pt x="2763" y="417"/>
                        <a:pt x="3597" y="41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0"/>
                <p:cNvSpPr/>
                <p:nvPr/>
              </p:nvSpPr>
              <p:spPr>
                <a:xfrm>
                  <a:off x="5670449" y="2207744"/>
                  <a:ext cx="434007" cy="294007"/>
                </a:xfrm>
                <a:custGeom>
                  <a:rect b="b" l="l" r="r" t="t"/>
                  <a:pathLst>
                    <a:path extrusionOk="0" h="8228" w="12146">
                      <a:moveTo>
                        <a:pt x="12145" y="6751"/>
                      </a:moveTo>
                      <a:cubicBezTo>
                        <a:pt x="12145" y="7573"/>
                        <a:pt x="11467" y="8228"/>
                        <a:pt x="10669" y="8228"/>
                      </a:cubicBezTo>
                      <a:lnTo>
                        <a:pt x="1465" y="8228"/>
                      </a:lnTo>
                      <a:cubicBezTo>
                        <a:pt x="656" y="8228"/>
                        <a:pt x="1" y="7549"/>
                        <a:pt x="1" y="6751"/>
                      </a:cubicBezTo>
                      <a:lnTo>
                        <a:pt x="1" y="1465"/>
                      </a:lnTo>
                      <a:cubicBezTo>
                        <a:pt x="1" y="643"/>
                        <a:pt x="668" y="1"/>
                        <a:pt x="1465" y="1"/>
                      </a:cubicBezTo>
                      <a:lnTo>
                        <a:pt x="10669" y="1"/>
                      </a:lnTo>
                      <a:cubicBezTo>
                        <a:pt x="11490" y="1"/>
                        <a:pt x="12145" y="667"/>
                        <a:pt x="12145" y="14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0"/>
                <p:cNvSpPr/>
                <p:nvPr/>
              </p:nvSpPr>
              <p:spPr>
                <a:xfrm>
                  <a:off x="5669627" y="2259664"/>
                  <a:ext cx="434400" cy="61710"/>
                </a:xfrm>
                <a:custGeom>
                  <a:rect b="b" l="l" r="r" t="t"/>
                  <a:pathLst>
                    <a:path extrusionOk="0" h="1727" w="12157">
                      <a:moveTo>
                        <a:pt x="0" y="0"/>
                      </a:moveTo>
                      <a:lnTo>
                        <a:pt x="0" y="1726"/>
                      </a:lnTo>
                      <a:lnTo>
                        <a:pt x="12156" y="1726"/>
                      </a:lnTo>
                      <a:lnTo>
                        <a:pt x="12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0"/>
                <p:cNvSpPr/>
                <p:nvPr/>
              </p:nvSpPr>
              <p:spPr>
                <a:xfrm>
                  <a:off x="5722368" y="2374507"/>
                  <a:ext cx="246804" cy="29408"/>
                </a:xfrm>
                <a:custGeom>
                  <a:rect b="b" l="l" r="r" t="t"/>
                  <a:pathLst>
                    <a:path extrusionOk="0" h="823" w="6907">
                      <a:moveTo>
                        <a:pt x="1" y="1"/>
                      </a:moveTo>
                      <a:lnTo>
                        <a:pt x="1" y="822"/>
                      </a:lnTo>
                      <a:lnTo>
                        <a:pt x="6906" y="822"/>
                      </a:lnTo>
                      <a:lnTo>
                        <a:pt x="69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0"/>
                <p:cNvSpPr/>
                <p:nvPr/>
              </p:nvSpPr>
              <p:spPr>
                <a:xfrm>
                  <a:off x="5722368" y="2427284"/>
                  <a:ext cx="149791" cy="28943"/>
                </a:xfrm>
                <a:custGeom>
                  <a:rect b="b" l="l" r="r" t="t"/>
                  <a:pathLst>
                    <a:path extrusionOk="0" h="810" w="4192">
                      <a:moveTo>
                        <a:pt x="1" y="0"/>
                      </a:moveTo>
                      <a:lnTo>
                        <a:pt x="1" y="810"/>
                      </a:lnTo>
                      <a:lnTo>
                        <a:pt x="4192" y="810"/>
                      </a:lnTo>
                      <a:lnTo>
                        <a:pt x="41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0"/>
                <p:cNvSpPr/>
                <p:nvPr/>
              </p:nvSpPr>
              <p:spPr>
                <a:xfrm>
                  <a:off x="5436902" y="2645930"/>
                  <a:ext cx="291470" cy="413997"/>
                </a:xfrm>
                <a:custGeom>
                  <a:rect b="b" l="l" r="r" t="t"/>
                  <a:pathLst>
                    <a:path extrusionOk="0" h="11586" w="8157">
                      <a:moveTo>
                        <a:pt x="4763" y="775"/>
                      </a:moveTo>
                      <a:cubicBezTo>
                        <a:pt x="5406" y="775"/>
                        <a:pt x="5906" y="1287"/>
                        <a:pt x="5906" y="1918"/>
                      </a:cubicBezTo>
                      <a:lnTo>
                        <a:pt x="5906" y="3239"/>
                      </a:lnTo>
                      <a:lnTo>
                        <a:pt x="2263" y="3239"/>
                      </a:lnTo>
                      <a:lnTo>
                        <a:pt x="2263" y="1918"/>
                      </a:lnTo>
                      <a:cubicBezTo>
                        <a:pt x="2263" y="1287"/>
                        <a:pt x="2775" y="775"/>
                        <a:pt x="3418" y="775"/>
                      </a:cubicBezTo>
                      <a:close/>
                      <a:moveTo>
                        <a:pt x="3406" y="1"/>
                      </a:moveTo>
                      <a:cubicBezTo>
                        <a:pt x="2346" y="1"/>
                        <a:pt x="1489" y="858"/>
                        <a:pt x="1489" y="1918"/>
                      </a:cubicBezTo>
                      <a:lnTo>
                        <a:pt x="1489" y="3251"/>
                      </a:lnTo>
                      <a:cubicBezTo>
                        <a:pt x="667" y="3287"/>
                        <a:pt x="0" y="3954"/>
                        <a:pt x="0" y="4787"/>
                      </a:cubicBezTo>
                      <a:lnTo>
                        <a:pt x="0" y="10062"/>
                      </a:lnTo>
                      <a:cubicBezTo>
                        <a:pt x="0" y="10907"/>
                        <a:pt x="679" y="11586"/>
                        <a:pt x="1524" y="11586"/>
                      </a:cubicBezTo>
                      <a:lnTo>
                        <a:pt x="6608" y="11586"/>
                      </a:lnTo>
                      <a:cubicBezTo>
                        <a:pt x="7454" y="11586"/>
                        <a:pt x="8132" y="10907"/>
                        <a:pt x="8132" y="10062"/>
                      </a:cubicBezTo>
                      <a:lnTo>
                        <a:pt x="8132" y="4787"/>
                      </a:lnTo>
                      <a:cubicBezTo>
                        <a:pt x="8156" y="3954"/>
                        <a:pt x="7501" y="3287"/>
                        <a:pt x="6668" y="3251"/>
                      </a:cubicBezTo>
                      <a:lnTo>
                        <a:pt x="6668" y="1918"/>
                      </a:lnTo>
                      <a:cubicBezTo>
                        <a:pt x="6668" y="858"/>
                        <a:pt x="5799" y="1"/>
                        <a:pt x="47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0"/>
                <p:cNvSpPr/>
                <p:nvPr/>
              </p:nvSpPr>
              <p:spPr>
                <a:xfrm>
                  <a:off x="5515620" y="2808477"/>
                  <a:ext cx="136177" cy="195707"/>
                </a:xfrm>
                <a:custGeom>
                  <a:rect b="b" l="l" r="r" t="t"/>
                  <a:pathLst>
                    <a:path extrusionOk="0" h="5477" w="3811">
                      <a:moveTo>
                        <a:pt x="1893" y="0"/>
                      </a:moveTo>
                      <a:cubicBezTo>
                        <a:pt x="893" y="0"/>
                        <a:pt x="83" y="810"/>
                        <a:pt x="83" y="1798"/>
                      </a:cubicBezTo>
                      <a:cubicBezTo>
                        <a:pt x="83" y="2489"/>
                        <a:pt x="476" y="3096"/>
                        <a:pt x="1036" y="3393"/>
                      </a:cubicBezTo>
                      <a:lnTo>
                        <a:pt x="0" y="5477"/>
                      </a:lnTo>
                      <a:lnTo>
                        <a:pt x="3810" y="5477"/>
                      </a:lnTo>
                      <a:lnTo>
                        <a:pt x="2762" y="3393"/>
                      </a:lnTo>
                      <a:cubicBezTo>
                        <a:pt x="3298" y="3096"/>
                        <a:pt x="3691" y="2489"/>
                        <a:pt x="3691" y="1798"/>
                      </a:cubicBezTo>
                      <a:cubicBezTo>
                        <a:pt x="3691" y="810"/>
                        <a:pt x="2881" y="0"/>
                        <a:pt x="18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7" name="Google Shape;1217;p30"/>
            <p:cNvGrpSpPr/>
            <p:nvPr/>
          </p:nvGrpSpPr>
          <p:grpSpPr>
            <a:xfrm>
              <a:off x="4416475" y="3279800"/>
              <a:ext cx="2220000" cy="1521000"/>
              <a:chOff x="4416475" y="3279800"/>
              <a:chExt cx="2220000" cy="1521000"/>
            </a:xfrm>
          </p:grpSpPr>
          <p:sp>
            <p:nvSpPr>
              <p:cNvPr id="1218" name="Google Shape;1218;p30"/>
              <p:cNvSpPr txBox="1"/>
              <p:nvPr/>
            </p:nvSpPr>
            <p:spPr>
              <a:xfrm>
                <a:off x="4717075" y="3279800"/>
                <a:ext cx="1630200" cy="370500"/>
              </a:xfrm>
              <a:prstGeom prst="rect">
                <a:avLst/>
              </a:prstGeom>
              <a:noFill/>
              <a:ln>
                <a:noFill/>
              </a:ln>
            </p:spPr>
            <p:txBody>
              <a:bodyPr anchorCtr="0" anchor="ctr" bIns="91425" lIns="274300" spcFirstLastPara="1" rIns="274300" wrap="square" tIns="91425">
                <a:noAutofit/>
              </a:bodyPr>
              <a:lstStyle/>
              <a:p>
                <a:pPr indent="0" lvl="0" marL="0" rtl="0" algn="ctr">
                  <a:spcBef>
                    <a:spcPts val="0"/>
                  </a:spcBef>
                  <a:spcAft>
                    <a:spcPts val="0"/>
                  </a:spcAft>
                  <a:buNone/>
                </a:pPr>
                <a:r>
                  <a:rPr b="1" lang="en">
                    <a:latin typeface="Fira Sans"/>
                    <a:ea typeface="Fira Sans"/>
                    <a:cs typeface="Fira Sans"/>
                    <a:sym typeface="Fira Sans"/>
                  </a:rPr>
                  <a:t>Improved Posture</a:t>
                </a:r>
                <a:endParaRPr b="1">
                  <a:solidFill>
                    <a:srgbClr val="000000"/>
                  </a:solidFill>
                  <a:latin typeface="Fira Sans"/>
                  <a:ea typeface="Fira Sans"/>
                  <a:cs typeface="Fira Sans"/>
                  <a:sym typeface="Fira Sans"/>
                </a:endParaRPr>
              </a:p>
            </p:txBody>
          </p:sp>
          <p:sp>
            <p:nvSpPr>
              <p:cNvPr id="1219" name="Google Shape;1219;p30"/>
              <p:cNvSpPr txBox="1"/>
              <p:nvPr/>
            </p:nvSpPr>
            <p:spPr>
              <a:xfrm flipH="1">
                <a:off x="4416475" y="3723800"/>
                <a:ext cx="2220000" cy="1077000"/>
              </a:xfrm>
              <a:prstGeom prst="rect">
                <a:avLst/>
              </a:prstGeom>
              <a:noFill/>
              <a:ln>
                <a:noFill/>
              </a:ln>
            </p:spPr>
            <p:txBody>
              <a:bodyPr anchorCtr="0" anchor="ctr" bIns="91425" lIns="274300" spcFirstLastPara="1" rIns="274300"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D</a:t>
                </a:r>
                <a:r>
                  <a:rPr lang="en" sz="1200">
                    <a:latin typeface="Fira Sans"/>
                    <a:ea typeface="Fira Sans"/>
                    <a:cs typeface="Fira Sans"/>
                    <a:sym typeface="Fira Sans"/>
                  </a:rPr>
                  <a:t>edicated remote access systems and processes for crane devices which utilize and enforce MFA</a:t>
                </a:r>
                <a:endParaRPr sz="1200">
                  <a:solidFill>
                    <a:srgbClr val="000000"/>
                  </a:solidFill>
                  <a:latin typeface="Fira Sans"/>
                  <a:ea typeface="Fira Sans"/>
                  <a:cs typeface="Fira Sans"/>
                  <a:sym typeface="Fira Sans"/>
                </a:endParaRPr>
              </a:p>
            </p:txBody>
          </p:sp>
        </p:grpSp>
      </p:grpSp>
      <p:grpSp>
        <p:nvGrpSpPr>
          <p:cNvPr id="1220" name="Google Shape;1220;p30"/>
          <p:cNvGrpSpPr/>
          <p:nvPr/>
        </p:nvGrpSpPr>
        <p:grpSpPr>
          <a:xfrm>
            <a:off x="6423000" y="1463220"/>
            <a:ext cx="2263800" cy="3337413"/>
            <a:chOff x="6423000" y="1463225"/>
            <a:chExt cx="2263800" cy="3337413"/>
          </a:xfrm>
        </p:grpSpPr>
        <p:grpSp>
          <p:nvGrpSpPr>
            <p:cNvPr id="1221" name="Google Shape;1221;p30"/>
            <p:cNvGrpSpPr/>
            <p:nvPr/>
          </p:nvGrpSpPr>
          <p:grpSpPr>
            <a:xfrm>
              <a:off x="6694510" y="1463225"/>
              <a:ext cx="1686467" cy="3337413"/>
              <a:chOff x="6694510" y="1463225"/>
              <a:chExt cx="1686467" cy="3337413"/>
            </a:xfrm>
          </p:grpSpPr>
          <p:sp>
            <p:nvSpPr>
              <p:cNvPr id="1222" name="Google Shape;1222;p30"/>
              <p:cNvSpPr/>
              <p:nvPr/>
            </p:nvSpPr>
            <p:spPr>
              <a:xfrm>
                <a:off x="6694510" y="1463225"/>
                <a:ext cx="1686467" cy="3337413"/>
              </a:xfrm>
              <a:custGeom>
                <a:rect b="b" l="l" r="r" t="t"/>
                <a:pathLst>
                  <a:path extrusionOk="0" h="58377" w="47197">
                    <a:moveTo>
                      <a:pt x="0" y="1"/>
                    </a:moveTo>
                    <a:lnTo>
                      <a:pt x="0" y="58377"/>
                    </a:lnTo>
                    <a:lnTo>
                      <a:pt x="47197" y="58377"/>
                    </a:lnTo>
                    <a:lnTo>
                      <a:pt x="471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3" name="Google Shape;1223;p30"/>
              <p:cNvGrpSpPr/>
              <p:nvPr/>
            </p:nvGrpSpPr>
            <p:grpSpPr>
              <a:xfrm>
                <a:off x="6858728" y="1675940"/>
                <a:ext cx="1357192" cy="1530350"/>
                <a:chOff x="6858728" y="1675940"/>
                <a:chExt cx="1357192" cy="1530350"/>
              </a:xfrm>
            </p:grpSpPr>
            <p:sp>
              <p:nvSpPr>
                <p:cNvPr id="1224" name="Google Shape;1224;p30"/>
                <p:cNvSpPr/>
                <p:nvPr/>
              </p:nvSpPr>
              <p:spPr>
                <a:xfrm>
                  <a:off x="6858728" y="1675940"/>
                  <a:ext cx="1357192" cy="1357192"/>
                </a:xfrm>
                <a:custGeom>
                  <a:rect b="b" l="l" r="r" t="t"/>
                  <a:pathLst>
                    <a:path extrusionOk="0" h="37982" w="37982">
                      <a:moveTo>
                        <a:pt x="37981" y="18991"/>
                      </a:moveTo>
                      <a:cubicBezTo>
                        <a:pt x="37981" y="29469"/>
                        <a:pt x="29480" y="37982"/>
                        <a:pt x="18991" y="37982"/>
                      </a:cubicBezTo>
                      <a:cubicBezTo>
                        <a:pt x="8501" y="37982"/>
                        <a:pt x="0" y="29469"/>
                        <a:pt x="0" y="18991"/>
                      </a:cubicBezTo>
                      <a:cubicBezTo>
                        <a:pt x="0" y="8502"/>
                        <a:pt x="8501" y="1"/>
                        <a:pt x="18991" y="1"/>
                      </a:cubicBezTo>
                      <a:cubicBezTo>
                        <a:pt x="29480" y="1"/>
                        <a:pt x="37981" y="8502"/>
                        <a:pt x="37981" y="1899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p:nvPr/>
              </p:nvSpPr>
              <p:spPr>
                <a:xfrm>
                  <a:off x="7183750" y="2040982"/>
                  <a:ext cx="764961" cy="1165308"/>
                </a:xfrm>
                <a:custGeom>
                  <a:rect b="b" l="l" r="r" t="t"/>
                  <a:pathLst>
                    <a:path extrusionOk="0" h="32612" w="21408">
                      <a:moveTo>
                        <a:pt x="0" y="0"/>
                      </a:moveTo>
                      <a:lnTo>
                        <a:pt x="0" y="32611"/>
                      </a:lnTo>
                      <a:lnTo>
                        <a:pt x="21408" y="32611"/>
                      </a:lnTo>
                      <a:lnTo>
                        <a:pt x="214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0"/>
                <p:cNvSpPr/>
                <p:nvPr/>
              </p:nvSpPr>
              <p:spPr>
                <a:xfrm>
                  <a:off x="7126328" y="1974198"/>
                  <a:ext cx="764533" cy="1165308"/>
                </a:xfrm>
                <a:custGeom>
                  <a:rect b="b" l="l" r="r" t="t"/>
                  <a:pathLst>
                    <a:path extrusionOk="0" h="32612" w="21396">
                      <a:moveTo>
                        <a:pt x="0" y="0"/>
                      </a:moveTo>
                      <a:lnTo>
                        <a:pt x="0" y="32611"/>
                      </a:lnTo>
                      <a:lnTo>
                        <a:pt x="21396" y="32611"/>
                      </a:lnTo>
                      <a:lnTo>
                        <a:pt x="213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0"/>
                <p:cNvSpPr/>
                <p:nvPr/>
              </p:nvSpPr>
              <p:spPr>
                <a:xfrm>
                  <a:off x="7126328" y="1974198"/>
                  <a:ext cx="764533" cy="129352"/>
                </a:xfrm>
                <a:custGeom>
                  <a:rect b="b" l="l" r="r" t="t"/>
                  <a:pathLst>
                    <a:path extrusionOk="0" h="3620" w="21396">
                      <a:moveTo>
                        <a:pt x="0" y="0"/>
                      </a:moveTo>
                      <a:lnTo>
                        <a:pt x="21396" y="0"/>
                      </a:lnTo>
                      <a:lnTo>
                        <a:pt x="21396" y="3620"/>
                      </a:lnTo>
                      <a:lnTo>
                        <a:pt x="0" y="362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0"/>
                <p:cNvSpPr/>
                <p:nvPr/>
              </p:nvSpPr>
              <p:spPr>
                <a:xfrm>
                  <a:off x="7187573" y="2018863"/>
                  <a:ext cx="41307" cy="41307"/>
                </a:xfrm>
                <a:custGeom>
                  <a:rect b="b" l="l" r="r" t="t"/>
                  <a:pathLst>
                    <a:path extrusionOk="0" h="1156" w="1156">
                      <a:moveTo>
                        <a:pt x="584" y="0"/>
                      </a:moveTo>
                      <a:cubicBezTo>
                        <a:pt x="263" y="0"/>
                        <a:pt x="1" y="262"/>
                        <a:pt x="1" y="572"/>
                      </a:cubicBezTo>
                      <a:cubicBezTo>
                        <a:pt x="1" y="893"/>
                        <a:pt x="263" y="1155"/>
                        <a:pt x="584" y="1155"/>
                      </a:cubicBezTo>
                      <a:cubicBezTo>
                        <a:pt x="894" y="1155"/>
                        <a:pt x="1156" y="893"/>
                        <a:pt x="1156" y="572"/>
                      </a:cubicBezTo>
                      <a:cubicBezTo>
                        <a:pt x="1156" y="262"/>
                        <a:pt x="894"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0"/>
                <p:cNvSpPr/>
                <p:nvPr/>
              </p:nvSpPr>
              <p:spPr>
                <a:xfrm>
                  <a:off x="7277333" y="2018863"/>
                  <a:ext cx="41736" cy="41307"/>
                </a:xfrm>
                <a:custGeom>
                  <a:rect b="b" l="l" r="r" t="t"/>
                  <a:pathLst>
                    <a:path extrusionOk="0" h="1156" w="1168">
                      <a:moveTo>
                        <a:pt x="584" y="0"/>
                      </a:moveTo>
                      <a:cubicBezTo>
                        <a:pt x="263" y="0"/>
                        <a:pt x="1" y="262"/>
                        <a:pt x="1" y="572"/>
                      </a:cubicBezTo>
                      <a:cubicBezTo>
                        <a:pt x="1" y="893"/>
                        <a:pt x="263" y="1155"/>
                        <a:pt x="584" y="1155"/>
                      </a:cubicBezTo>
                      <a:cubicBezTo>
                        <a:pt x="906" y="1155"/>
                        <a:pt x="1168" y="893"/>
                        <a:pt x="1168" y="572"/>
                      </a:cubicBezTo>
                      <a:cubicBezTo>
                        <a:pt x="1168" y="262"/>
                        <a:pt x="906"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0"/>
                <p:cNvSpPr/>
                <p:nvPr/>
              </p:nvSpPr>
              <p:spPr>
                <a:xfrm>
                  <a:off x="7367128" y="2018863"/>
                  <a:ext cx="41700" cy="41307"/>
                </a:xfrm>
                <a:custGeom>
                  <a:rect b="b" l="l" r="r" t="t"/>
                  <a:pathLst>
                    <a:path extrusionOk="0" h="1156" w="1167">
                      <a:moveTo>
                        <a:pt x="583" y="0"/>
                      </a:moveTo>
                      <a:cubicBezTo>
                        <a:pt x="262" y="0"/>
                        <a:pt x="0" y="262"/>
                        <a:pt x="0" y="572"/>
                      </a:cubicBezTo>
                      <a:cubicBezTo>
                        <a:pt x="0" y="893"/>
                        <a:pt x="262" y="1155"/>
                        <a:pt x="583" y="1155"/>
                      </a:cubicBezTo>
                      <a:cubicBezTo>
                        <a:pt x="905" y="1155"/>
                        <a:pt x="1167" y="893"/>
                        <a:pt x="1167" y="572"/>
                      </a:cubicBezTo>
                      <a:cubicBezTo>
                        <a:pt x="1167" y="262"/>
                        <a:pt x="905" y="0"/>
                        <a:pt x="5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0"/>
                <p:cNvSpPr/>
                <p:nvPr/>
              </p:nvSpPr>
              <p:spPr>
                <a:xfrm>
                  <a:off x="7255643" y="2651040"/>
                  <a:ext cx="563752" cy="155758"/>
                </a:xfrm>
                <a:custGeom>
                  <a:rect b="b" l="l" r="r" t="t"/>
                  <a:pathLst>
                    <a:path extrusionOk="0" h="4359" w="15777">
                      <a:moveTo>
                        <a:pt x="1" y="1"/>
                      </a:moveTo>
                      <a:lnTo>
                        <a:pt x="1" y="4359"/>
                      </a:lnTo>
                      <a:lnTo>
                        <a:pt x="15776" y="4359"/>
                      </a:lnTo>
                      <a:lnTo>
                        <a:pt x="157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0"/>
                <p:cNvSpPr/>
                <p:nvPr/>
              </p:nvSpPr>
              <p:spPr>
                <a:xfrm>
                  <a:off x="7312243" y="2704674"/>
                  <a:ext cx="48954" cy="48954"/>
                </a:xfrm>
                <a:custGeom>
                  <a:rect b="b" l="l" r="r" t="t"/>
                  <a:pathLst>
                    <a:path extrusionOk="0" h="1370" w="1370">
                      <a:moveTo>
                        <a:pt x="691" y="0"/>
                      </a:moveTo>
                      <a:cubicBezTo>
                        <a:pt x="310" y="0"/>
                        <a:pt x="0" y="310"/>
                        <a:pt x="0" y="691"/>
                      </a:cubicBezTo>
                      <a:cubicBezTo>
                        <a:pt x="0" y="1072"/>
                        <a:pt x="310" y="1369"/>
                        <a:pt x="691" y="1369"/>
                      </a:cubicBezTo>
                      <a:cubicBezTo>
                        <a:pt x="1072" y="1369"/>
                        <a:pt x="1369" y="1072"/>
                        <a:pt x="1369" y="691"/>
                      </a:cubicBezTo>
                      <a:cubicBezTo>
                        <a:pt x="1369" y="310"/>
                        <a:pt x="1072" y="0"/>
                        <a:pt x="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0"/>
                <p:cNvSpPr/>
                <p:nvPr/>
              </p:nvSpPr>
              <p:spPr>
                <a:xfrm>
                  <a:off x="7445811" y="2704674"/>
                  <a:ext cx="48954" cy="48954"/>
                </a:xfrm>
                <a:custGeom>
                  <a:rect b="b" l="l" r="r" t="t"/>
                  <a:pathLst>
                    <a:path extrusionOk="0" h="1370" w="1370">
                      <a:moveTo>
                        <a:pt x="691" y="0"/>
                      </a:moveTo>
                      <a:cubicBezTo>
                        <a:pt x="310" y="0"/>
                        <a:pt x="1" y="310"/>
                        <a:pt x="1" y="691"/>
                      </a:cubicBezTo>
                      <a:cubicBezTo>
                        <a:pt x="1" y="1072"/>
                        <a:pt x="310" y="1369"/>
                        <a:pt x="691" y="1369"/>
                      </a:cubicBezTo>
                      <a:cubicBezTo>
                        <a:pt x="1072" y="1369"/>
                        <a:pt x="1370" y="1072"/>
                        <a:pt x="1370" y="691"/>
                      </a:cubicBezTo>
                      <a:cubicBezTo>
                        <a:pt x="1370" y="310"/>
                        <a:pt x="1072" y="0"/>
                        <a:pt x="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0"/>
                <p:cNvSpPr/>
                <p:nvPr/>
              </p:nvSpPr>
              <p:spPr>
                <a:xfrm>
                  <a:off x="7579843" y="2704674"/>
                  <a:ext cx="48954" cy="48954"/>
                </a:xfrm>
                <a:custGeom>
                  <a:rect b="b" l="l" r="r" t="t"/>
                  <a:pathLst>
                    <a:path extrusionOk="0" h="1370" w="1370">
                      <a:moveTo>
                        <a:pt x="691" y="0"/>
                      </a:moveTo>
                      <a:cubicBezTo>
                        <a:pt x="310" y="0"/>
                        <a:pt x="0" y="310"/>
                        <a:pt x="0" y="691"/>
                      </a:cubicBezTo>
                      <a:cubicBezTo>
                        <a:pt x="0" y="1072"/>
                        <a:pt x="310" y="1369"/>
                        <a:pt x="691" y="1369"/>
                      </a:cubicBezTo>
                      <a:cubicBezTo>
                        <a:pt x="1072" y="1369"/>
                        <a:pt x="1369" y="1072"/>
                        <a:pt x="1369" y="691"/>
                      </a:cubicBezTo>
                      <a:cubicBezTo>
                        <a:pt x="1369" y="310"/>
                        <a:pt x="1072" y="0"/>
                        <a:pt x="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0"/>
                <p:cNvSpPr/>
                <p:nvPr/>
              </p:nvSpPr>
              <p:spPr>
                <a:xfrm>
                  <a:off x="7713411" y="2704674"/>
                  <a:ext cx="48954" cy="48954"/>
                </a:xfrm>
                <a:custGeom>
                  <a:rect b="b" l="l" r="r" t="t"/>
                  <a:pathLst>
                    <a:path extrusionOk="0" h="1370" w="1370">
                      <a:moveTo>
                        <a:pt x="679" y="0"/>
                      </a:moveTo>
                      <a:cubicBezTo>
                        <a:pt x="310" y="0"/>
                        <a:pt x="1" y="310"/>
                        <a:pt x="1" y="691"/>
                      </a:cubicBezTo>
                      <a:cubicBezTo>
                        <a:pt x="1" y="1072"/>
                        <a:pt x="310" y="1369"/>
                        <a:pt x="679" y="1369"/>
                      </a:cubicBezTo>
                      <a:cubicBezTo>
                        <a:pt x="1060" y="1369"/>
                        <a:pt x="1370" y="1072"/>
                        <a:pt x="1370" y="691"/>
                      </a:cubicBezTo>
                      <a:cubicBezTo>
                        <a:pt x="1370" y="310"/>
                        <a:pt x="1060" y="0"/>
                        <a:pt x="6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0"/>
                <p:cNvSpPr/>
                <p:nvPr/>
              </p:nvSpPr>
              <p:spPr>
                <a:xfrm>
                  <a:off x="7485795" y="2287320"/>
                  <a:ext cx="103446" cy="103410"/>
                </a:xfrm>
                <a:custGeom>
                  <a:rect b="b" l="l" r="r" t="t"/>
                  <a:pathLst>
                    <a:path extrusionOk="0" h="2894" w="2895">
                      <a:moveTo>
                        <a:pt x="2894" y="1441"/>
                      </a:moveTo>
                      <a:cubicBezTo>
                        <a:pt x="2894" y="2238"/>
                        <a:pt x="2239" y="2893"/>
                        <a:pt x="1442" y="2893"/>
                      </a:cubicBezTo>
                      <a:cubicBezTo>
                        <a:pt x="644" y="2893"/>
                        <a:pt x="1" y="2238"/>
                        <a:pt x="1" y="1441"/>
                      </a:cubicBezTo>
                      <a:cubicBezTo>
                        <a:pt x="1" y="643"/>
                        <a:pt x="644" y="0"/>
                        <a:pt x="1442" y="0"/>
                      </a:cubicBezTo>
                      <a:cubicBezTo>
                        <a:pt x="2239" y="0"/>
                        <a:pt x="2894" y="643"/>
                        <a:pt x="2894" y="14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0"/>
                <p:cNvSpPr/>
                <p:nvPr/>
              </p:nvSpPr>
              <p:spPr>
                <a:xfrm>
                  <a:off x="7436878" y="2406845"/>
                  <a:ext cx="201281" cy="161725"/>
                </a:xfrm>
                <a:custGeom>
                  <a:rect b="b" l="l" r="r" t="t"/>
                  <a:pathLst>
                    <a:path extrusionOk="0" h="4526" w="5633">
                      <a:moveTo>
                        <a:pt x="5632" y="2263"/>
                      </a:moveTo>
                      <a:cubicBezTo>
                        <a:pt x="5632" y="3513"/>
                        <a:pt x="4620" y="4525"/>
                        <a:pt x="3370" y="4525"/>
                      </a:cubicBezTo>
                      <a:lnTo>
                        <a:pt x="2263" y="4525"/>
                      </a:lnTo>
                      <a:cubicBezTo>
                        <a:pt x="1013" y="4525"/>
                        <a:pt x="1" y="3513"/>
                        <a:pt x="1" y="2263"/>
                      </a:cubicBezTo>
                      <a:lnTo>
                        <a:pt x="1" y="2263"/>
                      </a:lnTo>
                      <a:cubicBezTo>
                        <a:pt x="1" y="1013"/>
                        <a:pt x="1013" y="1"/>
                        <a:pt x="2263" y="1"/>
                      </a:cubicBezTo>
                      <a:lnTo>
                        <a:pt x="3370" y="1"/>
                      </a:lnTo>
                      <a:cubicBezTo>
                        <a:pt x="4620" y="24"/>
                        <a:pt x="5632" y="1036"/>
                        <a:pt x="5632" y="226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0"/>
                <p:cNvSpPr/>
                <p:nvPr/>
              </p:nvSpPr>
              <p:spPr>
                <a:xfrm>
                  <a:off x="7704906" y="2177551"/>
                  <a:ext cx="373583" cy="422072"/>
                </a:xfrm>
                <a:custGeom>
                  <a:rect b="b" l="l" r="r" t="t"/>
                  <a:pathLst>
                    <a:path extrusionOk="0" h="11812" w="10455">
                      <a:moveTo>
                        <a:pt x="10371" y="2215"/>
                      </a:moveTo>
                      <a:lnTo>
                        <a:pt x="5227" y="0"/>
                      </a:lnTo>
                      <a:lnTo>
                        <a:pt x="5227" y="0"/>
                      </a:lnTo>
                      <a:lnTo>
                        <a:pt x="5227" y="0"/>
                      </a:lnTo>
                      <a:lnTo>
                        <a:pt x="5227" y="0"/>
                      </a:lnTo>
                      <a:lnTo>
                        <a:pt x="5227" y="0"/>
                      </a:lnTo>
                      <a:lnTo>
                        <a:pt x="72" y="2215"/>
                      </a:lnTo>
                      <a:cubicBezTo>
                        <a:pt x="72" y="2215"/>
                        <a:pt x="1" y="8954"/>
                        <a:pt x="5227" y="11811"/>
                      </a:cubicBezTo>
                      <a:lnTo>
                        <a:pt x="5227" y="11811"/>
                      </a:lnTo>
                      <a:lnTo>
                        <a:pt x="5227" y="11811"/>
                      </a:lnTo>
                      <a:lnTo>
                        <a:pt x="5227" y="11811"/>
                      </a:lnTo>
                      <a:lnTo>
                        <a:pt x="5227" y="11811"/>
                      </a:lnTo>
                      <a:cubicBezTo>
                        <a:pt x="10454" y="8954"/>
                        <a:pt x="10371" y="2215"/>
                        <a:pt x="10371" y="22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0"/>
                <p:cNvSpPr/>
                <p:nvPr/>
              </p:nvSpPr>
              <p:spPr>
                <a:xfrm>
                  <a:off x="7760649" y="2240511"/>
                  <a:ext cx="262527" cy="296973"/>
                </a:xfrm>
                <a:custGeom>
                  <a:rect b="b" l="l" r="r" t="t"/>
                  <a:pathLst>
                    <a:path extrusionOk="0" h="8311" w="7347">
                      <a:moveTo>
                        <a:pt x="3667" y="0"/>
                      </a:moveTo>
                      <a:lnTo>
                        <a:pt x="48" y="1548"/>
                      </a:lnTo>
                      <a:cubicBezTo>
                        <a:pt x="48" y="1548"/>
                        <a:pt x="0" y="6299"/>
                        <a:pt x="3667" y="8311"/>
                      </a:cubicBezTo>
                      <a:cubicBezTo>
                        <a:pt x="7347" y="6287"/>
                        <a:pt x="7287" y="1548"/>
                        <a:pt x="7287" y="1548"/>
                      </a:cubicBezTo>
                      <a:lnTo>
                        <a:pt x="36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0"/>
                <p:cNvSpPr/>
                <p:nvPr/>
              </p:nvSpPr>
              <p:spPr>
                <a:xfrm>
                  <a:off x="7819786" y="2312833"/>
                  <a:ext cx="173624" cy="140000"/>
                </a:xfrm>
                <a:custGeom>
                  <a:rect b="b" l="l" r="r" t="t"/>
                  <a:pathLst>
                    <a:path extrusionOk="0" h="3918" w="4859">
                      <a:moveTo>
                        <a:pt x="4298" y="0"/>
                      </a:moveTo>
                      <a:lnTo>
                        <a:pt x="1560" y="2846"/>
                      </a:lnTo>
                      <a:lnTo>
                        <a:pt x="536" y="1798"/>
                      </a:lnTo>
                      <a:lnTo>
                        <a:pt x="0" y="2334"/>
                      </a:lnTo>
                      <a:lnTo>
                        <a:pt x="1584" y="3918"/>
                      </a:lnTo>
                      <a:lnTo>
                        <a:pt x="4858" y="524"/>
                      </a:lnTo>
                      <a:lnTo>
                        <a:pt x="42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1" name="Google Shape;1241;p30"/>
            <p:cNvGrpSpPr/>
            <p:nvPr/>
          </p:nvGrpSpPr>
          <p:grpSpPr>
            <a:xfrm>
              <a:off x="6423000" y="3253025"/>
              <a:ext cx="2263800" cy="1528450"/>
              <a:chOff x="6423000" y="3253025"/>
              <a:chExt cx="2263800" cy="1528450"/>
            </a:xfrm>
          </p:grpSpPr>
          <p:sp>
            <p:nvSpPr>
              <p:cNvPr id="1242" name="Google Shape;1242;p30"/>
              <p:cNvSpPr txBox="1"/>
              <p:nvPr/>
            </p:nvSpPr>
            <p:spPr>
              <a:xfrm>
                <a:off x="6429000" y="3253025"/>
                <a:ext cx="2220000" cy="370500"/>
              </a:xfrm>
              <a:prstGeom prst="rect">
                <a:avLst/>
              </a:prstGeom>
              <a:noFill/>
              <a:ln>
                <a:noFill/>
              </a:ln>
            </p:spPr>
            <p:txBody>
              <a:bodyPr anchorCtr="0" anchor="ctr" bIns="91425" lIns="274300" spcFirstLastPara="1" rIns="274300" wrap="square" tIns="91425">
                <a:noAutofit/>
              </a:bodyPr>
              <a:lstStyle/>
              <a:p>
                <a:pPr indent="0" lvl="0" marL="0" rtl="0" algn="ctr">
                  <a:spcBef>
                    <a:spcPts val="0"/>
                  </a:spcBef>
                  <a:spcAft>
                    <a:spcPts val="0"/>
                  </a:spcAft>
                  <a:buNone/>
                </a:pPr>
                <a:r>
                  <a:rPr b="1" lang="en">
                    <a:latin typeface="Fira Sans"/>
                    <a:ea typeface="Fira Sans"/>
                    <a:cs typeface="Fira Sans"/>
                    <a:sym typeface="Fira Sans"/>
                  </a:rPr>
                  <a:t>Foreign Intelligence </a:t>
                </a:r>
                <a:r>
                  <a:rPr b="1" lang="en">
                    <a:latin typeface="Fira Sans"/>
                    <a:ea typeface="Fira Sans"/>
                    <a:cs typeface="Fira Sans"/>
                    <a:sym typeface="Fira Sans"/>
                  </a:rPr>
                  <a:t>Surveillance</a:t>
                </a:r>
                <a:r>
                  <a:rPr b="1" lang="en">
                    <a:latin typeface="Fira Sans"/>
                    <a:ea typeface="Fira Sans"/>
                    <a:cs typeface="Fira Sans"/>
                    <a:sym typeface="Fira Sans"/>
                  </a:rPr>
                  <a:t> Act</a:t>
                </a:r>
                <a:endParaRPr b="1">
                  <a:solidFill>
                    <a:srgbClr val="000000"/>
                  </a:solidFill>
                  <a:latin typeface="Fira Sans"/>
                  <a:ea typeface="Fira Sans"/>
                  <a:cs typeface="Fira Sans"/>
                  <a:sym typeface="Fira Sans"/>
                </a:endParaRPr>
              </a:p>
            </p:txBody>
          </p:sp>
          <p:sp>
            <p:nvSpPr>
              <p:cNvPr id="1243" name="Google Shape;1243;p30"/>
              <p:cNvSpPr txBox="1"/>
              <p:nvPr/>
            </p:nvSpPr>
            <p:spPr>
              <a:xfrm flipH="1">
                <a:off x="6423000" y="3773175"/>
                <a:ext cx="2263800" cy="1008300"/>
              </a:xfrm>
              <a:prstGeom prst="rect">
                <a:avLst/>
              </a:prstGeom>
              <a:noFill/>
              <a:ln>
                <a:noFill/>
              </a:ln>
            </p:spPr>
            <p:txBody>
              <a:bodyPr anchorCtr="0" anchor="ctr" bIns="91425" lIns="274300" spcFirstLastPara="1" rIns="274300" wrap="square" tIns="91425">
                <a:noAutofit/>
              </a:bodyPr>
              <a:lstStyle/>
              <a:p>
                <a:pPr indent="0" lvl="0" marL="0" rtl="0" algn="ctr">
                  <a:spcBef>
                    <a:spcPts val="0"/>
                  </a:spcBef>
                  <a:spcAft>
                    <a:spcPts val="0"/>
                  </a:spcAft>
                  <a:buNone/>
                </a:pPr>
                <a:r>
                  <a:rPr lang="en" sz="1150">
                    <a:latin typeface="Fira Sans"/>
                    <a:ea typeface="Fira Sans"/>
                    <a:cs typeface="Fira Sans"/>
                    <a:sym typeface="Fira Sans"/>
                  </a:rPr>
                  <a:t>Recent legislation passed allows the government to collect communications of foreign individuals through tech and phone providers </a:t>
                </a:r>
                <a:endParaRPr sz="1150">
                  <a:solidFill>
                    <a:srgbClr val="000000"/>
                  </a:solidFill>
                  <a:latin typeface="Fira Sans"/>
                  <a:ea typeface="Fira Sans"/>
                  <a:cs typeface="Fira Sans"/>
                  <a:sym typeface="Fira Sans"/>
                </a:endParaRPr>
              </a:p>
            </p:txBody>
          </p:sp>
        </p:grpSp>
      </p:grpSp>
      <p:sp>
        <p:nvSpPr>
          <p:cNvPr id="1244" name="Google Shape;1244;p30"/>
          <p:cNvSpPr txBox="1"/>
          <p:nvPr/>
        </p:nvSpPr>
        <p:spPr>
          <a:xfrm>
            <a:off x="232800" y="865325"/>
            <a:ext cx="8678400" cy="475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In </a:t>
            </a:r>
            <a:r>
              <a:rPr lang="en" sz="1000">
                <a:solidFill>
                  <a:schemeClr val="dk1"/>
                </a:solidFill>
                <a:latin typeface="Fira Sans"/>
                <a:ea typeface="Fira Sans"/>
                <a:cs typeface="Fira Sans"/>
                <a:sym typeface="Fira Sans"/>
              </a:rPr>
              <a:t>February</a:t>
            </a:r>
            <a:r>
              <a:rPr lang="en" sz="1000">
                <a:solidFill>
                  <a:schemeClr val="dk1"/>
                </a:solidFill>
                <a:latin typeface="Fira Sans"/>
                <a:ea typeface="Fira Sans"/>
                <a:cs typeface="Fira Sans"/>
                <a:sym typeface="Fira Sans"/>
              </a:rPr>
              <a:t> 2024, an executive order was signed in response to intelligence and </a:t>
            </a:r>
            <a:r>
              <a:rPr lang="en" sz="1000">
                <a:solidFill>
                  <a:schemeClr val="dk1"/>
                </a:solidFill>
                <a:latin typeface="Fira Sans"/>
                <a:ea typeface="Fira Sans"/>
                <a:cs typeface="Fira Sans"/>
                <a:sym typeface="Fira Sans"/>
              </a:rPr>
              <a:t>maritime</a:t>
            </a:r>
            <a:r>
              <a:rPr lang="en" sz="1000">
                <a:solidFill>
                  <a:schemeClr val="dk1"/>
                </a:solidFill>
                <a:latin typeface="Fira Sans"/>
                <a:ea typeface="Fira Sans"/>
                <a:cs typeface="Fira Sans"/>
                <a:sym typeface="Fira Sans"/>
              </a:rPr>
              <a:t> advisories signaling the exposed vulnerabilities of United States Ports. This </a:t>
            </a:r>
            <a:r>
              <a:rPr lang="en" sz="1000">
                <a:solidFill>
                  <a:schemeClr val="dk1"/>
                </a:solidFill>
                <a:latin typeface="Fira Sans"/>
                <a:ea typeface="Fira Sans"/>
                <a:cs typeface="Fira Sans"/>
                <a:sym typeface="Fira Sans"/>
              </a:rPr>
              <a:t>executive</a:t>
            </a:r>
            <a:r>
              <a:rPr lang="en" sz="1000">
                <a:solidFill>
                  <a:schemeClr val="dk1"/>
                </a:solidFill>
                <a:latin typeface="Fira Sans"/>
                <a:ea typeface="Fira Sans"/>
                <a:cs typeface="Fira Sans"/>
                <a:sym typeface="Fira Sans"/>
              </a:rPr>
              <a:t> order broadens the powers of the Department of H</a:t>
            </a:r>
            <a:r>
              <a:rPr lang="en" sz="1000">
                <a:solidFill>
                  <a:schemeClr val="dk1"/>
                </a:solidFill>
                <a:latin typeface="Fira Sans"/>
                <a:ea typeface="Fira Sans"/>
                <a:cs typeface="Fira Sans"/>
                <a:sym typeface="Fira Sans"/>
              </a:rPr>
              <a:t>omeland</a:t>
            </a:r>
            <a:r>
              <a:rPr lang="en" sz="1000">
                <a:solidFill>
                  <a:schemeClr val="dk1"/>
                </a:solidFill>
                <a:latin typeface="Fira Sans"/>
                <a:ea typeface="Fira Sans"/>
                <a:cs typeface="Fira Sans"/>
                <a:sym typeface="Fira Sans"/>
              </a:rPr>
              <a:t> Security</a:t>
            </a:r>
            <a:endParaRPr sz="1000">
              <a:solidFill>
                <a:schemeClr val="dk1"/>
              </a:solidFill>
              <a:latin typeface="Fira Sans"/>
              <a:ea typeface="Fira Sans"/>
              <a:cs typeface="Fira Sans"/>
              <a:sym typeface="Fira Sans"/>
            </a:endParaRPr>
          </a:p>
        </p:txBody>
      </p:sp>
      <p:sp>
        <p:nvSpPr>
          <p:cNvPr id="1245" name="Google Shape;1245;p30"/>
          <p:cNvSpPr/>
          <p:nvPr/>
        </p:nvSpPr>
        <p:spPr>
          <a:xfrm>
            <a:off x="3676827" y="2174075"/>
            <a:ext cx="181751" cy="349524"/>
          </a:xfrm>
          <a:prstGeom prst="rect">
            <a:avLst/>
          </a:prstGeom>
        </p:spPr>
        <p:txBody>
          <a:bodyPr>
            <a:prstTxWarp prst="textPlain"/>
          </a:bodyPr>
          <a:lstStyle/>
          <a:p>
            <a:pPr lvl="0" algn="ctr"/>
            <a:r>
              <a:rPr b="0" i="0">
                <a:ln>
                  <a:noFill/>
                </a:ln>
                <a:solidFill>
                  <a:srgbClr val="9C62AA"/>
                </a:solidFill>
                <a:latin typeface="Arial"/>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grpSp>
        <p:nvGrpSpPr>
          <p:cNvPr id="1250" name="Google Shape;1250;p31"/>
          <p:cNvGrpSpPr/>
          <p:nvPr/>
        </p:nvGrpSpPr>
        <p:grpSpPr>
          <a:xfrm>
            <a:off x="0" y="2179156"/>
            <a:ext cx="6146071" cy="1519332"/>
            <a:chOff x="1368449" y="1322092"/>
            <a:chExt cx="6379564" cy="1519332"/>
          </a:xfrm>
        </p:grpSpPr>
        <p:grpSp>
          <p:nvGrpSpPr>
            <p:cNvPr id="1251" name="Google Shape;1251;p31"/>
            <p:cNvGrpSpPr/>
            <p:nvPr/>
          </p:nvGrpSpPr>
          <p:grpSpPr>
            <a:xfrm>
              <a:off x="1368449" y="1322092"/>
              <a:ext cx="1520045" cy="1482479"/>
              <a:chOff x="1368449" y="1322092"/>
              <a:chExt cx="1520045" cy="1482479"/>
            </a:xfrm>
          </p:grpSpPr>
          <p:grpSp>
            <p:nvGrpSpPr>
              <p:cNvPr id="1252" name="Google Shape;1252;p31"/>
              <p:cNvGrpSpPr/>
              <p:nvPr/>
            </p:nvGrpSpPr>
            <p:grpSpPr>
              <a:xfrm>
                <a:off x="1368449" y="1871157"/>
                <a:ext cx="400002" cy="338745"/>
                <a:chOff x="2206649" y="1490157"/>
                <a:chExt cx="400002" cy="338745"/>
              </a:xfrm>
            </p:grpSpPr>
            <p:sp>
              <p:nvSpPr>
                <p:cNvPr id="1253" name="Google Shape;1253;p31"/>
                <p:cNvSpPr/>
                <p:nvPr/>
              </p:nvSpPr>
              <p:spPr>
                <a:xfrm>
                  <a:off x="2206649" y="1490157"/>
                  <a:ext cx="307472" cy="338745"/>
                </a:xfrm>
                <a:custGeom>
                  <a:rect b="b" l="l" r="r" t="t"/>
                  <a:pathLst>
                    <a:path extrusionOk="0" h="10258" w="9311">
                      <a:moveTo>
                        <a:pt x="4763" y="0"/>
                      </a:moveTo>
                      <a:lnTo>
                        <a:pt x="4441" y="441"/>
                      </a:lnTo>
                      <a:cubicBezTo>
                        <a:pt x="3858" y="1131"/>
                        <a:pt x="3001" y="1536"/>
                        <a:pt x="2096" y="1548"/>
                      </a:cubicBezTo>
                      <a:cubicBezTo>
                        <a:pt x="1643" y="1536"/>
                        <a:pt x="1203" y="1453"/>
                        <a:pt x="786" y="1286"/>
                      </a:cubicBezTo>
                      <a:lnTo>
                        <a:pt x="286" y="1107"/>
                      </a:lnTo>
                      <a:lnTo>
                        <a:pt x="262" y="1643"/>
                      </a:lnTo>
                      <a:cubicBezTo>
                        <a:pt x="250" y="1846"/>
                        <a:pt x="0" y="6858"/>
                        <a:pt x="2155" y="9132"/>
                      </a:cubicBezTo>
                      <a:cubicBezTo>
                        <a:pt x="2864" y="9882"/>
                        <a:pt x="3813" y="10257"/>
                        <a:pt x="4763" y="10257"/>
                      </a:cubicBezTo>
                      <a:cubicBezTo>
                        <a:pt x="5712" y="10257"/>
                        <a:pt x="6662" y="9882"/>
                        <a:pt x="7370" y="9132"/>
                      </a:cubicBezTo>
                      <a:cubicBezTo>
                        <a:pt x="7465" y="9037"/>
                        <a:pt x="7549" y="8942"/>
                        <a:pt x="7632" y="8835"/>
                      </a:cubicBezTo>
                      <a:cubicBezTo>
                        <a:pt x="6430" y="8751"/>
                        <a:pt x="5513" y="7763"/>
                        <a:pt x="5513" y="6572"/>
                      </a:cubicBezTo>
                      <a:cubicBezTo>
                        <a:pt x="5513" y="5224"/>
                        <a:pt x="6617" y="4284"/>
                        <a:pt x="7800" y="4284"/>
                      </a:cubicBezTo>
                      <a:cubicBezTo>
                        <a:pt x="8247" y="4284"/>
                        <a:pt x="8706" y="4418"/>
                        <a:pt x="9120" y="4715"/>
                      </a:cubicBezTo>
                      <a:cubicBezTo>
                        <a:pt x="9251" y="3703"/>
                        <a:pt x="9311" y="2667"/>
                        <a:pt x="9263" y="1643"/>
                      </a:cubicBezTo>
                      <a:lnTo>
                        <a:pt x="9240" y="1107"/>
                      </a:lnTo>
                      <a:lnTo>
                        <a:pt x="8739" y="1286"/>
                      </a:lnTo>
                      <a:cubicBezTo>
                        <a:pt x="8311" y="1453"/>
                        <a:pt x="7870" y="1536"/>
                        <a:pt x="7418" y="1548"/>
                      </a:cubicBezTo>
                      <a:cubicBezTo>
                        <a:pt x="6513" y="1536"/>
                        <a:pt x="5656" y="1131"/>
                        <a:pt x="5084" y="441"/>
                      </a:cubicBezTo>
                      <a:lnTo>
                        <a:pt x="4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2347787" y="1620299"/>
                  <a:ext cx="202923" cy="173500"/>
                </a:xfrm>
                <a:custGeom>
                  <a:rect b="b" l="l" r="r" t="t"/>
                  <a:pathLst>
                    <a:path extrusionOk="0" h="5254" w="6145">
                      <a:moveTo>
                        <a:pt x="3496" y="344"/>
                      </a:moveTo>
                      <a:cubicBezTo>
                        <a:pt x="4669" y="344"/>
                        <a:pt x="5799" y="1253"/>
                        <a:pt x="5799" y="2631"/>
                      </a:cubicBezTo>
                      <a:cubicBezTo>
                        <a:pt x="5799" y="3882"/>
                        <a:pt x="4775" y="4905"/>
                        <a:pt x="3513" y="4905"/>
                      </a:cubicBezTo>
                      <a:cubicBezTo>
                        <a:pt x="1489" y="4905"/>
                        <a:pt x="477" y="2453"/>
                        <a:pt x="1906" y="1012"/>
                      </a:cubicBezTo>
                      <a:cubicBezTo>
                        <a:pt x="2367" y="551"/>
                        <a:pt x="2936" y="344"/>
                        <a:pt x="3496" y="344"/>
                      </a:cubicBezTo>
                      <a:close/>
                      <a:moveTo>
                        <a:pt x="3513" y="0"/>
                      </a:moveTo>
                      <a:cubicBezTo>
                        <a:pt x="1179" y="0"/>
                        <a:pt x="1" y="2834"/>
                        <a:pt x="1656" y="4477"/>
                      </a:cubicBezTo>
                      <a:cubicBezTo>
                        <a:pt x="2192" y="5013"/>
                        <a:pt x="2852" y="5253"/>
                        <a:pt x="3499" y="5253"/>
                      </a:cubicBezTo>
                      <a:cubicBezTo>
                        <a:pt x="4849" y="5253"/>
                        <a:pt x="6144" y="4209"/>
                        <a:pt x="6144" y="2631"/>
                      </a:cubicBezTo>
                      <a:cubicBezTo>
                        <a:pt x="6144" y="1179"/>
                        <a:pt x="4966" y="0"/>
                        <a:pt x="35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1"/>
                <p:cNvSpPr/>
                <p:nvPr/>
              </p:nvSpPr>
              <p:spPr>
                <a:xfrm>
                  <a:off x="2398675" y="1602731"/>
                  <a:ext cx="207976" cy="153621"/>
                </a:xfrm>
                <a:custGeom>
                  <a:rect b="b" l="l" r="r" t="t"/>
                  <a:pathLst>
                    <a:path extrusionOk="0" h="4652" w="6298">
                      <a:moveTo>
                        <a:pt x="5648" y="1"/>
                      </a:moveTo>
                      <a:cubicBezTo>
                        <a:pt x="5545" y="1"/>
                        <a:pt x="5438" y="38"/>
                        <a:pt x="5341" y="127"/>
                      </a:cubicBezTo>
                      <a:lnTo>
                        <a:pt x="1936" y="3533"/>
                      </a:lnTo>
                      <a:lnTo>
                        <a:pt x="960" y="2556"/>
                      </a:lnTo>
                      <a:cubicBezTo>
                        <a:pt x="864" y="2468"/>
                        <a:pt x="758" y="2431"/>
                        <a:pt x="657" y="2431"/>
                      </a:cubicBezTo>
                      <a:cubicBezTo>
                        <a:pt x="305" y="2431"/>
                        <a:pt x="0" y="2878"/>
                        <a:pt x="305" y="3211"/>
                      </a:cubicBezTo>
                      <a:lnTo>
                        <a:pt x="1615" y="4509"/>
                      </a:lnTo>
                      <a:cubicBezTo>
                        <a:pt x="1698" y="4592"/>
                        <a:pt x="1817" y="4652"/>
                        <a:pt x="1936" y="4652"/>
                      </a:cubicBezTo>
                      <a:cubicBezTo>
                        <a:pt x="2055" y="4640"/>
                        <a:pt x="2174" y="4592"/>
                        <a:pt x="2258" y="4509"/>
                      </a:cubicBezTo>
                      <a:lnTo>
                        <a:pt x="5984" y="782"/>
                      </a:lnTo>
                      <a:cubicBezTo>
                        <a:pt x="6298" y="441"/>
                        <a:pt x="5998" y="1"/>
                        <a:pt x="56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31"/>
              <p:cNvGrpSpPr/>
              <p:nvPr/>
            </p:nvGrpSpPr>
            <p:grpSpPr>
              <a:xfrm>
                <a:off x="2494106" y="1322092"/>
                <a:ext cx="360573" cy="350171"/>
                <a:chOff x="2951306" y="941092"/>
                <a:chExt cx="360573" cy="350171"/>
              </a:xfrm>
            </p:grpSpPr>
            <p:sp>
              <p:nvSpPr>
                <p:cNvPr id="1257" name="Google Shape;1257;p31"/>
                <p:cNvSpPr/>
                <p:nvPr/>
              </p:nvSpPr>
              <p:spPr>
                <a:xfrm>
                  <a:off x="3202541" y="1216896"/>
                  <a:ext cx="1222" cy="2378"/>
                </a:xfrm>
                <a:custGeom>
                  <a:rect b="b" l="l" r="r" t="t"/>
                  <a:pathLst>
                    <a:path extrusionOk="0" h="72" w="37">
                      <a:moveTo>
                        <a:pt x="37" y="0"/>
                      </a:moveTo>
                      <a:lnTo>
                        <a:pt x="1" y="72"/>
                      </a:lnTo>
                      <a:lnTo>
                        <a:pt x="1" y="7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p:nvPr/>
              </p:nvSpPr>
              <p:spPr>
                <a:xfrm>
                  <a:off x="2951306" y="941092"/>
                  <a:ext cx="360573" cy="350171"/>
                </a:xfrm>
                <a:custGeom>
                  <a:rect b="b" l="l" r="r" t="t"/>
                  <a:pathLst>
                    <a:path extrusionOk="0" h="10604" w="10919">
                      <a:moveTo>
                        <a:pt x="7430" y="4935"/>
                      </a:moveTo>
                      <a:cubicBezTo>
                        <a:pt x="7656" y="4947"/>
                        <a:pt x="7859" y="5066"/>
                        <a:pt x="7978" y="5257"/>
                      </a:cubicBezTo>
                      <a:cubicBezTo>
                        <a:pt x="8192" y="5638"/>
                        <a:pt x="7954" y="6185"/>
                        <a:pt x="7418" y="6483"/>
                      </a:cubicBezTo>
                      <a:lnTo>
                        <a:pt x="7430" y="6483"/>
                      </a:lnTo>
                      <a:cubicBezTo>
                        <a:pt x="7207" y="6610"/>
                        <a:pt x="6971" y="6672"/>
                        <a:pt x="6756" y="6672"/>
                      </a:cubicBezTo>
                      <a:cubicBezTo>
                        <a:pt x="6466" y="6672"/>
                        <a:pt x="6215" y="6559"/>
                        <a:pt x="6085" y="6340"/>
                      </a:cubicBezTo>
                      <a:cubicBezTo>
                        <a:pt x="6049" y="6281"/>
                        <a:pt x="6025" y="6197"/>
                        <a:pt x="6013" y="6126"/>
                      </a:cubicBezTo>
                      <a:cubicBezTo>
                        <a:pt x="6311" y="6031"/>
                        <a:pt x="6823" y="5745"/>
                        <a:pt x="7430" y="4935"/>
                      </a:cubicBezTo>
                      <a:close/>
                      <a:moveTo>
                        <a:pt x="3489" y="4935"/>
                      </a:moveTo>
                      <a:cubicBezTo>
                        <a:pt x="4108" y="5745"/>
                        <a:pt x="4608" y="6031"/>
                        <a:pt x="4906" y="6126"/>
                      </a:cubicBezTo>
                      <a:cubicBezTo>
                        <a:pt x="4894" y="6209"/>
                        <a:pt x="4870" y="6281"/>
                        <a:pt x="4835" y="6352"/>
                      </a:cubicBezTo>
                      <a:cubicBezTo>
                        <a:pt x="4712" y="6563"/>
                        <a:pt x="4466" y="6673"/>
                        <a:pt x="4179" y="6673"/>
                      </a:cubicBezTo>
                      <a:cubicBezTo>
                        <a:pt x="3964" y="6673"/>
                        <a:pt x="3726" y="6611"/>
                        <a:pt x="3501" y="6483"/>
                      </a:cubicBezTo>
                      <a:cubicBezTo>
                        <a:pt x="2977" y="6185"/>
                        <a:pt x="2739" y="5638"/>
                        <a:pt x="2953" y="5257"/>
                      </a:cubicBezTo>
                      <a:cubicBezTo>
                        <a:pt x="3073" y="5066"/>
                        <a:pt x="3263" y="4959"/>
                        <a:pt x="3489" y="4935"/>
                      </a:cubicBezTo>
                      <a:close/>
                      <a:moveTo>
                        <a:pt x="5466" y="6578"/>
                      </a:moveTo>
                      <a:cubicBezTo>
                        <a:pt x="5513" y="6578"/>
                        <a:pt x="5561" y="6602"/>
                        <a:pt x="5585" y="6650"/>
                      </a:cubicBezTo>
                      <a:lnTo>
                        <a:pt x="6037" y="7436"/>
                      </a:lnTo>
                      <a:cubicBezTo>
                        <a:pt x="6061" y="7471"/>
                        <a:pt x="6061" y="7531"/>
                        <a:pt x="6037" y="7567"/>
                      </a:cubicBezTo>
                      <a:cubicBezTo>
                        <a:pt x="6017" y="7597"/>
                        <a:pt x="5978" y="7628"/>
                        <a:pt x="5937" y="7628"/>
                      </a:cubicBezTo>
                      <a:cubicBezTo>
                        <a:pt x="5931" y="7628"/>
                        <a:pt x="5924" y="7628"/>
                        <a:pt x="5918" y="7626"/>
                      </a:cubicBezTo>
                      <a:lnTo>
                        <a:pt x="5013" y="7626"/>
                      </a:lnTo>
                      <a:cubicBezTo>
                        <a:pt x="5007" y="7628"/>
                        <a:pt x="5000" y="7628"/>
                        <a:pt x="4994" y="7628"/>
                      </a:cubicBezTo>
                      <a:cubicBezTo>
                        <a:pt x="4953" y="7628"/>
                        <a:pt x="4915" y="7597"/>
                        <a:pt x="4894" y="7567"/>
                      </a:cubicBezTo>
                      <a:cubicBezTo>
                        <a:pt x="4870" y="7531"/>
                        <a:pt x="4870" y="7471"/>
                        <a:pt x="4894" y="7436"/>
                      </a:cubicBezTo>
                      <a:lnTo>
                        <a:pt x="5347" y="6650"/>
                      </a:lnTo>
                      <a:cubicBezTo>
                        <a:pt x="5370" y="6602"/>
                        <a:pt x="5418" y="6578"/>
                        <a:pt x="5466" y="6578"/>
                      </a:cubicBezTo>
                      <a:close/>
                      <a:moveTo>
                        <a:pt x="8996" y="1"/>
                      </a:moveTo>
                      <a:cubicBezTo>
                        <a:pt x="8892" y="1"/>
                        <a:pt x="8786" y="21"/>
                        <a:pt x="8680" y="66"/>
                      </a:cubicBezTo>
                      <a:cubicBezTo>
                        <a:pt x="8156" y="280"/>
                        <a:pt x="8026" y="970"/>
                        <a:pt x="8442" y="1363"/>
                      </a:cubicBezTo>
                      <a:lnTo>
                        <a:pt x="7442" y="2364"/>
                      </a:lnTo>
                      <a:cubicBezTo>
                        <a:pt x="6866" y="1916"/>
                        <a:pt x="6171" y="1678"/>
                        <a:pt x="5465" y="1678"/>
                      </a:cubicBezTo>
                      <a:cubicBezTo>
                        <a:pt x="5251" y="1678"/>
                        <a:pt x="5036" y="1700"/>
                        <a:pt x="4823" y="1744"/>
                      </a:cubicBezTo>
                      <a:cubicBezTo>
                        <a:pt x="4335" y="1840"/>
                        <a:pt x="3870" y="2042"/>
                        <a:pt x="3489" y="2352"/>
                      </a:cubicBezTo>
                      <a:lnTo>
                        <a:pt x="2489" y="1363"/>
                      </a:lnTo>
                      <a:cubicBezTo>
                        <a:pt x="2894" y="970"/>
                        <a:pt x="2763" y="292"/>
                        <a:pt x="2239" y="66"/>
                      </a:cubicBezTo>
                      <a:cubicBezTo>
                        <a:pt x="2138" y="24"/>
                        <a:pt x="2035" y="5"/>
                        <a:pt x="1935" y="5"/>
                      </a:cubicBezTo>
                      <a:cubicBezTo>
                        <a:pt x="1516" y="5"/>
                        <a:pt x="1144" y="342"/>
                        <a:pt x="1144" y="804"/>
                      </a:cubicBezTo>
                      <a:cubicBezTo>
                        <a:pt x="1144" y="887"/>
                        <a:pt x="1168" y="970"/>
                        <a:pt x="1191" y="1042"/>
                      </a:cubicBezTo>
                      <a:cubicBezTo>
                        <a:pt x="1108" y="1018"/>
                        <a:pt x="1037" y="994"/>
                        <a:pt x="953" y="994"/>
                      </a:cubicBezTo>
                      <a:cubicBezTo>
                        <a:pt x="382" y="994"/>
                        <a:pt x="1" y="1566"/>
                        <a:pt x="215" y="2090"/>
                      </a:cubicBezTo>
                      <a:cubicBezTo>
                        <a:pt x="345" y="2407"/>
                        <a:pt x="645" y="2580"/>
                        <a:pt x="951" y="2580"/>
                      </a:cubicBezTo>
                      <a:cubicBezTo>
                        <a:pt x="1151" y="2580"/>
                        <a:pt x="1353" y="2507"/>
                        <a:pt x="1513" y="2352"/>
                      </a:cubicBezTo>
                      <a:lnTo>
                        <a:pt x="2596" y="3435"/>
                      </a:lnTo>
                      <a:cubicBezTo>
                        <a:pt x="2465" y="3685"/>
                        <a:pt x="2370" y="3947"/>
                        <a:pt x="2322" y="4221"/>
                      </a:cubicBezTo>
                      <a:cubicBezTo>
                        <a:pt x="2120" y="5150"/>
                        <a:pt x="2346" y="6114"/>
                        <a:pt x="2930" y="6864"/>
                      </a:cubicBezTo>
                      <a:lnTo>
                        <a:pt x="1525" y="8269"/>
                      </a:lnTo>
                      <a:cubicBezTo>
                        <a:pt x="1368" y="8107"/>
                        <a:pt x="1164" y="8031"/>
                        <a:pt x="961" y="8031"/>
                      </a:cubicBezTo>
                      <a:cubicBezTo>
                        <a:pt x="657" y="8031"/>
                        <a:pt x="356" y="8204"/>
                        <a:pt x="227" y="8519"/>
                      </a:cubicBezTo>
                      <a:cubicBezTo>
                        <a:pt x="13" y="9043"/>
                        <a:pt x="394" y="9614"/>
                        <a:pt x="965" y="9614"/>
                      </a:cubicBezTo>
                      <a:cubicBezTo>
                        <a:pt x="1037" y="9614"/>
                        <a:pt x="1120" y="9602"/>
                        <a:pt x="1203" y="9567"/>
                      </a:cubicBezTo>
                      <a:lnTo>
                        <a:pt x="1203" y="9567"/>
                      </a:lnTo>
                      <a:cubicBezTo>
                        <a:pt x="1168" y="9650"/>
                        <a:pt x="1156" y="9733"/>
                        <a:pt x="1156" y="9805"/>
                      </a:cubicBezTo>
                      <a:cubicBezTo>
                        <a:pt x="1156" y="10266"/>
                        <a:pt x="1528" y="10604"/>
                        <a:pt x="1947" y="10604"/>
                      </a:cubicBezTo>
                      <a:cubicBezTo>
                        <a:pt x="2047" y="10604"/>
                        <a:pt x="2150" y="10584"/>
                        <a:pt x="2251" y="10543"/>
                      </a:cubicBezTo>
                      <a:cubicBezTo>
                        <a:pt x="2775" y="10329"/>
                        <a:pt x="2906" y="9650"/>
                        <a:pt x="2513" y="9245"/>
                      </a:cubicBezTo>
                      <a:lnTo>
                        <a:pt x="3323" y="8424"/>
                      </a:lnTo>
                      <a:lnTo>
                        <a:pt x="3287" y="8364"/>
                      </a:lnTo>
                      <a:lnTo>
                        <a:pt x="3287" y="8364"/>
                      </a:lnTo>
                      <a:cubicBezTo>
                        <a:pt x="3299" y="8376"/>
                        <a:pt x="3311" y="8400"/>
                        <a:pt x="3334" y="8424"/>
                      </a:cubicBezTo>
                      <a:cubicBezTo>
                        <a:pt x="3537" y="8733"/>
                        <a:pt x="3894" y="8924"/>
                        <a:pt x="4275" y="8924"/>
                      </a:cubicBezTo>
                      <a:lnTo>
                        <a:pt x="6656" y="8924"/>
                      </a:lnTo>
                      <a:cubicBezTo>
                        <a:pt x="7037" y="8924"/>
                        <a:pt x="7394" y="8733"/>
                        <a:pt x="7609" y="8424"/>
                      </a:cubicBezTo>
                      <a:lnTo>
                        <a:pt x="8430" y="9245"/>
                      </a:lnTo>
                      <a:cubicBezTo>
                        <a:pt x="8037" y="9650"/>
                        <a:pt x="8168" y="10329"/>
                        <a:pt x="8692" y="10543"/>
                      </a:cubicBezTo>
                      <a:cubicBezTo>
                        <a:pt x="8793" y="10584"/>
                        <a:pt x="8896" y="10604"/>
                        <a:pt x="8996" y="10604"/>
                      </a:cubicBezTo>
                      <a:cubicBezTo>
                        <a:pt x="9415" y="10604"/>
                        <a:pt x="9788" y="10266"/>
                        <a:pt x="9788" y="9805"/>
                      </a:cubicBezTo>
                      <a:cubicBezTo>
                        <a:pt x="9788" y="9722"/>
                        <a:pt x="9764" y="9650"/>
                        <a:pt x="9740" y="9567"/>
                      </a:cubicBezTo>
                      <a:lnTo>
                        <a:pt x="9740" y="9567"/>
                      </a:lnTo>
                      <a:cubicBezTo>
                        <a:pt x="9811" y="9602"/>
                        <a:pt x="9895" y="9614"/>
                        <a:pt x="9978" y="9614"/>
                      </a:cubicBezTo>
                      <a:cubicBezTo>
                        <a:pt x="9992" y="9615"/>
                        <a:pt x="10007" y="9616"/>
                        <a:pt x="10021" y="9616"/>
                      </a:cubicBezTo>
                      <a:cubicBezTo>
                        <a:pt x="10454" y="9616"/>
                        <a:pt x="10812" y="9267"/>
                        <a:pt x="10812" y="8829"/>
                      </a:cubicBezTo>
                      <a:cubicBezTo>
                        <a:pt x="10812" y="8390"/>
                        <a:pt x="10454" y="8030"/>
                        <a:pt x="10020" y="8030"/>
                      </a:cubicBezTo>
                      <a:cubicBezTo>
                        <a:pt x="10006" y="8030"/>
                        <a:pt x="9992" y="8030"/>
                        <a:pt x="9978" y="8031"/>
                      </a:cubicBezTo>
                      <a:lnTo>
                        <a:pt x="9978" y="8043"/>
                      </a:lnTo>
                      <a:cubicBezTo>
                        <a:pt x="9764" y="8043"/>
                        <a:pt x="9561" y="8126"/>
                        <a:pt x="9407" y="8281"/>
                      </a:cubicBezTo>
                      <a:lnTo>
                        <a:pt x="7990" y="6852"/>
                      </a:lnTo>
                      <a:cubicBezTo>
                        <a:pt x="8752" y="5876"/>
                        <a:pt x="8883" y="4542"/>
                        <a:pt x="8323" y="3435"/>
                      </a:cubicBezTo>
                      <a:lnTo>
                        <a:pt x="9419" y="2352"/>
                      </a:lnTo>
                      <a:cubicBezTo>
                        <a:pt x="9574" y="2507"/>
                        <a:pt x="9773" y="2580"/>
                        <a:pt x="9971" y="2580"/>
                      </a:cubicBezTo>
                      <a:cubicBezTo>
                        <a:pt x="10275" y="2580"/>
                        <a:pt x="10575" y="2407"/>
                        <a:pt x="10704" y="2090"/>
                      </a:cubicBezTo>
                      <a:cubicBezTo>
                        <a:pt x="10919" y="1566"/>
                        <a:pt x="10538" y="994"/>
                        <a:pt x="9978" y="994"/>
                      </a:cubicBezTo>
                      <a:cubicBezTo>
                        <a:pt x="9895" y="994"/>
                        <a:pt x="9811" y="1006"/>
                        <a:pt x="9740" y="1042"/>
                      </a:cubicBezTo>
                      <a:cubicBezTo>
                        <a:pt x="9764" y="970"/>
                        <a:pt x="9776" y="887"/>
                        <a:pt x="9788" y="804"/>
                      </a:cubicBezTo>
                      <a:cubicBezTo>
                        <a:pt x="9788" y="345"/>
                        <a:pt x="9419" y="1"/>
                        <a:pt x="8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1"/>
                <p:cNvSpPr/>
                <p:nvPr/>
              </p:nvSpPr>
              <p:spPr>
                <a:xfrm>
                  <a:off x="3048425" y="1167759"/>
                  <a:ext cx="3170" cy="3566"/>
                </a:xfrm>
                <a:custGeom>
                  <a:rect b="b" l="l" r="r" t="t"/>
                  <a:pathLst>
                    <a:path extrusionOk="0" h="108" w="96">
                      <a:moveTo>
                        <a:pt x="1" y="0"/>
                      </a:moveTo>
                      <a:cubicBezTo>
                        <a:pt x="24" y="36"/>
                        <a:pt x="60" y="72"/>
                        <a:pt x="96" y="107"/>
                      </a:cubicBezTo>
                      <a:cubicBezTo>
                        <a:pt x="60" y="72"/>
                        <a:pt x="36" y="3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1"/>
                <p:cNvSpPr/>
                <p:nvPr/>
              </p:nvSpPr>
              <p:spPr>
                <a:xfrm>
                  <a:off x="3060214" y="1217292"/>
                  <a:ext cx="1222" cy="2378"/>
                </a:xfrm>
                <a:custGeom>
                  <a:rect b="b" l="l" r="r" t="t"/>
                  <a:pathLst>
                    <a:path extrusionOk="0" h="72" w="37">
                      <a:moveTo>
                        <a:pt x="1" y="0"/>
                      </a:moveTo>
                      <a:cubicBezTo>
                        <a:pt x="1" y="24"/>
                        <a:pt x="13" y="48"/>
                        <a:pt x="36" y="72"/>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1"/>
                <p:cNvSpPr/>
                <p:nvPr/>
              </p:nvSpPr>
              <p:spPr>
                <a:xfrm>
                  <a:off x="3048425" y="1167362"/>
                  <a:ext cx="3170" cy="3963"/>
                </a:xfrm>
                <a:custGeom>
                  <a:rect b="b" l="l" r="r" t="t"/>
                  <a:pathLst>
                    <a:path extrusionOk="0" h="120" w="96">
                      <a:moveTo>
                        <a:pt x="1" y="0"/>
                      </a:moveTo>
                      <a:lnTo>
                        <a:pt x="1" y="0"/>
                      </a:lnTo>
                      <a:cubicBezTo>
                        <a:pt x="24" y="48"/>
                        <a:pt x="60" y="84"/>
                        <a:pt x="96" y="119"/>
                      </a:cubicBezTo>
                      <a:cubicBezTo>
                        <a:pt x="60" y="84"/>
                        <a:pt x="36" y="48"/>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31"/>
              <p:cNvGrpSpPr/>
              <p:nvPr/>
            </p:nvGrpSpPr>
            <p:grpSpPr>
              <a:xfrm>
                <a:off x="2461084" y="2409886"/>
                <a:ext cx="427410" cy="394685"/>
                <a:chOff x="2918284" y="2028886"/>
                <a:chExt cx="427410" cy="394685"/>
              </a:xfrm>
            </p:grpSpPr>
            <p:sp>
              <p:nvSpPr>
                <p:cNvPr id="1263" name="Google Shape;1263;p31"/>
                <p:cNvSpPr/>
                <p:nvPr/>
              </p:nvSpPr>
              <p:spPr>
                <a:xfrm>
                  <a:off x="3018144" y="2121184"/>
                  <a:ext cx="227294" cy="186808"/>
                </a:xfrm>
                <a:custGeom>
                  <a:rect b="b" l="l" r="r" t="t"/>
                  <a:pathLst>
                    <a:path extrusionOk="0" h="5657" w="6883">
                      <a:moveTo>
                        <a:pt x="3442" y="1"/>
                      </a:moveTo>
                      <a:cubicBezTo>
                        <a:pt x="1549" y="1"/>
                        <a:pt x="1" y="1537"/>
                        <a:pt x="1" y="3442"/>
                      </a:cubicBezTo>
                      <a:lnTo>
                        <a:pt x="1" y="5656"/>
                      </a:lnTo>
                      <a:lnTo>
                        <a:pt x="6883" y="5656"/>
                      </a:lnTo>
                      <a:lnTo>
                        <a:pt x="6883" y="3442"/>
                      </a:lnTo>
                      <a:cubicBezTo>
                        <a:pt x="6883" y="1537"/>
                        <a:pt x="5347"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1"/>
                <p:cNvSpPr/>
                <p:nvPr/>
              </p:nvSpPr>
              <p:spPr>
                <a:xfrm>
                  <a:off x="3121966" y="2028886"/>
                  <a:ext cx="19681" cy="69149"/>
                </a:xfrm>
                <a:custGeom>
                  <a:rect b="b" l="l" r="r" t="t"/>
                  <a:pathLst>
                    <a:path extrusionOk="0" h="2094" w="596">
                      <a:moveTo>
                        <a:pt x="298" y="1"/>
                      </a:moveTo>
                      <a:cubicBezTo>
                        <a:pt x="149" y="1"/>
                        <a:pt x="0" y="99"/>
                        <a:pt x="0" y="295"/>
                      </a:cubicBezTo>
                      <a:lnTo>
                        <a:pt x="0" y="1796"/>
                      </a:lnTo>
                      <a:cubicBezTo>
                        <a:pt x="0" y="1962"/>
                        <a:pt x="131" y="2093"/>
                        <a:pt x="298" y="2093"/>
                      </a:cubicBezTo>
                      <a:cubicBezTo>
                        <a:pt x="464" y="2093"/>
                        <a:pt x="595" y="1962"/>
                        <a:pt x="595" y="1796"/>
                      </a:cubicBezTo>
                      <a:lnTo>
                        <a:pt x="595" y="295"/>
                      </a:lnTo>
                      <a:cubicBezTo>
                        <a:pt x="595" y="99"/>
                        <a:pt x="446" y="1"/>
                        <a:pt x="2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1"/>
                <p:cNvSpPr/>
                <p:nvPr/>
              </p:nvSpPr>
              <p:spPr>
                <a:xfrm>
                  <a:off x="2975941" y="2087369"/>
                  <a:ext cx="62644" cy="55082"/>
                </a:xfrm>
                <a:custGeom>
                  <a:rect b="b" l="l" r="r" t="t"/>
                  <a:pathLst>
                    <a:path extrusionOk="0" h="1668" w="1897">
                      <a:moveTo>
                        <a:pt x="427" y="0"/>
                      </a:moveTo>
                      <a:cubicBezTo>
                        <a:pt x="199" y="0"/>
                        <a:pt x="1" y="295"/>
                        <a:pt x="219" y="513"/>
                      </a:cubicBezTo>
                      <a:lnTo>
                        <a:pt x="1279" y="1572"/>
                      </a:lnTo>
                      <a:cubicBezTo>
                        <a:pt x="1325" y="1631"/>
                        <a:pt x="1406" y="1666"/>
                        <a:pt x="1487" y="1668"/>
                      </a:cubicBezTo>
                      <a:lnTo>
                        <a:pt x="1487" y="1668"/>
                      </a:lnTo>
                      <a:cubicBezTo>
                        <a:pt x="1757" y="1663"/>
                        <a:pt x="1896" y="1333"/>
                        <a:pt x="1695" y="1156"/>
                      </a:cubicBezTo>
                      <a:lnTo>
                        <a:pt x="636" y="96"/>
                      </a:lnTo>
                      <a:cubicBezTo>
                        <a:pt x="571" y="28"/>
                        <a:pt x="498" y="0"/>
                        <a:pt x="427" y="0"/>
                      </a:cubicBezTo>
                      <a:close/>
                      <a:moveTo>
                        <a:pt x="1487" y="1668"/>
                      </a:moveTo>
                      <a:cubicBezTo>
                        <a:pt x="1485" y="1668"/>
                        <a:pt x="1483" y="1668"/>
                        <a:pt x="1481" y="1668"/>
                      </a:cubicBezTo>
                      <a:lnTo>
                        <a:pt x="1493" y="1668"/>
                      </a:lnTo>
                      <a:cubicBezTo>
                        <a:pt x="1491" y="1668"/>
                        <a:pt x="1489" y="1668"/>
                        <a:pt x="1487" y="1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1"/>
                <p:cNvSpPr/>
                <p:nvPr/>
              </p:nvSpPr>
              <p:spPr>
                <a:xfrm>
                  <a:off x="2918284" y="2229300"/>
                  <a:ext cx="75522" cy="19714"/>
                </a:xfrm>
                <a:custGeom>
                  <a:rect b="b" l="l" r="r" t="t"/>
                  <a:pathLst>
                    <a:path extrusionOk="0" h="597" w="2287">
                      <a:moveTo>
                        <a:pt x="393" y="1"/>
                      </a:moveTo>
                      <a:cubicBezTo>
                        <a:pt x="1" y="1"/>
                        <a:pt x="1" y="596"/>
                        <a:pt x="393" y="596"/>
                      </a:cubicBezTo>
                      <a:lnTo>
                        <a:pt x="1894" y="596"/>
                      </a:lnTo>
                      <a:cubicBezTo>
                        <a:pt x="2287" y="596"/>
                        <a:pt x="2287" y="1"/>
                        <a:pt x="18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1"/>
                <p:cNvSpPr/>
                <p:nvPr/>
              </p:nvSpPr>
              <p:spPr>
                <a:xfrm>
                  <a:off x="3269775" y="2229300"/>
                  <a:ext cx="75919" cy="19714"/>
                </a:xfrm>
                <a:custGeom>
                  <a:rect b="b" l="l" r="r" t="t"/>
                  <a:pathLst>
                    <a:path extrusionOk="0" h="597" w="2299">
                      <a:moveTo>
                        <a:pt x="394" y="1"/>
                      </a:moveTo>
                      <a:cubicBezTo>
                        <a:pt x="1" y="1"/>
                        <a:pt x="1" y="596"/>
                        <a:pt x="394" y="596"/>
                      </a:cubicBezTo>
                      <a:lnTo>
                        <a:pt x="1894" y="596"/>
                      </a:lnTo>
                      <a:cubicBezTo>
                        <a:pt x="2299" y="596"/>
                        <a:pt x="2299" y="1"/>
                        <a:pt x="18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1"/>
                <p:cNvSpPr/>
                <p:nvPr/>
              </p:nvSpPr>
              <p:spPr>
                <a:xfrm>
                  <a:off x="3224964" y="2087171"/>
                  <a:ext cx="62842" cy="55280"/>
                </a:xfrm>
                <a:custGeom>
                  <a:rect b="b" l="l" r="r" t="t"/>
                  <a:pathLst>
                    <a:path extrusionOk="0" h="1674" w="1903">
                      <a:moveTo>
                        <a:pt x="1470" y="1"/>
                      </a:moveTo>
                      <a:cubicBezTo>
                        <a:pt x="1401" y="1"/>
                        <a:pt x="1328" y="27"/>
                        <a:pt x="1263" y="90"/>
                      </a:cubicBezTo>
                      <a:lnTo>
                        <a:pt x="203" y="1150"/>
                      </a:lnTo>
                      <a:cubicBezTo>
                        <a:pt x="0" y="1340"/>
                        <a:pt x="143" y="1674"/>
                        <a:pt x="417" y="1674"/>
                      </a:cubicBezTo>
                      <a:cubicBezTo>
                        <a:pt x="501" y="1662"/>
                        <a:pt x="572" y="1638"/>
                        <a:pt x="631" y="1578"/>
                      </a:cubicBezTo>
                      <a:lnTo>
                        <a:pt x="1691" y="519"/>
                      </a:lnTo>
                      <a:cubicBezTo>
                        <a:pt x="1902" y="299"/>
                        <a:pt x="1703" y="1"/>
                        <a:pt x="14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1"/>
                <p:cNvSpPr/>
                <p:nvPr/>
              </p:nvSpPr>
              <p:spPr>
                <a:xfrm>
                  <a:off x="2990636" y="2322093"/>
                  <a:ext cx="282309" cy="101478"/>
                </a:xfrm>
                <a:custGeom>
                  <a:rect b="b" l="l" r="r" t="t"/>
                  <a:pathLst>
                    <a:path extrusionOk="0" h="3073" w="8549">
                      <a:moveTo>
                        <a:pt x="465" y="1"/>
                      </a:moveTo>
                      <a:cubicBezTo>
                        <a:pt x="203" y="1"/>
                        <a:pt x="0" y="203"/>
                        <a:pt x="0" y="465"/>
                      </a:cubicBezTo>
                      <a:lnTo>
                        <a:pt x="0" y="2608"/>
                      </a:lnTo>
                      <a:cubicBezTo>
                        <a:pt x="0" y="2870"/>
                        <a:pt x="203" y="3073"/>
                        <a:pt x="465" y="3073"/>
                      </a:cubicBezTo>
                      <a:lnTo>
                        <a:pt x="8085" y="3073"/>
                      </a:lnTo>
                      <a:cubicBezTo>
                        <a:pt x="8347" y="3073"/>
                        <a:pt x="8549" y="2870"/>
                        <a:pt x="8549" y="2608"/>
                      </a:cubicBezTo>
                      <a:lnTo>
                        <a:pt x="8549" y="465"/>
                      </a:lnTo>
                      <a:cubicBezTo>
                        <a:pt x="8549" y="203"/>
                        <a:pt x="8347" y="1"/>
                        <a:pt x="8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0" name="Google Shape;1270;p31"/>
            <p:cNvGrpSpPr/>
            <p:nvPr/>
          </p:nvGrpSpPr>
          <p:grpSpPr>
            <a:xfrm>
              <a:off x="6309368" y="1361983"/>
              <a:ext cx="1438645" cy="1479441"/>
              <a:chOff x="6309368" y="1361983"/>
              <a:chExt cx="1438645" cy="1479441"/>
            </a:xfrm>
          </p:grpSpPr>
          <p:grpSp>
            <p:nvGrpSpPr>
              <p:cNvPr id="1271" name="Google Shape;1271;p31"/>
              <p:cNvGrpSpPr/>
              <p:nvPr/>
            </p:nvGrpSpPr>
            <p:grpSpPr>
              <a:xfrm>
                <a:off x="6401368" y="1361983"/>
                <a:ext cx="349939" cy="294924"/>
                <a:chOff x="5944168" y="980983"/>
                <a:chExt cx="349939" cy="294924"/>
              </a:xfrm>
            </p:grpSpPr>
            <p:sp>
              <p:nvSpPr>
                <p:cNvPr id="1272" name="Google Shape;1272;p31"/>
                <p:cNvSpPr/>
                <p:nvPr/>
              </p:nvSpPr>
              <p:spPr>
                <a:xfrm>
                  <a:off x="5944168" y="980983"/>
                  <a:ext cx="349939" cy="294924"/>
                </a:xfrm>
                <a:custGeom>
                  <a:rect b="b" l="l" r="r" t="t"/>
                  <a:pathLst>
                    <a:path extrusionOk="0" h="8931" w="10597">
                      <a:moveTo>
                        <a:pt x="5298" y="453"/>
                      </a:moveTo>
                      <a:cubicBezTo>
                        <a:pt x="5656" y="453"/>
                        <a:pt x="5989" y="644"/>
                        <a:pt x="6168" y="965"/>
                      </a:cubicBezTo>
                      <a:lnTo>
                        <a:pt x="9632" y="6966"/>
                      </a:lnTo>
                      <a:cubicBezTo>
                        <a:pt x="10013" y="7633"/>
                        <a:pt x="9537" y="8466"/>
                        <a:pt x="8763" y="8466"/>
                      </a:cubicBezTo>
                      <a:lnTo>
                        <a:pt x="1822" y="8466"/>
                      </a:lnTo>
                      <a:cubicBezTo>
                        <a:pt x="1060" y="8466"/>
                        <a:pt x="572" y="7633"/>
                        <a:pt x="964" y="6966"/>
                      </a:cubicBezTo>
                      <a:lnTo>
                        <a:pt x="4429" y="953"/>
                      </a:lnTo>
                      <a:cubicBezTo>
                        <a:pt x="4608" y="644"/>
                        <a:pt x="4941" y="453"/>
                        <a:pt x="5298" y="453"/>
                      </a:cubicBezTo>
                      <a:close/>
                      <a:moveTo>
                        <a:pt x="5267" y="0"/>
                      </a:moveTo>
                      <a:cubicBezTo>
                        <a:pt x="4755" y="0"/>
                        <a:pt x="4281" y="284"/>
                        <a:pt x="4036" y="727"/>
                      </a:cubicBezTo>
                      <a:lnTo>
                        <a:pt x="560" y="6728"/>
                      </a:lnTo>
                      <a:cubicBezTo>
                        <a:pt x="0" y="7704"/>
                        <a:pt x="703" y="8930"/>
                        <a:pt x="1834" y="8930"/>
                      </a:cubicBezTo>
                      <a:lnTo>
                        <a:pt x="8763" y="8930"/>
                      </a:lnTo>
                      <a:cubicBezTo>
                        <a:pt x="9894" y="8930"/>
                        <a:pt x="10597" y="7704"/>
                        <a:pt x="10037" y="6728"/>
                      </a:cubicBezTo>
                      <a:lnTo>
                        <a:pt x="6560" y="727"/>
                      </a:lnTo>
                      <a:cubicBezTo>
                        <a:pt x="6315" y="284"/>
                        <a:pt x="5842" y="0"/>
                        <a:pt x="5330" y="0"/>
                      </a:cubicBezTo>
                      <a:cubicBezTo>
                        <a:pt x="5319" y="0"/>
                        <a:pt x="5309" y="0"/>
                        <a:pt x="5298" y="1"/>
                      </a:cubicBezTo>
                      <a:cubicBezTo>
                        <a:pt x="5288" y="0"/>
                        <a:pt x="5277" y="0"/>
                        <a:pt x="52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1"/>
                <p:cNvSpPr/>
                <p:nvPr/>
              </p:nvSpPr>
              <p:spPr>
                <a:xfrm>
                  <a:off x="6073517" y="1029724"/>
                  <a:ext cx="96756" cy="135689"/>
                </a:xfrm>
                <a:custGeom>
                  <a:rect b="b" l="l" r="r" t="t"/>
                  <a:pathLst>
                    <a:path extrusionOk="0" h="4109" w="2930">
                      <a:moveTo>
                        <a:pt x="1381" y="1"/>
                      </a:moveTo>
                      <a:cubicBezTo>
                        <a:pt x="0" y="1"/>
                        <a:pt x="1381" y="4109"/>
                        <a:pt x="1381" y="4109"/>
                      </a:cubicBezTo>
                      <a:cubicBezTo>
                        <a:pt x="1381" y="4109"/>
                        <a:pt x="2929" y="1"/>
                        <a:pt x="1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1"/>
                <p:cNvSpPr/>
                <p:nvPr/>
              </p:nvSpPr>
              <p:spPr>
                <a:xfrm>
                  <a:off x="6093958" y="1176014"/>
                  <a:ext cx="50756" cy="50723"/>
                </a:xfrm>
                <a:custGeom>
                  <a:rect b="b" l="l" r="r" t="t"/>
                  <a:pathLst>
                    <a:path extrusionOk="0" h="1536" w="1537">
                      <a:moveTo>
                        <a:pt x="762" y="0"/>
                      </a:moveTo>
                      <a:cubicBezTo>
                        <a:pt x="346" y="0"/>
                        <a:pt x="0" y="345"/>
                        <a:pt x="0" y="762"/>
                      </a:cubicBezTo>
                      <a:cubicBezTo>
                        <a:pt x="0" y="1191"/>
                        <a:pt x="346" y="1536"/>
                        <a:pt x="762" y="1536"/>
                      </a:cubicBezTo>
                      <a:cubicBezTo>
                        <a:pt x="1191" y="1536"/>
                        <a:pt x="1536" y="1191"/>
                        <a:pt x="1536" y="762"/>
                      </a:cubicBezTo>
                      <a:cubicBezTo>
                        <a:pt x="1536" y="345"/>
                        <a:pt x="1191"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5" name="Google Shape;1275;p31"/>
              <p:cNvSpPr/>
              <p:nvPr/>
            </p:nvSpPr>
            <p:spPr>
              <a:xfrm>
                <a:off x="7522700" y="1860128"/>
                <a:ext cx="225313" cy="360969"/>
              </a:xfrm>
              <a:custGeom>
                <a:rect b="b" l="l" r="r" t="t"/>
                <a:pathLst>
                  <a:path extrusionOk="0" h="10931" w="6823">
                    <a:moveTo>
                      <a:pt x="3418" y="691"/>
                    </a:moveTo>
                    <a:cubicBezTo>
                      <a:pt x="4537" y="691"/>
                      <a:pt x="5442" y="1596"/>
                      <a:pt x="5442" y="2715"/>
                    </a:cubicBezTo>
                    <a:lnTo>
                      <a:pt x="5442" y="5180"/>
                    </a:lnTo>
                    <a:lnTo>
                      <a:pt x="1394" y="5180"/>
                    </a:lnTo>
                    <a:lnTo>
                      <a:pt x="1394" y="2715"/>
                    </a:lnTo>
                    <a:cubicBezTo>
                      <a:pt x="1394" y="1596"/>
                      <a:pt x="2298" y="691"/>
                      <a:pt x="3418" y="691"/>
                    </a:cubicBezTo>
                    <a:close/>
                    <a:moveTo>
                      <a:pt x="3418" y="6466"/>
                    </a:moveTo>
                    <a:cubicBezTo>
                      <a:pt x="4442" y="6466"/>
                      <a:pt x="4715" y="7883"/>
                      <a:pt x="3775" y="8276"/>
                    </a:cubicBezTo>
                    <a:lnTo>
                      <a:pt x="3775" y="9276"/>
                    </a:lnTo>
                    <a:cubicBezTo>
                      <a:pt x="3775" y="9514"/>
                      <a:pt x="3596" y="9633"/>
                      <a:pt x="3418" y="9633"/>
                    </a:cubicBezTo>
                    <a:cubicBezTo>
                      <a:pt x="3239" y="9633"/>
                      <a:pt x="3060" y="9514"/>
                      <a:pt x="3060" y="9276"/>
                    </a:cubicBezTo>
                    <a:lnTo>
                      <a:pt x="3060" y="8276"/>
                    </a:lnTo>
                    <a:cubicBezTo>
                      <a:pt x="2108" y="7883"/>
                      <a:pt x="2394" y="6466"/>
                      <a:pt x="3418" y="6466"/>
                    </a:cubicBezTo>
                    <a:close/>
                    <a:moveTo>
                      <a:pt x="3418" y="1"/>
                    </a:moveTo>
                    <a:cubicBezTo>
                      <a:pt x="1917" y="1"/>
                      <a:pt x="703" y="1215"/>
                      <a:pt x="703" y="2715"/>
                    </a:cubicBezTo>
                    <a:lnTo>
                      <a:pt x="703" y="5180"/>
                    </a:lnTo>
                    <a:lnTo>
                      <a:pt x="584" y="5180"/>
                    </a:lnTo>
                    <a:cubicBezTo>
                      <a:pt x="262" y="5180"/>
                      <a:pt x="1" y="5442"/>
                      <a:pt x="1" y="5763"/>
                    </a:cubicBezTo>
                    <a:lnTo>
                      <a:pt x="1" y="10347"/>
                    </a:lnTo>
                    <a:cubicBezTo>
                      <a:pt x="1" y="10669"/>
                      <a:pt x="262" y="10931"/>
                      <a:pt x="584" y="10931"/>
                    </a:cubicBezTo>
                    <a:lnTo>
                      <a:pt x="6239" y="10931"/>
                    </a:lnTo>
                    <a:cubicBezTo>
                      <a:pt x="6561" y="10931"/>
                      <a:pt x="6823" y="10669"/>
                      <a:pt x="6823" y="10347"/>
                    </a:cubicBezTo>
                    <a:lnTo>
                      <a:pt x="6823" y="5763"/>
                    </a:lnTo>
                    <a:cubicBezTo>
                      <a:pt x="6823" y="5442"/>
                      <a:pt x="6561" y="5180"/>
                      <a:pt x="6239" y="5180"/>
                    </a:cubicBezTo>
                    <a:lnTo>
                      <a:pt x="6132" y="5180"/>
                    </a:lnTo>
                    <a:lnTo>
                      <a:pt x="6132" y="2715"/>
                    </a:lnTo>
                    <a:cubicBezTo>
                      <a:pt x="6132" y="1215"/>
                      <a:pt x="4918" y="1"/>
                      <a:pt x="3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1"/>
              <p:cNvSpPr/>
              <p:nvPr/>
            </p:nvSpPr>
            <p:spPr>
              <a:xfrm>
                <a:off x="6309368" y="2445848"/>
                <a:ext cx="393727" cy="395577"/>
              </a:xfrm>
              <a:custGeom>
                <a:rect b="b" l="l" r="r" t="t"/>
                <a:pathLst>
                  <a:path extrusionOk="0" h="11979" w="11923">
                    <a:moveTo>
                      <a:pt x="3965" y="516"/>
                    </a:moveTo>
                    <a:cubicBezTo>
                      <a:pt x="3417" y="1004"/>
                      <a:pt x="3012" y="1635"/>
                      <a:pt x="2774" y="2350"/>
                    </a:cubicBezTo>
                    <a:lnTo>
                      <a:pt x="1512" y="2350"/>
                    </a:lnTo>
                    <a:cubicBezTo>
                      <a:pt x="2096" y="1469"/>
                      <a:pt x="2953" y="826"/>
                      <a:pt x="3953" y="516"/>
                    </a:cubicBezTo>
                    <a:close/>
                    <a:moveTo>
                      <a:pt x="5120" y="326"/>
                    </a:moveTo>
                    <a:lnTo>
                      <a:pt x="5120" y="2350"/>
                    </a:lnTo>
                    <a:lnTo>
                      <a:pt x="3119" y="2350"/>
                    </a:lnTo>
                    <a:cubicBezTo>
                      <a:pt x="3548" y="1195"/>
                      <a:pt x="4286" y="421"/>
                      <a:pt x="5120" y="326"/>
                    </a:cubicBezTo>
                    <a:close/>
                    <a:moveTo>
                      <a:pt x="5441" y="337"/>
                    </a:moveTo>
                    <a:cubicBezTo>
                      <a:pt x="6275" y="433"/>
                      <a:pt x="7001" y="1207"/>
                      <a:pt x="7441" y="2350"/>
                    </a:cubicBezTo>
                    <a:lnTo>
                      <a:pt x="5441" y="2350"/>
                    </a:lnTo>
                    <a:lnTo>
                      <a:pt x="5441" y="337"/>
                    </a:lnTo>
                    <a:close/>
                    <a:moveTo>
                      <a:pt x="6584" y="516"/>
                    </a:moveTo>
                    <a:lnTo>
                      <a:pt x="6584" y="516"/>
                    </a:lnTo>
                    <a:cubicBezTo>
                      <a:pt x="7596" y="826"/>
                      <a:pt x="8465" y="1469"/>
                      <a:pt x="9037" y="2350"/>
                    </a:cubicBezTo>
                    <a:lnTo>
                      <a:pt x="7775" y="2350"/>
                    </a:lnTo>
                    <a:cubicBezTo>
                      <a:pt x="7549" y="1647"/>
                      <a:pt x="7144" y="1016"/>
                      <a:pt x="6584" y="516"/>
                    </a:cubicBezTo>
                    <a:close/>
                    <a:moveTo>
                      <a:pt x="2667" y="2671"/>
                    </a:moveTo>
                    <a:cubicBezTo>
                      <a:pt x="2477" y="3326"/>
                      <a:pt x="2369" y="3993"/>
                      <a:pt x="2357" y="4683"/>
                    </a:cubicBezTo>
                    <a:lnTo>
                      <a:pt x="762" y="4683"/>
                    </a:lnTo>
                    <a:cubicBezTo>
                      <a:pt x="774" y="3981"/>
                      <a:pt x="964" y="3290"/>
                      <a:pt x="1298" y="2671"/>
                    </a:cubicBezTo>
                    <a:close/>
                    <a:moveTo>
                      <a:pt x="7560" y="2671"/>
                    </a:moveTo>
                    <a:cubicBezTo>
                      <a:pt x="7751" y="3326"/>
                      <a:pt x="7858" y="4005"/>
                      <a:pt x="7870" y="4683"/>
                    </a:cubicBezTo>
                    <a:lnTo>
                      <a:pt x="5441" y="4683"/>
                    </a:lnTo>
                    <a:lnTo>
                      <a:pt x="5441" y="2671"/>
                    </a:lnTo>
                    <a:close/>
                    <a:moveTo>
                      <a:pt x="9239" y="2671"/>
                    </a:moveTo>
                    <a:cubicBezTo>
                      <a:pt x="9583" y="3287"/>
                      <a:pt x="9761" y="3973"/>
                      <a:pt x="9787" y="4683"/>
                    </a:cubicBezTo>
                    <a:lnTo>
                      <a:pt x="8192" y="4683"/>
                    </a:lnTo>
                    <a:cubicBezTo>
                      <a:pt x="8180" y="4005"/>
                      <a:pt x="8084" y="3326"/>
                      <a:pt x="7882" y="2671"/>
                    </a:cubicBezTo>
                    <a:close/>
                    <a:moveTo>
                      <a:pt x="5108" y="2671"/>
                    </a:moveTo>
                    <a:lnTo>
                      <a:pt x="5108" y="4695"/>
                    </a:lnTo>
                    <a:lnTo>
                      <a:pt x="2679" y="4683"/>
                    </a:lnTo>
                    <a:cubicBezTo>
                      <a:pt x="2691" y="4005"/>
                      <a:pt x="2798" y="3326"/>
                      <a:pt x="2988" y="2671"/>
                    </a:cubicBezTo>
                    <a:close/>
                    <a:moveTo>
                      <a:pt x="9787" y="5017"/>
                    </a:moveTo>
                    <a:cubicBezTo>
                      <a:pt x="9775" y="5326"/>
                      <a:pt x="9727" y="5648"/>
                      <a:pt x="9656" y="5945"/>
                    </a:cubicBezTo>
                    <a:cubicBezTo>
                      <a:pt x="9251" y="5540"/>
                      <a:pt x="8739" y="5255"/>
                      <a:pt x="8180" y="5148"/>
                    </a:cubicBezTo>
                    <a:lnTo>
                      <a:pt x="8192" y="5148"/>
                    </a:lnTo>
                    <a:lnTo>
                      <a:pt x="8192" y="5017"/>
                    </a:lnTo>
                    <a:close/>
                    <a:moveTo>
                      <a:pt x="7870" y="5017"/>
                    </a:moveTo>
                    <a:lnTo>
                      <a:pt x="7870" y="5112"/>
                    </a:lnTo>
                    <a:cubicBezTo>
                      <a:pt x="7811" y="5112"/>
                      <a:pt x="7739" y="5100"/>
                      <a:pt x="7668" y="5100"/>
                    </a:cubicBezTo>
                    <a:cubicBezTo>
                      <a:pt x="6798" y="5100"/>
                      <a:pt x="5965" y="5517"/>
                      <a:pt x="5441" y="6219"/>
                    </a:cubicBezTo>
                    <a:lnTo>
                      <a:pt x="5441" y="5017"/>
                    </a:lnTo>
                    <a:close/>
                    <a:moveTo>
                      <a:pt x="2357" y="5005"/>
                    </a:moveTo>
                    <a:cubicBezTo>
                      <a:pt x="2369" y="5683"/>
                      <a:pt x="2477" y="6362"/>
                      <a:pt x="2667" y="7017"/>
                    </a:cubicBezTo>
                    <a:lnTo>
                      <a:pt x="1310" y="7017"/>
                    </a:lnTo>
                    <a:cubicBezTo>
                      <a:pt x="964" y="6398"/>
                      <a:pt x="774" y="5719"/>
                      <a:pt x="750" y="5017"/>
                    </a:cubicBezTo>
                    <a:lnTo>
                      <a:pt x="762" y="5005"/>
                    </a:lnTo>
                    <a:close/>
                    <a:moveTo>
                      <a:pt x="5108" y="5017"/>
                    </a:moveTo>
                    <a:lnTo>
                      <a:pt x="5108" y="6779"/>
                    </a:lnTo>
                    <a:cubicBezTo>
                      <a:pt x="5072" y="6862"/>
                      <a:pt x="5048" y="6945"/>
                      <a:pt x="5024" y="7029"/>
                    </a:cubicBezTo>
                    <a:lnTo>
                      <a:pt x="2988" y="7029"/>
                    </a:lnTo>
                    <a:cubicBezTo>
                      <a:pt x="2798" y="6374"/>
                      <a:pt x="2691" y="5695"/>
                      <a:pt x="2679" y="5017"/>
                    </a:cubicBezTo>
                    <a:close/>
                    <a:moveTo>
                      <a:pt x="5165" y="9099"/>
                    </a:moveTo>
                    <a:cubicBezTo>
                      <a:pt x="5178" y="9123"/>
                      <a:pt x="5190" y="9148"/>
                      <a:pt x="5203" y="9172"/>
                    </a:cubicBezTo>
                    <a:cubicBezTo>
                      <a:pt x="5189" y="9149"/>
                      <a:pt x="5177" y="9124"/>
                      <a:pt x="5165" y="9099"/>
                    </a:cubicBezTo>
                    <a:close/>
                    <a:moveTo>
                      <a:pt x="2774" y="7350"/>
                    </a:moveTo>
                    <a:cubicBezTo>
                      <a:pt x="3000" y="8053"/>
                      <a:pt x="3417" y="8684"/>
                      <a:pt x="3965" y="9184"/>
                    </a:cubicBezTo>
                    <a:cubicBezTo>
                      <a:pt x="2953" y="8874"/>
                      <a:pt x="2084" y="8231"/>
                      <a:pt x="1500" y="7350"/>
                    </a:cubicBezTo>
                    <a:close/>
                    <a:moveTo>
                      <a:pt x="4941" y="7350"/>
                    </a:moveTo>
                    <a:cubicBezTo>
                      <a:pt x="4823" y="7910"/>
                      <a:pt x="4889" y="8489"/>
                      <a:pt x="5123" y="9008"/>
                    </a:cubicBezTo>
                    <a:lnTo>
                      <a:pt x="5123" y="9008"/>
                    </a:lnTo>
                    <a:cubicBezTo>
                      <a:pt x="5118" y="8999"/>
                      <a:pt x="5113" y="8990"/>
                      <a:pt x="5108" y="8981"/>
                    </a:cubicBezTo>
                    <a:lnTo>
                      <a:pt x="5108" y="9362"/>
                    </a:lnTo>
                    <a:cubicBezTo>
                      <a:pt x="4274" y="9267"/>
                      <a:pt x="3536" y="8493"/>
                      <a:pt x="3096" y="7350"/>
                    </a:cubicBezTo>
                    <a:close/>
                    <a:moveTo>
                      <a:pt x="5289" y="9328"/>
                    </a:moveTo>
                    <a:lnTo>
                      <a:pt x="5322" y="9374"/>
                    </a:lnTo>
                    <a:cubicBezTo>
                      <a:pt x="5308" y="9360"/>
                      <a:pt x="5298" y="9345"/>
                      <a:pt x="5289" y="9328"/>
                    </a:cubicBezTo>
                    <a:close/>
                    <a:moveTo>
                      <a:pt x="7643" y="5802"/>
                    </a:moveTo>
                    <a:cubicBezTo>
                      <a:pt x="8708" y="5802"/>
                      <a:pt x="9727" y="6625"/>
                      <a:pt x="9727" y="7874"/>
                    </a:cubicBezTo>
                    <a:cubicBezTo>
                      <a:pt x="9739" y="9017"/>
                      <a:pt x="8811" y="9958"/>
                      <a:pt x="7656" y="9958"/>
                    </a:cubicBezTo>
                    <a:lnTo>
                      <a:pt x="7656" y="9946"/>
                    </a:lnTo>
                    <a:cubicBezTo>
                      <a:pt x="5810" y="9946"/>
                      <a:pt x="4893" y="7719"/>
                      <a:pt x="6191" y="6410"/>
                    </a:cubicBezTo>
                    <a:cubicBezTo>
                      <a:pt x="6615" y="5990"/>
                      <a:pt x="7134" y="5802"/>
                      <a:pt x="7643" y="5802"/>
                    </a:cubicBezTo>
                    <a:close/>
                    <a:moveTo>
                      <a:pt x="5266" y="1"/>
                    </a:moveTo>
                    <a:cubicBezTo>
                      <a:pt x="4250" y="1"/>
                      <a:pt x="3237" y="319"/>
                      <a:pt x="2381" y="957"/>
                    </a:cubicBezTo>
                    <a:cubicBezTo>
                      <a:pt x="691" y="2207"/>
                      <a:pt x="0" y="4386"/>
                      <a:pt x="667" y="6374"/>
                    </a:cubicBezTo>
                    <a:cubicBezTo>
                      <a:pt x="1322" y="8362"/>
                      <a:pt x="3179" y="9708"/>
                      <a:pt x="5274" y="9708"/>
                    </a:cubicBezTo>
                    <a:cubicBezTo>
                      <a:pt x="5370" y="9708"/>
                      <a:pt x="5465" y="9696"/>
                      <a:pt x="5560" y="9684"/>
                    </a:cubicBezTo>
                    <a:cubicBezTo>
                      <a:pt x="6107" y="10329"/>
                      <a:pt x="6886" y="10660"/>
                      <a:pt x="7669" y="10660"/>
                    </a:cubicBezTo>
                    <a:cubicBezTo>
                      <a:pt x="8316" y="10660"/>
                      <a:pt x="8966" y="10433"/>
                      <a:pt x="9489" y="9970"/>
                    </a:cubicBezTo>
                    <a:lnTo>
                      <a:pt x="9858" y="10339"/>
                    </a:lnTo>
                    <a:cubicBezTo>
                      <a:pt x="9823" y="10458"/>
                      <a:pt x="9858" y="10601"/>
                      <a:pt x="9954" y="10684"/>
                    </a:cubicBezTo>
                    <a:lnTo>
                      <a:pt x="11120" y="11851"/>
                    </a:lnTo>
                    <a:cubicBezTo>
                      <a:pt x="11200" y="11941"/>
                      <a:pt x="11292" y="11979"/>
                      <a:pt x="11381" y="11979"/>
                    </a:cubicBezTo>
                    <a:cubicBezTo>
                      <a:pt x="11667" y="11979"/>
                      <a:pt x="11923" y="11593"/>
                      <a:pt x="11632" y="11339"/>
                    </a:cubicBezTo>
                    <a:lnTo>
                      <a:pt x="10466" y="10172"/>
                    </a:lnTo>
                    <a:cubicBezTo>
                      <a:pt x="10404" y="10101"/>
                      <a:pt x="10308" y="10063"/>
                      <a:pt x="10215" y="10063"/>
                    </a:cubicBezTo>
                    <a:cubicBezTo>
                      <a:pt x="10183" y="10063"/>
                      <a:pt x="10151" y="10068"/>
                      <a:pt x="10120" y="10077"/>
                    </a:cubicBezTo>
                    <a:lnTo>
                      <a:pt x="9751" y="9708"/>
                    </a:lnTo>
                    <a:cubicBezTo>
                      <a:pt x="10608" y="8743"/>
                      <a:pt x="10680" y="7303"/>
                      <a:pt x="9918" y="6255"/>
                    </a:cubicBezTo>
                    <a:cubicBezTo>
                      <a:pt x="10525" y="4255"/>
                      <a:pt x="9775" y="2088"/>
                      <a:pt x="8061" y="885"/>
                    </a:cubicBezTo>
                    <a:cubicBezTo>
                      <a:pt x="7220" y="296"/>
                      <a:pt x="6242" y="1"/>
                      <a:pt x="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31"/>
            <p:cNvGrpSpPr/>
            <p:nvPr/>
          </p:nvGrpSpPr>
          <p:grpSpPr>
            <a:xfrm>
              <a:off x="3327961" y="1325336"/>
              <a:ext cx="2468795" cy="1485418"/>
              <a:chOff x="3327961" y="1325336"/>
              <a:chExt cx="2468795" cy="1485418"/>
            </a:xfrm>
          </p:grpSpPr>
          <p:sp>
            <p:nvSpPr>
              <p:cNvPr id="1278" name="Google Shape;1278;p31"/>
              <p:cNvSpPr/>
              <p:nvPr/>
            </p:nvSpPr>
            <p:spPr>
              <a:xfrm>
                <a:off x="3327961" y="2662516"/>
                <a:ext cx="2468795" cy="147842"/>
              </a:xfrm>
              <a:custGeom>
                <a:rect b="b" l="l" r="r" t="t"/>
                <a:pathLst>
                  <a:path extrusionOk="0" h="4477" w="74761">
                    <a:moveTo>
                      <a:pt x="1" y="0"/>
                    </a:moveTo>
                    <a:lnTo>
                      <a:pt x="1" y="2036"/>
                    </a:lnTo>
                    <a:cubicBezTo>
                      <a:pt x="1" y="3382"/>
                      <a:pt x="1096" y="4477"/>
                      <a:pt x="2442" y="4477"/>
                    </a:cubicBezTo>
                    <a:lnTo>
                      <a:pt x="72308" y="4477"/>
                    </a:lnTo>
                    <a:cubicBezTo>
                      <a:pt x="73665" y="4477"/>
                      <a:pt x="74760" y="3382"/>
                      <a:pt x="74760" y="2036"/>
                    </a:cubicBezTo>
                    <a:lnTo>
                      <a:pt x="74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1"/>
              <p:cNvSpPr/>
              <p:nvPr/>
            </p:nvSpPr>
            <p:spPr>
              <a:xfrm>
                <a:off x="3483266" y="2736817"/>
                <a:ext cx="2158582" cy="73937"/>
              </a:xfrm>
              <a:custGeom>
                <a:rect b="b" l="l" r="r" t="t"/>
                <a:pathLst>
                  <a:path extrusionOk="0" h="2239" w="65367">
                    <a:moveTo>
                      <a:pt x="3870" y="1"/>
                    </a:moveTo>
                    <a:cubicBezTo>
                      <a:pt x="2275" y="1"/>
                      <a:pt x="799" y="846"/>
                      <a:pt x="1" y="2239"/>
                    </a:cubicBezTo>
                    <a:lnTo>
                      <a:pt x="65366" y="2239"/>
                    </a:lnTo>
                    <a:cubicBezTo>
                      <a:pt x="64568" y="846"/>
                      <a:pt x="63092" y="1"/>
                      <a:pt x="614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1"/>
              <p:cNvSpPr/>
              <p:nvPr/>
            </p:nvSpPr>
            <p:spPr>
              <a:xfrm>
                <a:off x="3591018" y="1325336"/>
                <a:ext cx="1942317" cy="1337213"/>
              </a:xfrm>
              <a:custGeom>
                <a:rect b="b" l="l" r="r" t="t"/>
                <a:pathLst>
                  <a:path extrusionOk="0" h="40494" w="58818">
                    <a:moveTo>
                      <a:pt x="1381" y="0"/>
                    </a:moveTo>
                    <a:cubicBezTo>
                      <a:pt x="619" y="0"/>
                      <a:pt x="0" y="619"/>
                      <a:pt x="0" y="1381"/>
                    </a:cubicBezTo>
                    <a:lnTo>
                      <a:pt x="0" y="40493"/>
                    </a:lnTo>
                    <a:lnTo>
                      <a:pt x="58817" y="40493"/>
                    </a:lnTo>
                    <a:lnTo>
                      <a:pt x="58817" y="1381"/>
                    </a:lnTo>
                    <a:cubicBezTo>
                      <a:pt x="58817" y="619"/>
                      <a:pt x="58198" y="0"/>
                      <a:pt x="574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1"/>
              <p:cNvSpPr/>
              <p:nvPr/>
            </p:nvSpPr>
            <p:spPr>
              <a:xfrm>
                <a:off x="3665319" y="1385867"/>
                <a:ext cx="1793683" cy="1276683"/>
              </a:xfrm>
              <a:custGeom>
                <a:rect b="b" l="l" r="r" t="t"/>
                <a:pathLst>
                  <a:path extrusionOk="0" h="38661" w="54317">
                    <a:moveTo>
                      <a:pt x="1286" y="1"/>
                    </a:moveTo>
                    <a:cubicBezTo>
                      <a:pt x="572" y="1"/>
                      <a:pt x="0" y="572"/>
                      <a:pt x="0" y="1287"/>
                    </a:cubicBezTo>
                    <a:lnTo>
                      <a:pt x="0" y="38660"/>
                    </a:lnTo>
                    <a:lnTo>
                      <a:pt x="54317" y="38660"/>
                    </a:lnTo>
                    <a:lnTo>
                      <a:pt x="54317" y="1287"/>
                    </a:lnTo>
                    <a:cubicBezTo>
                      <a:pt x="54317" y="572"/>
                      <a:pt x="53745" y="1"/>
                      <a:pt x="530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1"/>
              <p:cNvSpPr/>
              <p:nvPr/>
            </p:nvSpPr>
            <p:spPr>
              <a:xfrm>
                <a:off x="3685363" y="1406308"/>
                <a:ext cx="1753198" cy="1256242"/>
              </a:xfrm>
              <a:custGeom>
                <a:rect b="b" l="l" r="r" t="t"/>
                <a:pathLst>
                  <a:path extrusionOk="0" h="38042" w="53091">
                    <a:moveTo>
                      <a:pt x="894" y="1"/>
                    </a:moveTo>
                    <a:cubicBezTo>
                      <a:pt x="405" y="1"/>
                      <a:pt x="1" y="394"/>
                      <a:pt x="13" y="882"/>
                    </a:cubicBezTo>
                    <a:lnTo>
                      <a:pt x="13" y="38041"/>
                    </a:lnTo>
                    <a:lnTo>
                      <a:pt x="53091" y="38041"/>
                    </a:lnTo>
                    <a:lnTo>
                      <a:pt x="53091" y="882"/>
                    </a:lnTo>
                    <a:cubicBezTo>
                      <a:pt x="53091" y="394"/>
                      <a:pt x="52698" y="1"/>
                      <a:pt x="522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1"/>
              <p:cNvSpPr/>
              <p:nvPr/>
            </p:nvSpPr>
            <p:spPr>
              <a:xfrm>
                <a:off x="3685760" y="1406308"/>
                <a:ext cx="1752801" cy="1256242"/>
              </a:xfrm>
              <a:custGeom>
                <a:rect b="b" l="l" r="r" t="t"/>
                <a:pathLst>
                  <a:path extrusionOk="0" h="38042" w="53079">
                    <a:moveTo>
                      <a:pt x="51174" y="1"/>
                    </a:moveTo>
                    <a:lnTo>
                      <a:pt x="1" y="38041"/>
                    </a:lnTo>
                    <a:lnTo>
                      <a:pt x="53079" y="38041"/>
                    </a:lnTo>
                    <a:lnTo>
                      <a:pt x="53079" y="1358"/>
                    </a:lnTo>
                    <a:cubicBezTo>
                      <a:pt x="53079" y="608"/>
                      <a:pt x="52471" y="1"/>
                      <a:pt x="51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1"/>
              <p:cNvSpPr/>
              <p:nvPr/>
            </p:nvSpPr>
            <p:spPr>
              <a:xfrm>
                <a:off x="4060862" y="1540379"/>
                <a:ext cx="1001837" cy="987703"/>
              </a:xfrm>
              <a:custGeom>
                <a:rect b="b" l="l" r="r" t="t"/>
                <a:pathLst>
                  <a:path extrusionOk="0" h="29910" w="30338">
                    <a:moveTo>
                      <a:pt x="15181" y="2311"/>
                    </a:moveTo>
                    <a:lnTo>
                      <a:pt x="28087" y="5990"/>
                    </a:lnTo>
                    <a:cubicBezTo>
                      <a:pt x="28087" y="5990"/>
                      <a:pt x="28027" y="27659"/>
                      <a:pt x="15181" y="27659"/>
                    </a:cubicBezTo>
                    <a:lnTo>
                      <a:pt x="15181" y="27647"/>
                    </a:lnTo>
                    <a:cubicBezTo>
                      <a:pt x="2334" y="27647"/>
                      <a:pt x="2274" y="5990"/>
                      <a:pt x="2274" y="5990"/>
                    </a:cubicBezTo>
                    <a:lnTo>
                      <a:pt x="15181" y="2311"/>
                    </a:lnTo>
                    <a:close/>
                    <a:moveTo>
                      <a:pt x="15181" y="1"/>
                    </a:moveTo>
                    <a:lnTo>
                      <a:pt x="0" y="4132"/>
                    </a:lnTo>
                    <a:lnTo>
                      <a:pt x="0" y="6002"/>
                    </a:lnTo>
                    <a:cubicBezTo>
                      <a:pt x="0" y="6240"/>
                      <a:pt x="36" y="11800"/>
                      <a:pt x="1738" y="17467"/>
                    </a:cubicBezTo>
                    <a:cubicBezTo>
                      <a:pt x="4810" y="27754"/>
                      <a:pt x="10740" y="29909"/>
                      <a:pt x="15169" y="29909"/>
                    </a:cubicBezTo>
                    <a:cubicBezTo>
                      <a:pt x="19610" y="29909"/>
                      <a:pt x="25527" y="27754"/>
                      <a:pt x="28611" y="17467"/>
                    </a:cubicBezTo>
                    <a:cubicBezTo>
                      <a:pt x="30302" y="11812"/>
                      <a:pt x="30337" y="6240"/>
                      <a:pt x="30337" y="6002"/>
                    </a:cubicBezTo>
                    <a:lnTo>
                      <a:pt x="30337" y="4132"/>
                    </a:lnTo>
                    <a:lnTo>
                      <a:pt x="15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1"/>
              <p:cNvSpPr/>
              <p:nvPr/>
            </p:nvSpPr>
            <p:spPr>
              <a:xfrm>
                <a:off x="4188626" y="1666591"/>
                <a:ext cx="874469" cy="861887"/>
              </a:xfrm>
              <a:custGeom>
                <a:rect b="b" l="l" r="r" t="t"/>
                <a:pathLst>
                  <a:path extrusionOk="0" h="26100" w="26481">
                    <a:moveTo>
                      <a:pt x="25337" y="1"/>
                    </a:moveTo>
                    <a:lnTo>
                      <a:pt x="22920" y="1799"/>
                    </a:lnTo>
                    <a:lnTo>
                      <a:pt x="24218" y="2180"/>
                    </a:lnTo>
                    <a:cubicBezTo>
                      <a:pt x="24218" y="2180"/>
                      <a:pt x="24158" y="23825"/>
                      <a:pt x="11312" y="23825"/>
                    </a:cubicBezTo>
                    <a:cubicBezTo>
                      <a:pt x="6692" y="23825"/>
                      <a:pt x="3739" y="21051"/>
                      <a:pt x="1834" y="17467"/>
                    </a:cubicBezTo>
                    <a:lnTo>
                      <a:pt x="1" y="18836"/>
                    </a:lnTo>
                    <a:cubicBezTo>
                      <a:pt x="3239" y="24706"/>
                      <a:pt x="7752" y="26099"/>
                      <a:pt x="11312" y="26099"/>
                    </a:cubicBezTo>
                    <a:cubicBezTo>
                      <a:pt x="15741" y="26099"/>
                      <a:pt x="21670" y="23932"/>
                      <a:pt x="24754" y="13657"/>
                    </a:cubicBezTo>
                    <a:cubicBezTo>
                      <a:pt x="26444" y="7990"/>
                      <a:pt x="26480" y="2418"/>
                      <a:pt x="26480" y="2180"/>
                    </a:cubicBezTo>
                    <a:lnTo>
                      <a:pt x="26480" y="322"/>
                    </a:lnTo>
                    <a:lnTo>
                      <a:pt x="253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1"/>
              <p:cNvSpPr/>
              <p:nvPr/>
            </p:nvSpPr>
            <p:spPr>
              <a:xfrm>
                <a:off x="4415491" y="1739339"/>
                <a:ext cx="293339" cy="373551"/>
              </a:xfrm>
              <a:custGeom>
                <a:rect b="b" l="l" r="r" t="t"/>
                <a:pathLst>
                  <a:path extrusionOk="0" h="11312" w="8883">
                    <a:moveTo>
                      <a:pt x="4442" y="0"/>
                    </a:moveTo>
                    <a:cubicBezTo>
                      <a:pt x="1989" y="0"/>
                      <a:pt x="1" y="1989"/>
                      <a:pt x="1" y="4441"/>
                    </a:cubicBezTo>
                    <a:lnTo>
                      <a:pt x="1" y="10752"/>
                    </a:lnTo>
                    <a:cubicBezTo>
                      <a:pt x="1" y="11061"/>
                      <a:pt x="251" y="11311"/>
                      <a:pt x="572" y="11311"/>
                    </a:cubicBezTo>
                    <a:cubicBezTo>
                      <a:pt x="882" y="11311"/>
                      <a:pt x="1132" y="11061"/>
                      <a:pt x="1132" y="10752"/>
                    </a:cubicBezTo>
                    <a:lnTo>
                      <a:pt x="1132" y="4441"/>
                    </a:lnTo>
                    <a:cubicBezTo>
                      <a:pt x="1132" y="2608"/>
                      <a:pt x="2620" y="1132"/>
                      <a:pt x="4442" y="1132"/>
                    </a:cubicBezTo>
                    <a:cubicBezTo>
                      <a:pt x="6275" y="1132"/>
                      <a:pt x="7752" y="2608"/>
                      <a:pt x="7752" y="4441"/>
                    </a:cubicBezTo>
                    <a:lnTo>
                      <a:pt x="7752" y="6335"/>
                    </a:lnTo>
                    <a:cubicBezTo>
                      <a:pt x="7752" y="6710"/>
                      <a:pt x="8034" y="6897"/>
                      <a:pt x="8317" y="6897"/>
                    </a:cubicBezTo>
                    <a:cubicBezTo>
                      <a:pt x="8600" y="6897"/>
                      <a:pt x="8883" y="6710"/>
                      <a:pt x="8883" y="6335"/>
                    </a:cubicBezTo>
                    <a:lnTo>
                      <a:pt x="8883" y="4441"/>
                    </a:lnTo>
                    <a:cubicBezTo>
                      <a:pt x="8883" y="1989"/>
                      <a:pt x="6894" y="0"/>
                      <a:pt x="44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1"/>
              <p:cNvSpPr/>
              <p:nvPr/>
            </p:nvSpPr>
            <p:spPr>
              <a:xfrm>
                <a:off x="4671448" y="1902107"/>
                <a:ext cx="37381" cy="64526"/>
              </a:xfrm>
              <a:custGeom>
                <a:rect b="b" l="l" r="r" t="t"/>
                <a:pathLst>
                  <a:path extrusionOk="0" h="1954" w="1132">
                    <a:moveTo>
                      <a:pt x="1132" y="1"/>
                    </a:moveTo>
                    <a:lnTo>
                      <a:pt x="1" y="846"/>
                    </a:lnTo>
                    <a:lnTo>
                      <a:pt x="1" y="1406"/>
                    </a:lnTo>
                    <a:cubicBezTo>
                      <a:pt x="1" y="1703"/>
                      <a:pt x="262" y="1953"/>
                      <a:pt x="572" y="1953"/>
                    </a:cubicBezTo>
                    <a:cubicBezTo>
                      <a:pt x="882" y="1953"/>
                      <a:pt x="1132" y="1703"/>
                      <a:pt x="1132" y="1394"/>
                    </a:cubicBezTo>
                    <a:lnTo>
                      <a:pt x="11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1"/>
              <p:cNvSpPr/>
              <p:nvPr/>
            </p:nvSpPr>
            <p:spPr>
              <a:xfrm>
                <a:off x="4377746" y="2019271"/>
                <a:ext cx="368828" cy="310246"/>
              </a:xfrm>
              <a:custGeom>
                <a:rect b="b" l="l" r="r" t="t"/>
                <a:pathLst>
                  <a:path extrusionOk="0" h="9395" w="11169">
                    <a:moveTo>
                      <a:pt x="620" y="1"/>
                    </a:moveTo>
                    <a:cubicBezTo>
                      <a:pt x="286" y="1"/>
                      <a:pt x="1" y="275"/>
                      <a:pt x="1" y="608"/>
                    </a:cubicBezTo>
                    <a:lnTo>
                      <a:pt x="1" y="8787"/>
                    </a:lnTo>
                    <a:cubicBezTo>
                      <a:pt x="1" y="9121"/>
                      <a:pt x="286" y="9395"/>
                      <a:pt x="620" y="9395"/>
                    </a:cubicBezTo>
                    <a:lnTo>
                      <a:pt x="10550" y="9395"/>
                    </a:lnTo>
                    <a:cubicBezTo>
                      <a:pt x="10895" y="9395"/>
                      <a:pt x="11169" y="9121"/>
                      <a:pt x="11169" y="8787"/>
                    </a:cubicBezTo>
                    <a:lnTo>
                      <a:pt x="11169" y="608"/>
                    </a:lnTo>
                    <a:cubicBezTo>
                      <a:pt x="11169" y="275"/>
                      <a:pt x="10895" y="1"/>
                      <a:pt x="105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1"/>
              <p:cNvSpPr/>
              <p:nvPr/>
            </p:nvSpPr>
            <p:spPr>
              <a:xfrm>
                <a:off x="4377746" y="2019271"/>
                <a:ext cx="368828" cy="310246"/>
              </a:xfrm>
              <a:custGeom>
                <a:rect b="b" l="l" r="r" t="t"/>
                <a:pathLst>
                  <a:path extrusionOk="0" h="9395" w="11169">
                    <a:moveTo>
                      <a:pt x="5263" y="1"/>
                    </a:moveTo>
                    <a:lnTo>
                      <a:pt x="1" y="3906"/>
                    </a:lnTo>
                    <a:lnTo>
                      <a:pt x="1" y="8442"/>
                    </a:lnTo>
                    <a:cubicBezTo>
                      <a:pt x="1" y="8966"/>
                      <a:pt x="429" y="9395"/>
                      <a:pt x="965" y="9395"/>
                    </a:cubicBezTo>
                    <a:lnTo>
                      <a:pt x="10216" y="9395"/>
                    </a:lnTo>
                    <a:cubicBezTo>
                      <a:pt x="10740" y="9395"/>
                      <a:pt x="11169" y="8966"/>
                      <a:pt x="11169" y="8442"/>
                    </a:cubicBezTo>
                    <a:lnTo>
                      <a:pt x="11169" y="953"/>
                    </a:lnTo>
                    <a:cubicBezTo>
                      <a:pt x="11169" y="417"/>
                      <a:pt x="10740" y="1"/>
                      <a:pt x="102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1"/>
              <p:cNvSpPr/>
              <p:nvPr/>
            </p:nvSpPr>
            <p:spPr>
              <a:xfrm>
                <a:off x="4500425" y="2088916"/>
                <a:ext cx="112475" cy="170825"/>
              </a:xfrm>
              <a:custGeom>
                <a:rect b="b" l="l" r="r" t="t"/>
                <a:pathLst>
                  <a:path extrusionOk="0" h="5173" w="3406">
                    <a:moveTo>
                      <a:pt x="1864" y="1"/>
                    </a:moveTo>
                    <a:cubicBezTo>
                      <a:pt x="1577" y="1"/>
                      <a:pt x="1283" y="82"/>
                      <a:pt x="1012" y="261"/>
                    </a:cubicBezTo>
                    <a:cubicBezTo>
                      <a:pt x="0" y="940"/>
                      <a:pt x="155" y="2487"/>
                      <a:pt x="1286" y="2952"/>
                    </a:cubicBezTo>
                    <a:lnTo>
                      <a:pt x="1286" y="4583"/>
                    </a:lnTo>
                    <a:cubicBezTo>
                      <a:pt x="1286" y="4976"/>
                      <a:pt x="1578" y="5172"/>
                      <a:pt x="1870" y="5172"/>
                    </a:cubicBezTo>
                    <a:cubicBezTo>
                      <a:pt x="2161" y="5172"/>
                      <a:pt x="2453" y="4976"/>
                      <a:pt x="2453" y="4583"/>
                    </a:cubicBezTo>
                    <a:lnTo>
                      <a:pt x="2453" y="2952"/>
                    </a:lnTo>
                    <a:cubicBezTo>
                      <a:pt x="3025" y="2714"/>
                      <a:pt x="3406" y="2154"/>
                      <a:pt x="3406" y="1535"/>
                    </a:cubicBezTo>
                    <a:cubicBezTo>
                      <a:pt x="3406" y="632"/>
                      <a:pt x="2664" y="1"/>
                      <a:pt x="18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1" name="Google Shape;1291;p31"/>
          <p:cNvSpPr txBox="1"/>
          <p:nvPr>
            <p:ph type="ctrTitle"/>
          </p:nvPr>
        </p:nvSpPr>
        <p:spPr>
          <a:xfrm>
            <a:off x="4766850" y="1445000"/>
            <a:ext cx="3567000" cy="142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 STUDY</a:t>
            </a:r>
            <a:endParaRPr/>
          </a:p>
        </p:txBody>
      </p:sp>
      <p:sp>
        <p:nvSpPr>
          <p:cNvPr id="1292" name="Google Shape;1292;p31"/>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hypothetical attack on Seattle’s Port by Volt Typhoon</a:t>
            </a:r>
            <a:endParaRPr/>
          </a:p>
        </p:txBody>
      </p:sp>
      <p:pic>
        <p:nvPicPr>
          <p:cNvPr id="1293" name="Google Shape;1293;p31"/>
          <p:cNvPicPr preferRelativeResize="0"/>
          <p:nvPr/>
        </p:nvPicPr>
        <p:blipFill>
          <a:blip r:embed="rId3">
            <a:alphaModFix/>
          </a:blip>
          <a:stretch>
            <a:fillRect/>
          </a:stretch>
        </p:blipFill>
        <p:spPr>
          <a:xfrm>
            <a:off x="0" y="3808625"/>
            <a:ext cx="2555493" cy="1201075"/>
          </a:xfrm>
          <a:prstGeom prst="rect">
            <a:avLst/>
          </a:prstGeom>
          <a:noFill/>
          <a:ln>
            <a:noFill/>
          </a:ln>
        </p:spPr>
      </p:pic>
      <p:pic>
        <p:nvPicPr>
          <p:cNvPr id="1294" name="Google Shape;1294;p31"/>
          <p:cNvPicPr preferRelativeResize="0"/>
          <p:nvPr/>
        </p:nvPicPr>
        <p:blipFill>
          <a:blip r:embed="rId4">
            <a:alphaModFix/>
          </a:blip>
          <a:stretch>
            <a:fillRect/>
          </a:stretch>
        </p:blipFill>
        <p:spPr>
          <a:xfrm>
            <a:off x="0" y="644920"/>
            <a:ext cx="2561838" cy="142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pic>
        <p:nvPicPr>
          <p:cNvPr id="1299" name="Google Shape;1299;p32"/>
          <p:cNvPicPr preferRelativeResize="0"/>
          <p:nvPr/>
        </p:nvPicPr>
        <p:blipFill>
          <a:blip r:embed="rId3">
            <a:alphaModFix amt="30000"/>
          </a:blip>
          <a:stretch>
            <a:fillRect/>
          </a:stretch>
        </p:blipFill>
        <p:spPr>
          <a:xfrm>
            <a:off x="4022389" y="1278938"/>
            <a:ext cx="2946130" cy="2961230"/>
          </a:xfrm>
          <a:prstGeom prst="rect">
            <a:avLst/>
          </a:prstGeom>
          <a:noFill/>
          <a:ln>
            <a:noFill/>
          </a:ln>
        </p:spPr>
      </p:pic>
      <p:sp>
        <p:nvSpPr>
          <p:cNvPr id="1300" name="Google Shape;1300;p32"/>
          <p:cNvSpPr/>
          <p:nvPr/>
        </p:nvSpPr>
        <p:spPr>
          <a:xfrm>
            <a:off x="96750" y="549900"/>
            <a:ext cx="3191400" cy="4467900"/>
          </a:xfrm>
          <a:prstGeom prst="roundRect">
            <a:avLst>
              <a:gd fmla="val 16667" name="adj"/>
            </a:avLst>
          </a:prstGeom>
          <a:noFill/>
          <a:ln cap="flat" cmpd="sng" w="19050">
            <a:solidFill>
              <a:srgbClr val="98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grpSp>
        <p:nvGrpSpPr>
          <p:cNvPr id="1301" name="Google Shape;1301;p32"/>
          <p:cNvGrpSpPr/>
          <p:nvPr/>
        </p:nvGrpSpPr>
        <p:grpSpPr>
          <a:xfrm>
            <a:off x="1004500" y="915675"/>
            <a:ext cx="2016300" cy="971050"/>
            <a:chOff x="7405300" y="1068075"/>
            <a:chExt cx="2016300" cy="971050"/>
          </a:xfrm>
        </p:grpSpPr>
        <p:sp>
          <p:nvSpPr>
            <p:cNvPr id="1302" name="Google Shape;1302;p32"/>
            <p:cNvSpPr txBox="1"/>
            <p:nvPr/>
          </p:nvSpPr>
          <p:spPr>
            <a:xfrm>
              <a:off x="7405300" y="1068075"/>
              <a:ext cx="20163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LOGISTICS MANAGEMENT SYSTEM</a:t>
              </a:r>
              <a:endParaRPr b="1">
                <a:solidFill>
                  <a:schemeClr val="dk1"/>
                </a:solidFill>
                <a:latin typeface="Fira Sans"/>
                <a:ea typeface="Fira Sans"/>
                <a:cs typeface="Fira Sans"/>
                <a:sym typeface="Fira Sans"/>
              </a:endParaRPr>
            </a:p>
          </p:txBody>
        </p:sp>
        <p:sp>
          <p:nvSpPr>
            <p:cNvPr id="1303" name="Google Shape;1303;p32"/>
            <p:cNvSpPr txBox="1"/>
            <p:nvPr/>
          </p:nvSpPr>
          <p:spPr>
            <a:xfrm>
              <a:off x="7405300" y="1596925"/>
              <a:ext cx="17118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comprehensive software suite managing supply chain operations, including transportation, inventory, and distribution, across multiple entities.</a:t>
              </a:r>
              <a:endParaRPr sz="1000">
                <a:solidFill>
                  <a:schemeClr val="dk1"/>
                </a:solidFill>
                <a:latin typeface="Fira Sans"/>
                <a:ea typeface="Fira Sans"/>
                <a:cs typeface="Fira Sans"/>
                <a:sym typeface="Fira Sans"/>
              </a:endParaRPr>
            </a:p>
          </p:txBody>
        </p:sp>
      </p:grpSp>
      <p:grpSp>
        <p:nvGrpSpPr>
          <p:cNvPr id="1304" name="Google Shape;1304;p32"/>
          <p:cNvGrpSpPr/>
          <p:nvPr/>
        </p:nvGrpSpPr>
        <p:grpSpPr>
          <a:xfrm>
            <a:off x="1004297" y="3709361"/>
            <a:ext cx="1876890" cy="971064"/>
            <a:chOff x="7405301" y="3861824"/>
            <a:chExt cx="1525802" cy="971064"/>
          </a:xfrm>
        </p:grpSpPr>
        <p:sp>
          <p:nvSpPr>
            <p:cNvPr id="1305" name="Google Shape;1305;p32"/>
            <p:cNvSpPr txBox="1"/>
            <p:nvPr/>
          </p:nvSpPr>
          <p:spPr>
            <a:xfrm>
              <a:off x="7405301" y="3861824"/>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TERMINAL OPERATING SYSTEM</a:t>
              </a:r>
              <a:endParaRPr b="1">
                <a:solidFill>
                  <a:schemeClr val="dk1"/>
                </a:solidFill>
                <a:latin typeface="Fira Sans"/>
                <a:ea typeface="Fira Sans"/>
                <a:cs typeface="Fira Sans"/>
                <a:sym typeface="Fira Sans"/>
              </a:endParaRPr>
            </a:p>
          </p:txBody>
        </p:sp>
        <p:sp>
          <p:nvSpPr>
            <p:cNvPr id="1306" name="Google Shape;1306;p32"/>
            <p:cNvSpPr txBox="1"/>
            <p:nvPr/>
          </p:nvSpPr>
          <p:spPr>
            <a:xfrm>
              <a:off x="7405303" y="4390689"/>
              <a:ext cx="15258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specialized software facilitating efficient terminal operations within a port, including container handling, vessel scheduling, and yard management.</a:t>
              </a:r>
              <a:endParaRPr sz="1000">
                <a:solidFill>
                  <a:schemeClr val="dk1"/>
                </a:solidFill>
                <a:latin typeface="Fira Sans"/>
                <a:ea typeface="Fira Sans"/>
                <a:cs typeface="Fira Sans"/>
                <a:sym typeface="Fira Sans"/>
              </a:endParaRPr>
            </a:p>
          </p:txBody>
        </p:sp>
      </p:grpSp>
      <p:grpSp>
        <p:nvGrpSpPr>
          <p:cNvPr id="1307" name="Google Shape;1307;p32"/>
          <p:cNvGrpSpPr/>
          <p:nvPr/>
        </p:nvGrpSpPr>
        <p:grpSpPr>
          <a:xfrm>
            <a:off x="1004100" y="2347018"/>
            <a:ext cx="2016222" cy="966557"/>
            <a:chOff x="7405294" y="2499372"/>
            <a:chExt cx="1526400" cy="966557"/>
          </a:xfrm>
        </p:grpSpPr>
        <p:sp>
          <p:nvSpPr>
            <p:cNvPr id="1308" name="Google Shape;1308;p32"/>
            <p:cNvSpPr txBox="1"/>
            <p:nvPr/>
          </p:nvSpPr>
          <p:spPr>
            <a:xfrm>
              <a:off x="7405301" y="2499372"/>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PORT EQUIPMENT</a:t>
              </a:r>
              <a:endParaRPr b="1">
                <a:solidFill>
                  <a:schemeClr val="dk1"/>
                </a:solidFill>
                <a:latin typeface="Fira Sans"/>
                <a:ea typeface="Fira Sans"/>
                <a:cs typeface="Fira Sans"/>
                <a:sym typeface="Fira Sans"/>
              </a:endParaRPr>
            </a:p>
          </p:txBody>
        </p:sp>
        <p:sp>
          <p:nvSpPr>
            <p:cNvPr id="1309" name="Google Shape;1309;p32"/>
            <p:cNvSpPr txBox="1"/>
            <p:nvPr/>
          </p:nvSpPr>
          <p:spPr>
            <a:xfrm>
              <a:off x="7405294" y="2799629"/>
              <a:ext cx="1526400" cy="6663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essential for cargo handling, including cranes, forklifts, container handlers, and automated systems. Connectivity modules track vessels, load weights and movement.</a:t>
              </a:r>
              <a:endParaRPr sz="1000">
                <a:solidFill>
                  <a:schemeClr val="dk1"/>
                </a:solidFill>
                <a:latin typeface="Fira Sans"/>
                <a:ea typeface="Fira Sans"/>
                <a:cs typeface="Fira Sans"/>
                <a:sym typeface="Fira Sans"/>
              </a:endParaRPr>
            </a:p>
          </p:txBody>
        </p:sp>
      </p:grpSp>
      <p:grpSp>
        <p:nvGrpSpPr>
          <p:cNvPr id="1310" name="Google Shape;1310;p32"/>
          <p:cNvGrpSpPr/>
          <p:nvPr/>
        </p:nvGrpSpPr>
        <p:grpSpPr>
          <a:xfrm>
            <a:off x="-639300" y="1238250"/>
            <a:ext cx="1594238" cy="753150"/>
            <a:chOff x="5761500" y="1390650"/>
            <a:chExt cx="1594238" cy="753150"/>
          </a:xfrm>
        </p:grpSpPr>
        <p:grpSp>
          <p:nvGrpSpPr>
            <p:cNvPr id="1311" name="Google Shape;1311;p32"/>
            <p:cNvGrpSpPr/>
            <p:nvPr/>
          </p:nvGrpSpPr>
          <p:grpSpPr>
            <a:xfrm>
              <a:off x="6879773" y="1390650"/>
              <a:ext cx="475964" cy="475964"/>
              <a:chOff x="6574973" y="1390650"/>
              <a:chExt cx="475964" cy="475964"/>
            </a:xfrm>
          </p:grpSpPr>
          <p:sp>
            <p:nvSpPr>
              <p:cNvPr id="1312" name="Google Shape;1312;p32"/>
              <p:cNvSpPr/>
              <p:nvPr/>
            </p:nvSpPr>
            <p:spPr>
              <a:xfrm>
                <a:off x="6574973" y="1390650"/>
                <a:ext cx="475964" cy="475964"/>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2"/>
              <p:cNvSpPr/>
              <p:nvPr/>
            </p:nvSpPr>
            <p:spPr>
              <a:xfrm>
                <a:off x="6614552" y="1513268"/>
                <a:ext cx="398781" cy="230728"/>
              </a:xfrm>
              <a:custGeom>
                <a:rect b="b" l="l" r="r" t="t"/>
                <a:pathLst>
                  <a:path extrusionOk="0" fill="none" h="7013" w="12121">
                    <a:moveTo>
                      <a:pt x="5001" y="7013"/>
                    </a:moveTo>
                    <a:lnTo>
                      <a:pt x="2262" y="7013"/>
                    </a:lnTo>
                    <a:cubicBezTo>
                      <a:pt x="1119" y="7013"/>
                      <a:pt x="0" y="6060"/>
                      <a:pt x="0" y="4870"/>
                    </a:cubicBezTo>
                    <a:cubicBezTo>
                      <a:pt x="0" y="3774"/>
                      <a:pt x="810" y="2786"/>
                      <a:pt x="1941" y="2786"/>
                    </a:cubicBezTo>
                    <a:cubicBezTo>
                      <a:pt x="2262" y="2786"/>
                      <a:pt x="2572" y="2881"/>
                      <a:pt x="2858" y="3012"/>
                    </a:cubicBezTo>
                    <a:cubicBezTo>
                      <a:pt x="2858" y="2941"/>
                      <a:pt x="2846" y="2858"/>
                      <a:pt x="2846" y="2786"/>
                    </a:cubicBezTo>
                    <a:cubicBezTo>
                      <a:pt x="2846" y="1238"/>
                      <a:pt x="4096" y="0"/>
                      <a:pt x="5632" y="0"/>
                    </a:cubicBezTo>
                    <a:cubicBezTo>
                      <a:pt x="6941" y="0"/>
                      <a:pt x="8037" y="917"/>
                      <a:pt x="8334" y="2131"/>
                    </a:cubicBezTo>
                    <a:cubicBezTo>
                      <a:pt x="8704" y="1881"/>
                      <a:pt x="9168" y="1726"/>
                      <a:pt x="9644" y="1726"/>
                    </a:cubicBezTo>
                    <a:cubicBezTo>
                      <a:pt x="10359" y="1726"/>
                      <a:pt x="11049" y="2060"/>
                      <a:pt x="11490" y="2619"/>
                    </a:cubicBezTo>
                    <a:cubicBezTo>
                      <a:pt x="11823" y="3036"/>
                      <a:pt x="12002" y="3560"/>
                      <a:pt x="12025" y="4096"/>
                    </a:cubicBezTo>
                    <a:cubicBezTo>
                      <a:pt x="12121" y="5513"/>
                      <a:pt x="11252" y="7013"/>
                      <a:pt x="9739" y="7013"/>
                    </a:cubicBezTo>
                    <a:lnTo>
                      <a:pt x="7072" y="7013"/>
                    </a:lnTo>
                    <a:lnTo>
                      <a:pt x="7072" y="7013"/>
                    </a:lnTo>
                    <a:lnTo>
                      <a:pt x="7072" y="5060"/>
                    </a:lnTo>
                    <a:lnTo>
                      <a:pt x="7751" y="5060"/>
                    </a:lnTo>
                    <a:lnTo>
                      <a:pt x="6037" y="3155"/>
                    </a:lnTo>
                    <a:lnTo>
                      <a:pt x="4334" y="5060"/>
                    </a:lnTo>
                    <a:lnTo>
                      <a:pt x="5013" y="5060"/>
                    </a:lnTo>
                    <a:lnTo>
                      <a:pt x="5013" y="7013"/>
                    </a:lnTo>
                  </a:path>
                </a:pathLst>
              </a:custGeom>
              <a:solidFill>
                <a:schemeClr val="accent5"/>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14" name="Google Shape;1314;p32"/>
            <p:cNvCxnSpPr/>
            <p:nvPr/>
          </p:nvCxnSpPr>
          <p:spPr>
            <a:xfrm flipH="1" rot="10800000">
              <a:off x="5761500" y="1639500"/>
              <a:ext cx="980700" cy="504300"/>
            </a:xfrm>
            <a:prstGeom prst="curvedConnector3">
              <a:avLst>
                <a:gd fmla="val 50000" name="adj1"/>
              </a:avLst>
            </a:prstGeom>
            <a:noFill/>
            <a:ln cap="flat" cmpd="sng" w="9525">
              <a:solidFill>
                <a:srgbClr val="000000"/>
              </a:solidFill>
              <a:prstDash val="solid"/>
              <a:round/>
              <a:headEnd len="med" w="med" type="none"/>
              <a:tailEnd len="med" w="med" type="oval"/>
            </a:ln>
          </p:spPr>
        </p:cxnSp>
      </p:grpSp>
      <p:grpSp>
        <p:nvGrpSpPr>
          <p:cNvPr id="1315" name="Google Shape;1315;p32"/>
          <p:cNvGrpSpPr/>
          <p:nvPr/>
        </p:nvGrpSpPr>
        <p:grpSpPr>
          <a:xfrm>
            <a:off x="-639300" y="3686900"/>
            <a:ext cx="1594238" cy="747384"/>
            <a:chOff x="5761500" y="3839300"/>
            <a:chExt cx="1594238" cy="747384"/>
          </a:xfrm>
        </p:grpSpPr>
        <p:grpSp>
          <p:nvGrpSpPr>
            <p:cNvPr id="1316" name="Google Shape;1316;p32"/>
            <p:cNvGrpSpPr/>
            <p:nvPr/>
          </p:nvGrpSpPr>
          <p:grpSpPr>
            <a:xfrm>
              <a:off x="6879773" y="4110720"/>
              <a:ext cx="475964" cy="475964"/>
              <a:chOff x="6574973" y="4110720"/>
              <a:chExt cx="475964" cy="475964"/>
            </a:xfrm>
          </p:grpSpPr>
          <p:sp>
            <p:nvSpPr>
              <p:cNvPr id="1317" name="Google Shape;1317;p32"/>
              <p:cNvSpPr/>
              <p:nvPr/>
            </p:nvSpPr>
            <p:spPr>
              <a:xfrm>
                <a:off x="6574973" y="4110720"/>
                <a:ext cx="475964" cy="475964"/>
              </a:xfrm>
              <a:custGeom>
                <a:rect b="b" l="l" r="r" t="t"/>
                <a:pathLst>
                  <a:path extrusionOk="0" h="14467" w="14467">
                    <a:moveTo>
                      <a:pt x="7228" y="0"/>
                    </a:moveTo>
                    <a:cubicBezTo>
                      <a:pt x="3239" y="0"/>
                      <a:pt x="1" y="3239"/>
                      <a:pt x="1" y="7239"/>
                    </a:cubicBezTo>
                    <a:cubicBezTo>
                      <a:pt x="1" y="11240"/>
                      <a:pt x="3239" y="14466"/>
                      <a:pt x="7228" y="14466"/>
                    </a:cubicBezTo>
                    <a:cubicBezTo>
                      <a:pt x="11228" y="14466"/>
                      <a:pt x="14467" y="11240"/>
                      <a:pt x="14467" y="7239"/>
                    </a:cubicBezTo>
                    <a:cubicBezTo>
                      <a:pt x="14467" y="3239"/>
                      <a:pt x="11228" y="0"/>
                      <a:pt x="72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2"/>
              <p:cNvSpPr/>
              <p:nvPr/>
            </p:nvSpPr>
            <p:spPr>
              <a:xfrm>
                <a:off x="6713647" y="4198069"/>
                <a:ext cx="199802" cy="300871"/>
              </a:xfrm>
              <a:custGeom>
                <a:rect b="b" l="l" r="r" t="t"/>
                <a:pathLst>
                  <a:path extrusionOk="0" fill="none" h="9145" w="6073">
                    <a:moveTo>
                      <a:pt x="0" y="0"/>
                    </a:moveTo>
                    <a:lnTo>
                      <a:pt x="6073" y="0"/>
                    </a:lnTo>
                    <a:lnTo>
                      <a:pt x="6073" y="9144"/>
                    </a:lnTo>
                    <a:lnTo>
                      <a:pt x="0" y="9144"/>
                    </a:lnTo>
                    <a:close/>
                  </a:path>
                </a:pathLst>
              </a:custGeom>
              <a:solidFill>
                <a:schemeClr val="accen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2"/>
              <p:cNvSpPr/>
              <p:nvPr/>
            </p:nvSpPr>
            <p:spPr>
              <a:xfrm>
                <a:off x="6782572" y="4472653"/>
                <a:ext cx="61161" cy="33"/>
              </a:xfrm>
              <a:custGeom>
                <a:rect b="b" l="l" r="r" t="t"/>
                <a:pathLst>
                  <a:path extrusionOk="0" fill="none" h="1" w="1859">
                    <a:moveTo>
                      <a:pt x="1" y="1"/>
                    </a:moveTo>
                    <a:lnTo>
                      <a:pt x="1858" y="1"/>
                    </a:lnTo>
                  </a:path>
                </a:pathLst>
              </a:custGeom>
              <a:solidFill>
                <a:schemeClr val="accen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2"/>
              <p:cNvSpPr/>
              <p:nvPr/>
            </p:nvSpPr>
            <p:spPr>
              <a:xfrm>
                <a:off x="6771221" y="4272884"/>
                <a:ext cx="83862" cy="98733"/>
              </a:xfrm>
              <a:custGeom>
                <a:rect b="b" l="l" r="r" t="t"/>
                <a:pathLst>
                  <a:path extrusionOk="0" fill="none" h="3001" w="2549">
                    <a:moveTo>
                      <a:pt x="1" y="2465"/>
                    </a:moveTo>
                    <a:lnTo>
                      <a:pt x="941" y="3001"/>
                    </a:lnTo>
                    <a:lnTo>
                      <a:pt x="2549" y="0"/>
                    </a:lnTo>
                  </a:path>
                </a:pathLst>
              </a:custGeom>
              <a:solidFill>
                <a:schemeClr val="accen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1" name="Google Shape;1321;p32"/>
            <p:cNvCxnSpPr/>
            <p:nvPr/>
          </p:nvCxnSpPr>
          <p:spPr>
            <a:xfrm>
              <a:off x="5761500" y="3839300"/>
              <a:ext cx="980700" cy="504300"/>
            </a:xfrm>
            <a:prstGeom prst="curvedConnector3">
              <a:avLst>
                <a:gd fmla="val 50000" name="adj1"/>
              </a:avLst>
            </a:prstGeom>
            <a:noFill/>
            <a:ln cap="flat" cmpd="sng" w="9525">
              <a:solidFill>
                <a:srgbClr val="000000"/>
              </a:solidFill>
              <a:prstDash val="solid"/>
              <a:round/>
              <a:headEnd len="med" w="med" type="none"/>
              <a:tailEnd len="med" w="med" type="oval"/>
            </a:ln>
          </p:spPr>
        </p:cxnSp>
      </p:grpSp>
      <p:grpSp>
        <p:nvGrpSpPr>
          <p:cNvPr id="1322" name="Google Shape;1322;p32"/>
          <p:cNvGrpSpPr/>
          <p:nvPr/>
        </p:nvGrpSpPr>
        <p:grpSpPr>
          <a:xfrm>
            <a:off x="-450878" y="2598285"/>
            <a:ext cx="1405816" cy="475964"/>
            <a:chOff x="5949922" y="2750685"/>
            <a:chExt cx="1405816" cy="475964"/>
          </a:xfrm>
        </p:grpSpPr>
        <p:grpSp>
          <p:nvGrpSpPr>
            <p:cNvPr id="1323" name="Google Shape;1323;p32"/>
            <p:cNvGrpSpPr/>
            <p:nvPr/>
          </p:nvGrpSpPr>
          <p:grpSpPr>
            <a:xfrm>
              <a:off x="6879773" y="2750685"/>
              <a:ext cx="475964" cy="475964"/>
              <a:chOff x="6574973" y="2683684"/>
              <a:chExt cx="475964" cy="475964"/>
            </a:xfrm>
          </p:grpSpPr>
          <p:sp>
            <p:nvSpPr>
              <p:cNvPr id="1324" name="Google Shape;1324;p32"/>
              <p:cNvSpPr/>
              <p:nvPr/>
            </p:nvSpPr>
            <p:spPr>
              <a:xfrm>
                <a:off x="6574973" y="2683684"/>
                <a:ext cx="475964" cy="475964"/>
              </a:xfrm>
              <a:custGeom>
                <a:rect b="b" l="l" r="r" t="t"/>
                <a:pathLst>
                  <a:path extrusionOk="0" h="14467" w="14467">
                    <a:moveTo>
                      <a:pt x="7228" y="1"/>
                    </a:moveTo>
                    <a:cubicBezTo>
                      <a:pt x="3239" y="1"/>
                      <a:pt x="1" y="3239"/>
                      <a:pt x="1" y="7228"/>
                    </a:cubicBezTo>
                    <a:cubicBezTo>
                      <a:pt x="1" y="11228"/>
                      <a:pt x="3239" y="14467"/>
                      <a:pt x="7228" y="14467"/>
                    </a:cubicBezTo>
                    <a:cubicBezTo>
                      <a:pt x="11228" y="14467"/>
                      <a:pt x="14467" y="11228"/>
                      <a:pt x="14467" y="7228"/>
                    </a:cubicBezTo>
                    <a:cubicBezTo>
                      <a:pt x="14467" y="3239"/>
                      <a:pt x="11228" y="1"/>
                      <a:pt x="72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2"/>
              <p:cNvSpPr/>
              <p:nvPr/>
            </p:nvSpPr>
            <p:spPr>
              <a:xfrm>
                <a:off x="6641958" y="2718558"/>
                <a:ext cx="341996" cy="398419"/>
              </a:xfrm>
              <a:custGeom>
                <a:rect b="b" l="l" r="r" t="t"/>
                <a:pathLst>
                  <a:path extrusionOk="0" fill="none" h="12110" w="10395">
                    <a:moveTo>
                      <a:pt x="1" y="6049"/>
                    </a:moveTo>
                    <a:cubicBezTo>
                      <a:pt x="5894" y="12109"/>
                      <a:pt x="10395" y="6049"/>
                      <a:pt x="10395" y="6049"/>
                    </a:cubicBezTo>
                    <a:cubicBezTo>
                      <a:pt x="4513" y="0"/>
                      <a:pt x="1" y="6049"/>
                      <a:pt x="1" y="6049"/>
                    </a:cubicBezTo>
                    <a:close/>
                  </a:path>
                </a:pathLst>
              </a:custGeom>
              <a:solidFill>
                <a:schemeClr val="accent6"/>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2"/>
              <p:cNvSpPr/>
              <p:nvPr/>
            </p:nvSpPr>
            <p:spPr>
              <a:xfrm>
                <a:off x="6761055" y="2865851"/>
                <a:ext cx="103832" cy="103832"/>
              </a:xfrm>
              <a:custGeom>
                <a:rect b="b" l="l" r="r" t="t"/>
                <a:pathLst>
                  <a:path extrusionOk="0" fill="none" h="3156" w="3156">
                    <a:moveTo>
                      <a:pt x="3155" y="1572"/>
                    </a:moveTo>
                    <a:cubicBezTo>
                      <a:pt x="3155" y="2441"/>
                      <a:pt x="2441" y="3155"/>
                      <a:pt x="1572" y="3155"/>
                    </a:cubicBezTo>
                    <a:cubicBezTo>
                      <a:pt x="703" y="3155"/>
                      <a:pt x="0" y="2441"/>
                      <a:pt x="0" y="1572"/>
                    </a:cubicBezTo>
                    <a:cubicBezTo>
                      <a:pt x="0" y="703"/>
                      <a:pt x="703" y="0"/>
                      <a:pt x="1572" y="0"/>
                    </a:cubicBezTo>
                    <a:cubicBezTo>
                      <a:pt x="2441" y="0"/>
                      <a:pt x="3155" y="703"/>
                      <a:pt x="3155" y="1572"/>
                    </a:cubicBezTo>
                    <a:close/>
                  </a:path>
                </a:pathLst>
              </a:custGeom>
              <a:solidFill>
                <a:schemeClr val="accent6"/>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2"/>
              <p:cNvSpPr/>
              <p:nvPr/>
            </p:nvSpPr>
            <p:spPr>
              <a:xfrm>
                <a:off x="6685451" y="2801203"/>
                <a:ext cx="240532" cy="240170"/>
              </a:xfrm>
              <a:custGeom>
                <a:rect b="b" l="l" r="r" t="t"/>
                <a:pathLst>
                  <a:path extrusionOk="0" fill="none" h="7300" w="7311">
                    <a:moveTo>
                      <a:pt x="7311" y="1"/>
                    </a:moveTo>
                    <a:lnTo>
                      <a:pt x="0" y="7299"/>
                    </a:lnTo>
                  </a:path>
                </a:pathLst>
              </a:custGeom>
              <a:solidFill>
                <a:schemeClr val="accent6"/>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8" name="Google Shape;1328;p32"/>
            <p:cNvCxnSpPr/>
            <p:nvPr/>
          </p:nvCxnSpPr>
          <p:spPr>
            <a:xfrm>
              <a:off x="5949922" y="2938250"/>
              <a:ext cx="784200" cy="0"/>
            </a:xfrm>
            <a:prstGeom prst="straightConnector1">
              <a:avLst/>
            </a:prstGeom>
            <a:noFill/>
            <a:ln cap="flat" cmpd="sng" w="9525">
              <a:solidFill>
                <a:schemeClr val="dk1"/>
              </a:solidFill>
              <a:prstDash val="solid"/>
              <a:round/>
              <a:headEnd len="med" w="med" type="none"/>
              <a:tailEnd len="med" w="med" type="oval"/>
            </a:ln>
          </p:spPr>
        </p:cxnSp>
      </p:grpSp>
      <p:sp>
        <p:nvSpPr>
          <p:cNvPr id="1329" name="Google Shape;1329;p32"/>
          <p:cNvSpPr txBox="1"/>
          <p:nvPr/>
        </p:nvSpPr>
        <p:spPr>
          <a:xfrm>
            <a:off x="726350" y="211800"/>
            <a:ext cx="2016300" cy="200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dk1"/>
                </a:solidFill>
                <a:latin typeface="Fira Sans"/>
                <a:ea typeface="Fira Sans"/>
                <a:cs typeface="Fira Sans"/>
                <a:sym typeface="Fira Sans"/>
              </a:rPr>
              <a:t>SEATTLE-TACOMA </a:t>
            </a:r>
            <a:r>
              <a:rPr b="1" lang="en">
                <a:solidFill>
                  <a:schemeClr val="dk1"/>
                </a:solidFill>
                <a:latin typeface="Fira Sans"/>
                <a:ea typeface="Fira Sans"/>
                <a:cs typeface="Fira Sans"/>
                <a:sym typeface="Fira Sans"/>
              </a:rPr>
              <a:t>PORT VULNERABILITIES</a:t>
            </a:r>
            <a:endParaRPr b="1">
              <a:solidFill>
                <a:schemeClr val="dk1"/>
              </a:solidFill>
              <a:latin typeface="Fira Sans"/>
              <a:ea typeface="Fira Sans"/>
              <a:cs typeface="Fira Sans"/>
              <a:sym typeface="Fira Sans"/>
            </a:endParaRPr>
          </a:p>
        </p:txBody>
      </p:sp>
      <p:sp>
        <p:nvSpPr>
          <p:cNvPr id="1330" name="Google Shape;1330;p32"/>
          <p:cNvSpPr txBox="1"/>
          <p:nvPr/>
        </p:nvSpPr>
        <p:spPr>
          <a:xfrm>
            <a:off x="4113325" y="211800"/>
            <a:ext cx="20163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WAYS TO </a:t>
            </a:r>
            <a:r>
              <a:rPr b="1" lang="en">
                <a:solidFill>
                  <a:schemeClr val="dk1"/>
                </a:solidFill>
                <a:latin typeface="Fira Sans"/>
                <a:ea typeface="Fira Sans"/>
                <a:cs typeface="Fira Sans"/>
                <a:sym typeface="Fira Sans"/>
              </a:rPr>
              <a:t>EXPLOIT</a:t>
            </a:r>
            <a:endParaRPr b="1">
              <a:solidFill>
                <a:schemeClr val="dk1"/>
              </a:solidFill>
              <a:latin typeface="Fira Sans"/>
              <a:ea typeface="Fira Sans"/>
              <a:cs typeface="Fira Sans"/>
              <a:sym typeface="Fira Sans"/>
            </a:endParaRPr>
          </a:p>
        </p:txBody>
      </p:sp>
      <p:sp>
        <p:nvSpPr>
          <p:cNvPr id="1331" name="Google Shape;1331;p32"/>
          <p:cNvSpPr txBox="1"/>
          <p:nvPr/>
        </p:nvSpPr>
        <p:spPr>
          <a:xfrm>
            <a:off x="3900100" y="624175"/>
            <a:ext cx="2229600" cy="44679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200">
                <a:solidFill>
                  <a:srgbClr val="C6594D"/>
                </a:solidFill>
                <a:latin typeface="Fira Sans"/>
                <a:ea typeface="Fira Sans"/>
                <a:cs typeface="Fira Sans"/>
                <a:sym typeface="Fira Sans"/>
              </a:rPr>
              <a:t>DATA BREACH</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DENIAL-OF-SERVICE (DOS) </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SUPPLY CHAIN ATTACK</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CREDENTIAL THEFT</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SOFTWARE VULNERABILITY</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COMPROMISED REMOTE ACCESS</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FIRMWARE MANIPULATION</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IOT DEVICE COMPROMISE</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UNAUTHORIZED ACCESS (PHYSICAL/REMOTE)</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DATA MANIPULATION</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NETWORK-BASED ATTACKS</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RANSOMWARE</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rPr b="1" lang="en" sz="1200">
                <a:solidFill>
                  <a:srgbClr val="C6594D"/>
                </a:solidFill>
                <a:latin typeface="Fira Sans"/>
                <a:ea typeface="Fira Sans"/>
                <a:cs typeface="Fira Sans"/>
                <a:sym typeface="Fira Sans"/>
              </a:rPr>
              <a:t>INSIDER THREATS</a:t>
            </a:r>
            <a:endParaRPr b="1" sz="1200">
              <a:solidFill>
                <a:srgbClr val="C6594D"/>
              </a:solidFill>
              <a:latin typeface="Fira Sans"/>
              <a:ea typeface="Fira Sans"/>
              <a:cs typeface="Fira Sans"/>
              <a:sym typeface="Fira Sans"/>
            </a:endParaRPr>
          </a:p>
          <a:p>
            <a:pPr indent="0" lvl="0" marL="0" rtl="0" algn="l">
              <a:spcBef>
                <a:spcPts val="0"/>
              </a:spcBef>
              <a:spcAft>
                <a:spcPts val="0"/>
              </a:spcAft>
              <a:buNone/>
            </a:pPr>
            <a:r>
              <a:t/>
            </a:r>
            <a:endParaRPr b="1" sz="1200">
              <a:solidFill>
                <a:srgbClr val="C6594D"/>
              </a:solidFill>
              <a:latin typeface="Fira Sans"/>
              <a:ea typeface="Fira Sans"/>
              <a:cs typeface="Fira Sans"/>
              <a:sym typeface="Fira Sans"/>
            </a:endParaRPr>
          </a:p>
        </p:txBody>
      </p:sp>
      <p:cxnSp>
        <p:nvCxnSpPr>
          <p:cNvPr id="1332" name="Google Shape;1332;p32"/>
          <p:cNvCxnSpPr/>
          <p:nvPr/>
        </p:nvCxnSpPr>
        <p:spPr>
          <a:xfrm flipH="1" rot="10800000">
            <a:off x="2881175" y="1656325"/>
            <a:ext cx="645900" cy="9300"/>
          </a:xfrm>
          <a:prstGeom prst="straightConnector1">
            <a:avLst/>
          </a:prstGeom>
          <a:noFill/>
          <a:ln cap="flat" cmpd="sng" w="19050">
            <a:solidFill>
              <a:srgbClr val="060606"/>
            </a:solidFill>
            <a:prstDash val="dash"/>
            <a:round/>
            <a:headEnd len="med" w="med" type="none"/>
            <a:tailEnd len="med" w="med" type="triangle"/>
          </a:ln>
        </p:spPr>
      </p:cxnSp>
      <p:cxnSp>
        <p:nvCxnSpPr>
          <p:cNvPr id="1333" name="Google Shape;1333;p32"/>
          <p:cNvCxnSpPr/>
          <p:nvPr/>
        </p:nvCxnSpPr>
        <p:spPr>
          <a:xfrm flipH="1" rot="10800000">
            <a:off x="2884584" y="2793393"/>
            <a:ext cx="645900" cy="9300"/>
          </a:xfrm>
          <a:prstGeom prst="straightConnector1">
            <a:avLst/>
          </a:prstGeom>
          <a:noFill/>
          <a:ln cap="flat" cmpd="sng" w="19050">
            <a:solidFill>
              <a:srgbClr val="060606"/>
            </a:solidFill>
            <a:prstDash val="dash"/>
            <a:round/>
            <a:headEnd len="med" w="med" type="none"/>
            <a:tailEnd len="med" w="med" type="triangle"/>
          </a:ln>
        </p:spPr>
      </p:cxnSp>
      <p:cxnSp>
        <p:nvCxnSpPr>
          <p:cNvPr id="1334" name="Google Shape;1334;p32"/>
          <p:cNvCxnSpPr/>
          <p:nvPr/>
        </p:nvCxnSpPr>
        <p:spPr>
          <a:xfrm flipH="1" rot="10800000">
            <a:off x="2881175" y="4305625"/>
            <a:ext cx="645900" cy="9300"/>
          </a:xfrm>
          <a:prstGeom prst="straightConnector1">
            <a:avLst/>
          </a:prstGeom>
          <a:noFill/>
          <a:ln cap="flat" cmpd="sng" w="19050">
            <a:solidFill>
              <a:srgbClr val="060606"/>
            </a:solidFill>
            <a:prstDash val="dash"/>
            <a:round/>
            <a:headEnd len="med" w="med" type="none"/>
            <a:tailEnd len="med" w="med" type="triangle"/>
          </a:ln>
        </p:spPr>
      </p:cxnSp>
      <p:sp>
        <p:nvSpPr>
          <p:cNvPr id="1335" name="Google Shape;1335;p32"/>
          <p:cNvSpPr/>
          <p:nvPr/>
        </p:nvSpPr>
        <p:spPr>
          <a:xfrm>
            <a:off x="2897075" y="1607150"/>
            <a:ext cx="969662" cy="2707738"/>
          </a:xfrm>
          <a:custGeom>
            <a:rect b="b" l="l" r="r" t="t"/>
            <a:pathLst>
              <a:path extrusionOk="0" h="109194" w="73058">
                <a:moveTo>
                  <a:pt x="0" y="109194"/>
                </a:moveTo>
                <a:cubicBezTo>
                  <a:pt x="6921" y="101503"/>
                  <a:pt x="21379" y="99858"/>
                  <a:pt x="24353" y="89948"/>
                </a:cubicBezTo>
                <a:cubicBezTo>
                  <a:pt x="29105" y="74111"/>
                  <a:pt x="26725" y="56703"/>
                  <a:pt x="31423" y="40850"/>
                </a:cubicBezTo>
                <a:cubicBezTo>
                  <a:pt x="34816" y="29400"/>
                  <a:pt x="44542" y="20559"/>
                  <a:pt x="53419" y="12570"/>
                </a:cubicBezTo>
                <a:cubicBezTo>
                  <a:pt x="57495" y="8902"/>
                  <a:pt x="62496" y="6409"/>
                  <a:pt x="67166" y="3535"/>
                </a:cubicBezTo>
                <a:cubicBezTo>
                  <a:pt x="69117" y="2335"/>
                  <a:pt x="70768" y="0"/>
                  <a:pt x="73058" y="0"/>
                </a:cubicBezTo>
              </a:path>
            </a:pathLst>
          </a:custGeom>
          <a:noFill/>
          <a:ln cap="flat" cmpd="sng" w="9525">
            <a:solidFill>
              <a:srgbClr val="9E9E9E"/>
            </a:solidFill>
            <a:prstDash val="dash"/>
            <a:round/>
            <a:headEnd len="med" w="med" type="none"/>
            <a:tailEnd len="med" w="med" type="triangle"/>
          </a:ln>
        </p:spPr>
      </p:sp>
      <p:sp>
        <p:nvSpPr>
          <p:cNvPr id="1336" name="Google Shape;1336;p32"/>
          <p:cNvSpPr/>
          <p:nvPr/>
        </p:nvSpPr>
        <p:spPr>
          <a:xfrm>
            <a:off x="2930502" y="3262700"/>
            <a:ext cx="969670" cy="1042855"/>
          </a:xfrm>
          <a:custGeom>
            <a:rect b="b" l="l" r="r" t="t"/>
            <a:pathLst>
              <a:path extrusionOk="0" h="43543" w="61323">
                <a:moveTo>
                  <a:pt x="0" y="43543"/>
                </a:moveTo>
                <a:cubicBezTo>
                  <a:pt x="3989" y="30251"/>
                  <a:pt x="23873" y="29381"/>
                  <a:pt x="35923" y="22497"/>
                </a:cubicBezTo>
                <a:cubicBezTo>
                  <a:pt x="45744" y="16887"/>
                  <a:pt x="50013" y="0"/>
                  <a:pt x="61323" y="0"/>
                </a:cubicBezTo>
              </a:path>
            </a:pathLst>
          </a:custGeom>
          <a:noFill/>
          <a:ln cap="flat" cmpd="sng" w="9525">
            <a:solidFill>
              <a:srgbClr val="9E9E9E"/>
            </a:solidFill>
            <a:prstDash val="dash"/>
            <a:round/>
            <a:headEnd len="med" w="med" type="none"/>
            <a:tailEnd len="med" w="med" type="triangle"/>
          </a:ln>
        </p:spPr>
      </p:sp>
      <p:sp>
        <p:nvSpPr>
          <p:cNvPr id="1337" name="Google Shape;1337;p32"/>
          <p:cNvSpPr/>
          <p:nvPr/>
        </p:nvSpPr>
        <p:spPr>
          <a:xfrm>
            <a:off x="2930525" y="1665625"/>
            <a:ext cx="969627" cy="2822800"/>
          </a:xfrm>
          <a:custGeom>
            <a:rect b="b" l="l" r="r" t="t"/>
            <a:pathLst>
              <a:path extrusionOk="0" h="111397" w="59872">
                <a:moveTo>
                  <a:pt x="0" y="0"/>
                </a:moveTo>
                <a:cubicBezTo>
                  <a:pt x="16630" y="5939"/>
                  <a:pt x="31374" y="22597"/>
                  <a:pt x="34834" y="39914"/>
                </a:cubicBezTo>
                <a:cubicBezTo>
                  <a:pt x="38411" y="57814"/>
                  <a:pt x="35376" y="77654"/>
                  <a:pt x="43543" y="93980"/>
                </a:cubicBezTo>
                <a:cubicBezTo>
                  <a:pt x="45993" y="98878"/>
                  <a:pt x="47614" y="104709"/>
                  <a:pt x="51889" y="108131"/>
                </a:cubicBezTo>
                <a:cubicBezTo>
                  <a:pt x="54134" y="109928"/>
                  <a:pt x="58586" y="108825"/>
                  <a:pt x="59872" y="111397"/>
                </a:cubicBezTo>
              </a:path>
            </a:pathLst>
          </a:custGeom>
          <a:noFill/>
          <a:ln cap="flat" cmpd="sng" w="9525">
            <a:solidFill>
              <a:srgbClr val="9E9E9E"/>
            </a:solidFill>
            <a:prstDash val="dash"/>
            <a:round/>
            <a:headEnd len="med" w="med" type="none"/>
            <a:tailEnd len="med" w="med" type="triangle"/>
          </a:ln>
        </p:spPr>
      </p:sp>
      <p:grpSp>
        <p:nvGrpSpPr>
          <p:cNvPr id="1338" name="Google Shape;1338;p32"/>
          <p:cNvGrpSpPr/>
          <p:nvPr/>
        </p:nvGrpSpPr>
        <p:grpSpPr>
          <a:xfrm>
            <a:off x="6809200" y="587063"/>
            <a:ext cx="2027213" cy="756900"/>
            <a:chOff x="6531675" y="3071200"/>
            <a:chExt cx="2027213" cy="756900"/>
          </a:xfrm>
        </p:grpSpPr>
        <p:sp>
          <p:nvSpPr>
            <p:cNvPr id="1339" name="Google Shape;1339;p32"/>
            <p:cNvSpPr/>
            <p:nvPr/>
          </p:nvSpPr>
          <p:spPr>
            <a:xfrm>
              <a:off x="6805688" y="3071200"/>
              <a:ext cx="1753200" cy="7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340" name="Google Shape;1340;p32"/>
            <p:cNvGrpSpPr/>
            <p:nvPr/>
          </p:nvGrpSpPr>
          <p:grpSpPr>
            <a:xfrm>
              <a:off x="6531675" y="3168424"/>
              <a:ext cx="545258" cy="533407"/>
              <a:chOff x="6653400" y="3287849"/>
              <a:chExt cx="545258" cy="533407"/>
            </a:xfrm>
          </p:grpSpPr>
          <p:sp>
            <p:nvSpPr>
              <p:cNvPr id="1341" name="Google Shape;1341;p32"/>
              <p:cNvSpPr/>
              <p:nvPr/>
            </p:nvSpPr>
            <p:spPr>
              <a:xfrm>
                <a:off x="6674238" y="3318488"/>
                <a:ext cx="502734" cy="502768"/>
              </a:xfrm>
              <a:custGeom>
                <a:rect b="b" l="l" r="r" t="t"/>
                <a:pathLst>
                  <a:path extrusionOk="0" h="13800" w="13800">
                    <a:moveTo>
                      <a:pt x="6906" y="1"/>
                    </a:moveTo>
                    <a:cubicBezTo>
                      <a:pt x="3096" y="1"/>
                      <a:pt x="0" y="3096"/>
                      <a:pt x="0" y="6906"/>
                    </a:cubicBezTo>
                    <a:cubicBezTo>
                      <a:pt x="0" y="10716"/>
                      <a:pt x="3096" y="13800"/>
                      <a:pt x="6906" y="13800"/>
                    </a:cubicBezTo>
                    <a:cubicBezTo>
                      <a:pt x="10716" y="13800"/>
                      <a:pt x="13800" y="10716"/>
                      <a:pt x="13800" y="6906"/>
                    </a:cubicBezTo>
                    <a:cubicBezTo>
                      <a:pt x="13800" y="3096"/>
                      <a:pt x="10716" y="1"/>
                      <a:pt x="6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2" name="Google Shape;1342;p32"/>
              <p:cNvSpPr/>
              <p:nvPr/>
            </p:nvSpPr>
            <p:spPr>
              <a:xfrm>
                <a:off x="6841238" y="3446435"/>
                <a:ext cx="219491" cy="291970"/>
              </a:xfrm>
              <a:custGeom>
                <a:rect b="b" l="l" r="r" t="t"/>
                <a:pathLst>
                  <a:path extrusionOk="0" h="8014" w="6025">
                    <a:moveTo>
                      <a:pt x="0" y="1"/>
                    </a:moveTo>
                    <a:lnTo>
                      <a:pt x="0" y="8014"/>
                    </a:lnTo>
                    <a:lnTo>
                      <a:pt x="6025" y="8014"/>
                    </a:lnTo>
                    <a:lnTo>
                      <a:pt x="60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3" name="Google Shape;1343;p32"/>
              <p:cNvSpPr/>
              <p:nvPr/>
            </p:nvSpPr>
            <p:spPr>
              <a:xfrm>
                <a:off x="6900220" y="3532777"/>
                <a:ext cx="101093" cy="9145"/>
              </a:xfrm>
              <a:custGeom>
                <a:rect b="b" l="l" r="r" t="t"/>
                <a:pathLst>
                  <a:path extrusionOk="0" h="251" w="2775">
                    <a:moveTo>
                      <a:pt x="0" y="0"/>
                    </a:moveTo>
                    <a:lnTo>
                      <a:pt x="0" y="250"/>
                    </a:lnTo>
                    <a:lnTo>
                      <a:pt x="2774" y="250"/>
                    </a:lnTo>
                    <a:lnTo>
                      <a:pt x="27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4" name="Google Shape;1344;p32"/>
              <p:cNvSpPr/>
              <p:nvPr/>
            </p:nvSpPr>
            <p:spPr>
              <a:xfrm>
                <a:off x="6860292" y="3563998"/>
                <a:ext cx="181349" cy="9145"/>
              </a:xfrm>
              <a:custGeom>
                <a:rect b="b" l="l" r="r" t="t"/>
                <a:pathLst>
                  <a:path extrusionOk="0" h="251" w="4978">
                    <a:moveTo>
                      <a:pt x="1" y="0"/>
                    </a:moveTo>
                    <a:lnTo>
                      <a:pt x="1" y="251"/>
                    </a:lnTo>
                    <a:lnTo>
                      <a:pt x="4978" y="251"/>
                    </a:lnTo>
                    <a:lnTo>
                      <a:pt x="49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5" name="Google Shape;1345;p32"/>
              <p:cNvSpPr/>
              <p:nvPr/>
            </p:nvSpPr>
            <p:spPr>
              <a:xfrm>
                <a:off x="6860292" y="3583088"/>
                <a:ext cx="181349" cy="9145"/>
              </a:xfrm>
              <a:custGeom>
                <a:rect b="b" l="l" r="r" t="t"/>
                <a:pathLst>
                  <a:path extrusionOk="0" h="251" w="4978">
                    <a:moveTo>
                      <a:pt x="1" y="0"/>
                    </a:moveTo>
                    <a:lnTo>
                      <a:pt x="1" y="250"/>
                    </a:lnTo>
                    <a:lnTo>
                      <a:pt x="4978" y="250"/>
                    </a:lnTo>
                    <a:lnTo>
                      <a:pt x="49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6" name="Google Shape;1346;p32"/>
              <p:cNvSpPr/>
              <p:nvPr/>
            </p:nvSpPr>
            <p:spPr>
              <a:xfrm>
                <a:off x="6860292" y="3602616"/>
                <a:ext cx="181349" cy="9145"/>
              </a:xfrm>
              <a:custGeom>
                <a:rect b="b" l="l" r="r" t="t"/>
                <a:pathLst>
                  <a:path extrusionOk="0" h="251" w="4978">
                    <a:moveTo>
                      <a:pt x="1" y="0"/>
                    </a:moveTo>
                    <a:lnTo>
                      <a:pt x="1" y="250"/>
                    </a:lnTo>
                    <a:lnTo>
                      <a:pt x="4978" y="250"/>
                    </a:lnTo>
                    <a:lnTo>
                      <a:pt x="49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7" name="Google Shape;1347;p32"/>
              <p:cNvSpPr/>
              <p:nvPr/>
            </p:nvSpPr>
            <p:spPr>
              <a:xfrm>
                <a:off x="6860292" y="3622106"/>
                <a:ext cx="181349" cy="8744"/>
              </a:xfrm>
              <a:custGeom>
                <a:rect b="b" l="l" r="r" t="t"/>
                <a:pathLst>
                  <a:path extrusionOk="0" h="240" w="4978">
                    <a:moveTo>
                      <a:pt x="1" y="1"/>
                    </a:moveTo>
                    <a:lnTo>
                      <a:pt x="1" y="239"/>
                    </a:lnTo>
                    <a:lnTo>
                      <a:pt x="4978" y="239"/>
                    </a:lnTo>
                    <a:lnTo>
                      <a:pt x="49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8" name="Google Shape;1348;p32"/>
              <p:cNvSpPr/>
              <p:nvPr/>
            </p:nvSpPr>
            <p:spPr>
              <a:xfrm>
                <a:off x="6860292" y="3641634"/>
                <a:ext cx="181349" cy="8707"/>
              </a:xfrm>
              <a:custGeom>
                <a:rect b="b" l="l" r="r" t="t"/>
                <a:pathLst>
                  <a:path extrusionOk="0" h="239" w="4978">
                    <a:moveTo>
                      <a:pt x="1" y="1"/>
                    </a:moveTo>
                    <a:lnTo>
                      <a:pt x="1" y="239"/>
                    </a:lnTo>
                    <a:lnTo>
                      <a:pt x="4978" y="239"/>
                    </a:lnTo>
                    <a:lnTo>
                      <a:pt x="49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9" name="Google Shape;1349;p32"/>
              <p:cNvSpPr/>
              <p:nvPr/>
            </p:nvSpPr>
            <p:spPr>
              <a:xfrm>
                <a:off x="6860292" y="3660724"/>
                <a:ext cx="90711" cy="9145"/>
              </a:xfrm>
              <a:custGeom>
                <a:rect b="b" l="l" r="r" t="t"/>
                <a:pathLst>
                  <a:path extrusionOk="0" h="251" w="2490">
                    <a:moveTo>
                      <a:pt x="1" y="1"/>
                    </a:moveTo>
                    <a:lnTo>
                      <a:pt x="1" y="251"/>
                    </a:lnTo>
                    <a:lnTo>
                      <a:pt x="2489" y="251"/>
                    </a:lnTo>
                    <a:lnTo>
                      <a:pt x="24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0" name="Google Shape;1350;p32"/>
              <p:cNvSpPr/>
              <p:nvPr/>
            </p:nvSpPr>
            <p:spPr>
              <a:xfrm>
                <a:off x="6974831" y="3620394"/>
                <a:ext cx="223826" cy="194367"/>
              </a:xfrm>
              <a:custGeom>
                <a:rect b="b" l="l" r="r" t="t"/>
                <a:pathLst>
                  <a:path extrusionOk="0" h="5335" w="6144">
                    <a:moveTo>
                      <a:pt x="0" y="0"/>
                    </a:moveTo>
                    <a:lnTo>
                      <a:pt x="0" y="5334"/>
                    </a:lnTo>
                    <a:lnTo>
                      <a:pt x="6144" y="5334"/>
                    </a:lnTo>
                    <a:lnTo>
                      <a:pt x="61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1" name="Google Shape;1351;p32"/>
              <p:cNvSpPr/>
              <p:nvPr/>
            </p:nvSpPr>
            <p:spPr>
              <a:xfrm>
                <a:off x="6989586" y="3638173"/>
                <a:ext cx="194318" cy="138844"/>
              </a:xfrm>
              <a:custGeom>
                <a:rect b="b" l="l" r="r" t="t"/>
                <a:pathLst>
                  <a:path extrusionOk="0" h="3811" w="5334">
                    <a:moveTo>
                      <a:pt x="0" y="0"/>
                    </a:moveTo>
                    <a:lnTo>
                      <a:pt x="0" y="3810"/>
                    </a:lnTo>
                    <a:lnTo>
                      <a:pt x="5334" y="3810"/>
                    </a:lnTo>
                    <a:lnTo>
                      <a:pt x="53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2" name="Google Shape;1352;p32"/>
              <p:cNvSpPr/>
              <p:nvPr/>
            </p:nvSpPr>
            <p:spPr>
              <a:xfrm>
                <a:off x="7047256" y="3679376"/>
                <a:ext cx="78980" cy="78548"/>
              </a:xfrm>
              <a:custGeom>
                <a:rect b="b" l="l" r="r" t="t"/>
                <a:pathLst>
                  <a:path extrusionOk="0" h="2156" w="2168">
                    <a:moveTo>
                      <a:pt x="1084" y="1"/>
                    </a:moveTo>
                    <a:cubicBezTo>
                      <a:pt x="489" y="1"/>
                      <a:pt x="1" y="489"/>
                      <a:pt x="1" y="1084"/>
                    </a:cubicBezTo>
                    <a:cubicBezTo>
                      <a:pt x="1" y="1679"/>
                      <a:pt x="489" y="2156"/>
                      <a:pt x="1084" y="2156"/>
                    </a:cubicBezTo>
                    <a:cubicBezTo>
                      <a:pt x="1679" y="2156"/>
                      <a:pt x="2167" y="1679"/>
                      <a:pt x="2167" y="1084"/>
                    </a:cubicBezTo>
                    <a:cubicBezTo>
                      <a:pt x="2167" y="489"/>
                      <a:pt x="1679" y="1"/>
                      <a:pt x="1084" y="1"/>
                    </a:cubicBezTo>
                    <a:close/>
                  </a:path>
                </a:pathLst>
              </a:custGeom>
              <a:solidFill>
                <a:srgbClr val="293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3" name="Google Shape;1353;p32"/>
              <p:cNvSpPr/>
              <p:nvPr/>
            </p:nvSpPr>
            <p:spPr>
              <a:xfrm>
                <a:off x="6989586" y="3699778"/>
                <a:ext cx="194318" cy="77237"/>
              </a:xfrm>
              <a:custGeom>
                <a:rect b="b" l="l" r="r" t="t"/>
                <a:pathLst>
                  <a:path extrusionOk="0" h="2120" w="5334">
                    <a:moveTo>
                      <a:pt x="1357" y="0"/>
                    </a:moveTo>
                    <a:lnTo>
                      <a:pt x="0" y="1084"/>
                    </a:lnTo>
                    <a:lnTo>
                      <a:pt x="0" y="2119"/>
                    </a:lnTo>
                    <a:lnTo>
                      <a:pt x="5334" y="2119"/>
                    </a:lnTo>
                    <a:lnTo>
                      <a:pt x="5334" y="1084"/>
                    </a:lnTo>
                    <a:lnTo>
                      <a:pt x="4215" y="0"/>
                    </a:lnTo>
                    <a:lnTo>
                      <a:pt x="2667" y="1393"/>
                    </a:lnTo>
                    <a:lnTo>
                      <a:pt x="13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4" name="Google Shape;1354;p32"/>
              <p:cNvSpPr/>
              <p:nvPr/>
            </p:nvSpPr>
            <p:spPr>
              <a:xfrm>
                <a:off x="6653400" y="3287849"/>
                <a:ext cx="355703" cy="175568"/>
              </a:xfrm>
              <a:custGeom>
                <a:rect b="b" l="l" r="r" t="t"/>
                <a:pathLst>
                  <a:path extrusionOk="0" h="4819" w="9764">
                    <a:moveTo>
                      <a:pt x="6125" y="0"/>
                    </a:moveTo>
                    <a:cubicBezTo>
                      <a:pt x="5597" y="0"/>
                      <a:pt x="5070" y="310"/>
                      <a:pt x="4894" y="937"/>
                    </a:cubicBezTo>
                    <a:cubicBezTo>
                      <a:pt x="4754" y="874"/>
                      <a:pt x="4608" y="844"/>
                      <a:pt x="4464" y="844"/>
                    </a:cubicBezTo>
                    <a:cubicBezTo>
                      <a:pt x="3987" y="844"/>
                      <a:pt x="3540" y="1171"/>
                      <a:pt x="3430" y="1675"/>
                    </a:cubicBezTo>
                    <a:lnTo>
                      <a:pt x="3406" y="1675"/>
                    </a:lnTo>
                    <a:cubicBezTo>
                      <a:pt x="2858" y="1675"/>
                      <a:pt x="2370" y="2020"/>
                      <a:pt x="2191" y="2532"/>
                    </a:cubicBezTo>
                    <a:cubicBezTo>
                      <a:pt x="2077" y="2494"/>
                      <a:pt x="1964" y="2477"/>
                      <a:pt x="1853" y="2477"/>
                    </a:cubicBezTo>
                    <a:cubicBezTo>
                      <a:pt x="1202" y="2477"/>
                      <a:pt x="661" y="3092"/>
                      <a:pt x="834" y="3794"/>
                    </a:cubicBezTo>
                    <a:cubicBezTo>
                      <a:pt x="346" y="3901"/>
                      <a:pt x="1" y="4330"/>
                      <a:pt x="1" y="4818"/>
                    </a:cubicBezTo>
                    <a:lnTo>
                      <a:pt x="9764" y="4818"/>
                    </a:lnTo>
                    <a:cubicBezTo>
                      <a:pt x="9764" y="4425"/>
                      <a:pt x="9549" y="4068"/>
                      <a:pt x="9216" y="3890"/>
                    </a:cubicBezTo>
                    <a:cubicBezTo>
                      <a:pt x="9609" y="3104"/>
                      <a:pt x="9109" y="2163"/>
                      <a:pt x="8240" y="2044"/>
                    </a:cubicBezTo>
                    <a:lnTo>
                      <a:pt x="8240" y="2032"/>
                    </a:lnTo>
                    <a:cubicBezTo>
                      <a:pt x="8240" y="1520"/>
                      <a:pt x="7883" y="1080"/>
                      <a:pt x="7383" y="984"/>
                    </a:cubicBezTo>
                    <a:cubicBezTo>
                      <a:pt x="7219" y="331"/>
                      <a:pt x="6672" y="0"/>
                      <a:pt x="61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5" name="Google Shape;1355;p32"/>
              <p:cNvSpPr/>
              <p:nvPr/>
            </p:nvSpPr>
            <p:spPr>
              <a:xfrm>
                <a:off x="6727355" y="3375649"/>
                <a:ext cx="104445" cy="144455"/>
              </a:xfrm>
              <a:custGeom>
                <a:rect b="b" l="l" r="r" t="t"/>
                <a:pathLst>
                  <a:path extrusionOk="0" h="3965" w="2867">
                    <a:moveTo>
                      <a:pt x="1441" y="0"/>
                    </a:moveTo>
                    <a:cubicBezTo>
                      <a:pt x="1301" y="0"/>
                      <a:pt x="1162" y="92"/>
                      <a:pt x="1162" y="277"/>
                    </a:cubicBezTo>
                    <a:lnTo>
                      <a:pt x="1162" y="3027"/>
                    </a:lnTo>
                    <a:lnTo>
                      <a:pt x="602" y="2468"/>
                    </a:lnTo>
                    <a:cubicBezTo>
                      <a:pt x="539" y="2402"/>
                      <a:pt x="468" y="2375"/>
                      <a:pt x="400" y="2375"/>
                    </a:cubicBezTo>
                    <a:cubicBezTo>
                      <a:pt x="185" y="2375"/>
                      <a:pt x="1" y="2650"/>
                      <a:pt x="209" y="2849"/>
                    </a:cubicBezTo>
                    <a:lnTo>
                      <a:pt x="1245" y="3885"/>
                    </a:lnTo>
                    <a:cubicBezTo>
                      <a:pt x="1298" y="3938"/>
                      <a:pt x="1370" y="3965"/>
                      <a:pt x="1441" y="3965"/>
                    </a:cubicBezTo>
                    <a:cubicBezTo>
                      <a:pt x="1513" y="3965"/>
                      <a:pt x="1584" y="3938"/>
                      <a:pt x="1638" y="3885"/>
                    </a:cubicBezTo>
                    <a:lnTo>
                      <a:pt x="2674" y="2849"/>
                    </a:lnTo>
                    <a:cubicBezTo>
                      <a:pt x="2866" y="2647"/>
                      <a:pt x="2684" y="2374"/>
                      <a:pt x="2471" y="2374"/>
                    </a:cubicBezTo>
                    <a:cubicBezTo>
                      <a:pt x="2407" y="2374"/>
                      <a:pt x="2341" y="2399"/>
                      <a:pt x="2281" y="2456"/>
                    </a:cubicBezTo>
                    <a:lnTo>
                      <a:pt x="1721" y="3015"/>
                    </a:lnTo>
                    <a:lnTo>
                      <a:pt x="1721" y="277"/>
                    </a:lnTo>
                    <a:cubicBezTo>
                      <a:pt x="1721" y="92"/>
                      <a:pt x="1581" y="0"/>
                      <a:pt x="14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6" name="Google Shape;1356;p32"/>
              <p:cNvSpPr/>
              <p:nvPr/>
            </p:nvSpPr>
            <p:spPr>
              <a:xfrm>
                <a:off x="6831183" y="3375539"/>
                <a:ext cx="103826" cy="144783"/>
              </a:xfrm>
              <a:custGeom>
                <a:rect b="b" l="l" r="r" t="t"/>
                <a:pathLst>
                  <a:path extrusionOk="0" h="3974" w="2850">
                    <a:moveTo>
                      <a:pt x="1425" y="0"/>
                    </a:moveTo>
                    <a:cubicBezTo>
                      <a:pt x="1354" y="0"/>
                      <a:pt x="1282" y="30"/>
                      <a:pt x="1229" y="90"/>
                    </a:cubicBezTo>
                    <a:lnTo>
                      <a:pt x="205" y="1113"/>
                    </a:lnTo>
                    <a:lnTo>
                      <a:pt x="193" y="1113"/>
                    </a:lnTo>
                    <a:cubicBezTo>
                      <a:pt x="0" y="1315"/>
                      <a:pt x="182" y="1588"/>
                      <a:pt x="396" y="1588"/>
                    </a:cubicBezTo>
                    <a:cubicBezTo>
                      <a:pt x="459" y="1588"/>
                      <a:pt x="526" y="1564"/>
                      <a:pt x="586" y="1506"/>
                    </a:cubicBezTo>
                    <a:lnTo>
                      <a:pt x="1145" y="947"/>
                    </a:lnTo>
                    <a:lnTo>
                      <a:pt x="1145" y="3697"/>
                    </a:lnTo>
                    <a:cubicBezTo>
                      <a:pt x="1145" y="3882"/>
                      <a:pt x="1285" y="3974"/>
                      <a:pt x="1425" y="3974"/>
                    </a:cubicBezTo>
                    <a:cubicBezTo>
                      <a:pt x="1565" y="3974"/>
                      <a:pt x="1705" y="3882"/>
                      <a:pt x="1705" y="3697"/>
                    </a:cubicBezTo>
                    <a:lnTo>
                      <a:pt x="1705" y="947"/>
                    </a:lnTo>
                    <a:lnTo>
                      <a:pt x="2264" y="1506"/>
                    </a:lnTo>
                    <a:cubicBezTo>
                      <a:pt x="2324" y="1564"/>
                      <a:pt x="2391" y="1588"/>
                      <a:pt x="2454" y="1588"/>
                    </a:cubicBezTo>
                    <a:cubicBezTo>
                      <a:pt x="2668" y="1588"/>
                      <a:pt x="2850" y="1315"/>
                      <a:pt x="2657" y="1113"/>
                    </a:cubicBezTo>
                    <a:lnTo>
                      <a:pt x="1621" y="90"/>
                    </a:lnTo>
                    <a:cubicBezTo>
                      <a:pt x="1568" y="30"/>
                      <a:pt x="1496" y="0"/>
                      <a:pt x="14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sp>
        <p:nvSpPr>
          <p:cNvPr id="1357" name="Google Shape;1357;p32"/>
          <p:cNvSpPr txBox="1"/>
          <p:nvPr/>
        </p:nvSpPr>
        <p:spPr>
          <a:xfrm>
            <a:off x="7085125" y="211800"/>
            <a:ext cx="2016300" cy="200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dk1"/>
                </a:solidFill>
                <a:latin typeface="Fira Sans"/>
                <a:ea typeface="Fira Sans"/>
                <a:cs typeface="Fira Sans"/>
                <a:sym typeface="Fira Sans"/>
              </a:rPr>
              <a:t>VOLT TYPHOON </a:t>
            </a:r>
            <a:r>
              <a:rPr b="1" lang="en">
                <a:solidFill>
                  <a:schemeClr val="dk1"/>
                </a:solidFill>
                <a:latin typeface="Fira Sans"/>
                <a:ea typeface="Fira Sans"/>
                <a:cs typeface="Fira Sans"/>
                <a:sym typeface="Fira Sans"/>
              </a:rPr>
              <a:t>SIGNATURE</a:t>
            </a:r>
            <a:r>
              <a:rPr b="1" lang="en">
                <a:solidFill>
                  <a:schemeClr val="dk1"/>
                </a:solidFill>
                <a:latin typeface="Fira Sans"/>
                <a:ea typeface="Fira Sans"/>
                <a:cs typeface="Fira Sans"/>
                <a:sym typeface="Fira Sans"/>
              </a:rPr>
              <a:t> ATTACKS</a:t>
            </a:r>
            <a:endParaRPr b="1">
              <a:solidFill>
                <a:schemeClr val="dk1"/>
              </a:solidFill>
              <a:latin typeface="Fira Sans"/>
              <a:ea typeface="Fira Sans"/>
              <a:cs typeface="Fira Sans"/>
              <a:sym typeface="Fira Sans"/>
            </a:endParaRPr>
          </a:p>
        </p:txBody>
      </p:sp>
      <p:grpSp>
        <p:nvGrpSpPr>
          <p:cNvPr id="1358" name="Google Shape;1358;p32"/>
          <p:cNvGrpSpPr/>
          <p:nvPr/>
        </p:nvGrpSpPr>
        <p:grpSpPr>
          <a:xfrm>
            <a:off x="6861105" y="4195900"/>
            <a:ext cx="2000457" cy="756900"/>
            <a:chOff x="572030" y="3071200"/>
            <a:chExt cx="2000457" cy="756900"/>
          </a:xfrm>
        </p:grpSpPr>
        <p:sp>
          <p:nvSpPr>
            <p:cNvPr id="1359" name="Google Shape;1359;p32"/>
            <p:cNvSpPr/>
            <p:nvPr/>
          </p:nvSpPr>
          <p:spPr>
            <a:xfrm>
              <a:off x="819288" y="3071200"/>
              <a:ext cx="1753200" cy="7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360" name="Google Shape;1360;p32"/>
            <p:cNvGrpSpPr/>
            <p:nvPr/>
          </p:nvGrpSpPr>
          <p:grpSpPr>
            <a:xfrm>
              <a:off x="572030" y="3199063"/>
              <a:ext cx="510569" cy="502769"/>
              <a:chOff x="572030" y="3199063"/>
              <a:chExt cx="510569" cy="502769"/>
            </a:xfrm>
          </p:grpSpPr>
          <p:sp>
            <p:nvSpPr>
              <p:cNvPr id="1361" name="Google Shape;1361;p32"/>
              <p:cNvSpPr/>
              <p:nvPr/>
            </p:nvSpPr>
            <p:spPr>
              <a:xfrm>
                <a:off x="572030" y="3199063"/>
                <a:ext cx="503171" cy="502769"/>
              </a:xfrm>
              <a:custGeom>
                <a:rect b="b" l="l" r="r" t="t"/>
                <a:pathLst>
                  <a:path extrusionOk="0" h="13800" w="13812">
                    <a:moveTo>
                      <a:pt x="6906" y="1"/>
                    </a:moveTo>
                    <a:cubicBezTo>
                      <a:pt x="3096" y="1"/>
                      <a:pt x="1" y="3096"/>
                      <a:pt x="1" y="6906"/>
                    </a:cubicBezTo>
                    <a:cubicBezTo>
                      <a:pt x="1" y="10716"/>
                      <a:pt x="3096" y="13800"/>
                      <a:pt x="6906" y="13800"/>
                    </a:cubicBezTo>
                    <a:cubicBezTo>
                      <a:pt x="10716" y="13800"/>
                      <a:pt x="13812" y="10716"/>
                      <a:pt x="13812" y="6906"/>
                    </a:cubicBezTo>
                    <a:cubicBezTo>
                      <a:pt x="13812" y="3096"/>
                      <a:pt x="10716" y="1"/>
                      <a:pt x="6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2" name="Google Shape;1362;p32"/>
              <p:cNvSpPr/>
              <p:nvPr/>
            </p:nvSpPr>
            <p:spPr>
              <a:xfrm>
                <a:off x="667881" y="3304459"/>
                <a:ext cx="414719" cy="383926"/>
              </a:xfrm>
              <a:custGeom>
                <a:rect b="b" l="l" r="r" t="t"/>
                <a:pathLst>
                  <a:path extrusionOk="0" h="10538" w="11384">
                    <a:moveTo>
                      <a:pt x="180" y="1"/>
                    </a:moveTo>
                    <a:cubicBezTo>
                      <a:pt x="84" y="1"/>
                      <a:pt x="1" y="84"/>
                      <a:pt x="1" y="179"/>
                    </a:cubicBezTo>
                    <a:lnTo>
                      <a:pt x="1" y="7847"/>
                    </a:lnTo>
                    <a:cubicBezTo>
                      <a:pt x="1" y="7942"/>
                      <a:pt x="84" y="8014"/>
                      <a:pt x="180" y="8014"/>
                    </a:cubicBezTo>
                    <a:lnTo>
                      <a:pt x="4918" y="8014"/>
                    </a:lnTo>
                    <a:lnTo>
                      <a:pt x="4382" y="9895"/>
                    </a:lnTo>
                    <a:lnTo>
                      <a:pt x="4061" y="9895"/>
                    </a:lnTo>
                    <a:cubicBezTo>
                      <a:pt x="3620" y="9895"/>
                      <a:pt x="3620" y="10538"/>
                      <a:pt x="4061" y="10538"/>
                    </a:cubicBezTo>
                    <a:lnTo>
                      <a:pt x="7335" y="10538"/>
                    </a:lnTo>
                    <a:cubicBezTo>
                      <a:pt x="7764" y="10538"/>
                      <a:pt x="7764" y="9895"/>
                      <a:pt x="7335" y="9895"/>
                    </a:cubicBezTo>
                    <a:lnTo>
                      <a:pt x="7002" y="9895"/>
                    </a:lnTo>
                    <a:lnTo>
                      <a:pt x="6466" y="8014"/>
                    </a:lnTo>
                    <a:lnTo>
                      <a:pt x="11205" y="8014"/>
                    </a:lnTo>
                    <a:cubicBezTo>
                      <a:pt x="11312" y="8014"/>
                      <a:pt x="11383" y="7942"/>
                      <a:pt x="11383" y="7847"/>
                    </a:cubicBezTo>
                    <a:lnTo>
                      <a:pt x="11383" y="179"/>
                    </a:lnTo>
                    <a:cubicBezTo>
                      <a:pt x="11383" y="84"/>
                      <a:pt x="11312" y="1"/>
                      <a:pt x="11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3" name="Google Shape;1363;p32"/>
              <p:cNvSpPr/>
              <p:nvPr/>
            </p:nvSpPr>
            <p:spPr>
              <a:xfrm>
                <a:off x="688282" y="3325735"/>
                <a:ext cx="373918" cy="249453"/>
              </a:xfrm>
              <a:custGeom>
                <a:rect b="b" l="l" r="r" t="t"/>
                <a:pathLst>
                  <a:path extrusionOk="0" h="6847" w="10264">
                    <a:moveTo>
                      <a:pt x="120" y="0"/>
                    </a:moveTo>
                    <a:cubicBezTo>
                      <a:pt x="60" y="0"/>
                      <a:pt x="1" y="48"/>
                      <a:pt x="1" y="107"/>
                    </a:cubicBezTo>
                    <a:lnTo>
                      <a:pt x="1" y="6739"/>
                    </a:lnTo>
                    <a:cubicBezTo>
                      <a:pt x="1" y="6799"/>
                      <a:pt x="60" y="6846"/>
                      <a:pt x="120" y="6846"/>
                    </a:cubicBezTo>
                    <a:lnTo>
                      <a:pt x="10145" y="6846"/>
                    </a:lnTo>
                    <a:cubicBezTo>
                      <a:pt x="10216" y="6846"/>
                      <a:pt x="10264" y="6799"/>
                      <a:pt x="10264" y="6739"/>
                    </a:cubicBezTo>
                    <a:lnTo>
                      <a:pt x="10264" y="107"/>
                    </a:lnTo>
                    <a:cubicBezTo>
                      <a:pt x="10264" y="48"/>
                      <a:pt x="10216" y="0"/>
                      <a:pt x="101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4" name="Google Shape;1364;p32"/>
              <p:cNvSpPr/>
              <p:nvPr/>
            </p:nvSpPr>
            <p:spPr>
              <a:xfrm>
                <a:off x="740779" y="3388615"/>
                <a:ext cx="269363" cy="161396"/>
              </a:xfrm>
              <a:custGeom>
                <a:rect b="b" l="l" r="r" t="t"/>
                <a:pathLst>
                  <a:path extrusionOk="0" h="4430" w="7394">
                    <a:moveTo>
                      <a:pt x="143" y="1"/>
                    </a:moveTo>
                    <a:cubicBezTo>
                      <a:pt x="60" y="1"/>
                      <a:pt x="0" y="72"/>
                      <a:pt x="0" y="143"/>
                    </a:cubicBezTo>
                    <a:lnTo>
                      <a:pt x="0" y="4287"/>
                    </a:lnTo>
                    <a:cubicBezTo>
                      <a:pt x="0" y="4370"/>
                      <a:pt x="60" y="4430"/>
                      <a:pt x="143" y="4430"/>
                    </a:cubicBezTo>
                    <a:lnTo>
                      <a:pt x="7251" y="4430"/>
                    </a:lnTo>
                    <a:cubicBezTo>
                      <a:pt x="7323" y="4430"/>
                      <a:pt x="7394" y="4370"/>
                      <a:pt x="7394" y="4287"/>
                    </a:cubicBezTo>
                    <a:lnTo>
                      <a:pt x="7394" y="143"/>
                    </a:lnTo>
                    <a:cubicBezTo>
                      <a:pt x="7394" y="72"/>
                      <a:pt x="7323" y="1"/>
                      <a:pt x="7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5" name="Google Shape;1365;p32"/>
              <p:cNvSpPr/>
              <p:nvPr/>
            </p:nvSpPr>
            <p:spPr>
              <a:xfrm>
                <a:off x="780234" y="3410729"/>
                <a:ext cx="217341" cy="21750"/>
              </a:xfrm>
              <a:custGeom>
                <a:rect b="b" l="l" r="r" t="t"/>
                <a:pathLst>
                  <a:path extrusionOk="0" h="597" w="5966">
                    <a:moveTo>
                      <a:pt x="1" y="1"/>
                    </a:moveTo>
                    <a:lnTo>
                      <a:pt x="1" y="596"/>
                    </a:lnTo>
                    <a:lnTo>
                      <a:pt x="5668" y="596"/>
                    </a:lnTo>
                    <a:cubicBezTo>
                      <a:pt x="5823" y="596"/>
                      <a:pt x="5966" y="453"/>
                      <a:pt x="5966" y="298"/>
                    </a:cubicBezTo>
                    <a:cubicBezTo>
                      <a:pt x="5966" y="132"/>
                      <a:pt x="5823" y="1"/>
                      <a:pt x="5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6" name="Google Shape;1366;p32"/>
              <p:cNvSpPr/>
              <p:nvPr/>
            </p:nvSpPr>
            <p:spPr>
              <a:xfrm>
                <a:off x="829510" y="3401184"/>
                <a:ext cx="38215" cy="38655"/>
              </a:xfrm>
              <a:custGeom>
                <a:rect b="b" l="l" r="r" t="t"/>
                <a:pathLst>
                  <a:path extrusionOk="0" h="1061" w="1049">
                    <a:moveTo>
                      <a:pt x="524" y="1"/>
                    </a:moveTo>
                    <a:cubicBezTo>
                      <a:pt x="239" y="1"/>
                      <a:pt x="0" y="239"/>
                      <a:pt x="0" y="537"/>
                    </a:cubicBezTo>
                    <a:cubicBezTo>
                      <a:pt x="0" y="822"/>
                      <a:pt x="239" y="1061"/>
                      <a:pt x="524" y="1061"/>
                    </a:cubicBezTo>
                    <a:cubicBezTo>
                      <a:pt x="822" y="1061"/>
                      <a:pt x="1048" y="822"/>
                      <a:pt x="1048" y="537"/>
                    </a:cubicBezTo>
                    <a:cubicBezTo>
                      <a:pt x="1048" y="239"/>
                      <a:pt x="822" y="1"/>
                      <a:pt x="5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7" name="Google Shape;1367;p32"/>
              <p:cNvSpPr/>
              <p:nvPr/>
            </p:nvSpPr>
            <p:spPr>
              <a:xfrm>
                <a:off x="780234" y="3459328"/>
                <a:ext cx="217341" cy="21714"/>
              </a:xfrm>
              <a:custGeom>
                <a:rect b="b" l="l" r="r" t="t"/>
                <a:pathLst>
                  <a:path extrusionOk="0" h="596" w="5966">
                    <a:moveTo>
                      <a:pt x="1" y="0"/>
                    </a:moveTo>
                    <a:lnTo>
                      <a:pt x="1" y="596"/>
                    </a:lnTo>
                    <a:lnTo>
                      <a:pt x="5668" y="596"/>
                    </a:lnTo>
                    <a:cubicBezTo>
                      <a:pt x="5823" y="596"/>
                      <a:pt x="5966" y="465"/>
                      <a:pt x="5966" y="298"/>
                    </a:cubicBezTo>
                    <a:cubicBezTo>
                      <a:pt x="5966" y="131"/>
                      <a:pt x="5823" y="0"/>
                      <a:pt x="5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8" name="Google Shape;1368;p32"/>
              <p:cNvSpPr/>
              <p:nvPr/>
            </p:nvSpPr>
            <p:spPr>
              <a:xfrm>
                <a:off x="829510" y="3450220"/>
                <a:ext cx="38215" cy="38618"/>
              </a:xfrm>
              <a:custGeom>
                <a:rect b="b" l="l" r="r" t="t"/>
                <a:pathLst>
                  <a:path extrusionOk="0" h="1060" w="1049">
                    <a:moveTo>
                      <a:pt x="524" y="0"/>
                    </a:moveTo>
                    <a:cubicBezTo>
                      <a:pt x="239" y="0"/>
                      <a:pt x="0" y="238"/>
                      <a:pt x="0" y="524"/>
                    </a:cubicBezTo>
                    <a:cubicBezTo>
                      <a:pt x="0" y="822"/>
                      <a:pt x="239" y="1060"/>
                      <a:pt x="524" y="1060"/>
                    </a:cubicBezTo>
                    <a:cubicBezTo>
                      <a:pt x="822" y="1060"/>
                      <a:pt x="1048" y="822"/>
                      <a:pt x="1048" y="524"/>
                    </a:cubicBezTo>
                    <a:cubicBezTo>
                      <a:pt x="1048" y="238"/>
                      <a:pt x="822" y="0"/>
                      <a:pt x="5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9" name="Google Shape;1369;p32"/>
              <p:cNvSpPr/>
              <p:nvPr/>
            </p:nvSpPr>
            <p:spPr>
              <a:xfrm>
                <a:off x="780234" y="3508328"/>
                <a:ext cx="217341" cy="21714"/>
              </a:xfrm>
              <a:custGeom>
                <a:rect b="b" l="l" r="r" t="t"/>
                <a:pathLst>
                  <a:path extrusionOk="0" h="596" w="5966">
                    <a:moveTo>
                      <a:pt x="1" y="1"/>
                    </a:moveTo>
                    <a:lnTo>
                      <a:pt x="1" y="596"/>
                    </a:lnTo>
                    <a:lnTo>
                      <a:pt x="5668" y="596"/>
                    </a:lnTo>
                    <a:cubicBezTo>
                      <a:pt x="5823" y="596"/>
                      <a:pt x="5966" y="465"/>
                      <a:pt x="5966" y="298"/>
                    </a:cubicBezTo>
                    <a:cubicBezTo>
                      <a:pt x="5966" y="132"/>
                      <a:pt x="5823" y="1"/>
                      <a:pt x="5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70" name="Google Shape;1370;p32"/>
              <p:cNvSpPr/>
              <p:nvPr/>
            </p:nvSpPr>
            <p:spPr>
              <a:xfrm>
                <a:off x="829510" y="3498783"/>
                <a:ext cx="38215" cy="38655"/>
              </a:xfrm>
              <a:custGeom>
                <a:rect b="b" l="l" r="r" t="t"/>
                <a:pathLst>
                  <a:path extrusionOk="0" h="1061" w="1049">
                    <a:moveTo>
                      <a:pt x="524" y="1"/>
                    </a:moveTo>
                    <a:cubicBezTo>
                      <a:pt x="239" y="1"/>
                      <a:pt x="0" y="239"/>
                      <a:pt x="0" y="537"/>
                    </a:cubicBezTo>
                    <a:cubicBezTo>
                      <a:pt x="0" y="822"/>
                      <a:pt x="239" y="1060"/>
                      <a:pt x="524" y="1060"/>
                    </a:cubicBezTo>
                    <a:cubicBezTo>
                      <a:pt x="822" y="1060"/>
                      <a:pt x="1048" y="822"/>
                      <a:pt x="1048" y="537"/>
                    </a:cubicBezTo>
                    <a:cubicBezTo>
                      <a:pt x="1048" y="239"/>
                      <a:pt x="822" y="1"/>
                      <a:pt x="5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71" name="Google Shape;1371;p32"/>
              <p:cNvSpPr/>
              <p:nvPr/>
            </p:nvSpPr>
            <p:spPr>
              <a:xfrm>
                <a:off x="974120" y="3382968"/>
                <a:ext cx="52095" cy="32571"/>
              </a:xfrm>
              <a:custGeom>
                <a:rect b="b" l="l" r="r" t="t"/>
                <a:pathLst>
                  <a:path extrusionOk="0" fill="none" h="894" w="1430">
                    <a:moveTo>
                      <a:pt x="1" y="346"/>
                    </a:moveTo>
                    <a:lnTo>
                      <a:pt x="548" y="894"/>
                    </a:lnTo>
                    <a:lnTo>
                      <a:pt x="1429" y="1"/>
                    </a:lnTo>
                  </a:path>
                </a:pathLst>
              </a:custGeom>
              <a:noFill/>
              <a:ln cap="rnd" cmpd="sng" w="38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72" name="Google Shape;1372;p32"/>
              <p:cNvSpPr/>
              <p:nvPr/>
            </p:nvSpPr>
            <p:spPr>
              <a:xfrm>
                <a:off x="974120" y="3432442"/>
                <a:ext cx="53406" cy="33846"/>
              </a:xfrm>
              <a:custGeom>
                <a:rect b="b" l="l" r="r" t="t"/>
                <a:pathLst>
                  <a:path extrusionOk="0" fill="none" h="929" w="1466">
                    <a:moveTo>
                      <a:pt x="1" y="393"/>
                    </a:moveTo>
                    <a:lnTo>
                      <a:pt x="548" y="929"/>
                    </a:lnTo>
                    <a:lnTo>
                      <a:pt x="1465" y="0"/>
                    </a:lnTo>
                  </a:path>
                </a:pathLst>
              </a:custGeom>
              <a:noFill/>
              <a:ln cap="rnd" cmpd="sng" w="38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73" name="Google Shape;1373;p32"/>
              <p:cNvSpPr/>
              <p:nvPr/>
            </p:nvSpPr>
            <p:spPr>
              <a:xfrm>
                <a:off x="974120" y="3484029"/>
                <a:ext cx="52969" cy="33008"/>
              </a:xfrm>
              <a:custGeom>
                <a:rect b="b" l="l" r="r" t="t"/>
                <a:pathLst>
                  <a:path extrusionOk="0" fill="none" h="906" w="1454">
                    <a:moveTo>
                      <a:pt x="1" y="370"/>
                    </a:moveTo>
                    <a:lnTo>
                      <a:pt x="548" y="906"/>
                    </a:lnTo>
                    <a:lnTo>
                      <a:pt x="1453" y="1"/>
                    </a:lnTo>
                  </a:path>
                </a:pathLst>
              </a:custGeom>
              <a:noFill/>
              <a:ln cap="rnd" cmpd="sng" w="38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74" name="Google Shape;1374;p32"/>
              <p:cNvSpPr/>
              <p:nvPr/>
            </p:nvSpPr>
            <p:spPr>
              <a:xfrm>
                <a:off x="867253" y="3351747"/>
                <a:ext cx="168744" cy="25612"/>
              </a:xfrm>
              <a:custGeom>
                <a:rect b="b" l="l" r="r" t="t"/>
                <a:pathLst>
                  <a:path extrusionOk="0" h="703" w="4632">
                    <a:moveTo>
                      <a:pt x="357" y="1"/>
                    </a:moveTo>
                    <a:cubicBezTo>
                      <a:pt x="155" y="1"/>
                      <a:pt x="0" y="155"/>
                      <a:pt x="0" y="346"/>
                    </a:cubicBezTo>
                    <a:cubicBezTo>
                      <a:pt x="0" y="536"/>
                      <a:pt x="155" y="703"/>
                      <a:pt x="357" y="703"/>
                    </a:cubicBezTo>
                    <a:lnTo>
                      <a:pt x="4275" y="703"/>
                    </a:lnTo>
                    <a:cubicBezTo>
                      <a:pt x="4465" y="703"/>
                      <a:pt x="4632" y="536"/>
                      <a:pt x="4632" y="346"/>
                    </a:cubicBezTo>
                    <a:cubicBezTo>
                      <a:pt x="4632" y="155"/>
                      <a:pt x="4465" y="1"/>
                      <a:pt x="42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75" name="Google Shape;1375;p32"/>
              <p:cNvSpPr/>
              <p:nvPr/>
            </p:nvSpPr>
            <p:spPr>
              <a:xfrm>
                <a:off x="631289" y="3224747"/>
                <a:ext cx="256795" cy="186389"/>
              </a:xfrm>
              <a:custGeom>
                <a:rect b="b" l="l" r="r" t="t"/>
                <a:pathLst>
                  <a:path extrusionOk="0" h="5116" w="7049">
                    <a:moveTo>
                      <a:pt x="4501" y="1796"/>
                    </a:moveTo>
                    <a:cubicBezTo>
                      <a:pt x="5210" y="2701"/>
                      <a:pt x="4442" y="3818"/>
                      <a:pt x="3521" y="3818"/>
                    </a:cubicBezTo>
                    <a:cubicBezTo>
                      <a:pt x="3267" y="3818"/>
                      <a:pt x="3001" y="3733"/>
                      <a:pt x="2751" y="3534"/>
                    </a:cubicBezTo>
                    <a:lnTo>
                      <a:pt x="4501" y="1796"/>
                    </a:lnTo>
                    <a:close/>
                    <a:moveTo>
                      <a:pt x="3525" y="677"/>
                    </a:moveTo>
                    <a:cubicBezTo>
                      <a:pt x="3989" y="677"/>
                      <a:pt x="4441" y="796"/>
                      <a:pt x="4846" y="1022"/>
                    </a:cubicBezTo>
                    <a:lnTo>
                      <a:pt x="4501" y="1367"/>
                    </a:lnTo>
                    <a:cubicBezTo>
                      <a:pt x="4214" y="1135"/>
                      <a:pt x="3868" y="1021"/>
                      <a:pt x="3524" y="1021"/>
                    </a:cubicBezTo>
                    <a:cubicBezTo>
                      <a:pt x="3126" y="1021"/>
                      <a:pt x="2729" y="1174"/>
                      <a:pt x="2429" y="1474"/>
                    </a:cubicBezTo>
                    <a:cubicBezTo>
                      <a:pt x="1870" y="2034"/>
                      <a:pt x="1834" y="2927"/>
                      <a:pt x="2334" y="3534"/>
                    </a:cubicBezTo>
                    <a:lnTo>
                      <a:pt x="1929" y="3939"/>
                    </a:lnTo>
                    <a:cubicBezTo>
                      <a:pt x="1334" y="3570"/>
                      <a:pt x="810" y="3094"/>
                      <a:pt x="369" y="2558"/>
                    </a:cubicBezTo>
                    <a:cubicBezTo>
                      <a:pt x="679" y="2177"/>
                      <a:pt x="1989" y="677"/>
                      <a:pt x="3525" y="677"/>
                    </a:cubicBezTo>
                    <a:close/>
                    <a:moveTo>
                      <a:pt x="5120" y="1177"/>
                    </a:moveTo>
                    <a:cubicBezTo>
                      <a:pt x="5703" y="1546"/>
                      <a:pt x="6227" y="2022"/>
                      <a:pt x="6668" y="2558"/>
                    </a:cubicBezTo>
                    <a:cubicBezTo>
                      <a:pt x="6358" y="2939"/>
                      <a:pt x="5049" y="4439"/>
                      <a:pt x="3525" y="4439"/>
                    </a:cubicBezTo>
                    <a:lnTo>
                      <a:pt x="3525" y="4451"/>
                    </a:lnTo>
                    <a:cubicBezTo>
                      <a:pt x="3060" y="4439"/>
                      <a:pt x="2608" y="4320"/>
                      <a:pt x="2191" y="4094"/>
                    </a:cubicBezTo>
                    <a:lnTo>
                      <a:pt x="2548" y="3748"/>
                    </a:lnTo>
                    <a:cubicBezTo>
                      <a:pt x="2833" y="3983"/>
                      <a:pt x="3181" y="4100"/>
                      <a:pt x="3528" y="4100"/>
                    </a:cubicBezTo>
                    <a:cubicBezTo>
                      <a:pt x="3920" y="4100"/>
                      <a:pt x="4311" y="3950"/>
                      <a:pt x="4608" y="3653"/>
                    </a:cubicBezTo>
                    <a:cubicBezTo>
                      <a:pt x="5168" y="3094"/>
                      <a:pt x="5203" y="2201"/>
                      <a:pt x="4703" y="1582"/>
                    </a:cubicBezTo>
                    <a:lnTo>
                      <a:pt x="5120" y="1177"/>
                    </a:lnTo>
                    <a:close/>
                    <a:moveTo>
                      <a:pt x="5923" y="0"/>
                    </a:moveTo>
                    <a:cubicBezTo>
                      <a:pt x="5885" y="0"/>
                      <a:pt x="5845" y="17"/>
                      <a:pt x="5811" y="58"/>
                    </a:cubicBezTo>
                    <a:lnTo>
                      <a:pt x="5072" y="796"/>
                    </a:lnTo>
                    <a:cubicBezTo>
                      <a:pt x="4596" y="534"/>
                      <a:pt x="4060" y="391"/>
                      <a:pt x="3525" y="379"/>
                    </a:cubicBezTo>
                    <a:cubicBezTo>
                      <a:pt x="1620" y="379"/>
                      <a:pt x="119" y="2379"/>
                      <a:pt x="60" y="2475"/>
                    </a:cubicBezTo>
                    <a:lnTo>
                      <a:pt x="0" y="2558"/>
                    </a:lnTo>
                    <a:lnTo>
                      <a:pt x="60" y="2641"/>
                    </a:lnTo>
                    <a:cubicBezTo>
                      <a:pt x="512" y="3237"/>
                      <a:pt x="1072" y="3748"/>
                      <a:pt x="1715" y="4165"/>
                    </a:cubicBezTo>
                    <a:lnTo>
                      <a:pt x="1024" y="4844"/>
                    </a:lnTo>
                    <a:cubicBezTo>
                      <a:pt x="898" y="4952"/>
                      <a:pt x="1004" y="5115"/>
                      <a:pt x="1125" y="5115"/>
                    </a:cubicBezTo>
                    <a:cubicBezTo>
                      <a:pt x="1164" y="5115"/>
                      <a:pt x="1204" y="5099"/>
                      <a:pt x="1239" y="5058"/>
                    </a:cubicBezTo>
                    <a:lnTo>
                      <a:pt x="1977" y="4308"/>
                    </a:lnTo>
                    <a:cubicBezTo>
                      <a:pt x="2453" y="4582"/>
                      <a:pt x="2977" y="4725"/>
                      <a:pt x="3525" y="4737"/>
                    </a:cubicBezTo>
                    <a:cubicBezTo>
                      <a:pt x="5418" y="4737"/>
                      <a:pt x="6918" y="2725"/>
                      <a:pt x="6989" y="2641"/>
                    </a:cubicBezTo>
                    <a:lnTo>
                      <a:pt x="7049" y="2558"/>
                    </a:lnTo>
                    <a:lnTo>
                      <a:pt x="6977" y="2475"/>
                    </a:lnTo>
                    <a:cubicBezTo>
                      <a:pt x="6525" y="1867"/>
                      <a:pt x="5965" y="1355"/>
                      <a:pt x="5334" y="951"/>
                    </a:cubicBezTo>
                    <a:lnTo>
                      <a:pt x="6025" y="260"/>
                    </a:lnTo>
                    <a:cubicBezTo>
                      <a:pt x="6142" y="161"/>
                      <a:pt x="6041" y="0"/>
                      <a:pt x="59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grpSp>
        <p:nvGrpSpPr>
          <p:cNvPr id="1376" name="Google Shape;1376;p32"/>
          <p:cNvGrpSpPr/>
          <p:nvPr/>
        </p:nvGrpSpPr>
        <p:grpSpPr>
          <a:xfrm>
            <a:off x="6897265" y="2435075"/>
            <a:ext cx="1993647" cy="756900"/>
            <a:chOff x="3572040" y="3071200"/>
            <a:chExt cx="1993647" cy="756900"/>
          </a:xfrm>
        </p:grpSpPr>
        <p:sp>
          <p:nvSpPr>
            <p:cNvPr id="1377" name="Google Shape;1377;p32"/>
            <p:cNvSpPr/>
            <p:nvPr/>
          </p:nvSpPr>
          <p:spPr>
            <a:xfrm>
              <a:off x="3812488" y="3071200"/>
              <a:ext cx="1753200" cy="7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378" name="Google Shape;1378;p32"/>
            <p:cNvGrpSpPr/>
            <p:nvPr/>
          </p:nvGrpSpPr>
          <p:grpSpPr>
            <a:xfrm>
              <a:off x="3572040" y="3199063"/>
              <a:ext cx="513163" cy="502768"/>
              <a:chOff x="3860240" y="3318488"/>
              <a:chExt cx="513163" cy="502768"/>
            </a:xfrm>
          </p:grpSpPr>
          <p:sp>
            <p:nvSpPr>
              <p:cNvPr id="1379" name="Google Shape;1379;p32"/>
              <p:cNvSpPr/>
              <p:nvPr/>
            </p:nvSpPr>
            <p:spPr>
              <a:xfrm>
                <a:off x="3860240" y="3318488"/>
                <a:ext cx="502734" cy="502768"/>
              </a:xfrm>
              <a:custGeom>
                <a:rect b="b" l="l" r="r" t="t"/>
                <a:pathLst>
                  <a:path extrusionOk="0" h="13800" w="13800">
                    <a:moveTo>
                      <a:pt x="6894" y="1"/>
                    </a:moveTo>
                    <a:cubicBezTo>
                      <a:pt x="3084" y="1"/>
                      <a:pt x="0" y="3096"/>
                      <a:pt x="0" y="6906"/>
                    </a:cubicBezTo>
                    <a:cubicBezTo>
                      <a:pt x="0" y="10716"/>
                      <a:pt x="3084" y="13800"/>
                      <a:pt x="6894" y="13800"/>
                    </a:cubicBezTo>
                    <a:cubicBezTo>
                      <a:pt x="10704" y="13800"/>
                      <a:pt x="13800" y="10716"/>
                      <a:pt x="13800" y="6906"/>
                    </a:cubicBezTo>
                    <a:cubicBezTo>
                      <a:pt x="13800" y="3096"/>
                      <a:pt x="10704" y="1"/>
                      <a:pt x="68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0" name="Google Shape;1380;p32"/>
              <p:cNvSpPr/>
              <p:nvPr/>
            </p:nvSpPr>
            <p:spPr>
              <a:xfrm>
                <a:off x="3950007" y="3406105"/>
                <a:ext cx="399091" cy="287197"/>
              </a:xfrm>
              <a:custGeom>
                <a:rect b="b" l="l" r="r" t="t"/>
                <a:pathLst>
                  <a:path extrusionOk="0" h="7883" w="10955">
                    <a:moveTo>
                      <a:pt x="120" y="1"/>
                    </a:moveTo>
                    <a:cubicBezTo>
                      <a:pt x="60" y="1"/>
                      <a:pt x="1" y="60"/>
                      <a:pt x="1" y="120"/>
                    </a:cubicBezTo>
                    <a:lnTo>
                      <a:pt x="1" y="7763"/>
                    </a:lnTo>
                    <a:cubicBezTo>
                      <a:pt x="1" y="7823"/>
                      <a:pt x="60" y="7883"/>
                      <a:pt x="120" y="7883"/>
                    </a:cubicBezTo>
                    <a:lnTo>
                      <a:pt x="10836" y="7883"/>
                    </a:lnTo>
                    <a:cubicBezTo>
                      <a:pt x="10895" y="7883"/>
                      <a:pt x="10955" y="7823"/>
                      <a:pt x="10955" y="7763"/>
                    </a:cubicBezTo>
                    <a:lnTo>
                      <a:pt x="10955" y="120"/>
                    </a:lnTo>
                    <a:cubicBezTo>
                      <a:pt x="10955" y="60"/>
                      <a:pt x="10895" y="1"/>
                      <a:pt x="10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1" name="Google Shape;1381;p32"/>
              <p:cNvSpPr/>
              <p:nvPr/>
            </p:nvSpPr>
            <p:spPr>
              <a:xfrm>
                <a:off x="3975180" y="3428656"/>
                <a:ext cx="337488" cy="242094"/>
              </a:xfrm>
              <a:custGeom>
                <a:rect b="b" l="l" r="r" t="t"/>
                <a:pathLst>
                  <a:path extrusionOk="0" h="6645" w="9264">
                    <a:moveTo>
                      <a:pt x="120" y="1"/>
                    </a:moveTo>
                    <a:cubicBezTo>
                      <a:pt x="48" y="1"/>
                      <a:pt x="1" y="60"/>
                      <a:pt x="1" y="120"/>
                    </a:cubicBezTo>
                    <a:lnTo>
                      <a:pt x="1" y="6525"/>
                    </a:lnTo>
                    <a:cubicBezTo>
                      <a:pt x="1" y="6585"/>
                      <a:pt x="48" y="6644"/>
                      <a:pt x="120" y="6644"/>
                    </a:cubicBezTo>
                    <a:lnTo>
                      <a:pt x="9145" y="6644"/>
                    </a:lnTo>
                    <a:cubicBezTo>
                      <a:pt x="9216" y="6644"/>
                      <a:pt x="9264" y="6585"/>
                      <a:pt x="9264" y="6525"/>
                    </a:cubicBezTo>
                    <a:lnTo>
                      <a:pt x="9264" y="120"/>
                    </a:lnTo>
                    <a:cubicBezTo>
                      <a:pt x="9264" y="60"/>
                      <a:pt x="9216" y="1"/>
                      <a:pt x="9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2" name="Google Shape;1382;p32"/>
              <p:cNvSpPr/>
              <p:nvPr/>
            </p:nvSpPr>
            <p:spPr>
              <a:xfrm>
                <a:off x="4320875" y="3538424"/>
                <a:ext cx="22587" cy="22588"/>
              </a:xfrm>
              <a:custGeom>
                <a:rect b="b" l="l" r="r" t="t"/>
                <a:pathLst>
                  <a:path extrusionOk="0" h="620" w="620">
                    <a:moveTo>
                      <a:pt x="310" y="0"/>
                    </a:moveTo>
                    <a:cubicBezTo>
                      <a:pt x="132" y="0"/>
                      <a:pt x="1" y="143"/>
                      <a:pt x="1" y="310"/>
                    </a:cubicBezTo>
                    <a:cubicBezTo>
                      <a:pt x="1" y="476"/>
                      <a:pt x="132" y="619"/>
                      <a:pt x="310" y="619"/>
                    </a:cubicBezTo>
                    <a:cubicBezTo>
                      <a:pt x="477" y="619"/>
                      <a:pt x="620" y="476"/>
                      <a:pt x="620" y="310"/>
                    </a:cubicBezTo>
                    <a:cubicBezTo>
                      <a:pt x="620" y="143"/>
                      <a:pt x="477" y="0"/>
                      <a:pt x="3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3" name="Google Shape;1383;p32"/>
              <p:cNvSpPr/>
              <p:nvPr/>
            </p:nvSpPr>
            <p:spPr>
              <a:xfrm>
                <a:off x="3920097" y="3534926"/>
                <a:ext cx="148817" cy="267670"/>
              </a:xfrm>
              <a:custGeom>
                <a:rect b="b" l="l" r="r" t="t"/>
                <a:pathLst>
                  <a:path extrusionOk="0" h="7347" w="4085">
                    <a:moveTo>
                      <a:pt x="239" y="1"/>
                    </a:moveTo>
                    <a:cubicBezTo>
                      <a:pt x="108" y="13"/>
                      <a:pt x="0" y="132"/>
                      <a:pt x="12" y="263"/>
                    </a:cubicBezTo>
                    <a:lnTo>
                      <a:pt x="12" y="7085"/>
                    </a:lnTo>
                    <a:cubicBezTo>
                      <a:pt x="0" y="7228"/>
                      <a:pt x="108" y="7347"/>
                      <a:pt x="239" y="7347"/>
                    </a:cubicBezTo>
                    <a:lnTo>
                      <a:pt x="3846" y="7347"/>
                    </a:lnTo>
                    <a:cubicBezTo>
                      <a:pt x="3977" y="7347"/>
                      <a:pt x="4084" y="7228"/>
                      <a:pt x="4072" y="7085"/>
                    </a:cubicBezTo>
                    <a:lnTo>
                      <a:pt x="4072" y="263"/>
                    </a:lnTo>
                    <a:cubicBezTo>
                      <a:pt x="4084" y="132"/>
                      <a:pt x="3977" y="13"/>
                      <a:pt x="38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4" name="Google Shape;1384;p32"/>
              <p:cNvSpPr/>
              <p:nvPr/>
            </p:nvSpPr>
            <p:spPr>
              <a:xfrm>
                <a:off x="3926181" y="3548369"/>
                <a:ext cx="136649" cy="224752"/>
              </a:xfrm>
              <a:custGeom>
                <a:rect b="b" l="l" r="r" t="t"/>
                <a:pathLst>
                  <a:path extrusionOk="0" h="6169" w="3751">
                    <a:moveTo>
                      <a:pt x="60" y="1"/>
                    </a:moveTo>
                    <a:cubicBezTo>
                      <a:pt x="24" y="1"/>
                      <a:pt x="0" y="37"/>
                      <a:pt x="0" y="72"/>
                    </a:cubicBezTo>
                    <a:lnTo>
                      <a:pt x="0" y="6109"/>
                    </a:lnTo>
                    <a:cubicBezTo>
                      <a:pt x="0" y="6144"/>
                      <a:pt x="24" y="6168"/>
                      <a:pt x="60" y="6168"/>
                    </a:cubicBezTo>
                    <a:lnTo>
                      <a:pt x="3691" y="6168"/>
                    </a:lnTo>
                    <a:cubicBezTo>
                      <a:pt x="3727" y="6168"/>
                      <a:pt x="3751" y="6144"/>
                      <a:pt x="3751" y="6109"/>
                    </a:cubicBezTo>
                    <a:lnTo>
                      <a:pt x="3751" y="72"/>
                    </a:lnTo>
                    <a:cubicBezTo>
                      <a:pt x="3751" y="37"/>
                      <a:pt x="3727" y="1"/>
                      <a:pt x="3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5" name="Google Shape;1385;p32"/>
              <p:cNvSpPr/>
              <p:nvPr/>
            </p:nvSpPr>
            <p:spPr>
              <a:xfrm>
                <a:off x="3983414" y="3776539"/>
                <a:ext cx="22587" cy="22588"/>
              </a:xfrm>
              <a:custGeom>
                <a:rect b="b" l="l" r="r" t="t"/>
                <a:pathLst>
                  <a:path extrusionOk="0" h="620" w="620">
                    <a:moveTo>
                      <a:pt x="310" y="1"/>
                    </a:moveTo>
                    <a:cubicBezTo>
                      <a:pt x="132" y="1"/>
                      <a:pt x="1" y="143"/>
                      <a:pt x="1" y="310"/>
                    </a:cubicBezTo>
                    <a:cubicBezTo>
                      <a:pt x="1" y="477"/>
                      <a:pt x="132" y="620"/>
                      <a:pt x="310" y="620"/>
                    </a:cubicBezTo>
                    <a:cubicBezTo>
                      <a:pt x="477" y="620"/>
                      <a:pt x="620" y="477"/>
                      <a:pt x="620" y="310"/>
                    </a:cubicBezTo>
                    <a:cubicBezTo>
                      <a:pt x="620" y="143"/>
                      <a:pt x="477" y="1"/>
                      <a:pt x="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6" name="Google Shape;1386;p32"/>
              <p:cNvSpPr/>
              <p:nvPr/>
            </p:nvSpPr>
            <p:spPr>
              <a:xfrm>
                <a:off x="4203349" y="3337141"/>
                <a:ext cx="170055" cy="183110"/>
              </a:xfrm>
              <a:custGeom>
                <a:rect b="b" l="l" r="r" t="t"/>
                <a:pathLst>
                  <a:path extrusionOk="0" h="5026" w="4668">
                    <a:moveTo>
                      <a:pt x="2334" y="1"/>
                    </a:moveTo>
                    <a:lnTo>
                      <a:pt x="2191" y="215"/>
                    </a:lnTo>
                    <a:cubicBezTo>
                      <a:pt x="1905" y="560"/>
                      <a:pt x="1477" y="751"/>
                      <a:pt x="1036" y="763"/>
                    </a:cubicBezTo>
                    <a:cubicBezTo>
                      <a:pt x="810" y="751"/>
                      <a:pt x="596" y="715"/>
                      <a:pt x="393" y="632"/>
                    </a:cubicBezTo>
                    <a:lnTo>
                      <a:pt x="143" y="548"/>
                    </a:lnTo>
                    <a:lnTo>
                      <a:pt x="131" y="810"/>
                    </a:lnTo>
                    <a:cubicBezTo>
                      <a:pt x="119" y="905"/>
                      <a:pt x="0" y="3358"/>
                      <a:pt x="1060" y="4477"/>
                    </a:cubicBezTo>
                    <a:cubicBezTo>
                      <a:pt x="1384" y="4824"/>
                      <a:pt x="1832" y="5025"/>
                      <a:pt x="2305" y="5025"/>
                    </a:cubicBezTo>
                    <a:cubicBezTo>
                      <a:pt x="2319" y="5025"/>
                      <a:pt x="2332" y="5025"/>
                      <a:pt x="2346" y="5025"/>
                    </a:cubicBezTo>
                    <a:cubicBezTo>
                      <a:pt x="2359" y="5025"/>
                      <a:pt x="2372" y="5025"/>
                      <a:pt x="2386" y="5025"/>
                    </a:cubicBezTo>
                    <a:cubicBezTo>
                      <a:pt x="2848" y="5025"/>
                      <a:pt x="3295" y="4824"/>
                      <a:pt x="3608" y="4477"/>
                    </a:cubicBezTo>
                    <a:cubicBezTo>
                      <a:pt x="4667" y="3358"/>
                      <a:pt x="4536" y="905"/>
                      <a:pt x="4536" y="810"/>
                    </a:cubicBezTo>
                    <a:lnTo>
                      <a:pt x="4525" y="548"/>
                    </a:lnTo>
                    <a:lnTo>
                      <a:pt x="4275" y="632"/>
                    </a:lnTo>
                    <a:cubicBezTo>
                      <a:pt x="4072" y="715"/>
                      <a:pt x="3858" y="751"/>
                      <a:pt x="3632" y="763"/>
                    </a:cubicBezTo>
                    <a:cubicBezTo>
                      <a:pt x="3191" y="763"/>
                      <a:pt x="2762" y="560"/>
                      <a:pt x="2489" y="215"/>
                    </a:cubicBezTo>
                    <a:lnTo>
                      <a:pt x="23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7" name="Google Shape;1387;p32"/>
              <p:cNvSpPr/>
              <p:nvPr/>
            </p:nvSpPr>
            <p:spPr>
              <a:xfrm>
                <a:off x="4207247" y="3349272"/>
                <a:ext cx="163134" cy="164019"/>
              </a:xfrm>
              <a:custGeom>
                <a:rect b="b" l="l" r="r" t="t"/>
                <a:pathLst>
                  <a:path extrusionOk="0" h="4502" w="4478">
                    <a:moveTo>
                      <a:pt x="2239" y="1"/>
                    </a:moveTo>
                    <a:cubicBezTo>
                      <a:pt x="2239" y="1"/>
                      <a:pt x="1784" y="615"/>
                      <a:pt x="940" y="615"/>
                    </a:cubicBezTo>
                    <a:cubicBezTo>
                      <a:pt x="727" y="615"/>
                      <a:pt x="489" y="576"/>
                      <a:pt x="227" y="477"/>
                    </a:cubicBezTo>
                    <a:lnTo>
                      <a:pt x="227" y="477"/>
                    </a:lnTo>
                    <a:cubicBezTo>
                      <a:pt x="227" y="477"/>
                      <a:pt x="0" y="4501"/>
                      <a:pt x="2239" y="4501"/>
                    </a:cubicBezTo>
                    <a:cubicBezTo>
                      <a:pt x="4477" y="4501"/>
                      <a:pt x="4251" y="477"/>
                      <a:pt x="4251" y="477"/>
                    </a:cubicBezTo>
                    <a:lnTo>
                      <a:pt x="4251" y="477"/>
                    </a:lnTo>
                    <a:cubicBezTo>
                      <a:pt x="3989" y="576"/>
                      <a:pt x="3750" y="615"/>
                      <a:pt x="3537" y="615"/>
                    </a:cubicBezTo>
                    <a:cubicBezTo>
                      <a:pt x="2694" y="615"/>
                      <a:pt x="2239" y="1"/>
                      <a:pt x="22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8" name="Google Shape;1388;p32"/>
              <p:cNvSpPr/>
              <p:nvPr/>
            </p:nvSpPr>
            <p:spPr>
              <a:xfrm>
                <a:off x="4214169" y="3349272"/>
                <a:ext cx="74645" cy="79423"/>
              </a:xfrm>
              <a:custGeom>
                <a:rect b="b" l="l" r="r" t="t"/>
                <a:pathLst>
                  <a:path extrusionOk="0" h="2180" w="2049">
                    <a:moveTo>
                      <a:pt x="2049" y="1"/>
                    </a:moveTo>
                    <a:cubicBezTo>
                      <a:pt x="2049" y="1"/>
                      <a:pt x="1594" y="615"/>
                      <a:pt x="744" y="615"/>
                    </a:cubicBezTo>
                    <a:cubicBezTo>
                      <a:pt x="529" y="615"/>
                      <a:pt x="289" y="576"/>
                      <a:pt x="25" y="477"/>
                    </a:cubicBezTo>
                    <a:lnTo>
                      <a:pt x="25" y="477"/>
                    </a:lnTo>
                    <a:cubicBezTo>
                      <a:pt x="1" y="1049"/>
                      <a:pt x="37" y="1620"/>
                      <a:pt x="132" y="2180"/>
                    </a:cubicBezTo>
                    <a:lnTo>
                      <a:pt x="2049" y="2180"/>
                    </a:lnTo>
                    <a:lnTo>
                      <a:pt x="20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9" name="Google Shape;1389;p32"/>
              <p:cNvSpPr/>
              <p:nvPr/>
            </p:nvSpPr>
            <p:spPr>
              <a:xfrm>
                <a:off x="4288779" y="3428656"/>
                <a:ext cx="69436" cy="84633"/>
              </a:xfrm>
              <a:custGeom>
                <a:rect b="b" l="l" r="r" t="t"/>
                <a:pathLst>
                  <a:path extrusionOk="0" h="2323" w="1906">
                    <a:moveTo>
                      <a:pt x="1" y="1"/>
                    </a:moveTo>
                    <a:lnTo>
                      <a:pt x="1" y="2322"/>
                    </a:lnTo>
                    <a:cubicBezTo>
                      <a:pt x="1227" y="2322"/>
                      <a:pt x="1715" y="1096"/>
                      <a:pt x="19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90" name="Google Shape;1390;p32"/>
              <p:cNvSpPr/>
              <p:nvPr/>
            </p:nvSpPr>
            <p:spPr>
              <a:xfrm>
                <a:off x="3861953" y="3618645"/>
                <a:ext cx="138835" cy="149264"/>
              </a:xfrm>
              <a:custGeom>
                <a:rect b="b" l="l" r="r" t="t"/>
                <a:pathLst>
                  <a:path extrusionOk="0" h="4097" w="3811">
                    <a:moveTo>
                      <a:pt x="1906" y="1"/>
                    </a:moveTo>
                    <a:lnTo>
                      <a:pt x="1775" y="167"/>
                    </a:lnTo>
                    <a:cubicBezTo>
                      <a:pt x="1549" y="453"/>
                      <a:pt x="1204" y="620"/>
                      <a:pt x="846" y="620"/>
                    </a:cubicBezTo>
                    <a:cubicBezTo>
                      <a:pt x="668" y="620"/>
                      <a:pt x="489" y="584"/>
                      <a:pt x="322" y="513"/>
                    </a:cubicBezTo>
                    <a:lnTo>
                      <a:pt x="120" y="441"/>
                    </a:lnTo>
                    <a:lnTo>
                      <a:pt x="108" y="656"/>
                    </a:lnTo>
                    <a:cubicBezTo>
                      <a:pt x="108" y="739"/>
                      <a:pt x="1" y="2739"/>
                      <a:pt x="870" y="3644"/>
                    </a:cubicBezTo>
                    <a:cubicBezTo>
                      <a:pt x="1132" y="3942"/>
                      <a:pt x="1513" y="4096"/>
                      <a:pt x="1906" y="4096"/>
                    </a:cubicBezTo>
                    <a:cubicBezTo>
                      <a:pt x="2299" y="4096"/>
                      <a:pt x="2680" y="3942"/>
                      <a:pt x="2942" y="3644"/>
                    </a:cubicBezTo>
                    <a:cubicBezTo>
                      <a:pt x="3811" y="2739"/>
                      <a:pt x="3704" y="739"/>
                      <a:pt x="3704" y="656"/>
                    </a:cubicBezTo>
                    <a:lnTo>
                      <a:pt x="3692" y="441"/>
                    </a:lnTo>
                    <a:lnTo>
                      <a:pt x="3490" y="513"/>
                    </a:lnTo>
                    <a:cubicBezTo>
                      <a:pt x="3323" y="584"/>
                      <a:pt x="3144" y="620"/>
                      <a:pt x="2966" y="620"/>
                    </a:cubicBezTo>
                    <a:cubicBezTo>
                      <a:pt x="2608" y="620"/>
                      <a:pt x="2263" y="453"/>
                      <a:pt x="2037" y="167"/>
                    </a:cubicBezTo>
                    <a:lnTo>
                      <a:pt x="19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91" name="Google Shape;1391;p32"/>
              <p:cNvSpPr/>
              <p:nvPr/>
            </p:nvSpPr>
            <p:spPr>
              <a:xfrm>
                <a:off x="3865450" y="3628190"/>
                <a:ext cx="132314" cy="134072"/>
              </a:xfrm>
              <a:custGeom>
                <a:rect b="b" l="l" r="r" t="t"/>
                <a:pathLst>
                  <a:path extrusionOk="0" h="3680" w="3632">
                    <a:moveTo>
                      <a:pt x="1810" y="1"/>
                    </a:moveTo>
                    <a:cubicBezTo>
                      <a:pt x="1810" y="1"/>
                      <a:pt x="1442" y="514"/>
                      <a:pt x="749" y="514"/>
                    </a:cubicBezTo>
                    <a:cubicBezTo>
                      <a:pt x="579" y="514"/>
                      <a:pt x="388" y="483"/>
                      <a:pt x="179" y="405"/>
                    </a:cubicBezTo>
                    <a:lnTo>
                      <a:pt x="179" y="405"/>
                    </a:lnTo>
                    <a:cubicBezTo>
                      <a:pt x="179" y="406"/>
                      <a:pt x="0" y="3680"/>
                      <a:pt x="1810" y="3680"/>
                    </a:cubicBezTo>
                    <a:cubicBezTo>
                      <a:pt x="3632" y="3680"/>
                      <a:pt x="3453" y="406"/>
                      <a:pt x="3453" y="405"/>
                    </a:cubicBezTo>
                    <a:lnTo>
                      <a:pt x="3453" y="405"/>
                    </a:lnTo>
                    <a:cubicBezTo>
                      <a:pt x="3244" y="483"/>
                      <a:pt x="3053" y="514"/>
                      <a:pt x="2881" y="514"/>
                    </a:cubicBezTo>
                    <a:cubicBezTo>
                      <a:pt x="2186" y="514"/>
                      <a:pt x="1810" y="1"/>
                      <a:pt x="18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92" name="Google Shape;1392;p32"/>
              <p:cNvSpPr/>
              <p:nvPr/>
            </p:nvSpPr>
            <p:spPr>
              <a:xfrm>
                <a:off x="3871097" y="3628190"/>
                <a:ext cx="60729" cy="65105"/>
              </a:xfrm>
              <a:custGeom>
                <a:rect b="b" l="l" r="r" t="t"/>
                <a:pathLst>
                  <a:path extrusionOk="0" h="1787" w="1667">
                    <a:moveTo>
                      <a:pt x="1655" y="1"/>
                    </a:moveTo>
                    <a:cubicBezTo>
                      <a:pt x="1655" y="1"/>
                      <a:pt x="1279" y="514"/>
                      <a:pt x="590" y="514"/>
                    </a:cubicBezTo>
                    <a:cubicBezTo>
                      <a:pt x="420" y="514"/>
                      <a:pt x="231" y="483"/>
                      <a:pt x="24" y="405"/>
                    </a:cubicBezTo>
                    <a:lnTo>
                      <a:pt x="24" y="405"/>
                    </a:lnTo>
                    <a:cubicBezTo>
                      <a:pt x="0" y="858"/>
                      <a:pt x="36" y="1322"/>
                      <a:pt x="107" y="1787"/>
                    </a:cubicBezTo>
                    <a:lnTo>
                      <a:pt x="1667" y="1787"/>
                    </a:lnTo>
                    <a:lnTo>
                      <a:pt x="16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93" name="Google Shape;1393;p32"/>
              <p:cNvSpPr/>
              <p:nvPr/>
            </p:nvSpPr>
            <p:spPr>
              <a:xfrm>
                <a:off x="3931354" y="3693257"/>
                <a:ext cx="56430" cy="69003"/>
              </a:xfrm>
              <a:custGeom>
                <a:rect b="b" l="l" r="r" t="t"/>
                <a:pathLst>
                  <a:path extrusionOk="0" h="1894" w="1549">
                    <a:moveTo>
                      <a:pt x="1" y="1"/>
                    </a:moveTo>
                    <a:lnTo>
                      <a:pt x="1" y="1894"/>
                    </a:lnTo>
                    <a:cubicBezTo>
                      <a:pt x="1001" y="1894"/>
                      <a:pt x="1406" y="894"/>
                      <a:pt x="15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grpSp>
        <p:nvGrpSpPr>
          <p:cNvPr id="1394" name="Google Shape;1394;p32"/>
          <p:cNvGrpSpPr/>
          <p:nvPr/>
        </p:nvGrpSpPr>
        <p:grpSpPr>
          <a:xfrm>
            <a:off x="6809211" y="3244788"/>
            <a:ext cx="2081701" cy="756900"/>
            <a:chOff x="3483986" y="3957113"/>
            <a:chExt cx="2081701" cy="756900"/>
          </a:xfrm>
        </p:grpSpPr>
        <p:sp>
          <p:nvSpPr>
            <p:cNvPr id="1395" name="Google Shape;1395;p32"/>
            <p:cNvSpPr/>
            <p:nvPr/>
          </p:nvSpPr>
          <p:spPr>
            <a:xfrm>
              <a:off x="3812488" y="3957113"/>
              <a:ext cx="1753200" cy="7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396" name="Google Shape;1396;p32"/>
            <p:cNvGrpSpPr/>
            <p:nvPr/>
          </p:nvGrpSpPr>
          <p:grpSpPr>
            <a:xfrm>
              <a:off x="3483986" y="4103372"/>
              <a:ext cx="622460" cy="502768"/>
              <a:chOff x="3772186" y="4298997"/>
              <a:chExt cx="622460" cy="502768"/>
            </a:xfrm>
          </p:grpSpPr>
          <p:sp>
            <p:nvSpPr>
              <p:cNvPr id="1397" name="Google Shape;1397;p32"/>
              <p:cNvSpPr/>
              <p:nvPr/>
            </p:nvSpPr>
            <p:spPr>
              <a:xfrm>
                <a:off x="3860240" y="4298997"/>
                <a:ext cx="502734" cy="502768"/>
              </a:xfrm>
              <a:custGeom>
                <a:rect b="b" l="l" r="r" t="t"/>
                <a:pathLst>
                  <a:path extrusionOk="0" h="13800" w="13800">
                    <a:moveTo>
                      <a:pt x="6894" y="0"/>
                    </a:moveTo>
                    <a:cubicBezTo>
                      <a:pt x="3084" y="0"/>
                      <a:pt x="0" y="3084"/>
                      <a:pt x="0" y="6894"/>
                    </a:cubicBezTo>
                    <a:cubicBezTo>
                      <a:pt x="0" y="10704"/>
                      <a:pt x="3084" y="13800"/>
                      <a:pt x="6894" y="13800"/>
                    </a:cubicBezTo>
                    <a:cubicBezTo>
                      <a:pt x="10704" y="13800"/>
                      <a:pt x="13800" y="10704"/>
                      <a:pt x="13800" y="6894"/>
                    </a:cubicBezTo>
                    <a:cubicBezTo>
                      <a:pt x="13800" y="3084"/>
                      <a:pt x="10704" y="0"/>
                      <a:pt x="68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98" name="Google Shape;1398;p32"/>
              <p:cNvSpPr/>
              <p:nvPr/>
            </p:nvSpPr>
            <p:spPr>
              <a:xfrm>
                <a:off x="3772186" y="4397872"/>
                <a:ext cx="571259" cy="343595"/>
              </a:xfrm>
              <a:custGeom>
                <a:rect b="b" l="l" r="r" t="t"/>
                <a:pathLst>
                  <a:path extrusionOk="0" h="9431" w="15681">
                    <a:moveTo>
                      <a:pt x="2120" y="1"/>
                    </a:moveTo>
                    <a:cubicBezTo>
                      <a:pt x="1870" y="1"/>
                      <a:pt x="1679" y="203"/>
                      <a:pt x="1679" y="441"/>
                    </a:cubicBezTo>
                    <a:lnTo>
                      <a:pt x="1679" y="8490"/>
                    </a:lnTo>
                    <a:lnTo>
                      <a:pt x="0" y="8490"/>
                    </a:lnTo>
                    <a:lnTo>
                      <a:pt x="0" y="8645"/>
                    </a:lnTo>
                    <a:cubicBezTo>
                      <a:pt x="0" y="9073"/>
                      <a:pt x="358" y="9431"/>
                      <a:pt x="786" y="9431"/>
                    </a:cubicBezTo>
                    <a:lnTo>
                      <a:pt x="14883" y="9431"/>
                    </a:lnTo>
                    <a:cubicBezTo>
                      <a:pt x="15324" y="9431"/>
                      <a:pt x="15681" y="9073"/>
                      <a:pt x="15681" y="8645"/>
                    </a:cubicBezTo>
                    <a:lnTo>
                      <a:pt x="15681" y="8490"/>
                    </a:lnTo>
                    <a:lnTo>
                      <a:pt x="14002" y="8490"/>
                    </a:lnTo>
                    <a:lnTo>
                      <a:pt x="14002" y="441"/>
                    </a:lnTo>
                    <a:cubicBezTo>
                      <a:pt x="14002" y="203"/>
                      <a:pt x="13800" y="1"/>
                      <a:pt x="13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99" name="Google Shape;1399;p32"/>
              <p:cNvSpPr/>
              <p:nvPr/>
            </p:nvSpPr>
            <p:spPr>
              <a:xfrm>
                <a:off x="3855031" y="4416525"/>
                <a:ext cx="405575" cy="290695"/>
              </a:xfrm>
              <a:custGeom>
                <a:rect b="b" l="l" r="r" t="t"/>
                <a:pathLst>
                  <a:path extrusionOk="0" h="7979" w="11133">
                    <a:moveTo>
                      <a:pt x="179" y="1"/>
                    </a:moveTo>
                    <a:cubicBezTo>
                      <a:pt x="72" y="1"/>
                      <a:pt x="0" y="84"/>
                      <a:pt x="0" y="180"/>
                    </a:cubicBezTo>
                    <a:lnTo>
                      <a:pt x="0" y="7978"/>
                    </a:lnTo>
                    <a:lnTo>
                      <a:pt x="11133" y="7978"/>
                    </a:lnTo>
                    <a:lnTo>
                      <a:pt x="11133" y="180"/>
                    </a:lnTo>
                    <a:cubicBezTo>
                      <a:pt x="11133" y="84"/>
                      <a:pt x="11049" y="1"/>
                      <a:pt x="109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00" name="Google Shape;1400;p32"/>
              <p:cNvSpPr/>
              <p:nvPr/>
            </p:nvSpPr>
            <p:spPr>
              <a:xfrm>
                <a:off x="3869785" y="4432591"/>
                <a:ext cx="375666" cy="29110"/>
              </a:xfrm>
              <a:custGeom>
                <a:rect b="b" l="l" r="r" t="t"/>
                <a:pathLst>
                  <a:path extrusionOk="0" h="799" w="10312">
                    <a:moveTo>
                      <a:pt x="346" y="0"/>
                    </a:moveTo>
                    <a:cubicBezTo>
                      <a:pt x="155" y="0"/>
                      <a:pt x="0" y="155"/>
                      <a:pt x="0" y="346"/>
                    </a:cubicBezTo>
                    <a:lnTo>
                      <a:pt x="0" y="798"/>
                    </a:lnTo>
                    <a:lnTo>
                      <a:pt x="10311" y="798"/>
                    </a:lnTo>
                    <a:lnTo>
                      <a:pt x="10311" y="346"/>
                    </a:lnTo>
                    <a:cubicBezTo>
                      <a:pt x="10299" y="155"/>
                      <a:pt x="10156" y="0"/>
                      <a:pt x="99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01" name="Google Shape;1401;p32"/>
              <p:cNvSpPr/>
              <p:nvPr/>
            </p:nvSpPr>
            <p:spPr>
              <a:xfrm>
                <a:off x="3881480" y="4484651"/>
                <a:ext cx="78106" cy="145766"/>
              </a:xfrm>
              <a:custGeom>
                <a:rect b="b" l="l" r="r" t="t"/>
                <a:pathLst>
                  <a:path extrusionOk="0" h="4001" w="2144">
                    <a:moveTo>
                      <a:pt x="1" y="0"/>
                    </a:moveTo>
                    <a:lnTo>
                      <a:pt x="1" y="4001"/>
                    </a:lnTo>
                    <a:lnTo>
                      <a:pt x="2144" y="4001"/>
                    </a:lnTo>
                    <a:lnTo>
                      <a:pt x="2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02" name="Google Shape;1402;p32"/>
              <p:cNvSpPr/>
              <p:nvPr/>
            </p:nvSpPr>
            <p:spPr>
              <a:xfrm>
                <a:off x="3881480" y="4650341"/>
                <a:ext cx="78106" cy="43828"/>
              </a:xfrm>
              <a:custGeom>
                <a:rect b="b" l="l" r="r" t="t"/>
                <a:pathLst>
                  <a:path extrusionOk="0" h="1203" w="2144">
                    <a:moveTo>
                      <a:pt x="1" y="0"/>
                    </a:moveTo>
                    <a:lnTo>
                      <a:pt x="1" y="1203"/>
                    </a:lnTo>
                    <a:lnTo>
                      <a:pt x="2144" y="1203"/>
                    </a:lnTo>
                    <a:lnTo>
                      <a:pt x="2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03" name="Google Shape;1403;p32"/>
              <p:cNvSpPr/>
              <p:nvPr/>
            </p:nvSpPr>
            <p:spPr>
              <a:xfrm>
                <a:off x="3987312" y="4484651"/>
                <a:ext cx="161822" cy="12168"/>
              </a:xfrm>
              <a:custGeom>
                <a:rect b="b" l="l" r="r" t="t"/>
                <a:pathLst>
                  <a:path extrusionOk="0" h="334" w="4442">
                    <a:moveTo>
                      <a:pt x="1" y="0"/>
                    </a:moveTo>
                    <a:lnTo>
                      <a:pt x="1" y="334"/>
                    </a:lnTo>
                    <a:lnTo>
                      <a:pt x="4442" y="334"/>
                    </a:lnTo>
                    <a:lnTo>
                      <a:pt x="44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04" name="Google Shape;1404;p32"/>
              <p:cNvSpPr/>
              <p:nvPr/>
            </p:nvSpPr>
            <p:spPr>
              <a:xfrm>
                <a:off x="3987312" y="4514561"/>
                <a:ext cx="243826" cy="12205"/>
              </a:xfrm>
              <a:custGeom>
                <a:rect b="b" l="l" r="r" t="t"/>
                <a:pathLst>
                  <a:path extrusionOk="0" h="335" w="6693">
                    <a:moveTo>
                      <a:pt x="1" y="1"/>
                    </a:moveTo>
                    <a:lnTo>
                      <a:pt x="1" y="334"/>
                    </a:lnTo>
                    <a:lnTo>
                      <a:pt x="6692" y="334"/>
                    </a:lnTo>
                    <a:lnTo>
                      <a:pt x="66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05" name="Google Shape;1405;p32"/>
              <p:cNvSpPr/>
              <p:nvPr/>
            </p:nvSpPr>
            <p:spPr>
              <a:xfrm>
                <a:off x="3987312" y="4537987"/>
                <a:ext cx="243826" cy="12606"/>
              </a:xfrm>
              <a:custGeom>
                <a:rect b="b" l="l" r="r" t="t"/>
                <a:pathLst>
                  <a:path extrusionOk="0" h="346" w="6693">
                    <a:moveTo>
                      <a:pt x="1" y="1"/>
                    </a:moveTo>
                    <a:lnTo>
                      <a:pt x="1" y="346"/>
                    </a:lnTo>
                    <a:lnTo>
                      <a:pt x="6692" y="346"/>
                    </a:lnTo>
                    <a:lnTo>
                      <a:pt x="66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06" name="Google Shape;1406;p32"/>
              <p:cNvSpPr/>
              <p:nvPr/>
            </p:nvSpPr>
            <p:spPr>
              <a:xfrm>
                <a:off x="3987312" y="4561849"/>
                <a:ext cx="243826" cy="12168"/>
              </a:xfrm>
              <a:custGeom>
                <a:rect b="b" l="l" r="r" t="t"/>
                <a:pathLst>
                  <a:path extrusionOk="0" h="334" w="6693">
                    <a:moveTo>
                      <a:pt x="1" y="0"/>
                    </a:moveTo>
                    <a:lnTo>
                      <a:pt x="1" y="334"/>
                    </a:lnTo>
                    <a:lnTo>
                      <a:pt x="6692" y="334"/>
                    </a:lnTo>
                    <a:lnTo>
                      <a:pt x="66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07" name="Google Shape;1407;p32"/>
              <p:cNvSpPr/>
              <p:nvPr/>
            </p:nvSpPr>
            <p:spPr>
              <a:xfrm>
                <a:off x="3987312" y="4585712"/>
                <a:ext cx="243826" cy="12168"/>
              </a:xfrm>
              <a:custGeom>
                <a:rect b="b" l="l" r="r" t="t"/>
                <a:pathLst>
                  <a:path extrusionOk="0" h="334" w="6693">
                    <a:moveTo>
                      <a:pt x="1" y="0"/>
                    </a:moveTo>
                    <a:lnTo>
                      <a:pt x="1" y="334"/>
                    </a:lnTo>
                    <a:lnTo>
                      <a:pt x="6692" y="334"/>
                    </a:lnTo>
                    <a:lnTo>
                      <a:pt x="66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08" name="Google Shape;1408;p32"/>
              <p:cNvSpPr/>
              <p:nvPr/>
            </p:nvSpPr>
            <p:spPr>
              <a:xfrm>
                <a:off x="3987312" y="4609574"/>
                <a:ext cx="101968" cy="12168"/>
              </a:xfrm>
              <a:custGeom>
                <a:rect b="b" l="l" r="r" t="t"/>
                <a:pathLst>
                  <a:path extrusionOk="0" h="334" w="2799">
                    <a:moveTo>
                      <a:pt x="1" y="0"/>
                    </a:moveTo>
                    <a:lnTo>
                      <a:pt x="1" y="334"/>
                    </a:lnTo>
                    <a:lnTo>
                      <a:pt x="2799" y="334"/>
                    </a:lnTo>
                    <a:lnTo>
                      <a:pt x="27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09" name="Google Shape;1409;p32"/>
              <p:cNvSpPr/>
              <p:nvPr/>
            </p:nvSpPr>
            <p:spPr>
              <a:xfrm>
                <a:off x="3987312" y="4644257"/>
                <a:ext cx="243826" cy="12205"/>
              </a:xfrm>
              <a:custGeom>
                <a:rect b="b" l="l" r="r" t="t"/>
                <a:pathLst>
                  <a:path extrusionOk="0" h="335" w="6693">
                    <a:moveTo>
                      <a:pt x="1" y="1"/>
                    </a:moveTo>
                    <a:lnTo>
                      <a:pt x="1" y="334"/>
                    </a:lnTo>
                    <a:lnTo>
                      <a:pt x="6692" y="334"/>
                    </a:lnTo>
                    <a:lnTo>
                      <a:pt x="66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10" name="Google Shape;1410;p32"/>
              <p:cNvSpPr/>
              <p:nvPr/>
            </p:nvSpPr>
            <p:spPr>
              <a:xfrm>
                <a:off x="3987312" y="4665933"/>
                <a:ext cx="243826" cy="12205"/>
              </a:xfrm>
              <a:custGeom>
                <a:rect b="b" l="l" r="r" t="t"/>
                <a:pathLst>
                  <a:path extrusionOk="0" h="335" w="6693">
                    <a:moveTo>
                      <a:pt x="1" y="1"/>
                    </a:moveTo>
                    <a:lnTo>
                      <a:pt x="1" y="334"/>
                    </a:lnTo>
                    <a:lnTo>
                      <a:pt x="6692" y="334"/>
                    </a:lnTo>
                    <a:lnTo>
                      <a:pt x="66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11" name="Google Shape;1411;p32"/>
              <p:cNvSpPr/>
              <p:nvPr/>
            </p:nvSpPr>
            <p:spPr>
              <a:xfrm>
                <a:off x="4093582" y="4304207"/>
                <a:ext cx="260730" cy="223768"/>
              </a:xfrm>
              <a:custGeom>
                <a:rect b="b" l="l" r="r" t="t"/>
                <a:pathLst>
                  <a:path extrusionOk="0" h="6142" w="7157">
                    <a:moveTo>
                      <a:pt x="3275" y="334"/>
                    </a:moveTo>
                    <a:lnTo>
                      <a:pt x="3275" y="334"/>
                    </a:lnTo>
                    <a:cubicBezTo>
                      <a:pt x="2918" y="643"/>
                      <a:pt x="2668" y="1048"/>
                      <a:pt x="2513" y="1488"/>
                    </a:cubicBezTo>
                    <a:lnTo>
                      <a:pt x="1715" y="1488"/>
                    </a:lnTo>
                    <a:cubicBezTo>
                      <a:pt x="2085" y="941"/>
                      <a:pt x="2632" y="524"/>
                      <a:pt x="3275" y="334"/>
                    </a:cubicBezTo>
                    <a:close/>
                    <a:moveTo>
                      <a:pt x="4001" y="215"/>
                    </a:moveTo>
                    <a:lnTo>
                      <a:pt x="4001" y="1488"/>
                    </a:lnTo>
                    <a:lnTo>
                      <a:pt x="2727" y="1488"/>
                    </a:lnTo>
                    <a:cubicBezTo>
                      <a:pt x="3001" y="762"/>
                      <a:pt x="3466" y="274"/>
                      <a:pt x="3990" y="215"/>
                    </a:cubicBezTo>
                    <a:close/>
                    <a:moveTo>
                      <a:pt x="4204" y="215"/>
                    </a:moveTo>
                    <a:cubicBezTo>
                      <a:pt x="4728" y="274"/>
                      <a:pt x="5192" y="762"/>
                      <a:pt x="5466" y="1488"/>
                    </a:cubicBezTo>
                    <a:lnTo>
                      <a:pt x="4204" y="1488"/>
                    </a:lnTo>
                    <a:lnTo>
                      <a:pt x="4204" y="215"/>
                    </a:lnTo>
                    <a:close/>
                    <a:moveTo>
                      <a:pt x="4930" y="334"/>
                    </a:moveTo>
                    <a:lnTo>
                      <a:pt x="4930" y="334"/>
                    </a:lnTo>
                    <a:cubicBezTo>
                      <a:pt x="5561" y="524"/>
                      <a:pt x="6109" y="941"/>
                      <a:pt x="6478" y="1488"/>
                    </a:cubicBezTo>
                    <a:lnTo>
                      <a:pt x="5680" y="1488"/>
                    </a:lnTo>
                    <a:cubicBezTo>
                      <a:pt x="5537" y="1048"/>
                      <a:pt x="5275" y="643"/>
                      <a:pt x="4930" y="334"/>
                    </a:cubicBezTo>
                    <a:close/>
                    <a:moveTo>
                      <a:pt x="2454" y="1691"/>
                    </a:moveTo>
                    <a:cubicBezTo>
                      <a:pt x="2323" y="2108"/>
                      <a:pt x="2263" y="2536"/>
                      <a:pt x="2251" y="2965"/>
                    </a:cubicBezTo>
                    <a:lnTo>
                      <a:pt x="1239" y="2965"/>
                    </a:lnTo>
                    <a:cubicBezTo>
                      <a:pt x="1263" y="2524"/>
                      <a:pt x="1382" y="2084"/>
                      <a:pt x="1596" y="1691"/>
                    </a:cubicBezTo>
                    <a:close/>
                    <a:moveTo>
                      <a:pt x="4001" y="1691"/>
                    </a:moveTo>
                    <a:lnTo>
                      <a:pt x="4001" y="2965"/>
                    </a:lnTo>
                    <a:lnTo>
                      <a:pt x="2454" y="2965"/>
                    </a:lnTo>
                    <a:cubicBezTo>
                      <a:pt x="2466" y="2536"/>
                      <a:pt x="2525" y="2108"/>
                      <a:pt x="2656" y="1691"/>
                    </a:cubicBezTo>
                    <a:close/>
                    <a:moveTo>
                      <a:pt x="5537" y="1691"/>
                    </a:moveTo>
                    <a:cubicBezTo>
                      <a:pt x="5668" y="2108"/>
                      <a:pt x="5728" y="2536"/>
                      <a:pt x="5740" y="2965"/>
                    </a:cubicBezTo>
                    <a:lnTo>
                      <a:pt x="4204" y="2965"/>
                    </a:lnTo>
                    <a:lnTo>
                      <a:pt x="4204" y="1691"/>
                    </a:lnTo>
                    <a:close/>
                    <a:moveTo>
                      <a:pt x="6609" y="1691"/>
                    </a:moveTo>
                    <a:cubicBezTo>
                      <a:pt x="6823" y="2084"/>
                      <a:pt x="6942" y="2524"/>
                      <a:pt x="6954" y="2965"/>
                    </a:cubicBezTo>
                    <a:lnTo>
                      <a:pt x="5954" y="2965"/>
                    </a:lnTo>
                    <a:cubicBezTo>
                      <a:pt x="5942" y="2536"/>
                      <a:pt x="5871" y="2108"/>
                      <a:pt x="5752" y="1691"/>
                    </a:cubicBezTo>
                    <a:close/>
                    <a:moveTo>
                      <a:pt x="2251" y="3167"/>
                    </a:moveTo>
                    <a:cubicBezTo>
                      <a:pt x="2263" y="3608"/>
                      <a:pt x="2323" y="4025"/>
                      <a:pt x="2442" y="4441"/>
                    </a:cubicBezTo>
                    <a:lnTo>
                      <a:pt x="1584" y="4441"/>
                    </a:lnTo>
                    <a:cubicBezTo>
                      <a:pt x="1370" y="4048"/>
                      <a:pt x="1251" y="3620"/>
                      <a:pt x="1239" y="3167"/>
                    </a:cubicBezTo>
                    <a:close/>
                    <a:moveTo>
                      <a:pt x="4001" y="3167"/>
                    </a:moveTo>
                    <a:lnTo>
                      <a:pt x="4001" y="4441"/>
                    </a:lnTo>
                    <a:lnTo>
                      <a:pt x="2656" y="4441"/>
                    </a:lnTo>
                    <a:cubicBezTo>
                      <a:pt x="2525" y="4036"/>
                      <a:pt x="2466" y="3608"/>
                      <a:pt x="2454" y="3167"/>
                    </a:cubicBezTo>
                    <a:close/>
                    <a:moveTo>
                      <a:pt x="5740" y="3167"/>
                    </a:moveTo>
                    <a:cubicBezTo>
                      <a:pt x="5728" y="3608"/>
                      <a:pt x="5668" y="4036"/>
                      <a:pt x="5537" y="4441"/>
                    </a:cubicBezTo>
                    <a:lnTo>
                      <a:pt x="4204" y="4441"/>
                    </a:lnTo>
                    <a:lnTo>
                      <a:pt x="4204" y="3167"/>
                    </a:lnTo>
                    <a:close/>
                    <a:moveTo>
                      <a:pt x="6954" y="3167"/>
                    </a:moveTo>
                    <a:cubicBezTo>
                      <a:pt x="6942" y="3620"/>
                      <a:pt x="6823" y="4048"/>
                      <a:pt x="6609" y="4441"/>
                    </a:cubicBezTo>
                    <a:lnTo>
                      <a:pt x="5752" y="4441"/>
                    </a:lnTo>
                    <a:cubicBezTo>
                      <a:pt x="5871" y="4025"/>
                      <a:pt x="5942" y="3608"/>
                      <a:pt x="5954" y="3167"/>
                    </a:cubicBezTo>
                    <a:close/>
                    <a:moveTo>
                      <a:pt x="2513" y="4656"/>
                    </a:moveTo>
                    <a:cubicBezTo>
                      <a:pt x="2668" y="5096"/>
                      <a:pt x="2918" y="5489"/>
                      <a:pt x="3263" y="5810"/>
                    </a:cubicBezTo>
                    <a:cubicBezTo>
                      <a:pt x="2637" y="5609"/>
                      <a:pt x="2092" y="5209"/>
                      <a:pt x="1723" y="4656"/>
                    </a:cubicBezTo>
                    <a:close/>
                    <a:moveTo>
                      <a:pt x="6478" y="4656"/>
                    </a:moveTo>
                    <a:cubicBezTo>
                      <a:pt x="6109" y="5203"/>
                      <a:pt x="5561" y="5608"/>
                      <a:pt x="4930" y="5810"/>
                    </a:cubicBezTo>
                    <a:cubicBezTo>
                      <a:pt x="5275" y="5489"/>
                      <a:pt x="5537" y="5096"/>
                      <a:pt x="5680" y="4656"/>
                    </a:cubicBezTo>
                    <a:close/>
                    <a:moveTo>
                      <a:pt x="4001" y="4644"/>
                    </a:moveTo>
                    <a:lnTo>
                      <a:pt x="4001" y="5918"/>
                    </a:lnTo>
                    <a:cubicBezTo>
                      <a:pt x="3466" y="5858"/>
                      <a:pt x="3001" y="5370"/>
                      <a:pt x="2727" y="4644"/>
                    </a:cubicBezTo>
                    <a:close/>
                    <a:moveTo>
                      <a:pt x="5466" y="4644"/>
                    </a:moveTo>
                    <a:cubicBezTo>
                      <a:pt x="5192" y="5382"/>
                      <a:pt x="4728" y="5858"/>
                      <a:pt x="4204" y="5918"/>
                    </a:cubicBezTo>
                    <a:lnTo>
                      <a:pt x="4204" y="4644"/>
                    </a:lnTo>
                    <a:close/>
                    <a:moveTo>
                      <a:pt x="4097" y="0"/>
                    </a:moveTo>
                    <a:cubicBezTo>
                      <a:pt x="1370" y="0"/>
                      <a:pt x="1" y="3310"/>
                      <a:pt x="1930" y="5239"/>
                    </a:cubicBezTo>
                    <a:cubicBezTo>
                      <a:pt x="2553" y="5862"/>
                      <a:pt x="3319" y="6141"/>
                      <a:pt x="4071" y="6141"/>
                    </a:cubicBezTo>
                    <a:cubicBezTo>
                      <a:pt x="5646" y="6141"/>
                      <a:pt x="7157" y="4917"/>
                      <a:pt x="7157" y="3072"/>
                    </a:cubicBezTo>
                    <a:cubicBezTo>
                      <a:pt x="7157" y="1381"/>
                      <a:pt x="5787" y="12"/>
                      <a:pt x="4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12" name="Google Shape;1412;p32"/>
              <p:cNvSpPr/>
              <p:nvPr/>
            </p:nvSpPr>
            <p:spPr>
              <a:xfrm>
                <a:off x="4234133" y="4438238"/>
                <a:ext cx="111512" cy="95162"/>
              </a:xfrm>
              <a:custGeom>
                <a:rect b="b" l="l" r="r" t="t"/>
                <a:pathLst>
                  <a:path extrusionOk="0" h="2612" w="3061">
                    <a:moveTo>
                      <a:pt x="1751" y="0"/>
                    </a:moveTo>
                    <a:cubicBezTo>
                      <a:pt x="584" y="0"/>
                      <a:pt x="1" y="1405"/>
                      <a:pt x="822" y="2227"/>
                    </a:cubicBezTo>
                    <a:cubicBezTo>
                      <a:pt x="1088" y="2492"/>
                      <a:pt x="1416" y="2611"/>
                      <a:pt x="1738" y="2611"/>
                    </a:cubicBezTo>
                    <a:cubicBezTo>
                      <a:pt x="2412" y="2611"/>
                      <a:pt x="3060" y="2091"/>
                      <a:pt x="3060" y="1310"/>
                    </a:cubicBezTo>
                    <a:cubicBezTo>
                      <a:pt x="3060" y="584"/>
                      <a:pt x="2477" y="0"/>
                      <a:pt x="17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13" name="Google Shape;1413;p32"/>
              <p:cNvSpPr/>
              <p:nvPr/>
            </p:nvSpPr>
            <p:spPr>
              <a:xfrm>
                <a:off x="4227211" y="4421261"/>
                <a:ext cx="141421" cy="128570"/>
              </a:xfrm>
              <a:custGeom>
                <a:rect b="b" l="l" r="r" t="t"/>
                <a:pathLst>
                  <a:path extrusionOk="0" h="3529" w="3882">
                    <a:moveTo>
                      <a:pt x="1933" y="455"/>
                    </a:moveTo>
                    <a:cubicBezTo>
                      <a:pt x="2605" y="455"/>
                      <a:pt x="3250" y="977"/>
                      <a:pt x="3250" y="1764"/>
                    </a:cubicBezTo>
                    <a:cubicBezTo>
                      <a:pt x="3250" y="2490"/>
                      <a:pt x="2667" y="3074"/>
                      <a:pt x="1941" y="3074"/>
                    </a:cubicBezTo>
                    <a:cubicBezTo>
                      <a:pt x="774" y="3074"/>
                      <a:pt x="191" y="1669"/>
                      <a:pt x="1012" y="847"/>
                    </a:cubicBezTo>
                    <a:cubicBezTo>
                      <a:pt x="1279" y="576"/>
                      <a:pt x="1609" y="455"/>
                      <a:pt x="1933" y="455"/>
                    </a:cubicBezTo>
                    <a:close/>
                    <a:moveTo>
                      <a:pt x="1933" y="0"/>
                    </a:moveTo>
                    <a:cubicBezTo>
                      <a:pt x="1481" y="0"/>
                      <a:pt x="1031" y="173"/>
                      <a:pt x="691" y="514"/>
                    </a:cubicBezTo>
                    <a:cubicBezTo>
                      <a:pt x="12" y="1193"/>
                      <a:pt x="0" y="2276"/>
                      <a:pt x="643" y="2967"/>
                    </a:cubicBezTo>
                    <a:cubicBezTo>
                      <a:pt x="991" y="3340"/>
                      <a:pt x="1460" y="3528"/>
                      <a:pt x="1930" y="3528"/>
                    </a:cubicBezTo>
                    <a:cubicBezTo>
                      <a:pt x="2345" y="3528"/>
                      <a:pt x="2761" y="3381"/>
                      <a:pt x="3096" y="3086"/>
                    </a:cubicBezTo>
                    <a:lnTo>
                      <a:pt x="3465" y="3467"/>
                    </a:lnTo>
                    <a:cubicBezTo>
                      <a:pt x="3489" y="3491"/>
                      <a:pt x="3516" y="3501"/>
                      <a:pt x="3543" y="3501"/>
                    </a:cubicBezTo>
                    <a:cubicBezTo>
                      <a:pt x="3633" y="3501"/>
                      <a:pt x="3714" y="3383"/>
                      <a:pt x="3631" y="3300"/>
                    </a:cubicBezTo>
                    <a:lnTo>
                      <a:pt x="3262" y="2931"/>
                    </a:lnTo>
                    <a:cubicBezTo>
                      <a:pt x="3881" y="2216"/>
                      <a:pt x="3834" y="1121"/>
                      <a:pt x="3143" y="478"/>
                    </a:cubicBezTo>
                    <a:cubicBezTo>
                      <a:pt x="2800" y="158"/>
                      <a:pt x="2366" y="0"/>
                      <a:pt x="19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14" name="Google Shape;1414;p32"/>
              <p:cNvSpPr/>
              <p:nvPr/>
            </p:nvSpPr>
            <p:spPr>
              <a:xfrm>
                <a:off x="4344228" y="4535509"/>
                <a:ext cx="50419" cy="44156"/>
              </a:xfrm>
              <a:custGeom>
                <a:rect b="b" l="l" r="r" t="t"/>
                <a:pathLst>
                  <a:path extrusionOk="0" h="1212" w="1384">
                    <a:moveTo>
                      <a:pt x="336" y="0"/>
                    </a:moveTo>
                    <a:cubicBezTo>
                      <a:pt x="157" y="0"/>
                      <a:pt x="0" y="239"/>
                      <a:pt x="181" y="402"/>
                    </a:cubicBezTo>
                    <a:lnTo>
                      <a:pt x="908" y="1140"/>
                    </a:lnTo>
                    <a:cubicBezTo>
                      <a:pt x="955" y="1188"/>
                      <a:pt x="1015" y="1212"/>
                      <a:pt x="1074" y="1212"/>
                    </a:cubicBezTo>
                    <a:cubicBezTo>
                      <a:pt x="1277" y="1200"/>
                      <a:pt x="1384" y="962"/>
                      <a:pt x="1241" y="819"/>
                    </a:cubicBezTo>
                    <a:lnTo>
                      <a:pt x="503" y="81"/>
                    </a:lnTo>
                    <a:cubicBezTo>
                      <a:pt x="452" y="24"/>
                      <a:pt x="393"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grpSp>
        <p:nvGrpSpPr>
          <p:cNvPr id="1415" name="Google Shape;1415;p32"/>
          <p:cNvGrpSpPr/>
          <p:nvPr/>
        </p:nvGrpSpPr>
        <p:grpSpPr>
          <a:xfrm>
            <a:off x="6784900" y="1472975"/>
            <a:ext cx="2051512" cy="756900"/>
            <a:chOff x="6507375" y="3957113"/>
            <a:chExt cx="2051512" cy="756900"/>
          </a:xfrm>
        </p:grpSpPr>
        <p:sp>
          <p:nvSpPr>
            <p:cNvPr id="1416" name="Google Shape;1416;p32"/>
            <p:cNvSpPr/>
            <p:nvPr/>
          </p:nvSpPr>
          <p:spPr>
            <a:xfrm>
              <a:off x="6805688" y="3957113"/>
              <a:ext cx="1753200" cy="7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417" name="Google Shape;1417;p32"/>
            <p:cNvGrpSpPr/>
            <p:nvPr/>
          </p:nvGrpSpPr>
          <p:grpSpPr>
            <a:xfrm>
              <a:off x="6507375" y="4047414"/>
              <a:ext cx="580849" cy="558727"/>
              <a:chOff x="6629100" y="4243039"/>
              <a:chExt cx="580849" cy="558727"/>
            </a:xfrm>
          </p:grpSpPr>
          <p:sp>
            <p:nvSpPr>
              <p:cNvPr id="1418" name="Google Shape;1418;p32"/>
              <p:cNvSpPr/>
              <p:nvPr/>
            </p:nvSpPr>
            <p:spPr>
              <a:xfrm>
                <a:off x="6674675" y="4298997"/>
                <a:ext cx="503171" cy="502768"/>
              </a:xfrm>
              <a:custGeom>
                <a:rect b="b" l="l" r="r" t="t"/>
                <a:pathLst>
                  <a:path extrusionOk="0" h="13800" w="13812">
                    <a:moveTo>
                      <a:pt x="6906" y="0"/>
                    </a:moveTo>
                    <a:cubicBezTo>
                      <a:pt x="3096" y="0"/>
                      <a:pt x="0" y="3084"/>
                      <a:pt x="0" y="6894"/>
                    </a:cubicBezTo>
                    <a:cubicBezTo>
                      <a:pt x="0" y="10704"/>
                      <a:pt x="3096" y="13800"/>
                      <a:pt x="6906" y="13800"/>
                    </a:cubicBezTo>
                    <a:cubicBezTo>
                      <a:pt x="10716" y="13800"/>
                      <a:pt x="13811" y="10704"/>
                      <a:pt x="13811" y="6894"/>
                    </a:cubicBezTo>
                    <a:cubicBezTo>
                      <a:pt x="13811" y="3084"/>
                      <a:pt x="10716" y="0"/>
                      <a:pt x="69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19" name="Google Shape;1419;p32"/>
              <p:cNvSpPr/>
              <p:nvPr/>
            </p:nvSpPr>
            <p:spPr>
              <a:xfrm>
                <a:off x="6933628" y="4606951"/>
                <a:ext cx="276322" cy="157935"/>
              </a:xfrm>
              <a:custGeom>
                <a:rect b="b" l="l" r="r" t="t"/>
                <a:pathLst>
                  <a:path extrusionOk="0" h="4335" w="7585">
                    <a:moveTo>
                      <a:pt x="0" y="1"/>
                    </a:moveTo>
                    <a:lnTo>
                      <a:pt x="0" y="4335"/>
                    </a:lnTo>
                    <a:lnTo>
                      <a:pt x="7584" y="4335"/>
                    </a:lnTo>
                    <a:lnTo>
                      <a:pt x="75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0" name="Google Shape;1420;p32"/>
              <p:cNvSpPr/>
              <p:nvPr/>
            </p:nvSpPr>
            <p:spPr>
              <a:xfrm>
                <a:off x="6952681" y="4439112"/>
                <a:ext cx="238179" cy="325779"/>
              </a:xfrm>
              <a:custGeom>
                <a:rect b="b" l="l" r="r" t="t"/>
                <a:pathLst>
                  <a:path extrusionOk="0" h="8942" w="6538">
                    <a:moveTo>
                      <a:pt x="1" y="0"/>
                    </a:moveTo>
                    <a:lnTo>
                      <a:pt x="1" y="8942"/>
                    </a:lnTo>
                    <a:lnTo>
                      <a:pt x="6538" y="8942"/>
                    </a:lnTo>
                    <a:lnTo>
                      <a:pt x="65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1" name="Google Shape;1421;p32"/>
              <p:cNvSpPr/>
              <p:nvPr/>
            </p:nvSpPr>
            <p:spPr>
              <a:xfrm>
                <a:off x="7103214" y="4587023"/>
                <a:ext cx="50346" cy="55086"/>
              </a:xfrm>
              <a:custGeom>
                <a:rect b="b" l="l" r="r" t="t"/>
                <a:pathLst>
                  <a:path extrusionOk="0" h="1512" w="1382">
                    <a:moveTo>
                      <a:pt x="155" y="0"/>
                    </a:moveTo>
                    <a:cubicBezTo>
                      <a:pt x="120" y="24"/>
                      <a:pt x="96" y="60"/>
                      <a:pt x="72" y="95"/>
                    </a:cubicBezTo>
                    <a:lnTo>
                      <a:pt x="72" y="381"/>
                    </a:lnTo>
                    <a:cubicBezTo>
                      <a:pt x="72" y="464"/>
                      <a:pt x="48" y="560"/>
                      <a:pt x="0" y="631"/>
                    </a:cubicBezTo>
                    <a:lnTo>
                      <a:pt x="334" y="964"/>
                    </a:lnTo>
                    <a:cubicBezTo>
                      <a:pt x="167" y="1119"/>
                      <a:pt x="227" y="1393"/>
                      <a:pt x="429" y="1488"/>
                    </a:cubicBezTo>
                    <a:cubicBezTo>
                      <a:pt x="469" y="1504"/>
                      <a:pt x="510" y="1511"/>
                      <a:pt x="549" y="1511"/>
                    </a:cubicBezTo>
                    <a:cubicBezTo>
                      <a:pt x="720" y="1511"/>
                      <a:pt x="870" y="1375"/>
                      <a:pt x="870" y="1191"/>
                    </a:cubicBezTo>
                    <a:cubicBezTo>
                      <a:pt x="815" y="1172"/>
                      <a:pt x="872" y="1092"/>
                      <a:pt x="917" y="1092"/>
                    </a:cubicBezTo>
                    <a:cubicBezTo>
                      <a:pt x="931" y="1092"/>
                      <a:pt x="945" y="1100"/>
                      <a:pt x="953" y="1119"/>
                    </a:cubicBezTo>
                    <a:cubicBezTo>
                      <a:pt x="1382" y="1119"/>
                      <a:pt x="1382" y="476"/>
                      <a:pt x="953" y="476"/>
                    </a:cubicBezTo>
                    <a:cubicBezTo>
                      <a:pt x="870" y="476"/>
                      <a:pt x="786" y="512"/>
                      <a:pt x="727" y="572"/>
                    </a:cubicBezTo>
                    <a:lnTo>
                      <a:pt x="1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2" name="Google Shape;1422;p32"/>
              <p:cNvSpPr/>
              <p:nvPr/>
            </p:nvSpPr>
            <p:spPr>
              <a:xfrm>
                <a:off x="6992172" y="4486837"/>
                <a:ext cx="50783" cy="50313"/>
              </a:xfrm>
              <a:custGeom>
                <a:rect b="b" l="l" r="r" t="t"/>
                <a:pathLst>
                  <a:path extrusionOk="0" h="1381" w="1394">
                    <a:moveTo>
                      <a:pt x="773" y="1"/>
                    </a:moveTo>
                    <a:cubicBezTo>
                      <a:pt x="602" y="1"/>
                      <a:pt x="453" y="137"/>
                      <a:pt x="453" y="321"/>
                    </a:cubicBezTo>
                    <a:cubicBezTo>
                      <a:pt x="508" y="340"/>
                      <a:pt x="449" y="415"/>
                      <a:pt x="403" y="415"/>
                    </a:cubicBezTo>
                    <a:cubicBezTo>
                      <a:pt x="390" y="415"/>
                      <a:pt x="378" y="409"/>
                      <a:pt x="370" y="393"/>
                    </a:cubicBezTo>
                    <a:cubicBezTo>
                      <a:pt x="143" y="393"/>
                      <a:pt x="0" y="631"/>
                      <a:pt x="84" y="833"/>
                    </a:cubicBezTo>
                    <a:cubicBezTo>
                      <a:pt x="134" y="963"/>
                      <a:pt x="254" y="1031"/>
                      <a:pt x="375" y="1031"/>
                    </a:cubicBezTo>
                    <a:cubicBezTo>
                      <a:pt x="454" y="1031"/>
                      <a:pt x="534" y="1002"/>
                      <a:pt x="596" y="940"/>
                    </a:cubicBezTo>
                    <a:lnTo>
                      <a:pt x="1036" y="1381"/>
                    </a:lnTo>
                    <a:cubicBezTo>
                      <a:pt x="1120" y="1214"/>
                      <a:pt x="1239" y="1059"/>
                      <a:pt x="1393" y="940"/>
                    </a:cubicBezTo>
                    <a:lnTo>
                      <a:pt x="989" y="547"/>
                    </a:lnTo>
                    <a:cubicBezTo>
                      <a:pt x="1155" y="381"/>
                      <a:pt x="1108" y="119"/>
                      <a:pt x="893" y="24"/>
                    </a:cubicBezTo>
                    <a:cubicBezTo>
                      <a:pt x="853" y="8"/>
                      <a:pt x="813" y="1"/>
                      <a:pt x="7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3" name="Google Shape;1423;p32"/>
              <p:cNvSpPr/>
              <p:nvPr/>
            </p:nvSpPr>
            <p:spPr>
              <a:xfrm>
                <a:off x="6992172" y="4587023"/>
                <a:ext cx="48197" cy="55086"/>
              </a:xfrm>
              <a:custGeom>
                <a:rect b="b" l="l" r="r" t="t"/>
                <a:pathLst>
                  <a:path extrusionOk="0" h="1512" w="1323">
                    <a:moveTo>
                      <a:pt x="1179" y="0"/>
                    </a:moveTo>
                    <a:lnTo>
                      <a:pt x="608" y="572"/>
                    </a:lnTo>
                    <a:cubicBezTo>
                      <a:pt x="546" y="510"/>
                      <a:pt x="466" y="481"/>
                      <a:pt x="386" y="481"/>
                    </a:cubicBezTo>
                    <a:cubicBezTo>
                      <a:pt x="264" y="481"/>
                      <a:pt x="141" y="549"/>
                      <a:pt x="84" y="679"/>
                    </a:cubicBezTo>
                    <a:cubicBezTo>
                      <a:pt x="0" y="881"/>
                      <a:pt x="155" y="1119"/>
                      <a:pt x="381" y="1119"/>
                    </a:cubicBezTo>
                    <a:cubicBezTo>
                      <a:pt x="387" y="1103"/>
                      <a:pt x="397" y="1097"/>
                      <a:pt x="409" y="1097"/>
                    </a:cubicBezTo>
                    <a:cubicBezTo>
                      <a:pt x="449" y="1097"/>
                      <a:pt x="508" y="1172"/>
                      <a:pt x="453" y="1191"/>
                    </a:cubicBezTo>
                    <a:cubicBezTo>
                      <a:pt x="453" y="1375"/>
                      <a:pt x="610" y="1511"/>
                      <a:pt x="778" y="1511"/>
                    </a:cubicBezTo>
                    <a:cubicBezTo>
                      <a:pt x="816" y="1511"/>
                      <a:pt x="856" y="1504"/>
                      <a:pt x="893" y="1488"/>
                    </a:cubicBezTo>
                    <a:cubicBezTo>
                      <a:pt x="1108" y="1405"/>
                      <a:pt x="1167" y="1131"/>
                      <a:pt x="1001" y="964"/>
                    </a:cubicBezTo>
                    <a:lnTo>
                      <a:pt x="1322" y="643"/>
                    </a:lnTo>
                    <a:cubicBezTo>
                      <a:pt x="1274" y="560"/>
                      <a:pt x="1251" y="476"/>
                      <a:pt x="1251" y="381"/>
                    </a:cubicBezTo>
                    <a:lnTo>
                      <a:pt x="1251" y="95"/>
                    </a:lnTo>
                    <a:cubicBezTo>
                      <a:pt x="1227" y="71"/>
                      <a:pt x="1203" y="36"/>
                      <a:pt x="11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4" name="Google Shape;1424;p32"/>
              <p:cNvSpPr/>
              <p:nvPr/>
            </p:nvSpPr>
            <p:spPr>
              <a:xfrm>
                <a:off x="7100628" y="4486837"/>
                <a:ext cx="51184" cy="50313"/>
              </a:xfrm>
              <a:custGeom>
                <a:rect b="b" l="l" r="r" t="t"/>
                <a:pathLst>
                  <a:path extrusionOk="0" h="1381" w="1405">
                    <a:moveTo>
                      <a:pt x="620" y="1"/>
                    </a:moveTo>
                    <a:cubicBezTo>
                      <a:pt x="581" y="1"/>
                      <a:pt x="540" y="8"/>
                      <a:pt x="500" y="24"/>
                    </a:cubicBezTo>
                    <a:cubicBezTo>
                      <a:pt x="298" y="119"/>
                      <a:pt x="238" y="381"/>
                      <a:pt x="405" y="547"/>
                    </a:cubicBezTo>
                    <a:lnTo>
                      <a:pt x="0" y="952"/>
                    </a:lnTo>
                    <a:cubicBezTo>
                      <a:pt x="155" y="1059"/>
                      <a:pt x="274" y="1214"/>
                      <a:pt x="357" y="1381"/>
                    </a:cubicBezTo>
                    <a:lnTo>
                      <a:pt x="810" y="940"/>
                    </a:lnTo>
                    <a:cubicBezTo>
                      <a:pt x="869" y="1000"/>
                      <a:pt x="947" y="1028"/>
                      <a:pt x="1024" y="1028"/>
                    </a:cubicBezTo>
                    <a:cubicBezTo>
                      <a:pt x="1147" y="1028"/>
                      <a:pt x="1270" y="957"/>
                      <a:pt x="1322" y="833"/>
                    </a:cubicBezTo>
                    <a:cubicBezTo>
                      <a:pt x="1405" y="619"/>
                      <a:pt x="1262" y="393"/>
                      <a:pt x="1024" y="393"/>
                    </a:cubicBezTo>
                    <a:cubicBezTo>
                      <a:pt x="1019" y="409"/>
                      <a:pt x="1008" y="415"/>
                      <a:pt x="995" y="415"/>
                    </a:cubicBezTo>
                    <a:cubicBezTo>
                      <a:pt x="952" y="415"/>
                      <a:pt x="888" y="340"/>
                      <a:pt x="953" y="321"/>
                    </a:cubicBezTo>
                    <a:cubicBezTo>
                      <a:pt x="943" y="137"/>
                      <a:pt x="792" y="1"/>
                      <a:pt x="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5" name="Google Shape;1425;p32"/>
              <p:cNvSpPr/>
              <p:nvPr/>
            </p:nvSpPr>
            <p:spPr>
              <a:xfrm>
                <a:off x="7012574" y="4511282"/>
                <a:ext cx="122004" cy="106128"/>
              </a:xfrm>
              <a:custGeom>
                <a:rect b="b" l="l" r="r" t="t"/>
                <a:pathLst>
                  <a:path extrusionOk="0" h="2913" w="3349">
                    <a:moveTo>
                      <a:pt x="833" y="1317"/>
                    </a:moveTo>
                    <a:cubicBezTo>
                      <a:pt x="1084" y="1639"/>
                      <a:pt x="1274" y="1758"/>
                      <a:pt x="1405" y="1793"/>
                    </a:cubicBezTo>
                    <a:cubicBezTo>
                      <a:pt x="1405" y="1817"/>
                      <a:pt x="1393" y="1853"/>
                      <a:pt x="1381" y="1877"/>
                    </a:cubicBezTo>
                    <a:cubicBezTo>
                      <a:pt x="1326" y="1966"/>
                      <a:pt x="1224" y="2011"/>
                      <a:pt x="1106" y="2011"/>
                    </a:cubicBezTo>
                    <a:cubicBezTo>
                      <a:pt x="1020" y="2011"/>
                      <a:pt x="924" y="1987"/>
                      <a:pt x="833" y="1936"/>
                    </a:cubicBezTo>
                    <a:cubicBezTo>
                      <a:pt x="631" y="1817"/>
                      <a:pt x="524" y="1591"/>
                      <a:pt x="619" y="1436"/>
                    </a:cubicBezTo>
                    <a:cubicBezTo>
                      <a:pt x="667" y="1365"/>
                      <a:pt x="738" y="1317"/>
                      <a:pt x="833" y="1317"/>
                    </a:cubicBezTo>
                    <a:close/>
                    <a:moveTo>
                      <a:pt x="2417" y="1305"/>
                    </a:moveTo>
                    <a:cubicBezTo>
                      <a:pt x="2512" y="1317"/>
                      <a:pt x="2596" y="1365"/>
                      <a:pt x="2643" y="1436"/>
                    </a:cubicBezTo>
                    <a:cubicBezTo>
                      <a:pt x="2727" y="1591"/>
                      <a:pt x="2619" y="1817"/>
                      <a:pt x="2417" y="1936"/>
                    </a:cubicBezTo>
                    <a:cubicBezTo>
                      <a:pt x="2326" y="1987"/>
                      <a:pt x="2231" y="2011"/>
                      <a:pt x="2145" y="2011"/>
                    </a:cubicBezTo>
                    <a:cubicBezTo>
                      <a:pt x="2029" y="2011"/>
                      <a:pt x="1929" y="1966"/>
                      <a:pt x="1881" y="1877"/>
                    </a:cubicBezTo>
                    <a:cubicBezTo>
                      <a:pt x="1869" y="1853"/>
                      <a:pt x="1857" y="1817"/>
                      <a:pt x="1857" y="1793"/>
                    </a:cubicBezTo>
                    <a:cubicBezTo>
                      <a:pt x="1976" y="1746"/>
                      <a:pt x="2179" y="1639"/>
                      <a:pt x="2417" y="1305"/>
                    </a:cubicBezTo>
                    <a:close/>
                    <a:moveTo>
                      <a:pt x="1627" y="1969"/>
                    </a:moveTo>
                    <a:cubicBezTo>
                      <a:pt x="1646" y="1969"/>
                      <a:pt x="1667" y="1978"/>
                      <a:pt x="1679" y="1996"/>
                    </a:cubicBezTo>
                    <a:lnTo>
                      <a:pt x="1857" y="2317"/>
                    </a:lnTo>
                    <a:cubicBezTo>
                      <a:pt x="1869" y="2329"/>
                      <a:pt x="1869" y="2353"/>
                      <a:pt x="1857" y="2377"/>
                    </a:cubicBezTo>
                    <a:lnTo>
                      <a:pt x="1857" y="2365"/>
                    </a:lnTo>
                    <a:cubicBezTo>
                      <a:pt x="1846" y="2389"/>
                      <a:pt x="1834" y="2401"/>
                      <a:pt x="1810" y="2401"/>
                    </a:cubicBezTo>
                    <a:lnTo>
                      <a:pt x="1441" y="2401"/>
                    </a:lnTo>
                    <a:cubicBezTo>
                      <a:pt x="1405" y="2401"/>
                      <a:pt x="1381" y="2353"/>
                      <a:pt x="1393" y="2317"/>
                    </a:cubicBezTo>
                    <a:lnTo>
                      <a:pt x="1584" y="1996"/>
                    </a:lnTo>
                    <a:cubicBezTo>
                      <a:pt x="1590" y="1978"/>
                      <a:pt x="1607" y="1969"/>
                      <a:pt x="1627" y="1969"/>
                    </a:cubicBezTo>
                    <a:close/>
                    <a:moveTo>
                      <a:pt x="1642" y="1"/>
                    </a:moveTo>
                    <a:cubicBezTo>
                      <a:pt x="1550" y="1"/>
                      <a:pt x="1455" y="11"/>
                      <a:pt x="1357" y="31"/>
                    </a:cubicBezTo>
                    <a:lnTo>
                      <a:pt x="1369" y="31"/>
                    </a:lnTo>
                    <a:cubicBezTo>
                      <a:pt x="381" y="234"/>
                      <a:pt x="0" y="1448"/>
                      <a:pt x="691" y="2174"/>
                    </a:cubicBezTo>
                    <a:lnTo>
                      <a:pt x="691" y="2460"/>
                    </a:lnTo>
                    <a:cubicBezTo>
                      <a:pt x="691" y="2710"/>
                      <a:pt x="893" y="2912"/>
                      <a:pt x="1143" y="2912"/>
                    </a:cubicBezTo>
                    <a:lnTo>
                      <a:pt x="2096" y="2912"/>
                    </a:lnTo>
                    <a:cubicBezTo>
                      <a:pt x="2346" y="2912"/>
                      <a:pt x="2548" y="2710"/>
                      <a:pt x="2548" y="2460"/>
                    </a:cubicBezTo>
                    <a:lnTo>
                      <a:pt x="2548" y="2174"/>
                    </a:lnTo>
                    <a:cubicBezTo>
                      <a:pt x="3348" y="1330"/>
                      <a:pt x="2715" y="1"/>
                      <a:pt x="16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6" name="Google Shape;1426;p32"/>
              <p:cNvSpPr/>
              <p:nvPr/>
            </p:nvSpPr>
            <p:spPr>
              <a:xfrm>
                <a:off x="6933628" y="4606951"/>
                <a:ext cx="276322" cy="157935"/>
              </a:xfrm>
              <a:custGeom>
                <a:rect b="b" l="l" r="r" t="t"/>
                <a:pathLst>
                  <a:path extrusionOk="0" h="4335" w="7585">
                    <a:moveTo>
                      <a:pt x="0" y="1"/>
                    </a:moveTo>
                    <a:lnTo>
                      <a:pt x="0" y="4335"/>
                    </a:lnTo>
                    <a:lnTo>
                      <a:pt x="7584" y="4335"/>
                    </a:lnTo>
                    <a:lnTo>
                      <a:pt x="7584" y="1"/>
                    </a:lnTo>
                    <a:lnTo>
                      <a:pt x="3786" y="2168"/>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7" name="Google Shape;1427;p32"/>
              <p:cNvSpPr/>
              <p:nvPr/>
            </p:nvSpPr>
            <p:spPr>
              <a:xfrm>
                <a:off x="6629100" y="4243039"/>
                <a:ext cx="386085" cy="325379"/>
              </a:xfrm>
              <a:custGeom>
                <a:rect b="b" l="l" r="r" t="t"/>
                <a:pathLst>
                  <a:path extrusionOk="0" h="8931" w="10598">
                    <a:moveTo>
                      <a:pt x="5329" y="464"/>
                    </a:moveTo>
                    <a:cubicBezTo>
                      <a:pt x="5675" y="464"/>
                      <a:pt x="5995" y="664"/>
                      <a:pt x="6168" y="965"/>
                    </a:cubicBezTo>
                    <a:lnTo>
                      <a:pt x="9633" y="6966"/>
                    </a:lnTo>
                    <a:cubicBezTo>
                      <a:pt x="10026" y="7632"/>
                      <a:pt x="9538" y="8478"/>
                      <a:pt x="8764" y="8478"/>
                    </a:cubicBezTo>
                    <a:lnTo>
                      <a:pt x="1834" y="8478"/>
                    </a:lnTo>
                    <a:cubicBezTo>
                      <a:pt x="1061" y="8478"/>
                      <a:pt x="572" y="7632"/>
                      <a:pt x="965" y="6966"/>
                    </a:cubicBezTo>
                    <a:lnTo>
                      <a:pt x="4430" y="965"/>
                    </a:lnTo>
                    <a:cubicBezTo>
                      <a:pt x="4604" y="664"/>
                      <a:pt x="4923" y="464"/>
                      <a:pt x="5269" y="464"/>
                    </a:cubicBezTo>
                    <a:cubicBezTo>
                      <a:pt x="5279" y="464"/>
                      <a:pt x="5289" y="464"/>
                      <a:pt x="5299" y="465"/>
                    </a:cubicBezTo>
                    <a:cubicBezTo>
                      <a:pt x="5309" y="464"/>
                      <a:pt x="5319" y="464"/>
                      <a:pt x="5329" y="464"/>
                    </a:cubicBezTo>
                    <a:close/>
                    <a:moveTo>
                      <a:pt x="5299" y="0"/>
                    </a:moveTo>
                    <a:cubicBezTo>
                      <a:pt x="4775" y="0"/>
                      <a:pt x="4287" y="274"/>
                      <a:pt x="4037" y="739"/>
                    </a:cubicBezTo>
                    <a:lnTo>
                      <a:pt x="561" y="6739"/>
                    </a:lnTo>
                    <a:cubicBezTo>
                      <a:pt x="1" y="7716"/>
                      <a:pt x="703" y="8930"/>
                      <a:pt x="1834" y="8930"/>
                    </a:cubicBezTo>
                    <a:lnTo>
                      <a:pt x="8764" y="8930"/>
                    </a:lnTo>
                    <a:cubicBezTo>
                      <a:pt x="9895" y="8930"/>
                      <a:pt x="10597" y="7716"/>
                      <a:pt x="10026" y="6739"/>
                    </a:cubicBezTo>
                    <a:lnTo>
                      <a:pt x="6561" y="739"/>
                    </a:lnTo>
                    <a:cubicBezTo>
                      <a:pt x="6299" y="274"/>
                      <a:pt x="5823"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8" name="Google Shape;1428;p32"/>
              <p:cNvSpPr/>
              <p:nvPr/>
            </p:nvSpPr>
            <p:spPr>
              <a:xfrm>
                <a:off x="6649939" y="4259943"/>
                <a:ext cx="344409" cy="291970"/>
              </a:xfrm>
              <a:custGeom>
                <a:rect b="b" l="l" r="r" t="t"/>
                <a:pathLst>
                  <a:path extrusionOk="0" h="8014" w="9454">
                    <a:moveTo>
                      <a:pt x="4697" y="0"/>
                    </a:moveTo>
                    <a:cubicBezTo>
                      <a:pt x="4351" y="0"/>
                      <a:pt x="4032" y="200"/>
                      <a:pt x="3858" y="501"/>
                    </a:cubicBezTo>
                    <a:lnTo>
                      <a:pt x="393" y="6502"/>
                    </a:lnTo>
                    <a:cubicBezTo>
                      <a:pt x="0" y="7168"/>
                      <a:pt x="489" y="8014"/>
                      <a:pt x="1262" y="8014"/>
                    </a:cubicBezTo>
                    <a:lnTo>
                      <a:pt x="8192" y="8014"/>
                    </a:lnTo>
                    <a:cubicBezTo>
                      <a:pt x="8966" y="8014"/>
                      <a:pt x="9454" y="7168"/>
                      <a:pt x="9061" y="6502"/>
                    </a:cubicBezTo>
                    <a:lnTo>
                      <a:pt x="5596" y="501"/>
                    </a:lnTo>
                    <a:cubicBezTo>
                      <a:pt x="5423" y="200"/>
                      <a:pt x="5103" y="0"/>
                      <a:pt x="4757" y="0"/>
                    </a:cubicBezTo>
                    <a:cubicBezTo>
                      <a:pt x="4747" y="0"/>
                      <a:pt x="4737" y="0"/>
                      <a:pt x="4727" y="1"/>
                    </a:cubicBezTo>
                    <a:cubicBezTo>
                      <a:pt x="4717" y="0"/>
                      <a:pt x="4707" y="0"/>
                      <a:pt x="46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9" name="Google Shape;1429;p32"/>
              <p:cNvSpPr/>
              <p:nvPr/>
            </p:nvSpPr>
            <p:spPr>
              <a:xfrm>
                <a:off x="6771837" y="4297249"/>
                <a:ext cx="107141" cy="149701"/>
              </a:xfrm>
              <a:custGeom>
                <a:rect b="b" l="l" r="r" t="t"/>
                <a:pathLst>
                  <a:path extrusionOk="0" h="4109" w="2941">
                    <a:moveTo>
                      <a:pt x="1381" y="1"/>
                    </a:moveTo>
                    <a:cubicBezTo>
                      <a:pt x="0" y="1"/>
                      <a:pt x="1381" y="4108"/>
                      <a:pt x="1381" y="4108"/>
                    </a:cubicBezTo>
                    <a:cubicBezTo>
                      <a:pt x="1381" y="4108"/>
                      <a:pt x="2941" y="1"/>
                      <a:pt x="1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0" name="Google Shape;1430;p32"/>
              <p:cNvSpPr/>
              <p:nvPr/>
            </p:nvSpPr>
            <p:spPr>
              <a:xfrm>
                <a:off x="6794388" y="4458166"/>
                <a:ext cx="55556" cy="55997"/>
              </a:xfrm>
              <a:custGeom>
                <a:rect b="b" l="l" r="r" t="t"/>
                <a:pathLst>
                  <a:path extrusionOk="0" h="1537" w="1525">
                    <a:moveTo>
                      <a:pt x="762" y="1"/>
                    </a:moveTo>
                    <a:cubicBezTo>
                      <a:pt x="334" y="1"/>
                      <a:pt x="0" y="346"/>
                      <a:pt x="0" y="775"/>
                    </a:cubicBezTo>
                    <a:cubicBezTo>
                      <a:pt x="0" y="1192"/>
                      <a:pt x="334" y="1537"/>
                      <a:pt x="762" y="1537"/>
                    </a:cubicBezTo>
                    <a:cubicBezTo>
                      <a:pt x="1179" y="1537"/>
                      <a:pt x="1524" y="1192"/>
                      <a:pt x="1524" y="775"/>
                    </a:cubicBezTo>
                    <a:cubicBezTo>
                      <a:pt x="1524" y="346"/>
                      <a:pt x="1179" y="1"/>
                      <a:pt x="7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sp>
        <p:nvSpPr>
          <p:cNvPr id="1431" name="Google Shape;1431;p32"/>
          <p:cNvSpPr txBox="1"/>
          <p:nvPr/>
        </p:nvSpPr>
        <p:spPr>
          <a:xfrm>
            <a:off x="7526793" y="4439400"/>
            <a:ext cx="1297200" cy="183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b="1" lang="en" sz="1300">
                <a:solidFill>
                  <a:schemeClr val="dk1"/>
                </a:solidFill>
                <a:latin typeface="Fira Sans"/>
                <a:ea typeface="Fira Sans"/>
                <a:cs typeface="Fira Sans"/>
                <a:sym typeface="Fira Sans"/>
              </a:rPr>
              <a:t>CREDENTIAL THEFT</a:t>
            </a:r>
            <a:endParaRPr b="1" sz="1300">
              <a:solidFill>
                <a:schemeClr val="dk1"/>
              </a:solidFill>
              <a:latin typeface="Fira Sans"/>
              <a:ea typeface="Fira Sans"/>
              <a:cs typeface="Fira Sans"/>
              <a:sym typeface="Fira Sans"/>
            </a:endParaRPr>
          </a:p>
        </p:txBody>
      </p:sp>
      <p:sp>
        <p:nvSpPr>
          <p:cNvPr id="1432" name="Google Shape;1432;p32"/>
          <p:cNvSpPr txBox="1"/>
          <p:nvPr/>
        </p:nvSpPr>
        <p:spPr>
          <a:xfrm>
            <a:off x="7518150" y="895800"/>
            <a:ext cx="1269000" cy="183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b="1" lang="en" sz="1300">
                <a:solidFill>
                  <a:schemeClr val="dk1"/>
                </a:solidFill>
                <a:latin typeface="Fira Sans"/>
                <a:ea typeface="Fira Sans"/>
                <a:cs typeface="Fira Sans"/>
                <a:sym typeface="Fira Sans"/>
              </a:rPr>
              <a:t>ACCOUNT DISCOVERY</a:t>
            </a:r>
            <a:endParaRPr b="1" sz="1300">
              <a:solidFill>
                <a:schemeClr val="dk1"/>
              </a:solidFill>
              <a:latin typeface="Fira Sans"/>
              <a:ea typeface="Fira Sans"/>
              <a:cs typeface="Fira Sans"/>
              <a:sym typeface="Fira Sans"/>
            </a:endParaRPr>
          </a:p>
        </p:txBody>
      </p:sp>
      <p:sp>
        <p:nvSpPr>
          <p:cNvPr id="1433" name="Google Shape;1433;p32"/>
          <p:cNvSpPr txBox="1"/>
          <p:nvPr/>
        </p:nvSpPr>
        <p:spPr>
          <a:xfrm>
            <a:off x="7518125" y="1738975"/>
            <a:ext cx="1284600" cy="1839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b="1" lang="en" sz="1300">
                <a:solidFill>
                  <a:schemeClr val="dk1"/>
                </a:solidFill>
                <a:latin typeface="Fira Sans"/>
                <a:ea typeface="Fira Sans"/>
                <a:cs typeface="Fira Sans"/>
                <a:sym typeface="Fira Sans"/>
              </a:rPr>
              <a:t>PUBLIC-FACING APP VULNERABILITY </a:t>
            </a:r>
            <a:endParaRPr b="1" sz="1300">
              <a:solidFill>
                <a:schemeClr val="dk1"/>
              </a:solidFill>
              <a:latin typeface="Fira Sans"/>
              <a:ea typeface="Fira Sans"/>
              <a:cs typeface="Fira Sans"/>
              <a:sym typeface="Fira Sans"/>
            </a:endParaRPr>
          </a:p>
        </p:txBody>
      </p:sp>
      <p:sp>
        <p:nvSpPr>
          <p:cNvPr id="1434" name="Google Shape;1434;p32"/>
          <p:cNvSpPr txBox="1"/>
          <p:nvPr/>
        </p:nvSpPr>
        <p:spPr>
          <a:xfrm>
            <a:off x="7539275" y="2591400"/>
            <a:ext cx="1351800" cy="4761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300">
                <a:solidFill>
                  <a:schemeClr val="dk1"/>
                </a:solidFill>
                <a:latin typeface="Fira Sans"/>
                <a:ea typeface="Fira Sans"/>
                <a:cs typeface="Fira Sans"/>
                <a:sym typeface="Fira Sans"/>
              </a:rPr>
              <a:t>EXPLOIT COMMAND &amp; SCRIPTING ERRORS</a:t>
            </a:r>
            <a:endParaRPr b="1" sz="1300">
              <a:solidFill>
                <a:schemeClr val="dk1"/>
              </a:solidFill>
              <a:latin typeface="Fira Sans"/>
              <a:ea typeface="Fira Sans"/>
              <a:cs typeface="Fira Sans"/>
              <a:sym typeface="Fira Sans"/>
            </a:endParaRPr>
          </a:p>
        </p:txBody>
      </p:sp>
      <p:sp>
        <p:nvSpPr>
          <p:cNvPr id="1435" name="Google Shape;1435;p32"/>
          <p:cNvSpPr txBox="1"/>
          <p:nvPr/>
        </p:nvSpPr>
        <p:spPr>
          <a:xfrm>
            <a:off x="7539275" y="3510800"/>
            <a:ext cx="1351800" cy="325500"/>
          </a:xfrm>
          <a:prstGeom prst="rect">
            <a:avLst/>
          </a:prstGeom>
          <a:noFill/>
          <a:ln>
            <a:noFill/>
          </a:ln>
        </p:spPr>
        <p:txBody>
          <a:bodyPr anchorCtr="0" anchor="ctr" bIns="91425" lIns="0" spcFirstLastPara="1" rIns="0" wrap="square" tIns="91425">
            <a:noAutofit/>
          </a:bodyPr>
          <a:lstStyle/>
          <a:p>
            <a:pPr indent="0" lvl="0" marL="0" rtl="0" algn="just">
              <a:spcBef>
                <a:spcPts val="0"/>
              </a:spcBef>
              <a:spcAft>
                <a:spcPts val="0"/>
              </a:spcAft>
              <a:buNone/>
            </a:pPr>
            <a:r>
              <a:rPr b="1" lang="en" sz="1300">
                <a:solidFill>
                  <a:schemeClr val="dk1"/>
                </a:solidFill>
                <a:latin typeface="Fira Sans"/>
                <a:ea typeface="Fira Sans"/>
                <a:cs typeface="Fira Sans"/>
                <a:sym typeface="Fira Sans"/>
              </a:rPr>
              <a:t>COMPROMISED INFRASTRUCTURE</a:t>
            </a:r>
            <a:endParaRPr b="1" sz="1300">
              <a:solidFill>
                <a:schemeClr val="dk1"/>
              </a:solidFill>
              <a:latin typeface="Fira Sans"/>
              <a:ea typeface="Fira Sans"/>
              <a:cs typeface="Fira Sans"/>
              <a:sym typeface="Fir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33"/>
          <p:cNvSpPr txBox="1"/>
          <p:nvPr>
            <p:ph type="title"/>
          </p:nvPr>
        </p:nvSpPr>
        <p:spPr>
          <a:xfrm>
            <a:off x="301500" y="112950"/>
            <a:ext cx="85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Recommendations: What can the U.S. do to increase its Security Posture?</a:t>
            </a:r>
            <a:endParaRPr sz="2400"/>
          </a:p>
        </p:txBody>
      </p:sp>
      <p:grpSp>
        <p:nvGrpSpPr>
          <p:cNvPr id="1441" name="Google Shape;1441;p33"/>
          <p:cNvGrpSpPr/>
          <p:nvPr/>
        </p:nvGrpSpPr>
        <p:grpSpPr>
          <a:xfrm>
            <a:off x="457175" y="925325"/>
            <a:ext cx="8229656" cy="1350175"/>
            <a:chOff x="457200" y="1329875"/>
            <a:chExt cx="8229656" cy="1350175"/>
          </a:xfrm>
        </p:grpSpPr>
        <p:sp>
          <p:nvSpPr>
            <p:cNvPr id="1442" name="Google Shape;1442;p33"/>
            <p:cNvSpPr/>
            <p:nvPr/>
          </p:nvSpPr>
          <p:spPr>
            <a:xfrm>
              <a:off x="457200" y="2520800"/>
              <a:ext cx="8229656" cy="159250"/>
            </a:xfrm>
            <a:custGeom>
              <a:rect b="b" l="l" r="r" t="t"/>
              <a:pathLst>
                <a:path extrusionOk="0" h="6370" w="181250">
                  <a:moveTo>
                    <a:pt x="3179" y="0"/>
                  </a:moveTo>
                  <a:cubicBezTo>
                    <a:pt x="1429" y="0"/>
                    <a:pt x="0" y="1429"/>
                    <a:pt x="0" y="3191"/>
                  </a:cubicBezTo>
                  <a:cubicBezTo>
                    <a:pt x="0" y="4941"/>
                    <a:pt x="1429" y="6370"/>
                    <a:pt x="3179" y="6370"/>
                  </a:cubicBezTo>
                  <a:lnTo>
                    <a:pt x="178070" y="6370"/>
                  </a:lnTo>
                  <a:cubicBezTo>
                    <a:pt x="179820" y="6370"/>
                    <a:pt x="181249" y="4941"/>
                    <a:pt x="181249" y="3191"/>
                  </a:cubicBezTo>
                  <a:cubicBezTo>
                    <a:pt x="181249" y="1429"/>
                    <a:pt x="179844" y="0"/>
                    <a:pt x="1780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3"/>
            <p:cNvSpPr/>
            <p:nvPr/>
          </p:nvSpPr>
          <p:spPr>
            <a:xfrm>
              <a:off x="2752863" y="1811175"/>
              <a:ext cx="1001350" cy="772450"/>
            </a:xfrm>
            <a:custGeom>
              <a:rect b="b" l="l" r="r" t="t"/>
              <a:pathLst>
                <a:path extrusionOk="0" h="30898" w="40054">
                  <a:moveTo>
                    <a:pt x="1" y="1"/>
                  </a:moveTo>
                  <a:lnTo>
                    <a:pt x="1" y="30897"/>
                  </a:lnTo>
                  <a:lnTo>
                    <a:pt x="40053" y="30897"/>
                  </a:lnTo>
                  <a:lnTo>
                    <a:pt x="40053" y="1"/>
                  </a:lnTo>
                  <a:close/>
                </a:path>
              </a:pathLst>
            </a:custGeom>
            <a:solidFill>
              <a:srgbClr val="FD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3"/>
            <p:cNvSpPr/>
            <p:nvPr/>
          </p:nvSpPr>
          <p:spPr>
            <a:xfrm>
              <a:off x="2752863" y="1811175"/>
              <a:ext cx="1001350" cy="89325"/>
            </a:xfrm>
            <a:custGeom>
              <a:rect b="b" l="l" r="r" t="t"/>
              <a:pathLst>
                <a:path extrusionOk="0" h="3573" w="40054">
                  <a:moveTo>
                    <a:pt x="1" y="1"/>
                  </a:moveTo>
                  <a:lnTo>
                    <a:pt x="1" y="3573"/>
                  </a:lnTo>
                  <a:lnTo>
                    <a:pt x="40053" y="3573"/>
                  </a:lnTo>
                  <a:lnTo>
                    <a:pt x="400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3"/>
            <p:cNvSpPr/>
            <p:nvPr/>
          </p:nvSpPr>
          <p:spPr>
            <a:xfrm>
              <a:off x="2795138" y="1837375"/>
              <a:ext cx="37225" cy="37225"/>
            </a:xfrm>
            <a:custGeom>
              <a:rect b="b" l="l" r="r" t="t"/>
              <a:pathLst>
                <a:path extrusionOk="0" h="1489" w="1489">
                  <a:moveTo>
                    <a:pt x="750" y="0"/>
                  </a:moveTo>
                  <a:cubicBezTo>
                    <a:pt x="334" y="0"/>
                    <a:pt x="0" y="334"/>
                    <a:pt x="0" y="739"/>
                  </a:cubicBezTo>
                  <a:cubicBezTo>
                    <a:pt x="0" y="1155"/>
                    <a:pt x="334" y="1489"/>
                    <a:pt x="750" y="1489"/>
                  </a:cubicBezTo>
                  <a:cubicBezTo>
                    <a:pt x="1155" y="1489"/>
                    <a:pt x="1489" y="1155"/>
                    <a:pt x="1489" y="739"/>
                  </a:cubicBezTo>
                  <a:cubicBezTo>
                    <a:pt x="1489" y="334"/>
                    <a:pt x="1155" y="0"/>
                    <a:pt x="750" y="0"/>
                  </a:cubicBezTo>
                  <a:close/>
                </a:path>
              </a:pathLst>
            </a:custGeom>
            <a:solidFill>
              <a:srgbClr val="2D4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3"/>
            <p:cNvSpPr/>
            <p:nvPr/>
          </p:nvSpPr>
          <p:spPr>
            <a:xfrm>
              <a:off x="2875213" y="1837375"/>
              <a:ext cx="37225" cy="37225"/>
            </a:xfrm>
            <a:custGeom>
              <a:rect b="b" l="l" r="r" t="t"/>
              <a:pathLst>
                <a:path extrusionOk="0" h="1489" w="1489">
                  <a:moveTo>
                    <a:pt x="750" y="0"/>
                  </a:moveTo>
                  <a:cubicBezTo>
                    <a:pt x="333" y="0"/>
                    <a:pt x="0" y="334"/>
                    <a:pt x="0" y="739"/>
                  </a:cubicBezTo>
                  <a:cubicBezTo>
                    <a:pt x="0" y="1155"/>
                    <a:pt x="333" y="1489"/>
                    <a:pt x="750" y="1489"/>
                  </a:cubicBezTo>
                  <a:cubicBezTo>
                    <a:pt x="1155" y="1489"/>
                    <a:pt x="1488" y="1155"/>
                    <a:pt x="1488" y="739"/>
                  </a:cubicBezTo>
                  <a:cubicBezTo>
                    <a:pt x="1488" y="334"/>
                    <a:pt x="1155" y="0"/>
                    <a:pt x="750" y="0"/>
                  </a:cubicBezTo>
                  <a:close/>
                </a:path>
              </a:pathLst>
            </a:custGeom>
            <a:solidFill>
              <a:srgbClr val="2D4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3"/>
            <p:cNvSpPr/>
            <p:nvPr/>
          </p:nvSpPr>
          <p:spPr>
            <a:xfrm>
              <a:off x="2955563" y="1837375"/>
              <a:ext cx="37225" cy="37225"/>
            </a:xfrm>
            <a:custGeom>
              <a:rect b="b" l="l" r="r" t="t"/>
              <a:pathLst>
                <a:path extrusionOk="0" h="1489" w="1489">
                  <a:moveTo>
                    <a:pt x="739" y="0"/>
                  </a:moveTo>
                  <a:cubicBezTo>
                    <a:pt x="334" y="0"/>
                    <a:pt x="1" y="334"/>
                    <a:pt x="1" y="739"/>
                  </a:cubicBezTo>
                  <a:cubicBezTo>
                    <a:pt x="1" y="1155"/>
                    <a:pt x="334" y="1489"/>
                    <a:pt x="739" y="1489"/>
                  </a:cubicBezTo>
                  <a:cubicBezTo>
                    <a:pt x="1156" y="1489"/>
                    <a:pt x="1489" y="1155"/>
                    <a:pt x="1489" y="739"/>
                  </a:cubicBezTo>
                  <a:cubicBezTo>
                    <a:pt x="1489" y="334"/>
                    <a:pt x="1156" y="0"/>
                    <a:pt x="739" y="0"/>
                  </a:cubicBezTo>
                  <a:close/>
                </a:path>
              </a:pathLst>
            </a:custGeom>
            <a:solidFill>
              <a:srgbClr val="2D4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3"/>
            <p:cNvSpPr/>
            <p:nvPr/>
          </p:nvSpPr>
          <p:spPr>
            <a:xfrm>
              <a:off x="2806738" y="1954650"/>
              <a:ext cx="892700" cy="194100"/>
            </a:xfrm>
            <a:custGeom>
              <a:rect b="b" l="l" r="r" t="t"/>
              <a:pathLst>
                <a:path extrusionOk="0" h="7764" w="35708">
                  <a:moveTo>
                    <a:pt x="1" y="0"/>
                  </a:moveTo>
                  <a:lnTo>
                    <a:pt x="1" y="7763"/>
                  </a:lnTo>
                  <a:lnTo>
                    <a:pt x="35707" y="7763"/>
                  </a:lnTo>
                  <a:lnTo>
                    <a:pt x="357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3"/>
            <p:cNvSpPr/>
            <p:nvPr/>
          </p:nvSpPr>
          <p:spPr>
            <a:xfrm>
              <a:off x="2806738" y="2187125"/>
              <a:ext cx="331625" cy="187850"/>
            </a:xfrm>
            <a:custGeom>
              <a:rect b="b" l="l" r="r" t="t"/>
              <a:pathLst>
                <a:path extrusionOk="0" h="7514" w="13265">
                  <a:moveTo>
                    <a:pt x="1" y="0"/>
                  </a:moveTo>
                  <a:lnTo>
                    <a:pt x="1" y="7513"/>
                  </a:lnTo>
                  <a:lnTo>
                    <a:pt x="13264" y="7513"/>
                  </a:lnTo>
                  <a:lnTo>
                    <a:pt x="132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3"/>
            <p:cNvSpPr/>
            <p:nvPr/>
          </p:nvSpPr>
          <p:spPr>
            <a:xfrm>
              <a:off x="3177013" y="2187125"/>
              <a:ext cx="522725" cy="25625"/>
            </a:xfrm>
            <a:custGeom>
              <a:rect b="b" l="l" r="r" t="t"/>
              <a:pathLst>
                <a:path extrusionOk="0" h="1025" w="20909">
                  <a:moveTo>
                    <a:pt x="1" y="0"/>
                  </a:moveTo>
                  <a:lnTo>
                    <a:pt x="1" y="1024"/>
                  </a:lnTo>
                  <a:lnTo>
                    <a:pt x="20908" y="1024"/>
                  </a:lnTo>
                  <a:lnTo>
                    <a:pt x="20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3177013" y="2258550"/>
              <a:ext cx="522725" cy="25625"/>
            </a:xfrm>
            <a:custGeom>
              <a:rect b="b" l="l" r="r" t="t"/>
              <a:pathLst>
                <a:path extrusionOk="0" h="1025" w="20909">
                  <a:moveTo>
                    <a:pt x="1" y="1"/>
                  </a:moveTo>
                  <a:lnTo>
                    <a:pt x="1" y="1025"/>
                  </a:lnTo>
                  <a:lnTo>
                    <a:pt x="20908" y="1025"/>
                  </a:lnTo>
                  <a:lnTo>
                    <a:pt x="20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3"/>
            <p:cNvSpPr/>
            <p:nvPr/>
          </p:nvSpPr>
          <p:spPr>
            <a:xfrm>
              <a:off x="3177013" y="2330000"/>
              <a:ext cx="522725" cy="25625"/>
            </a:xfrm>
            <a:custGeom>
              <a:rect b="b" l="l" r="r" t="t"/>
              <a:pathLst>
                <a:path extrusionOk="0" h="1025" w="20909">
                  <a:moveTo>
                    <a:pt x="1" y="0"/>
                  </a:moveTo>
                  <a:lnTo>
                    <a:pt x="1" y="1024"/>
                  </a:lnTo>
                  <a:lnTo>
                    <a:pt x="20908" y="1024"/>
                  </a:lnTo>
                  <a:lnTo>
                    <a:pt x="20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3"/>
            <p:cNvSpPr/>
            <p:nvPr/>
          </p:nvSpPr>
          <p:spPr>
            <a:xfrm>
              <a:off x="2806738" y="2413325"/>
              <a:ext cx="892700" cy="25325"/>
            </a:xfrm>
            <a:custGeom>
              <a:rect b="b" l="l" r="r" t="t"/>
              <a:pathLst>
                <a:path extrusionOk="0" h="1013" w="35708">
                  <a:moveTo>
                    <a:pt x="1" y="1"/>
                  </a:moveTo>
                  <a:lnTo>
                    <a:pt x="1" y="1013"/>
                  </a:lnTo>
                  <a:lnTo>
                    <a:pt x="35707" y="1013"/>
                  </a:lnTo>
                  <a:lnTo>
                    <a:pt x="357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2806738" y="2484775"/>
              <a:ext cx="892700" cy="25625"/>
            </a:xfrm>
            <a:custGeom>
              <a:rect b="b" l="l" r="r" t="t"/>
              <a:pathLst>
                <a:path extrusionOk="0" h="1025" w="35708">
                  <a:moveTo>
                    <a:pt x="1" y="0"/>
                  </a:moveTo>
                  <a:lnTo>
                    <a:pt x="1" y="1024"/>
                  </a:lnTo>
                  <a:lnTo>
                    <a:pt x="35707" y="1024"/>
                  </a:lnTo>
                  <a:lnTo>
                    <a:pt x="357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5390088" y="1900475"/>
              <a:ext cx="1049275" cy="683150"/>
            </a:xfrm>
            <a:custGeom>
              <a:rect b="b" l="l" r="r" t="t"/>
              <a:pathLst>
                <a:path extrusionOk="0" h="27326" w="41971">
                  <a:moveTo>
                    <a:pt x="1" y="1"/>
                  </a:moveTo>
                  <a:lnTo>
                    <a:pt x="1" y="27325"/>
                  </a:lnTo>
                  <a:lnTo>
                    <a:pt x="41970" y="27325"/>
                  </a:lnTo>
                  <a:lnTo>
                    <a:pt x="41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5390088" y="2165975"/>
              <a:ext cx="1049275" cy="417950"/>
            </a:xfrm>
            <a:custGeom>
              <a:rect b="b" l="l" r="r" t="t"/>
              <a:pathLst>
                <a:path extrusionOk="0" h="16718" w="41971">
                  <a:moveTo>
                    <a:pt x="12764" y="1"/>
                  </a:moveTo>
                  <a:lnTo>
                    <a:pt x="1" y="16717"/>
                  </a:lnTo>
                  <a:lnTo>
                    <a:pt x="41970" y="16717"/>
                  </a:lnTo>
                  <a:lnTo>
                    <a:pt x="29183" y="1"/>
                  </a:lnTo>
                  <a:close/>
                </a:path>
              </a:pathLst>
            </a:custGeom>
            <a:solidFill>
              <a:srgbClr val="FD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3"/>
            <p:cNvSpPr/>
            <p:nvPr/>
          </p:nvSpPr>
          <p:spPr>
            <a:xfrm>
              <a:off x="5390088" y="1900775"/>
              <a:ext cx="1049275" cy="435500"/>
            </a:xfrm>
            <a:custGeom>
              <a:rect b="b" l="l" r="r" t="t"/>
              <a:pathLst>
                <a:path extrusionOk="0" h="17420" w="41971">
                  <a:moveTo>
                    <a:pt x="1" y="0"/>
                  </a:moveTo>
                  <a:lnTo>
                    <a:pt x="20980" y="17419"/>
                  </a:lnTo>
                  <a:lnTo>
                    <a:pt x="419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3"/>
            <p:cNvSpPr/>
            <p:nvPr/>
          </p:nvSpPr>
          <p:spPr>
            <a:xfrm>
              <a:off x="6314613" y="1631100"/>
              <a:ext cx="575100" cy="646525"/>
            </a:xfrm>
            <a:custGeom>
              <a:rect b="b" l="l" r="r" t="t"/>
              <a:pathLst>
                <a:path extrusionOk="0" h="25861" w="23004">
                  <a:moveTo>
                    <a:pt x="11502" y="0"/>
                  </a:moveTo>
                  <a:cubicBezTo>
                    <a:pt x="11502" y="0"/>
                    <a:pt x="7764" y="5620"/>
                    <a:pt x="310" y="6406"/>
                  </a:cubicBezTo>
                  <a:cubicBezTo>
                    <a:pt x="310" y="6406"/>
                    <a:pt x="1" y="20789"/>
                    <a:pt x="11502" y="25861"/>
                  </a:cubicBezTo>
                  <a:cubicBezTo>
                    <a:pt x="23004" y="20801"/>
                    <a:pt x="22694" y="6406"/>
                    <a:pt x="22694" y="6406"/>
                  </a:cubicBezTo>
                  <a:cubicBezTo>
                    <a:pt x="15217" y="5620"/>
                    <a:pt x="11502" y="0"/>
                    <a:pt x="115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6419688" y="1749850"/>
              <a:ext cx="364050" cy="408725"/>
            </a:xfrm>
            <a:custGeom>
              <a:rect b="b" l="l" r="r" t="t"/>
              <a:pathLst>
                <a:path extrusionOk="0" h="16349" w="14562">
                  <a:moveTo>
                    <a:pt x="7287" y="1"/>
                  </a:moveTo>
                  <a:cubicBezTo>
                    <a:pt x="7287" y="1"/>
                    <a:pt x="4918" y="3561"/>
                    <a:pt x="203" y="4049"/>
                  </a:cubicBezTo>
                  <a:cubicBezTo>
                    <a:pt x="203" y="4049"/>
                    <a:pt x="1" y="13145"/>
                    <a:pt x="7287" y="16348"/>
                  </a:cubicBezTo>
                  <a:cubicBezTo>
                    <a:pt x="14562" y="13157"/>
                    <a:pt x="14372" y="4049"/>
                    <a:pt x="14372" y="4049"/>
                  </a:cubicBezTo>
                  <a:cubicBezTo>
                    <a:pt x="9645" y="3549"/>
                    <a:pt x="7287" y="1"/>
                    <a:pt x="72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6503513" y="1865200"/>
              <a:ext cx="235850" cy="207500"/>
            </a:xfrm>
            <a:custGeom>
              <a:rect b="b" l="l" r="r" t="t"/>
              <a:pathLst>
                <a:path extrusionOk="0" h="8300" w="9434">
                  <a:moveTo>
                    <a:pt x="8605" y="0"/>
                  </a:moveTo>
                  <a:cubicBezTo>
                    <a:pt x="8424" y="0"/>
                    <a:pt x="8242" y="79"/>
                    <a:pt x="8113" y="269"/>
                  </a:cubicBezTo>
                  <a:cubicBezTo>
                    <a:pt x="6697" y="2400"/>
                    <a:pt x="5304" y="4531"/>
                    <a:pt x="3887" y="6674"/>
                  </a:cubicBezTo>
                  <a:cubicBezTo>
                    <a:pt x="2994" y="5531"/>
                    <a:pt x="2101" y="4376"/>
                    <a:pt x="1208" y="3245"/>
                  </a:cubicBezTo>
                  <a:cubicBezTo>
                    <a:pt x="1094" y="3100"/>
                    <a:pt x="958" y="3039"/>
                    <a:pt x="825" y="3039"/>
                  </a:cubicBezTo>
                  <a:cubicBezTo>
                    <a:pt x="402" y="3039"/>
                    <a:pt x="0" y="3650"/>
                    <a:pt x="362" y="4102"/>
                  </a:cubicBezTo>
                  <a:cubicBezTo>
                    <a:pt x="1398" y="5436"/>
                    <a:pt x="2458" y="6781"/>
                    <a:pt x="3494" y="8115"/>
                  </a:cubicBezTo>
                  <a:cubicBezTo>
                    <a:pt x="3596" y="8245"/>
                    <a:pt x="3734" y="8299"/>
                    <a:pt x="3874" y="8299"/>
                  </a:cubicBezTo>
                  <a:cubicBezTo>
                    <a:pt x="4093" y="8299"/>
                    <a:pt x="4318" y="8169"/>
                    <a:pt x="4434" y="7996"/>
                  </a:cubicBezTo>
                  <a:cubicBezTo>
                    <a:pt x="5994" y="5626"/>
                    <a:pt x="7554" y="3245"/>
                    <a:pt x="9125" y="888"/>
                  </a:cubicBezTo>
                  <a:cubicBezTo>
                    <a:pt x="9434" y="429"/>
                    <a:pt x="9025" y="0"/>
                    <a:pt x="8605"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306388" y="1600450"/>
              <a:ext cx="587900" cy="707550"/>
            </a:xfrm>
            <a:custGeom>
              <a:rect b="b" l="l" r="r" t="t"/>
              <a:pathLst>
                <a:path extrusionOk="0" h="28302" w="23516">
                  <a:moveTo>
                    <a:pt x="11764" y="0"/>
                  </a:moveTo>
                  <a:cubicBezTo>
                    <a:pt x="5834" y="2711"/>
                    <a:pt x="2268" y="3071"/>
                    <a:pt x="793" y="3071"/>
                  </a:cubicBezTo>
                  <a:cubicBezTo>
                    <a:pt x="260" y="3071"/>
                    <a:pt x="0" y="3024"/>
                    <a:pt x="0" y="3024"/>
                  </a:cubicBezTo>
                  <a:lnTo>
                    <a:pt x="0" y="18300"/>
                  </a:lnTo>
                  <a:cubicBezTo>
                    <a:pt x="1691" y="25194"/>
                    <a:pt x="11764" y="28301"/>
                    <a:pt x="11764" y="28301"/>
                  </a:cubicBezTo>
                  <a:cubicBezTo>
                    <a:pt x="11764" y="28301"/>
                    <a:pt x="21836" y="25194"/>
                    <a:pt x="23515" y="18300"/>
                  </a:cubicBezTo>
                  <a:lnTo>
                    <a:pt x="23515" y="3036"/>
                  </a:lnTo>
                  <a:cubicBezTo>
                    <a:pt x="23515" y="3036"/>
                    <a:pt x="23255" y="3083"/>
                    <a:pt x="22724" y="3083"/>
                  </a:cubicBezTo>
                  <a:cubicBezTo>
                    <a:pt x="21250" y="3083"/>
                    <a:pt x="17681" y="2722"/>
                    <a:pt x="117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3"/>
            <p:cNvSpPr/>
            <p:nvPr/>
          </p:nvSpPr>
          <p:spPr>
            <a:xfrm>
              <a:off x="2398663" y="1711750"/>
              <a:ext cx="403350" cy="485525"/>
            </a:xfrm>
            <a:custGeom>
              <a:rect b="b" l="l" r="r" t="t"/>
              <a:pathLst>
                <a:path extrusionOk="0" h="19421" w="16134">
                  <a:moveTo>
                    <a:pt x="8073" y="1"/>
                  </a:moveTo>
                  <a:cubicBezTo>
                    <a:pt x="4025" y="1846"/>
                    <a:pt x="1581" y="2094"/>
                    <a:pt x="560" y="2094"/>
                  </a:cubicBezTo>
                  <a:cubicBezTo>
                    <a:pt x="184" y="2094"/>
                    <a:pt x="0" y="2061"/>
                    <a:pt x="0" y="2061"/>
                  </a:cubicBezTo>
                  <a:lnTo>
                    <a:pt x="0" y="12562"/>
                  </a:lnTo>
                  <a:cubicBezTo>
                    <a:pt x="1155" y="17289"/>
                    <a:pt x="8073" y="19420"/>
                    <a:pt x="8073" y="19420"/>
                  </a:cubicBezTo>
                  <a:cubicBezTo>
                    <a:pt x="8073" y="19420"/>
                    <a:pt x="14990" y="17277"/>
                    <a:pt x="16133" y="12562"/>
                  </a:cubicBezTo>
                  <a:lnTo>
                    <a:pt x="16133" y="2061"/>
                  </a:lnTo>
                  <a:cubicBezTo>
                    <a:pt x="16133" y="2061"/>
                    <a:pt x="15950" y="2094"/>
                    <a:pt x="15574" y="2094"/>
                  </a:cubicBezTo>
                  <a:cubicBezTo>
                    <a:pt x="14553" y="2094"/>
                    <a:pt x="12111" y="1846"/>
                    <a:pt x="80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3"/>
            <p:cNvSpPr/>
            <p:nvPr/>
          </p:nvSpPr>
          <p:spPr>
            <a:xfrm>
              <a:off x="2466763" y="1826150"/>
              <a:ext cx="266850" cy="234425"/>
            </a:xfrm>
            <a:custGeom>
              <a:rect b="b" l="l" r="r" t="t"/>
              <a:pathLst>
                <a:path extrusionOk="0" h="9377" w="10674">
                  <a:moveTo>
                    <a:pt x="9718" y="1"/>
                  </a:moveTo>
                  <a:cubicBezTo>
                    <a:pt x="9511" y="1"/>
                    <a:pt x="9303" y="91"/>
                    <a:pt x="9159" y="307"/>
                  </a:cubicBezTo>
                  <a:lnTo>
                    <a:pt x="4384" y="7534"/>
                  </a:lnTo>
                  <a:cubicBezTo>
                    <a:pt x="3360" y="6236"/>
                    <a:pt x="2348" y="4950"/>
                    <a:pt x="1360" y="3664"/>
                  </a:cubicBezTo>
                  <a:cubicBezTo>
                    <a:pt x="1231" y="3501"/>
                    <a:pt x="1078" y="3433"/>
                    <a:pt x="927" y="3433"/>
                  </a:cubicBezTo>
                  <a:cubicBezTo>
                    <a:pt x="452" y="3433"/>
                    <a:pt x="1" y="4110"/>
                    <a:pt x="407" y="4617"/>
                  </a:cubicBezTo>
                  <a:cubicBezTo>
                    <a:pt x="1598" y="6141"/>
                    <a:pt x="2765" y="7653"/>
                    <a:pt x="3956" y="9177"/>
                  </a:cubicBezTo>
                  <a:cubicBezTo>
                    <a:pt x="4068" y="9317"/>
                    <a:pt x="4225" y="9377"/>
                    <a:pt x="4387" y="9377"/>
                  </a:cubicBezTo>
                  <a:cubicBezTo>
                    <a:pt x="4636" y="9377"/>
                    <a:pt x="4897" y="9236"/>
                    <a:pt x="5027" y="9034"/>
                  </a:cubicBezTo>
                  <a:cubicBezTo>
                    <a:pt x="6801" y="6355"/>
                    <a:pt x="8575" y="3676"/>
                    <a:pt x="10349" y="985"/>
                  </a:cubicBezTo>
                  <a:cubicBezTo>
                    <a:pt x="10673" y="479"/>
                    <a:pt x="10197" y="1"/>
                    <a:pt x="9718"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3753588" y="1479600"/>
              <a:ext cx="1636525" cy="1104325"/>
            </a:xfrm>
            <a:custGeom>
              <a:rect b="b" l="l" r="r" t="t"/>
              <a:pathLst>
                <a:path extrusionOk="0" h="44173" w="65461">
                  <a:moveTo>
                    <a:pt x="441" y="0"/>
                  </a:moveTo>
                  <a:cubicBezTo>
                    <a:pt x="203" y="0"/>
                    <a:pt x="0" y="191"/>
                    <a:pt x="0" y="429"/>
                  </a:cubicBezTo>
                  <a:lnTo>
                    <a:pt x="0" y="43732"/>
                  </a:lnTo>
                  <a:cubicBezTo>
                    <a:pt x="0" y="43970"/>
                    <a:pt x="203" y="44172"/>
                    <a:pt x="441" y="44172"/>
                  </a:cubicBezTo>
                  <a:lnTo>
                    <a:pt x="65032" y="44172"/>
                  </a:lnTo>
                  <a:cubicBezTo>
                    <a:pt x="65270" y="44172"/>
                    <a:pt x="65461" y="43970"/>
                    <a:pt x="65461" y="43732"/>
                  </a:cubicBezTo>
                  <a:lnTo>
                    <a:pt x="65461" y="429"/>
                  </a:lnTo>
                  <a:cubicBezTo>
                    <a:pt x="65461" y="191"/>
                    <a:pt x="65259" y="0"/>
                    <a:pt x="650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3821463" y="1545675"/>
              <a:ext cx="1500800" cy="972175"/>
            </a:xfrm>
            <a:custGeom>
              <a:rect b="b" l="l" r="r" t="t"/>
              <a:pathLst>
                <a:path extrusionOk="0" h="38887" w="60032">
                  <a:moveTo>
                    <a:pt x="405" y="0"/>
                  </a:moveTo>
                  <a:cubicBezTo>
                    <a:pt x="179" y="0"/>
                    <a:pt x="0" y="179"/>
                    <a:pt x="0" y="405"/>
                  </a:cubicBezTo>
                  <a:lnTo>
                    <a:pt x="0" y="38493"/>
                  </a:lnTo>
                  <a:cubicBezTo>
                    <a:pt x="0" y="38707"/>
                    <a:pt x="179" y="38886"/>
                    <a:pt x="405" y="38886"/>
                  </a:cubicBezTo>
                  <a:lnTo>
                    <a:pt x="59638" y="38886"/>
                  </a:lnTo>
                  <a:cubicBezTo>
                    <a:pt x="59853" y="38886"/>
                    <a:pt x="60031" y="38707"/>
                    <a:pt x="60031" y="38493"/>
                  </a:cubicBezTo>
                  <a:lnTo>
                    <a:pt x="60031" y="405"/>
                  </a:lnTo>
                  <a:cubicBezTo>
                    <a:pt x="60031" y="179"/>
                    <a:pt x="59853" y="0"/>
                    <a:pt x="59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3530038" y="2478525"/>
              <a:ext cx="2083625" cy="105700"/>
            </a:xfrm>
            <a:custGeom>
              <a:rect b="b" l="l" r="r" t="t"/>
              <a:pathLst>
                <a:path extrusionOk="0" h="4228" w="83345">
                  <a:moveTo>
                    <a:pt x="1" y="0"/>
                  </a:moveTo>
                  <a:lnTo>
                    <a:pt x="1" y="1608"/>
                  </a:lnTo>
                  <a:cubicBezTo>
                    <a:pt x="1" y="3048"/>
                    <a:pt x="1180" y="4227"/>
                    <a:pt x="2620" y="4227"/>
                  </a:cubicBezTo>
                  <a:lnTo>
                    <a:pt x="80725" y="4227"/>
                  </a:lnTo>
                  <a:cubicBezTo>
                    <a:pt x="82166" y="4227"/>
                    <a:pt x="83345" y="3048"/>
                    <a:pt x="83345" y="1608"/>
                  </a:cubicBezTo>
                  <a:lnTo>
                    <a:pt x="833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4307813" y="2478525"/>
              <a:ext cx="528675" cy="44675"/>
            </a:xfrm>
            <a:custGeom>
              <a:rect b="b" l="l" r="r" t="t"/>
              <a:pathLst>
                <a:path extrusionOk="0" h="1787" w="21147">
                  <a:moveTo>
                    <a:pt x="1" y="0"/>
                  </a:moveTo>
                  <a:lnTo>
                    <a:pt x="1" y="1120"/>
                  </a:lnTo>
                  <a:cubicBezTo>
                    <a:pt x="1" y="1489"/>
                    <a:pt x="298" y="1786"/>
                    <a:pt x="668" y="1786"/>
                  </a:cubicBezTo>
                  <a:lnTo>
                    <a:pt x="20468" y="1786"/>
                  </a:lnTo>
                  <a:cubicBezTo>
                    <a:pt x="20849" y="1786"/>
                    <a:pt x="21146" y="1489"/>
                    <a:pt x="21146" y="1120"/>
                  </a:cubicBezTo>
                  <a:lnTo>
                    <a:pt x="211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4356938" y="1657875"/>
              <a:ext cx="429250" cy="708750"/>
            </a:xfrm>
            <a:custGeom>
              <a:rect b="b" l="l" r="r" t="t"/>
              <a:pathLst>
                <a:path extrusionOk="0" h="28350" w="17170">
                  <a:moveTo>
                    <a:pt x="9966" y="2466"/>
                  </a:moveTo>
                  <a:cubicBezTo>
                    <a:pt x="11764" y="2466"/>
                    <a:pt x="13240" y="3942"/>
                    <a:pt x="13240" y="5740"/>
                  </a:cubicBezTo>
                  <a:lnTo>
                    <a:pt x="13240" y="12824"/>
                  </a:lnTo>
                  <a:lnTo>
                    <a:pt x="3965" y="12824"/>
                  </a:lnTo>
                  <a:lnTo>
                    <a:pt x="3965" y="5740"/>
                  </a:lnTo>
                  <a:cubicBezTo>
                    <a:pt x="3965" y="3942"/>
                    <a:pt x="5442" y="2466"/>
                    <a:pt x="7239" y="2466"/>
                  </a:cubicBezTo>
                  <a:close/>
                  <a:moveTo>
                    <a:pt x="7227" y="1"/>
                  </a:moveTo>
                  <a:cubicBezTo>
                    <a:pt x="4072" y="1"/>
                    <a:pt x="1501" y="2585"/>
                    <a:pt x="1501" y="5740"/>
                  </a:cubicBezTo>
                  <a:lnTo>
                    <a:pt x="1501" y="12824"/>
                  </a:lnTo>
                  <a:lnTo>
                    <a:pt x="0" y="12824"/>
                  </a:lnTo>
                  <a:lnTo>
                    <a:pt x="0" y="28350"/>
                  </a:lnTo>
                  <a:lnTo>
                    <a:pt x="17169" y="28350"/>
                  </a:lnTo>
                  <a:lnTo>
                    <a:pt x="17169" y="12824"/>
                  </a:lnTo>
                  <a:lnTo>
                    <a:pt x="15681" y="12824"/>
                  </a:lnTo>
                  <a:lnTo>
                    <a:pt x="15681" y="5740"/>
                  </a:lnTo>
                  <a:cubicBezTo>
                    <a:pt x="15681" y="2585"/>
                    <a:pt x="13109" y="1"/>
                    <a:pt x="9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4467063" y="2032050"/>
              <a:ext cx="209875" cy="276825"/>
            </a:xfrm>
            <a:custGeom>
              <a:rect b="b" l="l" r="r" t="t"/>
              <a:pathLst>
                <a:path extrusionOk="0" h="11073" w="8395">
                  <a:moveTo>
                    <a:pt x="4192" y="0"/>
                  </a:moveTo>
                  <a:cubicBezTo>
                    <a:pt x="1870" y="0"/>
                    <a:pt x="1" y="1869"/>
                    <a:pt x="1" y="4191"/>
                  </a:cubicBezTo>
                  <a:cubicBezTo>
                    <a:pt x="1" y="5787"/>
                    <a:pt x="894" y="7191"/>
                    <a:pt x="2191" y="7882"/>
                  </a:cubicBezTo>
                  <a:lnTo>
                    <a:pt x="2191" y="11073"/>
                  </a:lnTo>
                  <a:lnTo>
                    <a:pt x="6168" y="11073"/>
                  </a:lnTo>
                  <a:lnTo>
                    <a:pt x="6168" y="7882"/>
                  </a:lnTo>
                  <a:cubicBezTo>
                    <a:pt x="7502" y="7168"/>
                    <a:pt x="8395" y="5787"/>
                    <a:pt x="8395" y="4191"/>
                  </a:cubicBezTo>
                  <a:cubicBezTo>
                    <a:pt x="8395" y="1893"/>
                    <a:pt x="6513" y="0"/>
                    <a:pt x="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5500838" y="1563825"/>
              <a:ext cx="55975" cy="65500"/>
            </a:xfrm>
            <a:custGeom>
              <a:rect b="b" l="l" r="r" t="t"/>
              <a:pathLst>
                <a:path extrusionOk="0" h="2620" w="2239">
                  <a:moveTo>
                    <a:pt x="1119" y="1"/>
                  </a:moveTo>
                  <a:lnTo>
                    <a:pt x="714" y="834"/>
                  </a:lnTo>
                  <a:lnTo>
                    <a:pt x="0" y="1310"/>
                  </a:lnTo>
                  <a:lnTo>
                    <a:pt x="714" y="1787"/>
                  </a:lnTo>
                  <a:lnTo>
                    <a:pt x="1119" y="2620"/>
                  </a:lnTo>
                  <a:lnTo>
                    <a:pt x="1536" y="1787"/>
                  </a:lnTo>
                  <a:lnTo>
                    <a:pt x="2238" y="1310"/>
                  </a:lnTo>
                  <a:lnTo>
                    <a:pt x="1536" y="834"/>
                  </a:lnTo>
                  <a:lnTo>
                    <a:pt x="11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5716638" y="1329875"/>
              <a:ext cx="103900" cy="121475"/>
            </a:xfrm>
            <a:custGeom>
              <a:rect b="b" l="l" r="r" t="t"/>
              <a:pathLst>
                <a:path extrusionOk="0" h="4859" w="4156">
                  <a:moveTo>
                    <a:pt x="2084" y="0"/>
                  </a:moveTo>
                  <a:lnTo>
                    <a:pt x="1310" y="1548"/>
                  </a:lnTo>
                  <a:lnTo>
                    <a:pt x="0" y="2429"/>
                  </a:lnTo>
                  <a:lnTo>
                    <a:pt x="1310" y="3310"/>
                  </a:lnTo>
                  <a:lnTo>
                    <a:pt x="2084" y="4858"/>
                  </a:lnTo>
                  <a:lnTo>
                    <a:pt x="2846" y="3310"/>
                  </a:lnTo>
                  <a:lnTo>
                    <a:pt x="4155" y="2429"/>
                  </a:lnTo>
                  <a:lnTo>
                    <a:pt x="2846" y="1548"/>
                  </a:lnTo>
                  <a:lnTo>
                    <a:pt x="20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5974688" y="1417075"/>
              <a:ext cx="209875" cy="244400"/>
            </a:xfrm>
            <a:custGeom>
              <a:rect b="b" l="l" r="r" t="t"/>
              <a:pathLst>
                <a:path extrusionOk="0" h="9776" w="8395">
                  <a:moveTo>
                    <a:pt x="4192" y="1"/>
                  </a:moveTo>
                  <a:lnTo>
                    <a:pt x="2644" y="3108"/>
                  </a:lnTo>
                  <a:lnTo>
                    <a:pt x="1" y="4894"/>
                  </a:lnTo>
                  <a:lnTo>
                    <a:pt x="2644" y="6668"/>
                  </a:lnTo>
                  <a:lnTo>
                    <a:pt x="4192" y="9776"/>
                  </a:lnTo>
                  <a:lnTo>
                    <a:pt x="5728" y="6668"/>
                  </a:lnTo>
                  <a:lnTo>
                    <a:pt x="8395" y="4894"/>
                  </a:lnTo>
                  <a:lnTo>
                    <a:pt x="5728" y="3108"/>
                  </a:lnTo>
                  <a:lnTo>
                    <a:pt x="41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6804263" y="2233550"/>
              <a:ext cx="103600" cy="121475"/>
            </a:xfrm>
            <a:custGeom>
              <a:rect b="b" l="l" r="r" t="t"/>
              <a:pathLst>
                <a:path extrusionOk="0" h="4859" w="4144">
                  <a:moveTo>
                    <a:pt x="2060" y="1"/>
                  </a:moveTo>
                  <a:lnTo>
                    <a:pt x="1310" y="1548"/>
                  </a:lnTo>
                  <a:lnTo>
                    <a:pt x="1" y="2429"/>
                  </a:lnTo>
                  <a:lnTo>
                    <a:pt x="1310" y="3311"/>
                  </a:lnTo>
                  <a:lnTo>
                    <a:pt x="2060" y="4858"/>
                  </a:lnTo>
                  <a:lnTo>
                    <a:pt x="2834" y="3311"/>
                  </a:lnTo>
                  <a:lnTo>
                    <a:pt x="4144" y="2429"/>
                  </a:lnTo>
                  <a:lnTo>
                    <a:pt x="2834" y="1548"/>
                  </a:lnTo>
                  <a:lnTo>
                    <a:pt x="20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7023638" y="2013000"/>
              <a:ext cx="55975" cy="65200"/>
            </a:xfrm>
            <a:custGeom>
              <a:rect b="b" l="l" r="r" t="t"/>
              <a:pathLst>
                <a:path extrusionOk="0" h="2608" w="2239">
                  <a:moveTo>
                    <a:pt x="1120" y="0"/>
                  </a:moveTo>
                  <a:lnTo>
                    <a:pt x="703" y="834"/>
                  </a:lnTo>
                  <a:lnTo>
                    <a:pt x="0" y="1298"/>
                  </a:lnTo>
                  <a:lnTo>
                    <a:pt x="703" y="1774"/>
                  </a:lnTo>
                  <a:lnTo>
                    <a:pt x="1120" y="2608"/>
                  </a:lnTo>
                  <a:lnTo>
                    <a:pt x="1524" y="1774"/>
                  </a:lnTo>
                  <a:lnTo>
                    <a:pt x="2239" y="1298"/>
                  </a:lnTo>
                  <a:lnTo>
                    <a:pt x="1524" y="834"/>
                  </a:lnTo>
                  <a:lnTo>
                    <a:pt x="11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6828088" y="1385225"/>
              <a:ext cx="55675" cy="65525"/>
            </a:xfrm>
            <a:custGeom>
              <a:rect b="b" l="l" r="r" t="t"/>
              <a:pathLst>
                <a:path extrusionOk="0" h="2621" w="2227">
                  <a:moveTo>
                    <a:pt x="1107" y="1"/>
                  </a:moveTo>
                  <a:lnTo>
                    <a:pt x="714" y="834"/>
                  </a:lnTo>
                  <a:lnTo>
                    <a:pt x="0" y="1311"/>
                  </a:lnTo>
                  <a:lnTo>
                    <a:pt x="714" y="1787"/>
                  </a:lnTo>
                  <a:lnTo>
                    <a:pt x="1107" y="2620"/>
                  </a:lnTo>
                  <a:lnTo>
                    <a:pt x="1524" y="1787"/>
                  </a:lnTo>
                  <a:lnTo>
                    <a:pt x="2227" y="1311"/>
                  </a:lnTo>
                  <a:lnTo>
                    <a:pt x="1524" y="834"/>
                  </a:lnTo>
                  <a:lnTo>
                    <a:pt x="1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3586888" y="1563825"/>
              <a:ext cx="56000" cy="65500"/>
            </a:xfrm>
            <a:custGeom>
              <a:rect b="b" l="l" r="r" t="t"/>
              <a:pathLst>
                <a:path extrusionOk="0" h="2620" w="2240">
                  <a:moveTo>
                    <a:pt x="1120" y="1"/>
                  </a:moveTo>
                  <a:lnTo>
                    <a:pt x="703" y="834"/>
                  </a:lnTo>
                  <a:lnTo>
                    <a:pt x="1" y="1310"/>
                  </a:lnTo>
                  <a:lnTo>
                    <a:pt x="703" y="1787"/>
                  </a:lnTo>
                  <a:lnTo>
                    <a:pt x="1120" y="2620"/>
                  </a:lnTo>
                  <a:lnTo>
                    <a:pt x="1525" y="1787"/>
                  </a:lnTo>
                  <a:lnTo>
                    <a:pt x="2239" y="1310"/>
                  </a:lnTo>
                  <a:lnTo>
                    <a:pt x="1525" y="834"/>
                  </a:lnTo>
                  <a:lnTo>
                    <a:pt x="11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3323163" y="1329875"/>
              <a:ext cx="103925" cy="121475"/>
            </a:xfrm>
            <a:custGeom>
              <a:rect b="b" l="l" r="r" t="t"/>
              <a:pathLst>
                <a:path extrusionOk="0" h="4859" w="4157">
                  <a:moveTo>
                    <a:pt x="2073" y="0"/>
                  </a:moveTo>
                  <a:lnTo>
                    <a:pt x="1311" y="1548"/>
                  </a:lnTo>
                  <a:lnTo>
                    <a:pt x="1" y="2429"/>
                  </a:lnTo>
                  <a:lnTo>
                    <a:pt x="1311" y="3310"/>
                  </a:lnTo>
                  <a:lnTo>
                    <a:pt x="2073" y="4858"/>
                  </a:lnTo>
                  <a:lnTo>
                    <a:pt x="2847" y="3310"/>
                  </a:lnTo>
                  <a:lnTo>
                    <a:pt x="4156" y="2429"/>
                  </a:lnTo>
                  <a:lnTo>
                    <a:pt x="2847" y="1548"/>
                  </a:lnTo>
                  <a:lnTo>
                    <a:pt x="20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959438" y="1417075"/>
              <a:ext cx="209875" cy="244400"/>
            </a:xfrm>
            <a:custGeom>
              <a:rect b="b" l="l" r="r" t="t"/>
              <a:pathLst>
                <a:path extrusionOk="0" h="9776" w="8395">
                  <a:moveTo>
                    <a:pt x="4192" y="1"/>
                  </a:moveTo>
                  <a:lnTo>
                    <a:pt x="2656" y="3108"/>
                  </a:lnTo>
                  <a:lnTo>
                    <a:pt x="1" y="4894"/>
                  </a:lnTo>
                  <a:lnTo>
                    <a:pt x="2656" y="6668"/>
                  </a:lnTo>
                  <a:lnTo>
                    <a:pt x="4192" y="9776"/>
                  </a:lnTo>
                  <a:lnTo>
                    <a:pt x="5739" y="6668"/>
                  </a:lnTo>
                  <a:lnTo>
                    <a:pt x="8394" y="4894"/>
                  </a:lnTo>
                  <a:lnTo>
                    <a:pt x="5739" y="3108"/>
                  </a:lnTo>
                  <a:lnTo>
                    <a:pt x="41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235838" y="2233550"/>
              <a:ext cx="103900" cy="121475"/>
            </a:xfrm>
            <a:custGeom>
              <a:rect b="b" l="l" r="r" t="t"/>
              <a:pathLst>
                <a:path extrusionOk="0" h="4859" w="4156">
                  <a:moveTo>
                    <a:pt x="2084" y="1"/>
                  </a:moveTo>
                  <a:lnTo>
                    <a:pt x="1310" y="1548"/>
                  </a:lnTo>
                  <a:lnTo>
                    <a:pt x="0" y="2429"/>
                  </a:lnTo>
                  <a:lnTo>
                    <a:pt x="1310" y="3311"/>
                  </a:lnTo>
                  <a:lnTo>
                    <a:pt x="2084" y="4858"/>
                  </a:lnTo>
                  <a:lnTo>
                    <a:pt x="2846" y="3311"/>
                  </a:lnTo>
                  <a:lnTo>
                    <a:pt x="4156" y="2429"/>
                  </a:lnTo>
                  <a:lnTo>
                    <a:pt x="2846" y="1548"/>
                  </a:lnTo>
                  <a:lnTo>
                    <a:pt x="20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064388" y="2013000"/>
              <a:ext cx="55675" cy="65200"/>
            </a:xfrm>
            <a:custGeom>
              <a:rect b="b" l="l" r="r" t="t"/>
              <a:pathLst>
                <a:path extrusionOk="0" h="2608" w="2227">
                  <a:moveTo>
                    <a:pt x="1108" y="0"/>
                  </a:moveTo>
                  <a:lnTo>
                    <a:pt x="715" y="834"/>
                  </a:lnTo>
                  <a:lnTo>
                    <a:pt x="0" y="1298"/>
                  </a:lnTo>
                  <a:lnTo>
                    <a:pt x="715" y="1774"/>
                  </a:lnTo>
                  <a:lnTo>
                    <a:pt x="1108" y="2608"/>
                  </a:lnTo>
                  <a:lnTo>
                    <a:pt x="1524" y="1774"/>
                  </a:lnTo>
                  <a:lnTo>
                    <a:pt x="2227" y="1298"/>
                  </a:lnTo>
                  <a:lnTo>
                    <a:pt x="1524" y="834"/>
                  </a:lnTo>
                  <a:lnTo>
                    <a:pt x="1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259638" y="1385225"/>
              <a:ext cx="56300" cy="65525"/>
            </a:xfrm>
            <a:custGeom>
              <a:rect b="b" l="l" r="r" t="t"/>
              <a:pathLst>
                <a:path extrusionOk="0" h="2621" w="2252">
                  <a:moveTo>
                    <a:pt x="1132" y="1"/>
                  </a:moveTo>
                  <a:lnTo>
                    <a:pt x="715" y="834"/>
                  </a:lnTo>
                  <a:lnTo>
                    <a:pt x="1" y="1311"/>
                  </a:lnTo>
                  <a:lnTo>
                    <a:pt x="715" y="1787"/>
                  </a:lnTo>
                  <a:lnTo>
                    <a:pt x="1132" y="2620"/>
                  </a:lnTo>
                  <a:lnTo>
                    <a:pt x="1537" y="1787"/>
                  </a:lnTo>
                  <a:lnTo>
                    <a:pt x="2251" y="1311"/>
                  </a:lnTo>
                  <a:lnTo>
                    <a:pt x="1537" y="834"/>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33"/>
          <p:cNvGrpSpPr/>
          <p:nvPr/>
        </p:nvGrpSpPr>
        <p:grpSpPr>
          <a:xfrm>
            <a:off x="2593550" y="2740796"/>
            <a:ext cx="1920900" cy="2267657"/>
            <a:chOff x="2593557" y="2805133"/>
            <a:chExt cx="1920900" cy="1493451"/>
          </a:xfrm>
        </p:grpSpPr>
        <p:sp>
          <p:nvSpPr>
            <p:cNvPr id="1483" name="Google Shape;1483;p33"/>
            <p:cNvSpPr/>
            <p:nvPr/>
          </p:nvSpPr>
          <p:spPr>
            <a:xfrm rot="5400000">
              <a:off x="2814445" y="2601372"/>
              <a:ext cx="1493451" cy="1900972"/>
            </a:xfrm>
            <a:custGeom>
              <a:rect b="b" l="l" r="r" t="t"/>
              <a:pathLst>
                <a:path extrusionOk="0" h="4194" w="2764">
                  <a:moveTo>
                    <a:pt x="1" y="0"/>
                  </a:moveTo>
                  <a:lnTo>
                    <a:pt x="1" y="4194"/>
                  </a:lnTo>
                  <a:lnTo>
                    <a:pt x="2381" y="4194"/>
                  </a:lnTo>
                  <a:lnTo>
                    <a:pt x="2381" y="2969"/>
                  </a:lnTo>
                  <a:cubicBezTo>
                    <a:pt x="2381" y="2750"/>
                    <a:pt x="2450" y="2531"/>
                    <a:pt x="2571" y="2368"/>
                  </a:cubicBezTo>
                  <a:lnTo>
                    <a:pt x="2708" y="2166"/>
                  </a:lnTo>
                  <a:cubicBezTo>
                    <a:pt x="2763" y="2123"/>
                    <a:pt x="2763" y="2055"/>
                    <a:pt x="2708" y="2016"/>
                  </a:cubicBezTo>
                  <a:lnTo>
                    <a:pt x="2571" y="1826"/>
                  </a:lnTo>
                  <a:cubicBezTo>
                    <a:pt x="2450" y="1646"/>
                    <a:pt x="2381" y="1444"/>
                    <a:pt x="2381" y="1225"/>
                  </a:cubicBezTo>
                  <a:lnTo>
                    <a:pt x="23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593557" y="3030455"/>
              <a:ext cx="1920900" cy="652800"/>
            </a:xfrm>
            <a:prstGeom prst="rect">
              <a:avLst/>
            </a:prstGeom>
            <a:noFill/>
            <a:ln>
              <a:noFill/>
            </a:ln>
          </p:spPr>
          <p:txBody>
            <a:bodyPr anchorCtr="0" anchor="ctr" bIns="91425" lIns="182875" spcFirstLastPara="1" rIns="182875" wrap="square" tIns="91425">
              <a:noAutofit/>
            </a:bodyPr>
            <a:lstStyle/>
            <a:p>
              <a:pPr indent="0" lvl="0" marL="0" marR="0" rtl="0" algn="ctr">
                <a:spcBef>
                  <a:spcPts val="0"/>
                </a:spcBef>
                <a:spcAft>
                  <a:spcPts val="0"/>
                </a:spcAft>
                <a:buClr>
                  <a:schemeClr val="dk1"/>
                </a:buClr>
                <a:buSzPts val="1100"/>
                <a:buFont typeface="Arial"/>
                <a:buNone/>
              </a:pPr>
              <a:r>
                <a:rPr lang="en" sz="1250">
                  <a:solidFill>
                    <a:schemeClr val="dk1"/>
                  </a:solidFill>
                  <a:latin typeface="Fira Sans"/>
                  <a:ea typeface="Fira Sans"/>
                  <a:cs typeface="Fira Sans"/>
                  <a:sym typeface="Fira Sans"/>
                </a:rPr>
                <a:t>Utilize secure file transfer tools/maintain a secure file transfer to reduce the risk of malware when transferring files into the crane network</a:t>
              </a:r>
              <a:endParaRPr sz="1250">
                <a:solidFill>
                  <a:schemeClr val="dk1"/>
                </a:solidFill>
                <a:latin typeface="Fira Sans"/>
                <a:ea typeface="Fira Sans"/>
                <a:cs typeface="Fira Sans"/>
                <a:sym typeface="Fira Sans"/>
              </a:endParaRPr>
            </a:p>
          </p:txBody>
        </p:sp>
      </p:grpSp>
      <p:grpSp>
        <p:nvGrpSpPr>
          <p:cNvPr id="1485" name="Google Shape;1485;p33"/>
          <p:cNvGrpSpPr/>
          <p:nvPr/>
        </p:nvGrpSpPr>
        <p:grpSpPr>
          <a:xfrm>
            <a:off x="6617975" y="2741174"/>
            <a:ext cx="2063100" cy="2296378"/>
            <a:chOff x="6617975" y="2807846"/>
            <a:chExt cx="2063100" cy="2088756"/>
          </a:xfrm>
        </p:grpSpPr>
        <p:sp>
          <p:nvSpPr>
            <p:cNvPr id="1486" name="Google Shape;1486;p33"/>
            <p:cNvSpPr/>
            <p:nvPr/>
          </p:nvSpPr>
          <p:spPr>
            <a:xfrm rot="5400000">
              <a:off x="6587670" y="2901722"/>
              <a:ext cx="2088756" cy="1901004"/>
            </a:xfrm>
            <a:custGeom>
              <a:rect b="b" l="l" r="r" t="t"/>
              <a:pathLst>
                <a:path extrusionOk="0" h="4194" w="2750">
                  <a:moveTo>
                    <a:pt x="0" y="0"/>
                  </a:moveTo>
                  <a:lnTo>
                    <a:pt x="0" y="4194"/>
                  </a:lnTo>
                  <a:lnTo>
                    <a:pt x="2381" y="4194"/>
                  </a:lnTo>
                  <a:lnTo>
                    <a:pt x="2381" y="2969"/>
                  </a:lnTo>
                  <a:cubicBezTo>
                    <a:pt x="2381" y="2750"/>
                    <a:pt x="2449" y="2531"/>
                    <a:pt x="2574" y="2368"/>
                  </a:cubicBezTo>
                  <a:lnTo>
                    <a:pt x="2707" y="2166"/>
                  </a:lnTo>
                  <a:cubicBezTo>
                    <a:pt x="2750" y="2123"/>
                    <a:pt x="2750" y="2055"/>
                    <a:pt x="2707" y="2016"/>
                  </a:cubicBezTo>
                  <a:lnTo>
                    <a:pt x="2574" y="1826"/>
                  </a:lnTo>
                  <a:cubicBezTo>
                    <a:pt x="2449" y="1646"/>
                    <a:pt x="2381" y="1444"/>
                    <a:pt x="2381" y="1225"/>
                  </a:cubicBezTo>
                  <a:lnTo>
                    <a:pt x="23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6617975" y="2859625"/>
              <a:ext cx="2063100" cy="1561200"/>
            </a:xfrm>
            <a:prstGeom prst="rect">
              <a:avLst/>
            </a:prstGeom>
            <a:noFill/>
            <a:ln>
              <a:noFill/>
            </a:ln>
          </p:spPr>
          <p:txBody>
            <a:bodyPr anchorCtr="0" anchor="ctr" bIns="91425" lIns="182875" spcFirstLastPara="1" rIns="182875" wrap="square" tIns="91425">
              <a:noAutofit/>
            </a:bodyPr>
            <a:lstStyle/>
            <a:p>
              <a:pPr indent="0" lvl="0" marL="0" marR="0" rtl="0" algn="ctr">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Improve access control with multi factor authentication for all systems. Combine with increased and frequent training on </a:t>
              </a:r>
              <a:r>
                <a:rPr lang="en" sz="1200">
                  <a:solidFill>
                    <a:schemeClr val="dk1"/>
                  </a:solidFill>
                  <a:latin typeface="Fira Sans"/>
                  <a:ea typeface="Fira Sans"/>
                  <a:cs typeface="Fira Sans"/>
                  <a:sym typeface="Fira Sans"/>
                </a:rPr>
                <a:t>cybersecurity</a:t>
              </a:r>
              <a:r>
                <a:rPr lang="en" sz="1200">
                  <a:solidFill>
                    <a:schemeClr val="dk1"/>
                  </a:solidFill>
                  <a:latin typeface="Fira Sans"/>
                  <a:ea typeface="Fira Sans"/>
                  <a:cs typeface="Fira Sans"/>
                  <a:sym typeface="Fira Sans"/>
                </a:rPr>
                <a:t> practices for all employees</a:t>
              </a:r>
              <a:endParaRPr sz="1200">
                <a:solidFill>
                  <a:schemeClr val="dk1"/>
                </a:solidFill>
                <a:latin typeface="Fira Sans"/>
                <a:ea typeface="Fira Sans"/>
                <a:cs typeface="Fira Sans"/>
                <a:sym typeface="Fira Sans"/>
              </a:endParaRPr>
            </a:p>
          </p:txBody>
        </p:sp>
      </p:grpSp>
      <p:grpSp>
        <p:nvGrpSpPr>
          <p:cNvPr id="1488" name="Google Shape;1488;p33"/>
          <p:cNvGrpSpPr/>
          <p:nvPr/>
        </p:nvGrpSpPr>
        <p:grpSpPr>
          <a:xfrm>
            <a:off x="457175" y="2740941"/>
            <a:ext cx="2063100" cy="2267360"/>
            <a:chOff x="467900" y="2808469"/>
            <a:chExt cx="2063100" cy="1757099"/>
          </a:xfrm>
        </p:grpSpPr>
        <p:sp>
          <p:nvSpPr>
            <p:cNvPr id="1489" name="Google Shape;1489;p33"/>
            <p:cNvSpPr/>
            <p:nvPr/>
          </p:nvSpPr>
          <p:spPr>
            <a:xfrm rot="5400000">
              <a:off x="647164" y="2736532"/>
              <a:ext cx="1757099" cy="1900972"/>
            </a:xfrm>
            <a:custGeom>
              <a:rect b="b" l="l" r="r" t="t"/>
              <a:pathLst>
                <a:path extrusionOk="0" h="4194" w="2748">
                  <a:moveTo>
                    <a:pt x="1" y="0"/>
                  </a:moveTo>
                  <a:lnTo>
                    <a:pt x="1" y="4194"/>
                  </a:lnTo>
                  <a:lnTo>
                    <a:pt x="2382" y="4194"/>
                  </a:lnTo>
                  <a:lnTo>
                    <a:pt x="2382" y="2969"/>
                  </a:lnTo>
                  <a:cubicBezTo>
                    <a:pt x="2382" y="2750"/>
                    <a:pt x="2450" y="2531"/>
                    <a:pt x="2571" y="2368"/>
                  </a:cubicBezTo>
                  <a:lnTo>
                    <a:pt x="2708" y="2166"/>
                  </a:lnTo>
                  <a:cubicBezTo>
                    <a:pt x="2747" y="2123"/>
                    <a:pt x="2747" y="2055"/>
                    <a:pt x="2708" y="2016"/>
                  </a:cubicBezTo>
                  <a:lnTo>
                    <a:pt x="2571" y="1826"/>
                  </a:lnTo>
                  <a:cubicBezTo>
                    <a:pt x="2450" y="1646"/>
                    <a:pt x="2382" y="1444"/>
                    <a:pt x="2382" y="1225"/>
                  </a:cubicBezTo>
                  <a:lnTo>
                    <a:pt x="23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467900" y="2860805"/>
              <a:ext cx="2063100" cy="15483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Font typeface="Arial"/>
                <a:buNone/>
              </a:pPr>
              <a:r>
                <a:rPr lang="en" sz="1150">
                  <a:solidFill>
                    <a:schemeClr val="dk1"/>
                  </a:solidFill>
                  <a:latin typeface="Fira Sans"/>
                  <a:ea typeface="Fira Sans"/>
                  <a:cs typeface="Fira Sans"/>
                  <a:sym typeface="Fira Sans"/>
                </a:rPr>
                <a:t>I</a:t>
              </a:r>
              <a:r>
                <a:rPr lang="en" sz="1150">
                  <a:solidFill>
                    <a:schemeClr val="dk1"/>
                  </a:solidFill>
                  <a:latin typeface="Fira Sans"/>
                  <a:ea typeface="Fira Sans"/>
                  <a:cs typeface="Fira Sans"/>
                  <a:sym typeface="Fira Sans"/>
                </a:rPr>
                <a:t>mprove segmentation between the crane and other port systems/networks/operating systems to reduce an adversary’s initial cyber access to domain control. Monitor all communications on the crane network</a:t>
              </a:r>
              <a:endParaRPr sz="1150">
                <a:solidFill>
                  <a:schemeClr val="dk1"/>
                </a:solidFill>
                <a:latin typeface="Fira Sans"/>
                <a:ea typeface="Fira Sans"/>
                <a:cs typeface="Fira Sans"/>
                <a:sym typeface="Fira Sans"/>
              </a:endParaRPr>
            </a:p>
            <a:p>
              <a:pPr indent="0" lvl="0" marL="0" marR="0" rtl="0" algn="ctr">
                <a:spcBef>
                  <a:spcPts val="0"/>
                </a:spcBef>
                <a:spcAft>
                  <a:spcPts val="0"/>
                </a:spcAft>
                <a:buClr>
                  <a:schemeClr val="dk1"/>
                </a:buClr>
                <a:buSzPts val="1100"/>
                <a:buFont typeface="Arial"/>
                <a:buNone/>
              </a:pPr>
              <a:r>
                <a:t/>
              </a:r>
              <a:endParaRPr sz="1200">
                <a:solidFill>
                  <a:schemeClr val="dk1"/>
                </a:solidFill>
                <a:latin typeface="Fira Sans"/>
                <a:ea typeface="Fira Sans"/>
                <a:cs typeface="Fira Sans"/>
                <a:sym typeface="Fira Sans"/>
              </a:endParaRPr>
            </a:p>
          </p:txBody>
        </p:sp>
      </p:grpSp>
      <p:grpSp>
        <p:nvGrpSpPr>
          <p:cNvPr id="1491" name="Google Shape;1491;p33"/>
          <p:cNvGrpSpPr/>
          <p:nvPr/>
        </p:nvGrpSpPr>
        <p:grpSpPr>
          <a:xfrm>
            <a:off x="4554875" y="2741060"/>
            <a:ext cx="2063100" cy="2296381"/>
            <a:chOff x="4554875" y="2807844"/>
            <a:chExt cx="2063100" cy="1631879"/>
          </a:xfrm>
        </p:grpSpPr>
        <p:sp>
          <p:nvSpPr>
            <p:cNvPr id="1492" name="Google Shape;1492;p33"/>
            <p:cNvSpPr/>
            <p:nvPr/>
          </p:nvSpPr>
          <p:spPr>
            <a:xfrm rot="5400000">
              <a:off x="4780658" y="2673282"/>
              <a:ext cx="1631879" cy="1901004"/>
            </a:xfrm>
            <a:custGeom>
              <a:rect b="b" l="l" r="r" t="t"/>
              <a:pathLst>
                <a:path extrusionOk="0" h="4194" w="2751">
                  <a:moveTo>
                    <a:pt x="0" y="0"/>
                  </a:moveTo>
                  <a:lnTo>
                    <a:pt x="0" y="4194"/>
                  </a:lnTo>
                  <a:lnTo>
                    <a:pt x="2381" y="4194"/>
                  </a:lnTo>
                  <a:lnTo>
                    <a:pt x="2381" y="2969"/>
                  </a:lnTo>
                  <a:cubicBezTo>
                    <a:pt x="2381" y="2750"/>
                    <a:pt x="2437" y="2531"/>
                    <a:pt x="2574" y="2368"/>
                  </a:cubicBezTo>
                  <a:lnTo>
                    <a:pt x="2708" y="2166"/>
                  </a:lnTo>
                  <a:cubicBezTo>
                    <a:pt x="2750" y="2123"/>
                    <a:pt x="2750" y="2055"/>
                    <a:pt x="2708" y="2016"/>
                  </a:cubicBezTo>
                  <a:lnTo>
                    <a:pt x="2574" y="1826"/>
                  </a:lnTo>
                  <a:cubicBezTo>
                    <a:pt x="2437" y="1646"/>
                    <a:pt x="2381" y="1444"/>
                    <a:pt x="2381" y="1225"/>
                  </a:cubicBezTo>
                  <a:lnTo>
                    <a:pt x="23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4554875" y="3084622"/>
              <a:ext cx="2063100" cy="892800"/>
            </a:xfrm>
            <a:prstGeom prst="rect">
              <a:avLst/>
            </a:prstGeom>
            <a:noFill/>
            <a:ln>
              <a:noFill/>
            </a:ln>
          </p:spPr>
          <p:txBody>
            <a:bodyPr anchorCtr="0" anchor="ctr" bIns="91425" lIns="182875" spcFirstLastPara="1" rIns="182875" wrap="square" tIns="91425">
              <a:noAutofit/>
            </a:bodyPr>
            <a:lstStyle/>
            <a:p>
              <a:pPr indent="0" lvl="0" marL="0" marR="0" rtl="0" algn="ctr">
                <a:spcBef>
                  <a:spcPts val="0"/>
                </a:spcBef>
                <a:spcAft>
                  <a:spcPts val="0"/>
                </a:spcAft>
                <a:buClr>
                  <a:srgbClr val="000000"/>
                </a:buClr>
                <a:buSzPts val="1100"/>
                <a:buFont typeface="Arial"/>
                <a:buNone/>
              </a:pPr>
              <a:r>
                <a:rPr lang="en" sz="1250">
                  <a:solidFill>
                    <a:schemeClr val="dk1"/>
                  </a:solidFill>
                  <a:latin typeface="Fira Sans"/>
                  <a:ea typeface="Fira Sans"/>
                  <a:cs typeface="Fira Sans"/>
                  <a:sym typeface="Fira Sans"/>
                </a:rPr>
                <a:t>Implement advanced threat detection tools, e.g. Microsoft 365 Defender to monitor activities like: LSASS process memory dumping and internal proxy set up which are both strategies Volt Typhoon uses.</a:t>
              </a:r>
              <a:endParaRPr sz="1250">
                <a:solidFill>
                  <a:schemeClr val="dk1"/>
                </a:solidFill>
                <a:latin typeface="Fira Sans"/>
                <a:ea typeface="Fira Sans"/>
                <a:cs typeface="Fira Sans"/>
                <a:sym typeface="Fira Sans"/>
              </a:endParaRPr>
            </a:p>
          </p:txBody>
        </p:sp>
      </p:grpSp>
      <p:sp>
        <p:nvSpPr>
          <p:cNvPr id="1494" name="Google Shape;1494;p33"/>
          <p:cNvSpPr txBox="1"/>
          <p:nvPr/>
        </p:nvSpPr>
        <p:spPr>
          <a:xfrm>
            <a:off x="554525" y="2446525"/>
            <a:ext cx="1920900" cy="2913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solidFill>
                  <a:schemeClr val="accent2"/>
                </a:solidFill>
                <a:latin typeface="Fira Sans"/>
                <a:ea typeface="Fira Sans"/>
                <a:cs typeface="Fira Sans"/>
                <a:sym typeface="Fira Sans"/>
              </a:rPr>
              <a:t>Improved Segmentation </a:t>
            </a:r>
            <a:endParaRPr b="1">
              <a:solidFill>
                <a:srgbClr val="D992B5"/>
              </a:solidFill>
              <a:latin typeface="Fira Sans"/>
              <a:ea typeface="Fira Sans"/>
              <a:cs typeface="Fira Sans"/>
              <a:sym typeface="Fira Sans"/>
            </a:endParaRPr>
          </a:p>
          <a:p>
            <a:pPr indent="0" lvl="0" marL="0" rtl="0" algn="ctr">
              <a:spcBef>
                <a:spcPts val="0"/>
              </a:spcBef>
              <a:spcAft>
                <a:spcPts val="0"/>
              </a:spcAft>
              <a:buNone/>
            </a:pPr>
            <a:r>
              <a:t/>
            </a:r>
            <a:endParaRPr b="1">
              <a:solidFill>
                <a:schemeClr val="accent2"/>
              </a:solidFill>
              <a:latin typeface="Fira Sans"/>
              <a:ea typeface="Fira Sans"/>
              <a:cs typeface="Fira Sans"/>
              <a:sym typeface="Fira Sans"/>
            </a:endParaRPr>
          </a:p>
        </p:txBody>
      </p:sp>
      <p:sp>
        <p:nvSpPr>
          <p:cNvPr id="1495" name="Google Shape;1495;p33"/>
          <p:cNvSpPr txBox="1"/>
          <p:nvPr/>
        </p:nvSpPr>
        <p:spPr>
          <a:xfrm>
            <a:off x="2598925" y="2275500"/>
            <a:ext cx="1920900" cy="522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solidFill>
                  <a:schemeClr val="accent3"/>
                </a:solidFill>
                <a:latin typeface="Fira Sans"/>
                <a:ea typeface="Fira Sans"/>
                <a:cs typeface="Fira Sans"/>
                <a:sym typeface="Fira Sans"/>
              </a:rPr>
              <a:t>Secure File Transfer</a:t>
            </a:r>
            <a:endParaRPr b="1">
              <a:solidFill>
                <a:schemeClr val="accent3"/>
              </a:solidFill>
              <a:latin typeface="Fira Sans"/>
              <a:ea typeface="Fira Sans"/>
              <a:cs typeface="Fira Sans"/>
              <a:sym typeface="Fira Sans"/>
            </a:endParaRPr>
          </a:p>
        </p:txBody>
      </p:sp>
      <p:sp>
        <p:nvSpPr>
          <p:cNvPr id="1496" name="Google Shape;1496;p33"/>
          <p:cNvSpPr txBox="1"/>
          <p:nvPr/>
        </p:nvSpPr>
        <p:spPr>
          <a:xfrm>
            <a:off x="4632600" y="2275500"/>
            <a:ext cx="1920900" cy="5151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solidFill>
                  <a:schemeClr val="accent4"/>
                </a:solidFill>
                <a:latin typeface="Fira Sans"/>
                <a:ea typeface="Fira Sans"/>
                <a:cs typeface="Fira Sans"/>
                <a:sym typeface="Fira Sans"/>
              </a:rPr>
              <a:t>Advanced Threat Detection</a:t>
            </a:r>
            <a:endParaRPr b="1">
              <a:solidFill>
                <a:schemeClr val="accent4"/>
              </a:solidFill>
              <a:latin typeface="Fira Sans"/>
              <a:ea typeface="Fira Sans"/>
              <a:cs typeface="Fira Sans"/>
              <a:sym typeface="Fira Sans"/>
            </a:endParaRPr>
          </a:p>
        </p:txBody>
      </p:sp>
      <p:sp>
        <p:nvSpPr>
          <p:cNvPr id="1497" name="Google Shape;1497;p33"/>
          <p:cNvSpPr txBox="1"/>
          <p:nvPr/>
        </p:nvSpPr>
        <p:spPr>
          <a:xfrm>
            <a:off x="6671600" y="2285850"/>
            <a:ext cx="1920900" cy="522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solidFill>
                  <a:schemeClr val="accent5"/>
                </a:solidFill>
                <a:latin typeface="Fira Sans"/>
                <a:ea typeface="Fira Sans"/>
                <a:cs typeface="Fira Sans"/>
                <a:sym typeface="Fira Sans"/>
              </a:rPr>
              <a:t>Tighter Access Control</a:t>
            </a:r>
            <a:endParaRPr b="1">
              <a:solidFill>
                <a:schemeClr val="accent5"/>
              </a:solidFill>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Executive Summary</a:t>
            </a:r>
            <a:endParaRPr/>
          </a:p>
        </p:txBody>
      </p:sp>
      <p:grpSp>
        <p:nvGrpSpPr>
          <p:cNvPr id="70" name="Google Shape;70;p16"/>
          <p:cNvGrpSpPr/>
          <p:nvPr/>
        </p:nvGrpSpPr>
        <p:grpSpPr>
          <a:xfrm>
            <a:off x="230980" y="1026649"/>
            <a:ext cx="3932101" cy="1777193"/>
            <a:chOff x="199605" y="1026649"/>
            <a:chExt cx="3932101" cy="1777193"/>
          </a:xfrm>
        </p:grpSpPr>
        <p:grpSp>
          <p:nvGrpSpPr>
            <p:cNvPr id="71" name="Google Shape;71;p16"/>
            <p:cNvGrpSpPr/>
            <p:nvPr/>
          </p:nvGrpSpPr>
          <p:grpSpPr>
            <a:xfrm>
              <a:off x="199605" y="1026649"/>
              <a:ext cx="3932101" cy="1777193"/>
              <a:chOff x="695900" y="1484200"/>
              <a:chExt cx="2407016" cy="1087500"/>
            </a:xfrm>
          </p:grpSpPr>
          <p:sp>
            <p:nvSpPr>
              <p:cNvPr id="72" name="Google Shape;72;p16"/>
              <p:cNvSpPr/>
              <p:nvPr/>
            </p:nvSpPr>
            <p:spPr>
              <a:xfrm>
                <a:off x="1214116"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16"/>
              <p:cNvGrpSpPr/>
              <p:nvPr/>
            </p:nvGrpSpPr>
            <p:grpSpPr>
              <a:xfrm>
                <a:off x="695900" y="1629888"/>
                <a:ext cx="982875" cy="845650"/>
                <a:chOff x="695900" y="1629888"/>
                <a:chExt cx="982875" cy="845650"/>
              </a:xfrm>
            </p:grpSpPr>
            <p:sp>
              <p:nvSpPr>
                <p:cNvPr id="74" name="Google Shape;74;p16"/>
                <p:cNvSpPr/>
                <p:nvPr/>
              </p:nvSpPr>
              <p:spPr>
                <a:xfrm>
                  <a:off x="739050" y="1641188"/>
                  <a:ext cx="774525" cy="774825"/>
                </a:xfrm>
                <a:custGeom>
                  <a:rect b="b" l="l" r="r" t="t"/>
                  <a:pathLst>
                    <a:path extrusionOk="0" h="30993" w="30981">
                      <a:moveTo>
                        <a:pt x="3001" y="1"/>
                      </a:moveTo>
                      <a:cubicBezTo>
                        <a:pt x="1358" y="1"/>
                        <a:pt x="1" y="1334"/>
                        <a:pt x="1" y="3001"/>
                      </a:cubicBezTo>
                      <a:lnTo>
                        <a:pt x="1" y="27992"/>
                      </a:lnTo>
                      <a:cubicBezTo>
                        <a:pt x="1" y="29647"/>
                        <a:pt x="1334" y="30993"/>
                        <a:pt x="3001" y="30993"/>
                      </a:cubicBezTo>
                      <a:lnTo>
                        <a:pt x="3001" y="30981"/>
                      </a:lnTo>
                      <a:lnTo>
                        <a:pt x="27980" y="30981"/>
                      </a:lnTo>
                      <a:cubicBezTo>
                        <a:pt x="29635" y="30981"/>
                        <a:pt x="30981" y="29647"/>
                        <a:pt x="30981" y="27980"/>
                      </a:cubicBezTo>
                      <a:lnTo>
                        <a:pt x="30981" y="3001"/>
                      </a:lnTo>
                      <a:cubicBezTo>
                        <a:pt x="30981"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727750" y="1629888"/>
                  <a:ext cx="797150" cy="797150"/>
                </a:xfrm>
                <a:custGeom>
                  <a:rect b="b" l="l" r="r" t="t"/>
                  <a:pathLst>
                    <a:path extrusionOk="0" h="31886" w="31886">
                      <a:moveTo>
                        <a:pt x="28432" y="893"/>
                      </a:moveTo>
                      <a:cubicBezTo>
                        <a:pt x="29849" y="893"/>
                        <a:pt x="30992" y="2048"/>
                        <a:pt x="30992" y="3453"/>
                      </a:cubicBezTo>
                      <a:lnTo>
                        <a:pt x="30992" y="28432"/>
                      </a:lnTo>
                      <a:cubicBezTo>
                        <a:pt x="30992" y="29849"/>
                        <a:pt x="29849" y="30992"/>
                        <a:pt x="28432" y="30992"/>
                      </a:cubicBezTo>
                      <a:lnTo>
                        <a:pt x="3453" y="30992"/>
                      </a:lnTo>
                      <a:cubicBezTo>
                        <a:pt x="2048" y="30992"/>
                        <a:pt x="893" y="29849"/>
                        <a:pt x="893" y="28432"/>
                      </a:cubicBezTo>
                      <a:lnTo>
                        <a:pt x="893" y="3453"/>
                      </a:lnTo>
                      <a:cubicBezTo>
                        <a:pt x="893" y="2048"/>
                        <a:pt x="2048" y="893"/>
                        <a:pt x="3453" y="893"/>
                      </a:cubicBezTo>
                      <a:close/>
                      <a:moveTo>
                        <a:pt x="3453" y="0"/>
                      </a:moveTo>
                      <a:cubicBezTo>
                        <a:pt x="1548" y="0"/>
                        <a:pt x="0" y="1548"/>
                        <a:pt x="0" y="3453"/>
                      </a:cubicBezTo>
                      <a:lnTo>
                        <a:pt x="0" y="28432"/>
                      </a:lnTo>
                      <a:cubicBezTo>
                        <a:pt x="0" y="30337"/>
                        <a:pt x="1548" y="31885"/>
                        <a:pt x="3453" y="31885"/>
                      </a:cubicBezTo>
                      <a:lnTo>
                        <a:pt x="28432" y="31885"/>
                      </a:lnTo>
                      <a:cubicBezTo>
                        <a:pt x="30337" y="31885"/>
                        <a:pt x="31885" y="30337"/>
                        <a:pt x="31885" y="28432"/>
                      </a:cubicBezTo>
                      <a:lnTo>
                        <a:pt x="31885" y="3453"/>
                      </a:lnTo>
                      <a:cubicBezTo>
                        <a:pt x="31885"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809000" y="1723038"/>
                  <a:ext cx="287575" cy="296500"/>
                </a:xfrm>
                <a:custGeom>
                  <a:rect b="b" l="l" r="r" t="t"/>
                  <a:pathLst>
                    <a:path extrusionOk="0" h="11860" w="11503">
                      <a:moveTo>
                        <a:pt x="1084" y="1"/>
                      </a:moveTo>
                      <a:cubicBezTo>
                        <a:pt x="489" y="1"/>
                        <a:pt x="1" y="489"/>
                        <a:pt x="1" y="1084"/>
                      </a:cubicBezTo>
                      <a:lnTo>
                        <a:pt x="1" y="11860"/>
                      </a:lnTo>
                      <a:lnTo>
                        <a:pt x="11502" y="11860"/>
                      </a:lnTo>
                      <a:lnTo>
                        <a:pt x="11502" y="1084"/>
                      </a:lnTo>
                      <a:cubicBezTo>
                        <a:pt x="11502" y="477"/>
                        <a:pt x="11026" y="1"/>
                        <a:pt x="10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886400" y="1757888"/>
                  <a:ext cx="133075" cy="133350"/>
                </a:xfrm>
                <a:custGeom>
                  <a:rect b="b" l="l" r="r" t="t"/>
                  <a:pathLst>
                    <a:path extrusionOk="0" h="5334" w="5323">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859900" y="1914738"/>
                  <a:ext cx="186050" cy="78300"/>
                </a:xfrm>
                <a:custGeom>
                  <a:rect b="b" l="l" r="r" t="t"/>
                  <a:pathLst>
                    <a:path extrusionOk="0" h="3132" w="7442">
                      <a:moveTo>
                        <a:pt x="3144" y="1"/>
                      </a:moveTo>
                      <a:cubicBezTo>
                        <a:pt x="1406" y="1"/>
                        <a:pt x="1" y="1406"/>
                        <a:pt x="1" y="3132"/>
                      </a:cubicBezTo>
                      <a:lnTo>
                        <a:pt x="7442" y="3132"/>
                      </a:lnTo>
                      <a:cubicBezTo>
                        <a:pt x="7442" y="1394"/>
                        <a:pt x="6049" y="1"/>
                        <a:pt x="4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1326625" y="2152863"/>
                  <a:ext cx="352150" cy="322675"/>
                </a:xfrm>
                <a:custGeom>
                  <a:rect b="b" l="l" r="r" t="t"/>
                  <a:pathLst>
                    <a:path extrusionOk="0" h="12907" w="14086">
                      <a:moveTo>
                        <a:pt x="858" y="1"/>
                      </a:moveTo>
                      <a:cubicBezTo>
                        <a:pt x="382" y="1"/>
                        <a:pt x="1" y="382"/>
                        <a:pt x="1" y="858"/>
                      </a:cubicBezTo>
                      <a:lnTo>
                        <a:pt x="1" y="12050"/>
                      </a:lnTo>
                      <a:cubicBezTo>
                        <a:pt x="1" y="12526"/>
                        <a:pt x="382" y="12907"/>
                        <a:pt x="858" y="12907"/>
                      </a:cubicBezTo>
                      <a:lnTo>
                        <a:pt x="13228" y="12907"/>
                      </a:lnTo>
                      <a:cubicBezTo>
                        <a:pt x="13693" y="12907"/>
                        <a:pt x="14074" y="12538"/>
                        <a:pt x="14086" y="12050"/>
                      </a:cubicBezTo>
                      <a:lnTo>
                        <a:pt x="14086" y="858"/>
                      </a:lnTo>
                      <a:cubicBezTo>
                        <a:pt x="14086" y="382"/>
                        <a:pt x="13705" y="1"/>
                        <a:pt x="132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1376325" y="1932313"/>
                  <a:ext cx="253050" cy="337250"/>
                </a:xfrm>
                <a:custGeom>
                  <a:rect b="b" l="l" r="r" t="t"/>
                  <a:pathLst>
                    <a:path extrusionOk="0" h="13490" w="10122">
                      <a:moveTo>
                        <a:pt x="5049" y="1226"/>
                      </a:moveTo>
                      <a:cubicBezTo>
                        <a:pt x="7157" y="1226"/>
                        <a:pt x="8871" y="2941"/>
                        <a:pt x="8871" y="5048"/>
                      </a:cubicBezTo>
                      <a:lnTo>
                        <a:pt x="8871" y="12252"/>
                      </a:lnTo>
                      <a:lnTo>
                        <a:pt x="1227" y="12252"/>
                      </a:lnTo>
                      <a:lnTo>
                        <a:pt x="1227" y="5048"/>
                      </a:lnTo>
                      <a:cubicBezTo>
                        <a:pt x="1227" y="2941"/>
                        <a:pt x="2930" y="1226"/>
                        <a:pt x="5049" y="1226"/>
                      </a:cubicBezTo>
                      <a:close/>
                      <a:moveTo>
                        <a:pt x="5061" y="0"/>
                      </a:moveTo>
                      <a:cubicBezTo>
                        <a:pt x="2275" y="0"/>
                        <a:pt x="1" y="2262"/>
                        <a:pt x="1" y="5060"/>
                      </a:cubicBezTo>
                      <a:lnTo>
                        <a:pt x="1" y="12883"/>
                      </a:lnTo>
                      <a:cubicBezTo>
                        <a:pt x="1" y="13204"/>
                        <a:pt x="275" y="13490"/>
                        <a:pt x="608" y="13490"/>
                      </a:cubicBezTo>
                      <a:lnTo>
                        <a:pt x="9502" y="13490"/>
                      </a:lnTo>
                      <a:cubicBezTo>
                        <a:pt x="9835" y="13490"/>
                        <a:pt x="10109" y="13204"/>
                        <a:pt x="10121" y="12883"/>
                      </a:cubicBezTo>
                      <a:lnTo>
                        <a:pt x="10121" y="5060"/>
                      </a:lnTo>
                      <a:cubicBezTo>
                        <a:pt x="10121" y="2286"/>
                        <a:pt x="7847" y="0"/>
                        <a:pt x="5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1446575" y="2239788"/>
                  <a:ext cx="111650" cy="111650"/>
                </a:xfrm>
                <a:custGeom>
                  <a:rect b="b" l="l" r="r" t="t"/>
                  <a:pathLst>
                    <a:path extrusionOk="0" h="4466" w="4466">
                      <a:moveTo>
                        <a:pt x="2239" y="0"/>
                      </a:moveTo>
                      <a:cubicBezTo>
                        <a:pt x="1001" y="0"/>
                        <a:pt x="1" y="1000"/>
                        <a:pt x="1" y="2227"/>
                      </a:cubicBezTo>
                      <a:cubicBezTo>
                        <a:pt x="1" y="3465"/>
                        <a:pt x="1001" y="4465"/>
                        <a:pt x="2239" y="4465"/>
                      </a:cubicBezTo>
                      <a:cubicBezTo>
                        <a:pt x="3466" y="4465"/>
                        <a:pt x="4466" y="3465"/>
                        <a:pt x="4466" y="2227"/>
                      </a:cubicBezTo>
                      <a:cubicBezTo>
                        <a:pt x="4466" y="1000"/>
                        <a:pt x="3466" y="0"/>
                        <a:pt x="22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477250" y="2331763"/>
                  <a:ext cx="50625" cy="57775"/>
                </a:xfrm>
                <a:custGeom>
                  <a:rect b="b" l="l" r="r" t="t"/>
                  <a:pathLst>
                    <a:path extrusionOk="0" h="2311" w="2025">
                      <a:moveTo>
                        <a:pt x="0" y="0"/>
                      </a:moveTo>
                      <a:lnTo>
                        <a:pt x="0" y="2310"/>
                      </a:lnTo>
                      <a:lnTo>
                        <a:pt x="2024" y="2310"/>
                      </a:lnTo>
                      <a:lnTo>
                        <a:pt x="20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1136125" y="1751613"/>
                  <a:ext cx="297675" cy="28325"/>
                </a:xfrm>
                <a:custGeom>
                  <a:rect b="b" l="l" r="r" t="t"/>
                  <a:pathLst>
                    <a:path extrusionOk="0" h="1133"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1136125" y="1822763"/>
                  <a:ext cx="297675" cy="28300"/>
                </a:xfrm>
                <a:custGeom>
                  <a:rect b="b" l="l" r="r" t="t"/>
                  <a:pathLst>
                    <a:path extrusionOk="0" h="1132"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136125" y="1893613"/>
                  <a:ext cx="297675" cy="28300"/>
                </a:xfrm>
                <a:custGeom>
                  <a:rect b="b" l="l" r="r" t="t"/>
                  <a:pathLst>
                    <a:path extrusionOk="0" h="1132" w="11907">
                      <a:moveTo>
                        <a:pt x="1" y="0"/>
                      </a:moveTo>
                      <a:lnTo>
                        <a:pt x="1" y="1131"/>
                      </a:lnTo>
                      <a:lnTo>
                        <a:pt x="11907" y="1131"/>
                      </a:lnTo>
                      <a:lnTo>
                        <a:pt x="11907" y="0"/>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1136125" y="1961463"/>
                  <a:ext cx="213750" cy="28300"/>
                </a:xfrm>
                <a:custGeom>
                  <a:rect b="b" l="l" r="r" t="t"/>
                  <a:pathLst>
                    <a:path extrusionOk="0" h="1132" w="8550">
                      <a:moveTo>
                        <a:pt x="1" y="1"/>
                      </a:moveTo>
                      <a:lnTo>
                        <a:pt x="1" y="1132"/>
                      </a:lnTo>
                      <a:lnTo>
                        <a:pt x="8549" y="1132"/>
                      </a:lnTo>
                      <a:lnTo>
                        <a:pt x="8549"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809000" y="2204063"/>
                  <a:ext cx="177425" cy="24425"/>
                </a:xfrm>
                <a:custGeom>
                  <a:rect b="b" l="l" r="r" t="t"/>
                  <a:pathLst>
                    <a:path extrusionOk="0" h="977" w="7097">
                      <a:moveTo>
                        <a:pt x="1" y="0"/>
                      </a:moveTo>
                      <a:lnTo>
                        <a:pt x="1" y="977"/>
                      </a:lnTo>
                      <a:lnTo>
                        <a:pt x="7097" y="977"/>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809000" y="2134413"/>
                  <a:ext cx="475975" cy="44375"/>
                </a:xfrm>
                <a:custGeom>
                  <a:rect b="b" l="l" r="r" t="t"/>
                  <a:pathLst>
                    <a:path extrusionOk="0" h="1775" w="19039">
                      <a:moveTo>
                        <a:pt x="334" y="0"/>
                      </a:moveTo>
                      <a:cubicBezTo>
                        <a:pt x="143" y="0"/>
                        <a:pt x="1" y="155"/>
                        <a:pt x="1" y="346"/>
                      </a:cubicBezTo>
                      <a:lnTo>
                        <a:pt x="1" y="1429"/>
                      </a:lnTo>
                      <a:cubicBezTo>
                        <a:pt x="1" y="1632"/>
                        <a:pt x="143" y="1774"/>
                        <a:pt x="334" y="1774"/>
                      </a:cubicBezTo>
                      <a:lnTo>
                        <a:pt x="18693" y="1774"/>
                      </a:lnTo>
                      <a:cubicBezTo>
                        <a:pt x="18884" y="1774"/>
                        <a:pt x="19039" y="1632"/>
                        <a:pt x="19039" y="1429"/>
                      </a:cubicBezTo>
                      <a:lnTo>
                        <a:pt x="19039" y="346"/>
                      </a:lnTo>
                      <a:cubicBezTo>
                        <a:pt x="19039" y="155"/>
                        <a:pt x="18884" y="0"/>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809000" y="2086488"/>
                  <a:ext cx="177425" cy="24725"/>
                </a:xfrm>
                <a:custGeom>
                  <a:rect b="b" l="l" r="r" t="t"/>
                  <a:pathLst>
                    <a:path extrusionOk="0" h="989" w="7097">
                      <a:moveTo>
                        <a:pt x="1" y="0"/>
                      </a:moveTo>
                      <a:lnTo>
                        <a:pt x="1" y="989"/>
                      </a:lnTo>
                      <a:lnTo>
                        <a:pt x="7097" y="989"/>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700050" y="2262113"/>
                  <a:ext cx="568850" cy="77400"/>
                </a:xfrm>
                <a:custGeom>
                  <a:rect b="b" l="l" r="r" t="t"/>
                  <a:pathLst>
                    <a:path extrusionOk="0" h="3096" w="22754">
                      <a:moveTo>
                        <a:pt x="1549" y="0"/>
                      </a:moveTo>
                      <a:cubicBezTo>
                        <a:pt x="691" y="0"/>
                        <a:pt x="1" y="703"/>
                        <a:pt x="1" y="1548"/>
                      </a:cubicBezTo>
                      <a:cubicBezTo>
                        <a:pt x="1" y="2393"/>
                        <a:pt x="691" y="3096"/>
                        <a:pt x="1549" y="3096"/>
                      </a:cubicBezTo>
                      <a:lnTo>
                        <a:pt x="21206" y="3096"/>
                      </a:lnTo>
                      <a:cubicBezTo>
                        <a:pt x="22051" y="3096"/>
                        <a:pt x="22754" y="2393"/>
                        <a:pt x="22754" y="1548"/>
                      </a:cubicBezTo>
                      <a:cubicBezTo>
                        <a:pt x="22754" y="703"/>
                        <a:pt x="22051" y="0"/>
                        <a:pt x="21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695900" y="2257938"/>
                  <a:ext cx="576875" cy="85750"/>
                </a:xfrm>
                <a:custGeom>
                  <a:rect b="b" l="l" r="r" t="t"/>
                  <a:pathLst>
                    <a:path extrusionOk="0" h="3430" w="23075">
                      <a:moveTo>
                        <a:pt x="21372" y="334"/>
                      </a:moveTo>
                      <a:cubicBezTo>
                        <a:pt x="22134" y="334"/>
                        <a:pt x="22753" y="953"/>
                        <a:pt x="22753" y="1715"/>
                      </a:cubicBezTo>
                      <a:cubicBezTo>
                        <a:pt x="22753" y="2477"/>
                        <a:pt x="22134" y="3096"/>
                        <a:pt x="21372" y="3096"/>
                      </a:cubicBezTo>
                      <a:lnTo>
                        <a:pt x="1715" y="3096"/>
                      </a:lnTo>
                      <a:cubicBezTo>
                        <a:pt x="953" y="3096"/>
                        <a:pt x="322" y="2477"/>
                        <a:pt x="322" y="1715"/>
                      </a:cubicBezTo>
                      <a:cubicBezTo>
                        <a:pt x="322" y="953"/>
                        <a:pt x="953" y="334"/>
                        <a:pt x="1715" y="334"/>
                      </a:cubicBezTo>
                      <a:close/>
                      <a:moveTo>
                        <a:pt x="1715" y="0"/>
                      </a:moveTo>
                      <a:cubicBezTo>
                        <a:pt x="762" y="0"/>
                        <a:pt x="0" y="774"/>
                        <a:pt x="0" y="1715"/>
                      </a:cubicBezTo>
                      <a:cubicBezTo>
                        <a:pt x="0" y="2656"/>
                        <a:pt x="774" y="3429"/>
                        <a:pt x="1715" y="3429"/>
                      </a:cubicBezTo>
                      <a:lnTo>
                        <a:pt x="21372" y="3429"/>
                      </a:lnTo>
                      <a:cubicBezTo>
                        <a:pt x="22324" y="3429"/>
                        <a:pt x="23075" y="2656"/>
                        <a:pt x="23075" y="1715"/>
                      </a:cubicBezTo>
                      <a:cubicBezTo>
                        <a:pt x="23075" y="774"/>
                        <a:pt x="22313" y="0"/>
                        <a:pt x="21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839075"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932825"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1026600"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1120350"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6" name="Google Shape;96;p16"/>
            <p:cNvGrpSpPr/>
            <p:nvPr/>
          </p:nvGrpSpPr>
          <p:grpSpPr>
            <a:xfrm>
              <a:off x="1868025" y="1170250"/>
              <a:ext cx="2069100" cy="1379236"/>
              <a:chOff x="1868025" y="1537009"/>
              <a:chExt cx="2069100" cy="1050686"/>
            </a:xfrm>
          </p:grpSpPr>
          <p:sp>
            <p:nvSpPr>
              <p:cNvPr id="97" name="Google Shape;97;p16"/>
              <p:cNvSpPr txBox="1"/>
              <p:nvPr/>
            </p:nvSpPr>
            <p:spPr>
              <a:xfrm>
                <a:off x="2260050" y="1537009"/>
                <a:ext cx="950400" cy="2157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600">
                    <a:solidFill>
                      <a:schemeClr val="dk1"/>
                    </a:solidFill>
                    <a:latin typeface="Fira Sans"/>
                    <a:ea typeface="Fira Sans"/>
                    <a:cs typeface="Fira Sans"/>
                    <a:sym typeface="Fira Sans"/>
                  </a:rPr>
                  <a:t>PURPOSE</a:t>
                </a:r>
                <a:endParaRPr b="1" sz="1600">
                  <a:solidFill>
                    <a:schemeClr val="dk1"/>
                  </a:solidFill>
                  <a:latin typeface="Fira Sans"/>
                  <a:ea typeface="Fira Sans"/>
                  <a:cs typeface="Fira Sans"/>
                  <a:sym typeface="Fira Sans"/>
                </a:endParaRPr>
              </a:p>
            </p:txBody>
          </p:sp>
          <p:sp>
            <p:nvSpPr>
              <p:cNvPr id="98" name="Google Shape;98;p16"/>
              <p:cNvSpPr txBox="1"/>
              <p:nvPr/>
            </p:nvSpPr>
            <p:spPr>
              <a:xfrm>
                <a:off x="1868025" y="1849095"/>
                <a:ext cx="2069100" cy="7386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Aims to analyze the cyber threats posed by nation-states, focusing on China's potential cyber threats against the Seattle-Tacoma Maritime Ports in the United States.</a:t>
                </a:r>
                <a:endParaRPr sz="1100">
                  <a:solidFill>
                    <a:schemeClr val="dk1"/>
                  </a:solidFill>
                  <a:latin typeface="Fira Sans"/>
                  <a:ea typeface="Fira Sans"/>
                  <a:cs typeface="Fira Sans"/>
                  <a:sym typeface="Fira Sans"/>
                </a:endParaRPr>
              </a:p>
            </p:txBody>
          </p:sp>
        </p:grpSp>
      </p:grpSp>
      <p:grpSp>
        <p:nvGrpSpPr>
          <p:cNvPr id="99" name="Google Shape;99;p16"/>
          <p:cNvGrpSpPr/>
          <p:nvPr/>
        </p:nvGrpSpPr>
        <p:grpSpPr>
          <a:xfrm>
            <a:off x="321927" y="3121037"/>
            <a:ext cx="3841144" cy="1777193"/>
            <a:chOff x="658671" y="3141940"/>
            <a:chExt cx="3753316" cy="1777193"/>
          </a:xfrm>
        </p:grpSpPr>
        <p:grpSp>
          <p:nvGrpSpPr>
            <p:cNvPr id="100" name="Google Shape;100;p16"/>
            <p:cNvGrpSpPr/>
            <p:nvPr/>
          </p:nvGrpSpPr>
          <p:grpSpPr>
            <a:xfrm>
              <a:off x="658671" y="3141940"/>
              <a:ext cx="3753316" cy="1777193"/>
              <a:chOff x="2110381" y="1484200"/>
              <a:chExt cx="2265401" cy="1087500"/>
            </a:xfrm>
          </p:grpSpPr>
          <p:sp>
            <p:nvSpPr>
              <p:cNvPr id="101" name="Google Shape;101;p16"/>
              <p:cNvSpPr/>
              <p:nvPr/>
            </p:nvSpPr>
            <p:spPr>
              <a:xfrm>
                <a:off x="2486982"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2110381" y="1629367"/>
                <a:ext cx="1698119" cy="797150"/>
                <a:chOff x="2110381" y="1629367"/>
                <a:chExt cx="1698119" cy="797150"/>
              </a:xfrm>
            </p:grpSpPr>
            <p:sp>
              <p:nvSpPr>
                <p:cNvPr id="103" name="Google Shape;103;p16"/>
                <p:cNvSpPr/>
                <p:nvPr/>
              </p:nvSpPr>
              <p:spPr>
                <a:xfrm>
                  <a:off x="2121532" y="1641188"/>
                  <a:ext cx="774825" cy="774825"/>
                </a:xfrm>
                <a:custGeom>
                  <a:rect b="b" l="l" r="r" t="t"/>
                  <a:pathLst>
                    <a:path extrusionOk="0" h="30993" w="30993">
                      <a:moveTo>
                        <a:pt x="3013" y="1"/>
                      </a:moveTo>
                      <a:cubicBezTo>
                        <a:pt x="1358" y="1"/>
                        <a:pt x="1" y="1334"/>
                        <a:pt x="1" y="3001"/>
                      </a:cubicBezTo>
                      <a:lnTo>
                        <a:pt x="1" y="27992"/>
                      </a:lnTo>
                      <a:cubicBezTo>
                        <a:pt x="1" y="29647"/>
                        <a:pt x="1346" y="30993"/>
                        <a:pt x="3013" y="30993"/>
                      </a:cubicBezTo>
                      <a:lnTo>
                        <a:pt x="3013" y="30981"/>
                      </a:lnTo>
                      <a:lnTo>
                        <a:pt x="27980" y="30981"/>
                      </a:lnTo>
                      <a:cubicBezTo>
                        <a:pt x="29635" y="30981"/>
                        <a:pt x="30993" y="29647"/>
                        <a:pt x="30993" y="27980"/>
                      </a:cubicBezTo>
                      <a:lnTo>
                        <a:pt x="30993" y="3001"/>
                      </a:lnTo>
                      <a:cubicBezTo>
                        <a:pt x="30993" y="1358"/>
                        <a:pt x="29659"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110381" y="1629367"/>
                  <a:ext cx="797425" cy="797150"/>
                </a:xfrm>
                <a:custGeom>
                  <a:rect b="b" l="l" r="r" t="t"/>
                  <a:pathLst>
                    <a:path extrusionOk="0" h="31886" w="31897">
                      <a:moveTo>
                        <a:pt x="28432" y="893"/>
                      </a:moveTo>
                      <a:cubicBezTo>
                        <a:pt x="29837" y="893"/>
                        <a:pt x="30992" y="2048"/>
                        <a:pt x="30992" y="3453"/>
                      </a:cubicBezTo>
                      <a:lnTo>
                        <a:pt x="30992" y="28432"/>
                      </a:lnTo>
                      <a:cubicBezTo>
                        <a:pt x="30992" y="29849"/>
                        <a:pt x="29837" y="30992"/>
                        <a:pt x="28432" y="30992"/>
                      </a:cubicBezTo>
                      <a:lnTo>
                        <a:pt x="3453" y="30992"/>
                      </a:lnTo>
                      <a:cubicBezTo>
                        <a:pt x="2036" y="30992"/>
                        <a:pt x="893" y="29849"/>
                        <a:pt x="893" y="28432"/>
                      </a:cubicBezTo>
                      <a:lnTo>
                        <a:pt x="893" y="3453"/>
                      </a:lnTo>
                      <a:cubicBezTo>
                        <a:pt x="893" y="2048"/>
                        <a:pt x="2036" y="893"/>
                        <a:pt x="3453" y="893"/>
                      </a:cubicBezTo>
                      <a:close/>
                      <a:moveTo>
                        <a:pt x="3453" y="0"/>
                      </a:moveTo>
                      <a:cubicBezTo>
                        <a:pt x="1548" y="0"/>
                        <a:pt x="0" y="1548"/>
                        <a:pt x="0" y="3453"/>
                      </a:cubicBezTo>
                      <a:lnTo>
                        <a:pt x="0" y="28432"/>
                      </a:lnTo>
                      <a:cubicBezTo>
                        <a:pt x="0" y="30337"/>
                        <a:pt x="1548" y="31885"/>
                        <a:pt x="3453" y="31885"/>
                      </a:cubicBezTo>
                      <a:lnTo>
                        <a:pt x="28420" y="31885"/>
                      </a:lnTo>
                      <a:cubicBezTo>
                        <a:pt x="30325" y="31885"/>
                        <a:pt x="31885" y="30337"/>
                        <a:pt x="31885" y="28432"/>
                      </a:cubicBezTo>
                      <a:lnTo>
                        <a:pt x="31885" y="3453"/>
                      </a:lnTo>
                      <a:cubicBezTo>
                        <a:pt x="31897"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2192082" y="1818288"/>
                  <a:ext cx="287550" cy="296500"/>
                </a:xfrm>
                <a:custGeom>
                  <a:rect b="b" l="l" r="r" t="t"/>
                  <a:pathLst>
                    <a:path extrusionOk="0" h="11860" w="11502">
                      <a:moveTo>
                        <a:pt x="1084" y="1"/>
                      </a:moveTo>
                      <a:cubicBezTo>
                        <a:pt x="489" y="1"/>
                        <a:pt x="0" y="489"/>
                        <a:pt x="0" y="1084"/>
                      </a:cubicBezTo>
                      <a:lnTo>
                        <a:pt x="0" y="11860"/>
                      </a:lnTo>
                      <a:lnTo>
                        <a:pt x="11502" y="11860"/>
                      </a:lnTo>
                      <a:lnTo>
                        <a:pt x="11502" y="1084"/>
                      </a:lnTo>
                      <a:cubicBezTo>
                        <a:pt x="11502" y="489"/>
                        <a:pt x="11014" y="1"/>
                        <a:pt x="104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2268882" y="1853138"/>
                  <a:ext cx="133375" cy="133350"/>
                </a:xfrm>
                <a:custGeom>
                  <a:rect b="b" l="l" r="r" t="t"/>
                  <a:pathLst>
                    <a:path extrusionOk="0" h="5334" w="5335">
                      <a:moveTo>
                        <a:pt x="2667" y="0"/>
                      </a:moveTo>
                      <a:cubicBezTo>
                        <a:pt x="1203" y="0"/>
                        <a:pt x="0" y="1191"/>
                        <a:pt x="0" y="2667"/>
                      </a:cubicBezTo>
                      <a:cubicBezTo>
                        <a:pt x="0" y="4143"/>
                        <a:pt x="1203" y="5334"/>
                        <a:pt x="2667" y="5334"/>
                      </a:cubicBezTo>
                      <a:cubicBezTo>
                        <a:pt x="4144" y="5334"/>
                        <a:pt x="5334" y="4143"/>
                        <a:pt x="5334" y="2667"/>
                      </a:cubicBezTo>
                      <a:cubicBezTo>
                        <a:pt x="5334" y="1191"/>
                        <a:pt x="4144" y="0"/>
                        <a:pt x="26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3622450" y="2010288"/>
                  <a:ext cx="186050" cy="78600"/>
                </a:xfrm>
                <a:custGeom>
                  <a:rect b="b" l="l" r="r" t="t"/>
                  <a:pathLst>
                    <a:path extrusionOk="0" h="3144" w="7442">
                      <a:moveTo>
                        <a:pt x="3144" y="0"/>
                      </a:moveTo>
                      <a:cubicBezTo>
                        <a:pt x="1394" y="0"/>
                        <a:pt x="0" y="1417"/>
                        <a:pt x="0" y="3144"/>
                      </a:cubicBezTo>
                      <a:lnTo>
                        <a:pt x="7442" y="3144"/>
                      </a:lnTo>
                      <a:cubicBezTo>
                        <a:pt x="7442" y="1394"/>
                        <a:pt x="6037" y="0"/>
                        <a:pt x="43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2135232" y="1652213"/>
                  <a:ext cx="747725" cy="114025"/>
                </a:xfrm>
                <a:custGeom>
                  <a:rect b="b" l="l" r="r" t="t"/>
                  <a:pathLst>
                    <a:path extrusionOk="0" h="4561" w="29909">
                      <a:moveTo>
                        <a:pt x="5489" y="0"/>
                      </a:moveTo>
                      <a:cubicBezTo>
                        <a:pt x="2751" y="0"/>
                        <a:pt x="488" y="1965"/>
                        <a:pt x="0" y="4560"/>
                      </a:cubicBezTo>
                      <a:lnTo>
                        <a:pt x="29909" y="4560"/>
                      </a:lnTo>
                      <a:cubicBezTo>
                        <a:pt x="29421" y="1965"/>
                        <a:pt x="27158" y="0"/>
                        <a:pt x="244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3588225" y="1674538"/>
                  <a:ext cx="43175" cy="43175"/>
                </a:xfrm>
                <a:custGeom>
                  <a:rect b="b" l="l" r="r" t="t"/>
                  <a:pathLst>
                    <a:path extrusionOk="0" h="1727" w="1727">
                      <a:moveTo>
                        <a:pt x="858" y="0"/>
                      </a:moveTo>
                      <a:cubicBezTo>
                        <a:pt x="381" y="0"/>
                        <a:pt x="0" y="393"/>
                        <a:pt x="0" y="869"/>
                      </a:cubicBezTo>
                      <a:cubicBezTo>
                        <a:pt x="0" y="1346"/>
                        <a:pt x="381"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3672750" y="1674538"/>
                  <a:ext cx="43200" cy="43175"/>
                </a:xfrm>
                <a:custGeom>
                  <a:rect b="b" l="l" r="r" t="t"/>
                  <a:pathLst>
                    <a:path extrusionOk="0" h="1727" w="1728">
                      <a:moveTo>
                        <a:pt x="858" y="0"/>
                      </a:moveTo>
                      <a:cubicBezTo>
                        <a:pt x="382" y="0"/>
                        <a:pt x="1" y="393"/>
                        <a:pt x="1" y="869"/>
                      </a:cubicBezTo>
                      <a:cubicBezTo>
                        <a:pt x="1" y="1346"/>
                        <a:pt x="382"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757000" y="1674538"/>
                  <a:ext cx="43175" cy="43175"/>
                </a:xfrm>
                <a:custGeom>
                  <a:rect b="b" l="l" r="r" t="t"/>
                  <a:pathLst>
                    <a:path extrusionOk="0" h="1727" w="1727">
                      <a:moveTo>
                        <a:pt x="869" y="0"/>
                      </a:moveTo>
                      <a:cubicBezTo>
                        <a:pt x="393" y="0"/>
                        <a:pt x="0" y="393"/>
                        <a:pt x="0" y="869"/>
                      </a:cubicBezTo>
                      <a:cubicBezTo>
                        <a:pt x="0" y="1346"/>
                        <a:pt x="393" y="1727"/>
                        <a:pt x="869" y="1727"/>
                      </a:cubicBezTo>
                      <a:cubicBezTo>
                        <a:pt x="1346" y="1727"/>
                        <a:pt x="1727" y="1346"/>
                        <a:pt x="1727" y="869"/>
                      </a:cubicBezTo>
                      <a:cubicBezTo>
                        <a:pt x="1727" y="393"/>
                        <a:pt x="1346" y="0"/>
                        <a:pt x="869"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2196832" y="2180538"/>
                  <a:ext cx="532550" cy="14925"/>
                </a:xfrm>
                <a:custGeom>
                  <a:rect b="b" l="l" r="r" t="t"/>
                  <a:pathLst>
                    <a:path extrusionOk="0" h="597" w="21302">
                      <a:moveTo>
                        <a:pt x="1" y="1"/>
                      </a:moveTo>
                      <a:lnTo>
                        <a:pt x="1" y="596"/>
                      </a:lnTo>
                      <a:lnTo>
                        <a:pt x="21301" y="596"/>
                      </a:lnTo>
                      <a:lnTo>
                        <a:pt x="213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2196832" y="2242763"/>
                  <a:ext cx="532550" cy="14900"/>
                </a:xfrm>
                <a:custGeom>
                  <a:rect b="b" l="l" r="r" t="t"/>
                  <a:pathLst>
                    <a:path extrusionOk="0" h="596" w="21302">
                      <a:moveTo>
                        <a:pt x="1" y="0"/>
                      </a:moveTo>
                      <a:lnTo>
                        <a:pt x="1" y="596"/>
                      </a:lnTo>
                      <a:lnTo>
                        <a:pt x="21301" y="596"/>
                      </a:lnTo>
                      <a:lnTo>
                        <a:pt x="213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2196832" y="2304963"/>
                  <a:ext cx="532550" cy="14900"/>
                </a:xfrm>
                <a:custGeom>
                  <a:rect b="b" l="l" r="r" t="t"/>
                  <a:pathLst>
                    <a:path extrusionOk="0" h="596" w="21302">
                      <a:moveTo>
                        <a:pt x="1" y="1"/>
                      </a:moveTo>
                      <a:lnTo>
                        <a:pt x="1" y="596"/>
                      </a:lnTo>
                      <a:lnTo>
                        <a:pt x="21301" y="596"/>
                      </a:lnTo>
                      <a:lnTo>
                        <a:pt x="213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2747207" y="2152263"/>
                  <a:ext cx="56275" cy="39925"/>
                </a:xfrm>
                <a:custGeom>
                  <a:rect b="b" l="l" r="r" t="t"/>
                  <a:pathLst>
                    <a:path extrusionOk="0" fill="none" h="1597" w="2251">
                      <a:moveTo>
                        <a:pt x="1" y="953"/>
                      </a:moveTo>
                      <a:lnTo>
                        <a:pt x="644" y="1596"/>
                      </a:lnTo>
                      <a:lnTo>
                        <a:pt x="2251" y="1"/>
                      </a:lnTo>
                    </a:path>
                  </a:pathLst>
                </a:custGeom>
                <a:noFill/>
                <a:ln cap="rnd" cmpd="sng" w="74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2747207" y="2217763"/>
                  <a:ext cx="56275" cy="39900"/>
                </a:xfrm>
                <a:custGeom>
                  <a:rect b="b" l="l" r="r" t="t"/>
                  <a:pathLst>
                    <a:path extrusionOk="0" fill="none" h="1596" w="2251">
                      <a:moveTo>
                        <a:pt x="1" y="953"/>
                      </a:moveTo>
                      <a:lnTo>
                        <a:pt x="644" y="1596"/>
                      </a:lnTo>
                      <a:lnTo>
                        <a:pt x="2251" y="0"/>
                      </a:lnTo>
                    </a:path>
                  </a:pathLst>
                </a:custGeom>
                <a:noFill/>
                <a:ln cap="rnd" cmpd="sng" w="74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747207" y="2279963"/>
                  <a:ext cx="56275" cy="40200"/>
                </a:xfrm>
                <a:custGeom>
                  <a:rect b="b" l="l" r="r" t="t"/>
                  <a:pathLst>
                    <a:path extrusionOk="0" fill="none" h="1608" w="2251">
                      <a:moveTo>
                        <a:pt x="1" y="953"/>
                      </a:moveTo>
                      <a:lnTo>
                        <a:pt x="644" y="1608"/>
                      </a:lnTo>
                      <a:lnTo>
                        <a:pt x="2251" y="1"/>
                      </a:lnTo>
                    </a:path>
                  </a:pathLst>
                </a:custGeom>
                <a:noFill/>
                <a:ln cap="rnd" cmpd="sng" w="74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2523657" y="1818888"/>
                  <a:ext cx="301550" cy="296800"/>
                </a:xfrm>
                <a:custGeom>
                  <a:rect b="b" l="l" r="r" t="t"/>
                  <a:pathLst>
                    <a:path extrusionOk="0" h="11872" w="12062">
                      <a:moveTo>
                        <a:pt x="5966" y="3573"/>
                      </a:moveTo>
                      <a:cubicBezTo>
                        <a:pt x="7169" y="3573"/>
                        <a:pt x="8133" y="4549"/>
                        <a:pt x="8133" y="5716"/>
                      </a:cubicBezTo>
                      <a:cubicBezTo>
                        <a:pt x="8133" y="6894"/>
                        <a:pt x="7157" y="7859"/>
                        <a:pt x="5966" y="7859"/>
                      </a:cubicBezTo>
                      <a:cubicBezTo>
                        <a:pt x="4763" y="7859"/>
                        <a:pt x="3787" y="6894"/>
                        <a:pt x="3787" y="5716"/>
                      </a:cubicBezTo>
                      <a:cubicBezTo>
                        <a:pt x="3787" y="4549"/>
                        <a:pt x="4763" y="3573"/>
                        <a:pt x="5966" y="3573"/>
                      </a:cubicBezTo>
                      <a:close/>
                      <a:moveTo>
                        <a:pt x="5418" y="1"/>
                      </a:moveTo>
                      <a:cubicBezTo>
                        <a:pt x="5133" y="1"/>
                        <a:pt x="4894" y="215"/>
                        <a:pt x="4859" y="501"/>
                      </a:cubicBezTo>
                      <a:lnTo>
                        <a:pt x="4775" y="1227"/>
                      </a:lnTo>
                      <a:cubicBezTo>
                        <a:pt x="4347" y="1346"/>
                        <a:pt x="3918" y="1501"/>
                        <a:pt x="3537" y="1727"/>
                      </a:cubicBezTo>
                      <a:lnTo>
                        <a:pt x="2942" y="1263"/>
                      </a:lnTo>
                      <a:cubicBezTo>
                        <a:pt x="2841" y="1184"/>
                        <a:pt x="2724" y="1147"/>
                        <a:pt x="2609" y="1147"/>
                      </a:cubicBezTo>
                      <a:cubicBezTo>
                        <a:pt x="2464" y="1147"/>
                        <a:pt x="2321" y="1205"/>
                        <a:pt x="2216" y="1310"/>
                      </a:cubicBezTo>
                      <a:lnTo>
                        <a:pt x="1287" y="2215"/>
                      </a:lnTo>
                      <a:cubicBezTo>
                        <a:pt x="1096" y="2418"/>
                        <a:pt x="1073" y="2727"/>
                        <a:pt x="1251" y="2954"/>
                      </a:cubicBezTo>
                      <a:lnTo>
                        <a:pt x="1751" y="3573"/>
                      </a:lnTo>
                      <a:cubicBezTo>
                        <a:pt x="1549" y="3930"/>
                        <a:pt x="1394" y="4299"/>
                        <a:pt x="1287" y="4704"/>
                      </a:cubicBezTo>
                      <a:lnTo>
                        <a:pt x="489" y="4799"/>
                      </a:lnTo>
                      <a:cubicBezTo>
                        <a:pt x="203" y="4823"/>
                        <a:pt x="1" y="5061"/>
                        <a:pt x="1" y="5347"/>
                      </a:cubicBezTo>
                      <a:lnTo>
                        <a:pt x="1" y="6609"/>
                      </a:lnTo>
                      <a:cubicBezTo>
                        <a:pt x="1" y="6894"/>
                        <a:pt x="203" y="7121"/>
                        <a:pt x="489" y="7156"/>
                      </a:cubicBezTo>
                      <a:lnTo>
                        <a:pt x="1334" y="7204"/>
                      </a:lnTo>
                      <a:cubicBezTo>
                        <a:pt x="1442" y="7561"/>
                        <a:pt x="1585" y="7918"/>
                        <a:pt x="1787" y="8252"/>
                      </a:cubicBezTo>
                      <a:lnTo>
                        <a:pt x="1251" y="8919"/>
                      </a:lnTo>
                      <a:cubicBezTo>
                        <a:pt x="1073" y="9145"/>
                        <a:pt x="1096" y="9442"/>
                        <a:pt x="1287" y="9633"/>
                      </a:cubicBezTo>
                      <a:lnTo>
                        <a:pt x="2216" y="10538"/>
                      </a:lnTo>
                      <a:cubicBezTo>
                        <a:pt x="2318" y="10647"/>
                        <a:pt x="2463" y="10701"/>
                        <a:pt x="2608" y="10701"/>
                      </a:cubicBezTo>
                      <a:cubicBezTo>
                        <a:pt x="2732" y="10701"/>
                        <a:pt x="2855" y="10662"/>
                        <a:pt x="2954" y="10585"/>
                      </a:cubicBezTo>
                      <a:lnTo>
                        <a:pt x="3632" y="10062"/>
                      </a:lnTo>
                      <a:cubicBezTo>
                        <a:pt x="3966" y="10264"/>
                        <a:pt x="4347" y="10407"/>
                        <a:pt x="4728" y="10526"/>
                      </a:cubicBezTo>
                      <a:lnTo>
                        <a:pt x="4835" y="11371"/>
                      </a:lnTo>
                      <a:cubicBezTo>
                        <a:pt x="4859" y="11657"/>
                        <a:pt x="5097" y="11871"/>
                        <a:pt x="5383" y="11871"/>
                      </a:cubicBezTo>
                      <a:lnTo>
                        <a:pt x="6680" y="11871"/>
                      </a:lnTo>
                      <a:cubicBezTo>
                        <a:pt x="6966" y="11871"/>
                        <a:pt x="7204" y="11657"/>
                        <a:pt x="7228" y="11371"/>
                      </a:cubicBezTo>
                      <a:lnTo>
                        <a:pt x="7323" y="10562"/>
                      </a:lnTo>
                      <a:cubicBezTo>
                        <a:pt x="7740" y="10454"/>
                        <a:pt x="8121" y="10288"/>
                        <a:pt x="8490" y="10097"/>
                      </a:cubicBezTo>
                      <a:lnTo>
                        <a:pt x="9145" y="10597"/>
                      </a:lnTo>
                      <a:cubicBezTo>
                        <a:pt x="9249" y="10679"/>
                        <a:pt x="9371" y="10719"/>
                        <a:pt x="9491" y="10719"/>
                      </a:cubicBezTo>
                      <a:cubicBezTo>
                        <a:pt x="9633" y="10719"/>
                        <a:pt x="9774" y="10665"/>
                        <a:pt x="9883" y="10562"/>
                      </a:cubicBezTo>
                      <a:lnTo>
                        <a:pt x="10788" y="9669"/>
                      </a:lnTo>
                      <a:cubicBezTo>
                        <a:pt x="10990" y="9466"/>
                        <a:pt x="11014" y="9157"/>
                        <a:pt x="10836" y="8930"/>
                      </a:cubicBezTo>
                      <a:lnTo>
                        <a:pt x="10324" y="8311"/>
                      </a:lnTo>
                      <a:cubicBezTo>
                        <a:pt x="10538" y="7954"/>
                        <a:pt x="10693" y="7585"/>
                        <a:pt x="10800" y="7180"/>
                      </a:cubicBezTo>
                      <a:lnTo>
                        <a:pt x="11574" y="7085"/>
                      </a:lnTo>
                      <a:cubicBezTo>
                        <a:pt x="11860" y="7061"/>
                        <a:pt x="12062" y="6823"/>
                        <a:pt x="12062" y="6537"/>
                      </a:cubicBezTo>
                      <a:lnTo>
                        <a:pt x="12062" y="5275"/>
                      </a:lnTo>
                      <a:cubicBezTo>
                        <a:pt x="12062" y="4990"/>
                        <a:pt x="11860" y="4763"/>
                        <a:pt x="11574" y="4728"/>
                      </a:cubicBezTo>
                      <a:lnTo>
                        <a:pt x="10812" y="4632"/>
                      </a:lnTo>
                      <a:cubicBezTo>
                        <a:pt x="10717" y="4239"/>
                        <a:pt x="10550" y="3858"/>
                        <a:pt x="10359" y="3513"/>
                      </a:cubicBezTo>
                      <a:lnTo>
                        <a:pt x="10836" y="2942"/>
                      </a:lnTo>
                      <a:cubicBezTo>
                        <a:pt x="11014" y="2715"/>
                        <a:pt x="10979" y="2418"/>
                        <a:pt x="10788" y="2227"/>
                      </a:cubicBezTo>
                      <a:lnTo>
                        <a:pt x="9859" y="1310"/>
                      </a:lnTo>
                      <a:cubicBezTo>
                        <a:pt x="9756" y="1207"/>
                        <a:pt x="9614" y="1156"/>
                        <a:pt x="9469" y="1156"/>
                      </a:cubicBezTo>
                      <a:cubicBezTo>
                        <a:pt x="9348" y="1156"/>
                        <a:pt x="9225" y="1192"/>
                        <a:pt x="9121" y="1263"/>
                      </a:cubicBezTo>
                      <a:lnTo>
                        <a:pt x="8538" y="1715"/>
                      </a:lnTo>
                      <a:cubicBezTo>
                        <a:pt x="8169" y="1489"/>
                        <a:pt x="7764" y="1322"/>
                        <a:pt x="7335" y="1227"/>
                      </a:cubicBezTo>
                      <a:lnTo>
                        <a:pt x="7240" y="501"/>
                      </a:lnTo>
                      <a:cubicBezTo>
                        <a:pt x="7216" y="215"/>
                        <a:pt x="6978" y="1"/>
                        <a:pt x="66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 name="Google Shape;119;p16"/>
            <p:cNvGrpSpPr/>
            <p:nvPr/>
          </p:nvGrpSpPr>
          <p:grpSpPr>
            <a:xfrm>
              <a:off x="1985200" y="3377150"/>
              <a:ext cx="2378650" cy="1288225"/>
              <a:chOff x="4600725" y="1202225"/>
              <a:chExt cx="2378650" cy="1288225"/>
            </a:xfrm>
          </p:grpSpPr>
          <p:sp>
            <p:nvSpPr>
              <p:cNvPr id="120" name="Google Shape;120;p16"/>
              <p:cNvSpPr txBox="1"/>
              <p:nvPr/>
            </p:nvSpPr>
            <p:spPr>
              <a:xfrm>
                <a:off x="4600725" y="1202225"/>
                <a:ext cx="2148600" cy="2310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600">
                    <a:solidFill>
                      <a:schemeClr val="dk1"/>
                    </a:solidFill>
                    <a:latin typeface="Fira Sans"/>
                    <a:ea typeface="Fira Sans"/>
                    <a:cs typeface="Fira Sans"/>
                    <a:sym typeface="Fira Sans"/>
                  </a:rPr>
                  <a:t>KEY FINDINGS</a:t>
                </a:r>
                <a:endParaRPr b="1" sz="1600">
                  <a:solidFill>
                    <a:schemeClr val="dk1"/>
                  </a:solidFill>
                  <a:latin typeface="Fira Sans"/>
                  <a:ea typeface="Fira Sans"/>
                  <a:cs typeface="Fira Sans"/>
                  <a:sym typeface="Fira Sans"/>
                </a:endParaRPr>
              </a:p>
            </p:txBody>
          </p:sp>
          <p:sp>
            <p:nvSpPr>
              <p:cNvPr id="121" name="Google Shape;121;p16"/>
              <p:cNvSpPr txBox="1"/>
              <p:nvPr/>
            </p:nvSpPr>
            <p:spPr>
              <a:xfrm>
                <a:off x="4684375" y="1695150"/>
                <a:ext cx="2295000" cy="7953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Chinese APTs constitute 31% of global APTs and are increasing attacks on critical infrastructure in the United States. Volt Typhoon is a well-known APT that is targeting critical infrastructure globally.</a:t>
                </a:r>
                <a:endParaRPr sz="1100">
                  <a:solidFill>
                    <a:schemeClr val="dk1"/>
                  </a:solidFill>
                  <a:latin typeface="Fira Sans"/>
                  <a:ea typeface="Fira Sans"/>
                  <a:cs typeface="Fira Sans"/>
                  <a:sym typeface="Fira Sans"/>
                </a:endParaRPr>
              </a:p>
            </p:txBody>
          </p:sp>
        </p:grpSp>
      </p:grpSp>
      <p:grpSp>
        <p:nvGrpSpPr>
          <p:cNvPr id="122" name="Google Shape;122;p16"/>
          <p:cNvGrpSpPr/>
          <p:nvPr/>
        </p:nvGrpSpPr>
        <p:grpSpPr>
          <a:xfrm>
            <a:off x="5046507" y="1047652"/>
            <a:ext cx="3753172" cy="1777096"/>
            <a:chOff x="5109097" y="1047700"/>
            <a:chExt cx="3746802" cy="1735106"/>
          </a:xfrm>
        </p:grpSpPr>
        <p:grpSp>
          <p:nvGrpSpPr>
            <p:cNvPr id="123" name="Google Shape;123;p16"/>
            <p:cNvGrpSpPr/>
            <p:nvPr/>
          </p:nvGrpSpPr>
          <p:grpSpPr>
            <a:xfrm>
              <a:off x="5109097" y="1047700"/>
              <a:ext cx="3746802" cy="1735106"/>
              <a:chOff x="3490300" y="3276603"/>
              <a:chExt cx="2414644" cy="1087500"/>
            </a:xfrm>
          </p:grpSpPr>
          <p:sp>
            <p:nvSpPr>
              <p:cNvPr id="124" name="Google Shape;124;p16"/>
              <p:cNvSpPr/>
              <p:nvPr/>
            </p:nvSpPr>
            <p:spPr>
              <a:xfrm>
                <a:off x="3866744" y="3276603"/>
                <a:ext cx="20382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6"/>
              <p:cNvGrpSpPr/>
              <p:nvPr/>
            </p:nvGrpSpPr>
            <p:grpSpPr>
              <a:xfrm>
                <a:off x="3490300" y="3426450"/>
                <a:ext cx="939425" cy="797450"/>
                <a:chOff x="3490300" y="3426450"/>
                <a:chExt cx="939425" cy="797450"/>
              </a:xfrm>
            </p:grpSpPr>
            <p:sp>
              <p:nvSpPr>
                <p:cNvPr id="126" name="Google Shape;126;p16"/>
                <p:cNvSpPr/>
                <p:nvPr/>
              </p:nvSpPr>
              <p:spPr>
                <a:xfrm>
                  <a:off x="3501300" y="3437750"/>
                  <a:ext cx="774825" cy="775125"/>
                </a:xfrm>
                <a:custGeom>
                  <a:rect b="b" l="l" r="r" t="t"/>
                  <a:pathLst>
                    <a:path extrusionOk="0" h="31005" w="30993">
                      <a:moveTo>
                        <a:pt x="3013" y="1"/>
                      </a:moveTo>
                      <a:cubicBezTo>
                        <a:pt x="1358" y="1"/>
                        <a:pt x="1" y="1334"/>
                        <a:pt x="1" y="3001"/>
                      </a:cubicBezTo>
                      <a:lnTo>
                        <a:pt x="1" y="27992"/>
                      </a:lnTo>
                      <a:cubicBezTo>
                        <a:pt x="1" y="29647"/>
                        <a:pt x="1346" y="31005"/>
                        <a:pt x="3013" y="31005"/>
                      </a:cubicBezTo>
                      <a:lnTo>
                        <a:pt x="27980" y="31005"/>
                      </a:lnTo>
                      <a:cubicBezTo>
                        <a:pt x="29635" y="31005"/>
                        <a:pt x="30993" y="29659"/>
                        <a:pt x="30993" y="27992"/>
                      </a:cubicBezTo>
                      <a:lnTo>
                        <a:pt x="30993" y="3001"/>
                      </a:lnTo>
                      <a:cubicBezTo>
                        <a:pt x="30993" y="1358"/>
                        <a:pt x="29659"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3490300" y="3426450"/>
                  <a:ext cx="797425" cy="797450"/>
                </a:xfrm>
                <a:custGeom>
                  <a:rect b="b" l="l" r="r" t="t"/>
                  <a:pathLst>
                    <a:path extrusionOk="0" h="31898" w="31897">
                      <a:moveTo>
                        <a:pt x="28432" y="893"/>
                      </a:moveTo>
                      <a:cubicBezTo>
                        <a:pt x="29837" y="893"/>
                        <a:pt x="30992" y="2048"/>
                        <a:pt x="30992" y="3453"/>
                      </a:cubicBezTo>
                      <a:lnTo>
                        <a:pt x="30992" y="28444"/>
                      </a:lnTo>
                      <a:cubicBezTo>
                        <a:pt x="30992" y="29861"/>
                        <a:pt x="29837" y="31004"/>
                        <a:pt x="28432" y="31004"/>
                      </a:cubicBezTo>
                      <a:lnTo>
                        <a:pt x="3453" y="31004"/>
                      </a:lnTo>
                      <a:cubicBezTo>
                        <a:pt x="2036" y="31004"/>
                        <a:pt x="893" y="29861"/>
                        <a:pt x="893" y="28444"/>
                      </a:cubicBezTo>
                      <a:lnTo>
                        <a:pt x="893" y="3453"/>
                      </a:lnTo>
                      <a:cubicBezTo>
                        <a:pt x="893" y="2048"/>
                        <a:pt x="2036" y="893"/>
                        <a:pt x="3453" y="893"/>
                      </a:cubicBezTo>
                      <a:close/>
                      <a:moveTo>
                        <a:pt x="3453" y="0"/>
                      </a:moveTo>
                      <a:cubicBezTo>
                        <a:pt x="1548" y="0"/>
                        <a:pt x="0" y="1548"/>
                        <a:pt x="0" y="3453"/>
                      </a:cubicBezTo>
                      <a:lnTo>
                        <a:pt x="0" y="28444"/>
                      </a:lnTo>
                      <a:cubicBezTo>
                        <a:pt x="0" y="30349"/>
                        <a:pt x="1548" y="31897"/>
                        <a:pt x="3453" y="31897"/>
                      </a:cubicBezTo>
                      <a:lnTo>
                        <a:pt x="28420" y="31897"/>
                      </a:lnTo>
                      <a:cubicBezTo>
                        <a:pt x="30325" y="31897"/>
                        <a:pt x="31885" y="30349"/>
                        <a:pt x="31885" y="28444"/>
                      </a:cubicBezTo>
                      <a:lnTo>
                        <a:pt x="31885" y="3453"/>
                      </a:lnTo>
                      <a:cubicBezTo>
                        <a:pt x="31897"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3614125" y="3636300"/>
                  <a:ext cx="815600" cy="227425"/>
                </a:xfrm>
                <a:custGeom>
                  <a:rect b="b" l="l" r="r" t="t"/>
                  <a:pathLst>
                    <a:path extrusionOk="0" h="9097" w="32624">
                      <a:moveTo>
                        <a:pt x="2084" y="0"/>
                      </a:moveTo>
                      <a:cubicBezTo>
                        <a:pt x="941" y="0"/>
                        <a:pt x="0" y="941"/>
                        <a:pt x="0" y="2084"/>
                      </a:cubicBezTo>
                      <a:lnTo>
                        <a:pt x="0" y="7013"/>
                      </a:lnTo>
                      <a:cubicBezTo>
                        <a:pt x="0" y="8156"/>
                        <a:pt x="941" y="9097"/>
                        <a:pt x="2084" y="9097"/>
                      </a:cubicBezTo>
                      <a:lnTo>
                        <a:pt x="30528" y="9097"/>
                      </a:lnTo>
                      <a:cubicBezTo>
                        <a:pt x="31695" y="9097"/>
                        <a:pt x="32623" y="8156"/>
                        <a:pt x="32611" y="7013"/>
                      </a:cubicBezTo>
                      <a:lnTo>
                        <a:pt x="32611" y="2084"/>
                      </a:lnTo>
                      <a:cubicBezTo>
                        <a:pt x="32611" y="941"/>
                        <a:pt x="31671" y="0"/>
                        <a:pt x="305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3677225" y="3732425"/>
                  <a:ext cx="83350" cy="76225"/>
                </a:xfrm>
                <a:custGeom>
                  <a:rect b="b" l="l" r="r" t="t"/>
                  <a:pathLst>
                    <a:path extrusionOk="0" h="3049" w="3334">
                      <a:moveTo>
                        <a:pt x="203" y="1"/>
                      </a:moveTo>
                      <a:cubicBezTo>
                        <a:pt x="84" y="1"/>
                        <a:pt x="0" y="84"/>
                        <a:pt x="0" y="203"/>
                      </a:cubicBezTo>
                      <a:lnTo>
                        <a:pt x="0" y="2846"/>
                      </a:lnTo>
                      <a:cubicBezTo>
                        <a:pt x="0" y="2966"/>
                        <a:pt x="84" y="3049"/>
                        <a:pt x="203" y="3049"/>
                      </a:cubicBezTo>
                      <a:lnTo>
                        <a:pt x="3120" y="3049"/>
                      </a:lnTo>
                      <a:cubicBezTo>
                        <a:pt x="3227" y="3049"/>
                        <a:pt x="3310" y="2966"/>
                        <a:pt x="3334" y="2846"/>
                      </a:cubicBezTo>
                      <a:lnTo>
                        <a:pt x="3334" y="203"/>
                      </a:lnTo>
                      <a:cubicBezTo>
                        <a:pt x="3334" y="84"/>
                        <a:pt x="3239" y="1"/>
                        <a:pt x="3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3688525" y="3680650"/>
                  <a:ext cx="60150" cy="79800"/>
                </a:xfrm>
                <a:custGeom>
                  <a:rect b="b" l="l" r="r" t="t"/>
                  <a:pathLst>
                    <a:path extrusionOk="0" h="3192" w="2406">
                      <a:moveTo>
                        <a:pt x="1191" y="286"/>
                      </a:moveTo>
                      <a:cubicBezTo>
                        <a:pt x="1703" y="286"/>
                        <a:pt x="2108" y="703"/>
                        <a:pt x="2108" y="1191"/>
                      </a:cubicBezTo>
                      <a:lnTo>
                        <a:pt x="2108" y="2893"/>
                      </a:lnTo>
                      <a:lnTo>
                        <a:pt x="286" y="2893"/>
                      </a:lnTo>
                      <a:lnTo>
                        <a:pt x="286" y="1191"/>
                      </a:lnTo>
                      <a:cubicBezTo>
                        <a:pt x="286" y="691"/>
                        <a:pt x="703" y="286"/>
                        <a:pt x="1191" y="286"/>
                      </a:cubicBezTo>
                      <a:close/>
                      <a:moveTo>
                        <a:pt x="1191" y="0"/>
                      </a:moveTo>
                      <a:cubicBezTo>
                        <a:pt x="536" y="0"/>
                        <a:pt x="1" y="536"/>
                        <a:pt x="1" y="1191"/>
                      </a:cubicBezTo>
                      <a:lnTo>
                        <a:pt x="1" y="3036"/>
                      </a:lnTo>
                      <a:cubicBezTo>
                        <a:pt x="1" y="3132"/>
                        <a:pt x="84" y="3191"/>
                        <a:pt x="155" y="3191"/>
                      </a:cubicBezTo>
                      <a:lnTo>
                        <a:pt x="2251" y="3191"/>
                      </a:lnTo>
                      <a:cubicBezTo>
                        <a:pt x="2322" y="3191"/>
                        <a:pt x="2406" y="3108"/>
                        <a:pt x="2382" y="3036"/>
                      </a:cubicBezTo>
                      <a:lnTo>
                        <a:pt x="2382" y="1191"/>
                      </a:lnTo>
                      <a:cubicBezTo>
                        <a:pt x="2382" y="536"/>
                        <a:pt x="1846" y="0"/>
                        <a:pt x="1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3804025" y="3701775"/>
                  <a:ext cx="124450" cy="98250"/>
                </a:xfrm>
                <a:custGeom>
                  <a:rect b="b" l="l" r="r" t="t"/>
                  <a:pathLst>
                    <a:path extrusionOk="0" h="3930" w="4978">
                      <a:moveTo>
                        <a:pt x="0" y="1"/>
                      </a:moveTo>
                      <a:lnTo>
                        <a:pt x="977" y="3930"/>
                      </a:lnTo>
                      <a:lnTo>
                        <a:pt x="1655" y="3930"/>
                      </a:lnTo>
                      <a:lnTo>
                        <a:pt x="2489" y="524"/>
                      </a:lnTo>
                      <a:lnTo>
                        <a:pt x="3322" y="3930"/>
                      </a:lnTo>
                      <a:lnTo>
                        <a:pt x="3989" y="3930"/>
                      </a:lnTo>
                      <a:lnTo>
                        <a:pt x="4977" y="1"/>
                      </a:lnTo>
                      <a:lnTo>
                        <a:pt x="4429" y="1"/>
                      </a:lnTo>
                      <a:lnTo>
                        <a:pt x="3608" y="3322"/>
                      </a:lnTo>
                      <a:lnTo>
                        <a:pt x="2786" y="1"/>
                      </a:lnTo>
                      <a:lnTo>
                        <a:pt x="2179" y="1"/>
                      </a:lnTo>
                      <a:lnTo>
                        <a:pt x="1358" y="3322"/>
                      </a:lnTo>
                      <a:lnTo>
                        <a:pt x="5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3963275" y="3701775"/>
                  <a:ext cx="124425" cy="98250"/>
                </a:xfrm>
                <a:custGeom>
                  <a:rect b="b" l="l" r="r" t="t"/>
                  <a:pathLst>
                    <a:path extrusionOk="0" h="3930" w="4977">
                      <a:moveTo>
                        <a:pt x="0" y="1"/>
                      </a:moveTo>
                      <a:lnTo>
                        <a:pt x="976" y="3930"/>
                      </a:lnTo>
                      <a:lnTo>
                        <a:pt x="1655" y="3930"/>
                      </a:lnTo>
                      <a:lnTo>
                        <a:pt x="2489" y="524"/>
                      </a:lnTo>
                      <a:lnTo>
                        <a:pt x="3322" y="3930"/>
                      </a:lnTo>
                      <a:lnTo>
                        <a:pt x="3989" y="3930"/>
                      </a:lnTo>
                      <a:lnTo>
                        <a:pt x="4977" y="1"/>
                      </a:lnTo>
                      <a:lnTo>
                        <a:pt x="4429" y="1"/>
                      </a:lnTo>
                      <a:lnTo>
                        <a:pt x="3608" y="3322"/>
                      </a:lnTo>
                      <a:lnTo>
                        <a:pt x="2786" y="1"/>
                      </a:lnTo>
                      <a:lnTo>
                        <a:pt x="2191" y="1"/>
                      </a:lnTo>
                      <a:lnTo>
                        <a:pt x="1357" y="3322"/>
                      </a:lnTo>
                      <a:lnTo>
                        <a:pt x="5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4122500" y="3701775"/>
                  <a:ext cx="124450" cy="98250"/>
                </a:xfrm>
                <a:custGeom>
                  <a:rect b="b" l="l" r="r" t="t"/>
                  <a:pathLst>
                    <a:path extrusionOk="0" h="3930" w="4978">
                      <a:moveTo>
                        <a:pt x="1" y="1"/>
                      </a:moveTo>
                      <a:lnTo>
                        <a:pt x="989" y="3930"/>
                      </a:lnTo>
                      <a:lnTo>
                        <a:pt x="1656" y="3930"/>
                      </a:lnTo>
                      <a:lnTo>
                        <a:pt x="2489" y="524"/>
                      </a:lnTo>
                      <a:lnTo>
                        <a:pt x="3323" y="3930"/>
                      </a:lnTo>
                      <a:lnTo>
                        <a:pt x="3990" y="3930"/>
                      </a:lnTo>
                      <a:lnTo>
                        <a:pt x="4978" y="1"/>
                      </a:lnTo>
                      <a:lnTo>
                        <a:pt x="4430" y="1"/>
                      </a:lnTo>
                      <a:lnTo>
                        <a:pt x="3609" y="3322"/>
                      </a:lnTo>
                      <a:lnTo>
                        <a:pt x="2787" y="1"/>
                      </a:lnTo>
                      <a:lnTo>
                        <a:pt x="2192" y="1"/>
                      </a:lnTo>
                      <a:lnTo>
                        <a:pt x="1358" y="3322"/>
                      </a:lnTo>
                      <a:lnTo>
                        <a:pt x="5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3535225" y="3458600"/>
                  <a:ext cx="547125" cy="546800"/>
                </a:xfrm>
                <a:custGeom>
                  <a:rect b="b" l="l" r="r" t="t"/>
                  <a:pathLst>
                    <a:path extrusionOk="0" h="21872" w="21885">
                      <a:moveTo>
                        <a:pt x="10943" y="2643"/>
                      </a:moveTo>
                      <a:cubicBezTo>
                        <a:pt x="15527" y="2643"/>
                        <a:pt x="19230" y="6358"/>
                        <a:pt x="19230" y="10942"/>
                      </a:cubicBezTo>
                      <a:cubicBezTo>
                        <a:pt x="19230" y="15526"/>
                        <a:pt x="15527" y="19229"/>
                        <a:pt x="10943" y="19229"/>
                      </a:cubicBezTo>
                      <a:cubicBezTo>
                        <a:pt x="6359" y="19229"/>
                        <a:pt x="2656" y="15526"/>
                        <a:pt x="2656" y="10942"/>
                      </a:cubicBezTo>
                      <a:cubicBezTo>
                        <a:pt x="2656" y="6370"/>
                        <a:pt x="6359" y="2643"/>
                        <a:pt x="10943" y="2643"/>
                      </a:cubicBezTo>
                      <a:close/>
                      <a:moveTo>
                        <a:pt x="10943" y="0"/>
                      </a:moveTo>
                      <a:cubicBezTo>
                        <a:pt x="4918" y="0"/>
                        <a:pt x="1" y="4905"/>
                        <a:pt x="1" y="10942"/>
                      </a:cubicBezTo>
                      <a:cubicBezTo>
                        <a:pt x="1" y="16967"/>
                        <a:pt x="4918" y="21872"/>
                        <a:pt x="10943" y="21872"/>
                      </a:cubicBezTo>
                      <a:cubicBezTo>
                        <a:pt x="16967" y="21872"/>
                        <a:pt x="21885" y="16967"/>
                        <a:pt x="21885" y="10942"/>
                      </a:cubicBezTo>
                      <a:cubicBezTo>
                        <a:pt x="21885" y="4905"/>
                        <a:pt x="16967" y="0"/>
                        <a:pt x="10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3903725" y="3913425"/>
                  <a:ext cx="200650" cy="278625"/>
                </a:xfrm>
                <a:custGeom>
                  <a:rect b="b" l="l" r="r" t="t"/>
                  <a:pathLst>
                    <a:path extrusionOk="0" h="11145" w="8026">
                      <a:moveTo>
                        <a:pt x="1507" y="1"/>
                      </a:moveTo>
                      <a:cubicBezTo>
                        <a:pt x="1276" y="1"/>
                        <a:pt x="1044" y="61"/>
                        <a:pt x="834" y="190"/>
                      </a:cubicBezTo>
                      <a:cubicBezTo>
                        <a:pt x="203" y="559"/>
                        <a:pt x="1" y="1381"/>
                        <a:pt x="370" y="2000"/>
                      </a:cubicBezTo>
                      <a:lnTo>
                        <a:pt x="5371" y="10489"/>
                      </a:lnTo>
                      <a:cubicBezTo>
                        <a:pt x="5621" y="10906"/>
                        <a:pt x="6061" y="11144"/>
                        <a:pt x="6514" y="11144"/>
                      </a:cubicBezTo>
                      <a:cubicBezTo>
                        <a:pt x="6740" y="11144"/>
                        <a:pt x="6978" y="11085"/>
                        <a:pt x="7192" y="10942"/>
                      </a:cubicBezTo>
                      <a:cubicBezTo>
                        <a:pt x="7811" y="10573"/>
                        <a:pt x="8026" y="9751"/>
                        <a:pt x="7645" y="9132"/>
                      </a:cubicBezTo>
                      <a:lnTo>
                        <a:pt x="2644" y="643"/>
                      </a:lnTo>
                      <a:cubicBezTo>
                        <a:pt x="2400" y="233"/>
                        <a:pt x="1958" y="1"/>
                        <a:pt x="15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6" name="Google Shape;136;p16"/>
            <p:cNvGrpSpPr/>
            <p:nvPr/>
          </p:nvGrpSpPr>
          <p:grpSpPr>
            <a:xfrm>
              <a:off x="6629430" y="1170250"/>
              <a:ext cx="2057400" cy="1388800"/>
              <a:chOff x="4597255" y="3320226"/>
              <a:chExt cx="2057400" cy="869685"/>
            </a:xfrm>
          </p:grpSpPr>
          <p:sp>
            <p:nvSpPr>
              <p:cNvPr id="137" name="Google Shape;137;p16"/>
              <p:cNvSpPr txBox="1"/>
              <p:nvPr/>
            </p:nvSpPr>
            <p:spPr>
              <a:xfrm>
                <a:off x="5130650" y="3320226"/>
                <a:ext cx="990600" cy="183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600">
                    <a:solidFill>
                      <a:schemeClr val="dk1"/>
                    </a:solidFill>
                    <a:latin typeface="Fira Sans"/>
                    <a:ea typeface="Fira Sans"/>
                    <a:cs typeface="Fira Sans"/>
                    <a:sym typeface="Fira Sans"/>
                  </a:rPr>
                  <a:t>FOCUS</a:t>
                </a:r>
                <a:endParaRPr b="1" sz="1600">
                  <a:solidFill>
                    <a:schemeClr val="dk1"/>
                  </a:solidFill>
                  <a:latin typeface="Fira Sans"/>
                  <a:ea typeface="Fira Sans"/>
                  <a:cs typeface="Fira Sans"/>
                  <a:sym typeface="Fira Sans"/>
                </a:endParaRPr>
              </a:p>
            </p:txBody>
          </p:sp>
          <p:sp>
            <p:nvSpPr>
              <p:cNvPr id="138" name="Google Shape;138;p16"/>
              <p:cNvSpPr txBox="1"/>
              <p:nvPr/>
            </p:nvSpPr>
            <p:spPr>
              <a:xfrm>
                <a:off x="4597255" y="3569811"/>
                <a:ext cx="2057400" cy="6201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Fira Sans"/>
                    <a:ea typeface="Fira Sans"/>
                    <a:cs typeface="Fira Sans"/>
                    <a:sym typeface="Fira Sans"/>
                  </a:rPr>
                  <a:t>To understand the </a:t>
                </a:r>
                <a:r>
                  <a:rPr lang="en" sz="1100">
                    <a:solidFill>
                      <a:schemeClr val="dk1"/>
                    </a:solidFill>
                    <a:latin typeface="Fira Sans"/>
                    <a:ea typeface="Fira Sans"/>
                    <a:cs typeface="Fira Sans"/>
                    <a:sym typeface="Fira Sans"/>
                  </a:rPr>
                  <a:t>offensive capabilities of China and United States w</a:t>
                </a:r>
                <a:r>
                  <a:rPr lang="en" sz="1100">
                    <a:solidFill>
                      <a:schemeClr val="dk1"/>
                    </a:solidFill>
                    <a:latin typeface="Fira Sans"/>
                    <a:ea typeface="Fira Sans"/>
                    <a:cs typeface="Fira Sans"/>
                    <a:sym typeface="Fira Sans"/>
                  </a:rPr>
                  <a:t>ith the increasing prevalence of cyber warfare and espionage, and developing effective defense strategies.</a:t>
                </a:r>
                <a:endParaRPr sz="1100">
                  <a:solidFill>
                    <a:schemeClr val="dk1"/>
                  </a:solidFill>
                  <a:latin typeface="Fira Sans"/>
                  <a:ea typeface="Fira Sans"/>
                  <a:cs typeface="Fira Sans"/>
                  <a:sym typeface="Fira Sans"/>
                </a:endParaRPr>
              </a:p>
            </p:txBody>
          </p:sp>
        </p:grpSp>
      </p:grpSp>
      <p:grpSp>
        <p:nvGrpSpPr>
          <p:cNvPr id="139" name="Google Shape;139;p16"/>
          <p:cNvGrpSpPr/>
          <p:nvPr/>
        </p:nvGrpSpPr>
        <p:grpSpPr>
          <a:xfrm>
            <a:off x="5046507" y="3121077"/>
            <a:ext cx="3753172" cy="1777096"/>
            <a:chOff x="5109097" y="1047700"/>
            <a:chExt cx="3746802" cy="1735106"/>
          </a:xfrm>
        </p:grpSpPr>
        <p:grpSp>
          <p:nvGrpSpPr>
            <p:cNvPr id="140" name="Google Shape;140;p16"/>
            <p:cNvGrpSpPr/>
            <p:nvPr/>
          </p:nvGrpSpPr>
          <p:grpSpPr>
            <a:xfrm>
              <a:off x="5109097" y="1047700"/>
              <a:ext cx="3746802" cy="1735106"/>
              <a:chOff x="3490300" y="3276603"/>
              <a:chExt cx="2414644" cy="1087500"/>
            </a:xfrm>
          </p:grpSpPr>
          <p:sp>
            <p:nvSpPr>
              <p:cNvPr id="141" name="Google Shape;141;p16"/>
              <p:cNvSpPr/>
              <p:nvPr/>
            </p:nvSpPr>
            <p:spPr>
              <a:xfrm>
                <a:off x="3866744" y="3276603"/>
                <a:ext cx="20382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16"/>
              <p:cNvGrpSpPr/>
              <p:nvPr/>
            </p:nvGrpSpPr>
            <p:grpSpPr>
              <a:xfrm>
                <a:off x="3490300" y="3426450"/>
                <a:ext cx="797425" cy="797450"/>
                <a:chOff x="3490300" y="3426450"/>
                <a:chExt cx="797425" cy="797450"/>
              </a:xfrm>
            </p:grpSpPr>
            <p:sp>
              <p:nvSpPr>
                <p:cNvPr id="143" name="Google Shape;143;p16"/>
                <p:cNvSpPr/>
                <p:nvPr/>
              </p:nvSpPr>
              <p:spPr>
                <a:xfrm>
                  <a:off x="3501300" y="3437750"/>
                  <a:ext cx="774825" cy="775125"/>
                </a:xfrm>
                <a:custGeom>
                  <a:rect b="b" l="l" r="r" t="t"/>
                  <a:pathLst>
                    <a:path extrusionOk="0" h="31005" w="30993">
                      <a:moveTo>
                        <a:pt x="3013" y="1"/>
                      </a:moveTo>
                      <a:cubicBezTo>
                        <a:pt x="1358" y="1"/>
                        <a:pt x="1" y="1334"/>
                        <a:pt x="1" y="3001"/>
                      </a:cubicBezTo>
                      <a:lnTo>
                        <a:pt x="1" y="27992"/>
                      </a:lnTo>
                      <a:cubicBezTo>
                        <a:pt x="1" y="29647"/>
                        <a:pt x="1346" y="31005"/>
                        <a:pt x="3013" y="31005"/>
                      </a:cubicBezTo>
                      <a:lnTo>
                        <a:pt x="27980" y="31005"/>
                      </a:lnTo>
                      <a:cubicBezTo>
                        <a:pt x="29635" y="31005"/>
                        <a:pt x="30993" y="29659"/>
                        <a:pt x="30993" y="27992"/>
                      </a:cubicBezTo>
                      <a:lnTo>
                        <a:pt x="30993" y="3001"/>
                      </a:lnTo>
                      <a:cubicBezTo>
                        <a:pt x="30993" y="1358"/>
                        <a:pt x="29659"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3490300" y="3426450"/>
                  <a:ext cx="797425" cy="797450"/>
                </a:xfrm>
                <a:custGeom>
                  <a:rect b="b" l="l" r="r" t="t"/>
                  <a:pathLst>
                    <a:path extrusionOk="0" h="31898" w="31897">
                      <a:moveTo>
                        <a:pt x="28432" y="893"/>
                      </a:moveTo>
                      <a:cubicBezTo>
                        <a:pt x="29837" y="893"/>
                        <a:pt x="30992" y="2048"/>
                        <a:pt x="30992" y="3453"/>
                      </a:cubicBezTo>
                      <a:lnTo>
                        <a:pt x="30992" y="28444"/>
                      </a:lnTo>
                      <a:cubicBezTo>
                        <a:pt x="30992" y="29861"/>
                        <a:pt x="29837" y="31004"/>
                        <a:pt x="28432" y="31004"/>
                      </a:cubicBezTo>
                      <a:lnTo>
                        <a:pt x="3453" y="31004"/>
                      </a:lnTo>
                      <a:cubicBezTo>
                        <a:pt x="2036" y="31004"/>
                        <a:pt x="893" y="29861"/>
                        <a:pt x="893" y="28444"/>
                      </a:cubicBezTo>
                      <a:lnTo>
                        <a:pt x="893" y="3453"/>
                      </a:lnTo>
                      <a:cubicBezTo>
                        <a:pt x="893" y="2048"/>
                        <a:pt x="2036" y="893"/>
                        <a:pt x="3453" y="893"/>
                      </a:cubicBezTo>
                      <a:close/>
                      <a:moveTo>
                        <a:pt x="3453" y="0"/>
                      </a:moveTo>
                      <a:cubicBezTo>
                        <a:pt x="1548" y="0"/>
                        <a:pt x="0" y="1548"/>
                        <a:pt x="0" y="3453"/>
                      </a:cubicBezTo>
                      <a:lnTo>
                        <a:pt x="0" y="28444"/>
                      </a:lnTo>
                      <a:cubicBezTo>
                        <a:pt x="0" y="30349"/>
                        <a:pt x="1548" y="31897"/>
                        <a:pt x="3453" y="31897"/>
                      </a:cubicBezTo>
                      <a:lnTo>
                        <a:pt x="28420" y="31897"/>
                      </a:lnTo>
                      <a:cubicBezTo>
                        <a:pt x="30325" y="31897"/>
                        <a:pt x="31885" y="30349"/>
                        <a:pt x="31885" y="28444"/>
                      </a:cubicBezTo>
                      <a:lnTo>
                        <a:pt x="31885" y="3453"/>
                      </a:lnTo>
                      <a:cubicBezTo>
                        <a:pt x="31897"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3688525" y="3680650"/>
                  <a:ext cx="60150" cy="79800"/>
                </a:xfrm>
                <a:custGeom>
                  <a:rect b="b" l="l" r="r" t="t"/>
                  <a:pathLst>
                    <a:path extrusionOk="0" h="3192" w="2406">
                      <a:moveTo>
                        <a:pt x="1191" y="286"/>
                      </a:moveTo>
                      <a:cubicBezTo>
                        <a:pt x="1703" y="286"/>
                        <a:pt x="2108" y="703"/>
                        <a:pt x="2108" y="1191"/>
                      </a:cubicBezTo>
                      <a:lnTo>
                        <a:pt x="2108" y="2893"/>
                      </a:lnTo>
                      <a:lnTo>
                        <a:pt x="286" y="2893"/>
                      </a:lnTo>
                      <a:lnTo>
                        <a:pt x="286" y="1191"/>
                      </a:lnTo>
                      <a:cubicBezTo>
                        <a:pt x="286" y="691"/>
                        <a:pt x="703" y="286"/>
                        <a:pt x="1191" y="286"/>
                      </a:cubicBezTo>
                      <a:close/>
                      <a:moveTo>
                        <a:pt x="1191" y="0"/>
                      </a:moveTo>
                      <a:cubicBezTo>
                        <a:pt x="536" y="0"/>
                        <a:pt x="1" y="536"/>
                        <a:pt x="1" y="1191"/>
                      </a:cubicBezTo>
                      <a:lnTo>
                        <a:pt x="1" y="3036"/>
                      </a:lnTo>
                      <a:cubicBezTo>
                        <a:pt x="1" y="3132"/>
                        <a:pt x="84" y="3191"/>
                        <a:pt x="155" y="3191"/>
                      </a:cubicBezTo>
                      <a:lnTo>
                        <a:pt x="2251" y="3191"/>
                      </a:lnTo>
                      <a:cubicBezTo>
                        <a:pt x="2322" y="3191"/>
                        <a:pt x="2406" y="3108"/>
                        <a:pt x="2382" y="3036"/>
                      </a:cubicBezTo>
                      <a:lnTo>
                        <a:pt x="2382" y="1191"/>
                      </a:lnTo>
                      <a:cubicBezTo>
                        <a:pt x="2382" y="536"/>
                        <a:pt x="1846" y="0"/>
                        <a:pt x="1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4122500" y="3701775"/>
                  <a:ext cx="124450" cy="98250"/>
                </a:xfrm>
                <a:custGeom>
                  <a:rect b="b" l="l" r="r" t="t"/>
                  <a:pathLst>
                    <a:path extrusionOk="0" h="3930" w="4978">
                      <a:moveTo>
                        <a:pt x="1" y="1"/>
                      </a:moveTo>
                      <a:lnTo>
                        <a:pt x="989" y="3930"/>
                      </a:lnTo>
                      <a:lnTo>
                        <a:pt x="1656" y="3930"/>
                      </a:lnTo>
                      <a:lnTo>
                        <a:pt x="2489" y="524"/>
                      </a:lnTo>
                      <a:lnTo>
                        <a:pt x="3323" y="3930"/>
                      </a:lnTo>
                      <a:lnTo>
                        <a:pt x="3990" y="3930"/>
                      </a:lnTo>
                      <a:lnTo>
                        <a:pt x="4978" y="1"/>
                      </a:lnTo>
                      <a:lnTo>
                        <a:pt x="4430" y="1"/>
                      </a:lnTo>
                      <a:lnTo>
                        <a:pt x="3609" y="3322"/>
                      </a:lnTo>
                      <a:lnTo>
                        <a:pt x="2787" y="1"/>
                      </a:lnTo>
                      <a:lnTo>
                        <a:pt x="2192" y="1"/>
                      </a:lnTo>
                      <a:lnTo>
                        <a:pt x="1358" y="3322"/>
                      </a:lnTo>
                      <a:lnTo>
                        <a:pt x="5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 name="Google Shape;147;p16"/>
            <p:cNvGrpSpPr/>
            <p:nvPr/>
          </p:nvGrpSpPr>
          <p:grpSpPr>
            <a:xfrm>
              <a:off x="6477289" y="1170257"/>
              <a:ext cx="2302500" cy="1412682"/>
              <a:chOff x="4445114" y="3320231"/>
              <a:chExt cx="2302500" cy="884640"/>
            </a:xfrm>
          </p:grpSpPr>
          <p:sp>
            <p:nvSpPr>
              <p:cNvPr id="148" name="Google Shape;148;p16"/>
              <p:cNvSpPr txBox="1"/>
              <p:nvPr/>
            </p:nvSpPr>
            <p:spPr>
              <a:xfrm>
                <a:off x="4597236" y="3320231"/>
                <a:ext cx="2057400" cy="183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600">
                    <a:solidFill>
                      <a:schemeClr val="dk1"/>
                    </a:solidFill>
                    <a:latin typeface="Fira Sans"/>
                    <a:ea typeface="Fira Sans"/>
                    <a:cs typeface="Fira Sans"/>
                    <a:sym typeface="Fira Sans"/>
                  </a:rPr>
                  <a:t>RECOMMENDATIONS</a:t>
                </a:r>
                <a:endParaRPr b="1" sz="1600">
                  <a:solidFill>
                    <a:schemeClr val="dk1"/>
                  </a:solidFill>
                  <a:latin typeface="Fira Sans"/>
                  <a:ea typeface="Fira Sans"/>
                  <a:cs typeface="Fira Sans"/>
                  <a:sym typeface="Fira Sans"/>
                </a:endParaRPr>
              </a:p>
            </p:txBody>
          </p:sp>
          <p:sp>
            <p:nvSpPr>
              <p:cNvPr id="149" name="Google Shape;149;p16"/>
              <p:cNvSpPr txBox="1"/>
              <p:nvPr/>
            </p:nvSpPr>
            <p:spPr>
              <a:xfrm>
                <a:off x="4445114" y="3560471"/>
                <a:ext cx="2302500" cy="644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Fira Sans"/>
                    <a:ea typeface="Fira Sans"/>
                    <a:cs typeface="Fira Sans"/>
                    <a:sym typeface="Fira Sans"/>
                  </a:rPr>
                  <a:t>Enhance cybersecurity measures through:</a:t>
                </a:r>
                <a:endParaRPr sz="1100">
                  <a:solidFill>
                    <a:schemeClr val="dk1"/>
                  </a:solidFill>
                  <a:latin typeface="Fira Sans"/>
                  <a:ea typeface="Fira Sans"/>
                  <a:cs typeface="Fira Sans"/>
                  <a:sym typeface="Fira Sans"/>
                </a:endParaRPr>
              </a:p>
              <a:p>
                <a:pPr indent="-298450" lvl="0" marL="457200" rtl="0" algn="l">
                  <a:spcBef>
                    <a:spcPts val="0"/>
                  </a:spcBef>
                  <a:spcAft>
                    <a:spcPts val="0"/>
                  </a:spcAft>
                  <a:buClr>
                    <a:schemeClr val="dk1"/>
                  </a:buClr>
                  <a:buSzPts val="1100"/>
                  <a:buFont typeface="Fira Sans"/>
                  <a:buAutoNum type="arabicPeriod"/>
                </a:pPr>
                <a:r>
                  <a:rPr lang="en" sz="1100">
                    <a:solidFill>
                      <a:schemeClr val="dk1"/>
                    </a:solidFill>
                    <a:latin typeface="Fira Sans"/>
                    <a:ea typeface="Fira Sans"/>
                    <a:cs typeface="Fira Sans"/>
                    <a:sym typeface="Fira Sans"/>
                  </a:rPr>
                  <a:t>Improved Segmentation</a:t>
                </a:r>
                <a:endParaRPr sz="1100">
                  <a:solidFill>
                    <a:schemeClr val="dk1"/>
                  </a:solidFill>
                  <a:latin typeface="Fira Sans"/>
                  <a:ea typeface="Fira Sans"/>
                  <a:cs typeface="Fira Sans"/>
                  <a:sym typeface="Fira Sans"/>
                </a:endParaRPr>
              </a:p>
              <a:p>
                <a:pPr indent="-298450" lvl="0" marL="457200" rtl="0" algn="l">
                  <a:spcBef>
                    <a:spcPts val="0"/>
                  </a:spcBef>
                  <a:spcAft>
                    <a:spcPts val="0"/>
                  </a:spcAft>
                  <a:buClr>
                    <a:schemeClr val="dk1"/>
                  </a:buClr>
                  <a:buSzPts val="1100"/>
                  <a:buFont typeface="Fira Sans"/>
                  <a:buAutoNum type="arabicPeriod"/>
                </a:pPr>
                <a:r>
                  <a:rPr lang="en" sz="1100">
                    <a:solidFill>
                      <a:schemeClr val="dk1"/>
                    </a:solidFill>
                    <a:latin typeface="Fira Sans"/>
                    <a:ea typeface="Fira Sans"/>
                    <a:cs typeface="Fira Sans"/>
                    <a:sym typeface="Fira Sans"/>
                  </a:rPr>
                  <a:t>Secure File Transfer</a:t>
                </a:r>
                <a:endParaRPr sz="1100">
                  <a:solidFill>
                    <a:schemeClr val="dk1"/>
                  </a:solidFill>
                  <a:latin typeface="Fira Sans"/>
                  <a:ea typeface="Fira Sans"/>
                  <a:cs typeface="Fira Sans"/>
                  <a:sym typeface="Fira Sans"/>
                </a:endParaRPr>
              </a:p>
              <a:p>
                <a:pPr indent="-298450" lvl="0" marL="457200" rtl="0" algn="l">
                  <a:spcBef>
                    <a:spcPts val="0"/>
                  </a:spcBef>
                  <a:spcAft>
                    <a:spcPts val="0"/>
                  </a:spcAft>
                  <a:buClr>
                    <a:schemeClr val="dk1"/>
                  </a:buClr>
                  <a:buSzPts val="1100"/>
                  <a:buFont typeface="Fira Sans"/>
                  <a:buAutoNum type="arabicPeriod"/>
                </a:pPr>
                <a:r>
                  <a:rPr lang="en" sz="1100">
                    <a:solidFill>
                      <a:schemeClr val="dk1"/>
                    </a:solidFill>
                    <a:latin typeface="Fira Sans"/>
                    <a:ea typeface="Fira Sans"/>
                    <a:cs typeface="Fira Sans"/>
                    <a:sym typeface="Fira Sans"/>
                  </a:rPr>
                  <a:t>Advanced Threat Detection</a:t>
                </a:r>
                <a:endParaRPr sz="1100">
                  <a:solidFill>
                    <a:schemeClr val="dk1"/>
                  </a:solidFill>
                  <a:latin typeface="Fira Sans"/>
                  <a:ea typeface="Fira Sans"/>
                  <a:cs typeface="Fira Sans"/>
                  <a:sym typeface="Fira Sans"/>
                </a:endParaRPr>
              </a:p>
              <a:p>
                <a:pPr indent="-298450" lvl="0" marL="457200" rtl="0" algn="l">
                  <a:spcBef>
                    <a:spcPts val="0"/>
                  </a:spcBef>
                  <a:spcAft>
                    <a:spcPts val="0"/>
                  </a:spcAft>
                  <a:buClr>
                    <a:schemeClr val="dk1"/>
                  </a:buClr>
                  <a:buSzPts val="1100"/>
                  <a:buFont typeface="Fira Sans"/>
                  <a:buAutoNum type="arabicPeriod"/>
                </a:pPr>
                <a:r>
                  <a:rPr lang="en" sz="1100">
                    <a:solidFill>
                      <a:schemeClr val="dk1"/>
                    </a:solidFill>
                    <a:latin typeface="Fira Sans"/>
                    <a:ea typeface="Fira Sans"/>
                    <a:cs typeface="Fira Sans"/>
                    <a:sym typeface="Fira Sans"/>
                  </a:rPr>
                  <a:t>Tighter Access Control</a:t>
                </a:r>
                <a:endParaRPr sz="1100">
                  <a:solidFill>
                    <a:schemeClr val="dk1"/>
                  </a:solidFill>
                  <a:latin typeface="Fira Sans"/>
                  <a:ea typeface="Fira Sans"/>
                  <a:cs typeface="Fira Sans"/>
                  <a:sym typeface="Fira Sans"/>
                </a:endParaRPr>
              </a:p>
            </p:txBody>
          </p:sp>
        </p:grpSp>
      </p:grpSp>
      <p:grpSp>
        <p:nvGrpSpPr>
          <p:cNvPr id="150" name="Google Shape;150;p16"/>
          <p:cNvGrpSpPr/>
          <p:nvPr/>
        </p:nvGrpSpPr>
        <p:grpSpPr>
          <a:xfrm>
            <a:off x="4787762" y="3044730"/>
            <a:ext cx="1645177" cy="1681802"/>
            <a:chOff x="586950" y="3164500"/>
            <a:chExt cx="1035875" cy="1068625"/>
          </a:xfrm>
        </p:grpSpPr>
        <p:sp>
          <p:nvSpPr>
            <p:cNvPr id="151" name="Google Shape;151;p16"/>
            <p:cNvSpPr/>
            <p:nvPr/>
          </p:nvSpPr>
          <p:spPr>
            <a:xfrm>
              <a:off x="1153100" y="3164500"/>
              <a:ext cx="322375" cy="585825"/>
            </a:xfrm>
            <a:custGeom>
              <a:rect b="b" l="l" r="r" t="t"/>
              <a:pathLst>
                <a:path extrusionOk="0" h="23433" w="12895">
                  <a:moveTo>
                    <a:pt x="2024" y="1"/>
                  </a:moveTo>
                  <a:cubicBezTo>
                    <a:pt x="905" y="1"/>
                    <a:pt x="0" y="918"/>
                    <a:pt x="0" y="2025"/>
                  </a:cubicBezTo>
                  <a:lnTo>
                    <a:pt x="0" y="21408"/>
                  </a:lnTo>
                  <a:cubicBezTo>
                    <a:pt x="0" y="22527"/>
                    <a:pt x="905" y="23432"/>
                    <a:pt x="2024" y="23432"/>
                  </a:cubicBezTo>
                  <a:lnTo>
                    <a:pt x="10847" y="23432"/>
                  </a:lnTo>
                  <a:cubicBezTo>
                    <a:pt x="11966" y="23432"/>
                    <a:pt x="12871" y="22527"/>
                    <a:pt x="12871" y="21408"/>
                  </a:cubicBezTo>
                  <a:lnTo>
                    <a:pt x="12871" y="2049"/>
                  </a:lnTo>
                  <a:cubicBezTo>
                    <a:pt x="12895" y="918"/>
                    <a:pt x="11978" y="1"/>
                    <a:pt x="108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1288225" y="3211525"/>
              <a:ext cx="52125" cy="11050"/>
            </a:xfrm>
            <a:custGeom>
              <a:rect b="b" l="l" r="r" t="t"/>
              <a:pathLst>
                <a:path extrusionOk="0" h="442" w="2085">
                  <a:moveTo>
                    <a:pt x="227" y="1"/>
                  </a:moveTo>
                  <a:cubicBezTo>
                    <a:pt x="108" y="1"/>
                    <a:pt x="1" y="108"/>
                    <a:pt x="1" y="227"/>
                  </a:cubicBezTo>
                  <a:cubicBezTo>
                    <a:pt x="13" y="346"/>
                    <a:pt x="108" y="441"/>
                    <a:pt x="227" y="441"/>
                  </a:cubicBezTo>
                  <a:lnTo>
                    <a:pt x="1858" y="441"/>
                  </a:lnTo>
                  <a:cubicBezTo>
                    <a:pt x="1977" y="441"/>
                    <a:pt x="2084" y="346"/>
                    <a:pt x="2084" y="227"/>
                  </a:cubicBezTo>
                  <a:cubicBezTo>
                    <a:pt x="2084" y="108"/>
                    <a:pt x="1977" y="1"/>
                    <a:pt x="1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1183150" y="3246075"/>
              <a:ext cx="261675" cy="400075"/>
            </a:xfrm>
            <a:custGeom>
              <a:rect b="b" l="l" r="r" t="t"/>
              <a:pathLst>
                <a:path extrusionOk="0" h="16003" w="10467">
                  <a:moveTo>
                    <a:pt x="537" y="0"/>
                  </a:moveTo>
                  <a:cubicBezTo>
                    <a:pt x="239" y="0"/>
                    <a:pt x="1" y="238"/>
                    <a:pt x="1" y="536"/>
                  </a:cubicBezTo>
                  <a:lnTo>
                    <a:pt x="1" y="15466"/>
                  </a:lnTo>
                  <a:cubicBezTo>
                    <a:pt x="1" y="15764"/>
                    <a:pt x="239" y="16002"/>
                    <a:pt x="537" y="16002"/>
                  </a:cubicBezTo>
                  <a:lnTo>
                    <a:pt x="9931" y="16002"/>
                  </a:lnTo>
                  <a:cubicBezTo>
                    <a:pt x="10228" y="16002"/>
                    <a:pt x="10466" y="15764"/>
                    <a:pt x="10466" y="15466"/>
                  </a:cubicBezTo>
                  <a:lnTo>
                    <a:pt x="10466" y="536"/>
                  </a:lnTo>
                  <a:cubicBezTo>
                    <a:pt x="10466" y="238"/>
                    <a:pt x="10228" y="0"/>
                    <a:pt x="99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1281075" y="3658625"/>
              <a:ext cx="66400" cy="66400"/>
            </a:xfrm>
            <a:custGeom>
              <a:rect b="b" l="l" r="r" t="t"/>
              <a:pathLst>
                <a:path extrusionOk="0" h="2656" w="2656">
                  <a:moveTo>
                    <a:pt x="1323" y="381"/>
                  </a:moveTo>
                  <a:cubicBezTo>
                    <a:pt x="1858" y="381"/>
                    <a:pt x="2275" y="810"/>
                    <a:pt x="2275" y="1334"/>
                  </a:cubicBezTo>
                  <a:cubicBezTo>
                    <a:pt x="2299" y="1869"/>
                    <a:pt x="1858" y="2286"/>
                    <a:pt x="1323" y="2286"/>
                  </a:cubicBezTo>
                  <a:cubicBezTo>
                    <a:pt x="787" y="2286"/>
                    <a:pt x="370" y="1846"/>
                    <a:pt x="370" y="1334"/>
                  </a:cubicBezTo>
                  <a:cubicBezTo>
                    <a:pt x="370" y="798"/>
                    <a:pt x="811" y="381"/>
                    <a:pt x="1323" y="381"/>
                  </a:cubicBezTo>
                  <a:close/>
                  <a:moveTo>
                    <a:pt x="1323" y="0"/>
                  </a:moveTo>
                  <a:cubicBezTo>
                    <a:pt x="596" y="0"/>
                    <a:pt x="1" y="595"/>
                    <a:pt x="1" y="1334"/>
                  </a:cubicBezTo>
                  <a:cubicBezTo>
                    <a:pt x="1" y="2060"/>
                    <a:pt x="596" y="2655"/>
                    <a:pt x="1323" y="2655"/>
                  </a:cubicBezTo>
                  <a:cubicBezTo>
                    <a:pt x="2049" y="2655"/>
                    <a:pt x="2644" y="2060"/>
                    <a:pt x="2644" y="1334"/>
                  </a:cubicBezTo>
                  <a:cubicBezTo>
                    <a:pt x="2656" y="595"/>
                    <a:pt x="2061" y="0"/>
                    <a:pt x="1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771800" y="4009250"/>
              <a:ext cx="134275" cy="72950"/>
            </a:xfrm>
            <a:custGeom>
              <a:rect b="b" l="l" r="r" t="t"/>
              <a:pathLst>
                <a:path extrusionOk="0" h="2918" w="5371">
                  <a:moveTo>
                    <a:pt x="0" y="1"/>
                  </a:moveTo>
                  <a:lnTo>
                    <a:pt x="0" y="2918"/>
                  </a:lnTo>
                  <a:lnTo>
                    <a:pt x="5370" y="2918"/>
                  </a:lnTo>
                  <a:lnTo>
                    <a:pt x="53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590525" y="3689875"/>
              <a:ext cx="497100" cy="366125"/>
            </a:xfrm>
            <a:custGeom>
              <a:rect b="b" l="l" r="r" t="t"/>
              <a:pathLst>
                <a:path extrusionOk="0" h="14645" w="19884">
                  <a:moveTo>
                    <a:pt x="1405" y="0"/>
                  </a:moveTo>
                  <a:cubicBezTo>
                    <a:pt x="631" y="0"/>
                    <a:pt x="0" y="631"/>
                    <a:pt x="0" y="1405"/>
                  </a:cubicBezTo>
                  <a:lnTo>
                    <a:pt x="0" y="13252"/>
                  </a:lnTo>
                  <a:cubicBezTo>
                    <a:pt x="0" y="14026"/>
                    <a:pt x="631" y="14645"/>
                    <a:pt x="1405" y="14645"/>
                  </a:cubicBezTo>
                  <a:lnTo>
                    <a:pt x="18491" y="14645"/>
                  </a:lnTo>
                  <a:cubicBezTo>
                    <a:pt x="19265" y="14645"/>
                    <a:pt x="19884" y="14026"/>
                    <a:pt x="19884" y="13252"/>
                  </a:cubicBezTo>
                  <a:lnTo>
                    <a:pt x="19884" y="1405"/>
                  </a:lnTo>
                  <a:cubicBezTo>
                    <a:pt x="19884" y="631"/>
                    <a:pt x="19265" y="0"/>
                    <a:pt x="184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586950" y="3686600"/>
              <a:ext cx="504550" cy="373575"/>
            </a:xfrm>
            <a:custGeom>
              <a:rect b="b" l="l" r="r" t="t"/>
              <a:pathLst>
                <a:path extrusionOk="0" h="14943" w="20182">
                  <a:moveTo>
                    <a:pt x="18634" y="298"/>
                  </a:moveTo>
                  <a:cubicBezTo>
                    <a:pt x="19312" y="298"/>
                    <a:pt x="19884" y="846"/>
                    <a:pt x="19884" y="1548"/>
                  </a:cubicBezTo>
                  <a:lnTo>
                    <a:pt x="19884" y="13395"/>
                  </a:lnTo>
                  <a:cubicBezTo>
                    <a:pt x="19884" y="14085"/>
                    <a:pt x="19324" y="14645"/>
                    <a:pt x="18634" y="14645"/>
                  </a:cubicBezTo>
                  <a:lnTo>
                    <a:pt x="1548" y="14645"/>
                  </a:lnTo>
                  <a:cubicBezTo>
                    <a:pt x="858" y="14645"/>
                    <a:pt x="298" y="14097"/>
                    <a:pt x="298" y="13395"/>
                  </a:cubicBezTo>
                  <a:lnTo>
                    <a:pt x="298" y="1548"/>
                  </a:lnTo>
                  <a:cubicBezTo>
                    <a:pt x="298" y="858"/>
                    <a:pt x="846" y="298"/>
                    <a:pt x="1548" y="298"/>
                  </a:cubicBezTo>
                  <a:close/>
                  <a:moveTo>
                    <a:pt x="1548" y="0"/>
                  </a:moveTo>
                  <a:cubicBezTo>
                    <a:pt x="691" y="0"/>
                    <a:pt x="1" y="703"/>
                    <a:pt x="1" y="1548"/>
                  </a:cubicBezTo>
                  <a:lnTo>
                    <a:pt x="1" y="13395"/>
                  </a:lnTo>
                  <a:cubicBezTo>
                    <a:pt x="1" y="14240"/>
                    <a:pt x="691" y="14943"/>
                    <a:pt x="1548" y="14943"/>
                  </a:cubicBezTo>
                  <a:lnTo>
                    <a:pt x="18634" y="14943"/>
                  </a:lnTo>
                  <a:cubicBezTo>
                    <a:pt x="19479" y="14943"/>
                    <a:pt x="20182" y="14240"/>
                    <a:pt x="20182" y="13395"/>
                  </a:cubicBezTo>
                  <a:lnTo>
                    <a:pt x="20182" y="1548"/>
                  </a:lnTo>
                  <a:cubicBezTo>
                    <a:pt x="20158" y="691"/>
                    <a:pt x="19479" y="0"/>
                    <a:pt x="186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611050" y="3710700"/>
              <a:ext cx="455750" cy="325075"/>
            </a:xfrm>
            <a:custGeom>
              <a:rect b="b" l="l" r="r" t="t"/>
              <a:pathLst>
                <a:path extrusionOk="0" h="13003" w="18230">
                  <a:moveTo>
                    <a:pt x="346" y="1"/>
                  </a:moveTo>
                  <a:cubicBezTo>
                    <a:pt x="156" y="1"/>
                    <a:pt x="1" y="155"/>
                    <a:pt x="1" y="346"/>
                  </a:cubicBezTo>
                  <a:lnTo>
                    <a:pt x="1" y="12657"/>
                  </a:lnTo>
                  <a:cubicBezTo>
                    <a:pt x="1" y="12836"/>
                    <a:pt x="144" y="13002"/>
                    <a:pt x="346" y="13002"/>
                  </a:cubicBezTo>
                  <a:lnTo>
                    <a:pt x="17884" y="13002"/>
                  </a:lnTo>
                  <a:cubicBezTo>
                    <a:pt x="18087" y="13002"/>
                    <a:pt x="18229" y="12848"/>
                    <a:pt x="18218" y="12657"/>
                  </a:cubicBezTo>
                  <a:lnTo>
                    <a:pt x="18218" y="346"/>
                  </a:lnTo>
                  <a:cubicBezTo>
                    <a:pt x="18218" y="167"/>
                    <a:pt x="18063" y="1"/>
                    <a:pt x="178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713750" y="4082475"/>
              <a:ext cx="250350" cy="18175"/>
            </a:xfrm>
            <a:custGeom>
              <a:rect b="b" l="l" r="r" t="t"/>
              <a:pathLst>
                <a:path extrusionOk="0" h="727" w="10014">
                  <a:moveTo>
                    <a:pt x="72" y="1"/>
                  </a:moveTo>
                  <a:cubicBezTo>
                    <a:pt x="24" y="1"/>
                    <a:pt x="1" y="36"/>
                    <a:pt x="1" y="72"/>
                  </a:cubicBezTo>
                  <a:lnTo>
                    <a:pt x="1" y="655"/>
                  </a:lnTo>
                  <a:cubicBezTo>
                    <a:pt x="1" y="703"/>
                    <a:pt x="24" y="727"/>
                    <a:pt x="72" y="727"/>
                  </a:cubicBezTo>
                  <a:lnTo>
                    <a:pt x="9930" y="727"/>
                  </a:lnTo>
                  <a:cubicBezTo>
                    <a:pt x="9966" y="727"/>
                    <a:pt x="10014" y="691"/>
                    <a:pt x="10002" y="655"/>
                  </a:cubicBezTo>
                  <a:lnTo>
                    <a:pt x="10002" y="72"/>
                  </a:lnTo>
                  <a:cubicBezTo>
                    <a:pt x="10002" y="36"/>
                    <a:pt x="9966" y="1"/>
                    <a:pt x="99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1190900" y="3761900"/>
              <a:ext cx="431925" cy="471225"/>
            </a:xfrm>
            <a:custGeom>
              <a:rect b="b" l="l" r="r" t="t"/>
              <a:pathLst>
                <a:path extrusionOk="0" h="18849" w="17277">
                  <a:moveTo>
                    <a:pt x="8597" y="1"/>
                  </a:moveTo>
                  <a:cubicBezTo>
                    <a:pt x="7346" y="858"/>
                    <a:pt x="5703" y="1584"/>
                    <a:pt x="3834" y="2025"/>
                  </a:cubicBezTo>
                  <a:cubicBezTo>
                    <a:pt x="2590" y="2310"/>
                    <a:pt x="1357" y="2442"/>
                    <a:pt x="209" y="2442"/>
                  </a:cubicBezTo>
                  <a:cubicBezTo>
                    <a:pt x="159" y="2442"/>
                    <a:pt x="109" y="2442"/>
                    <a:pt x="60" y="2441"/>
                  </a:cubicBezTo>
                  <a:cubicBezTo>
                    <a:pt x="36" y="2560"/>
                    <a:pt x="0" y="2679"/>
                    <a:pt x="0" y="2799"/>
                  </a:cubicBezTo>
                  <a:cubicBezTo>
                    <a:pt x="0" y="16562"/>
                    <a:pt x="8620" y="18848"/>
                    <a:pt x="8620" y="18848"/>
                  </a:cubicBezTo>
                  <a:cubicBezTo>
                    <a:pt x="8620" y="18848"/>
                    <a:pt x="17241" y="16562"/>
                    <a:pt x="17241" y="2799"/>
                  </a:cubicBezTo>
                  <a:cubicBezTo>
                    <a:pt x="17276" y="2679"/>
                    <a:pt x="17241" y="2560"/>
                    <a:pt x="17217" y="2441"/>
                  </a:cubicBezTo>
                  <a:cubicBezTo>
                    <a:pt x="17167" y="2442"/>
                    <a:pt x="17118" y="2442"/>
                    <a:pt x="17068" y="2442"/>
                  </a:cubicBezTo>
                  <a:cubicBezTo>
                    <a:pt x="15920" y="2442"/>
                    <a:pt x="14698" y="2310"/>
                    <a:pt x="13442" y="2025"/>
                  </a:cubicBezTo>
                  <a:cubicBezTo>
                    <a:pt x="11573" y="1584"/>
                    <a:pt x="9930" y="858"/>
                    <a:pt x="86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1315625" y="3911025"/>
              <a:ext cx="198550" cy="144700"/>
            </a:xfrm>
            <a:custGeom>
              <a:rect b="b" l="l" r="r" t="t"/>
              <a:pathLst>
                <a:path extrusionOk="0" fill="none" h="5788" w="7942">
                  <a:moveTo>
                    <a:pt x="0" y="3025"/>
                  </a:moveTo>
                  <a:lnTo>
                    <a:pt x="3024" y="5787"/>
                  </a:lnTo>
                  <a:lnTo>
                    <a:pt x="7942" y="1"/>
                  </a:lnTo>
                </a:path>
              </a:pathLst>
            </a:custGeom>
            <a:noFill/>
            <a:ln cap="rnd" cmpd="sng" w="14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graphicFrame>
        <p:nvGraphicFramePr>
          <p:cNvPr id="1502" name="Google Shape;1502;p34"/>
          <p:cNvGraphicFramePr/>
          <p:nvPr/>
        </p:nvGraphicFramePr>
        <p:xfrm>
          <a:off x="4078250" y="794475"/>
          <a:ext cx="3000000" cy="3000000"/>
        </p:xfrm>
        <a:graphic>
          <a:graphicData uri="http://schemas.openxmlformats.org/drawingml/2006/table">
            <a:tbl>
              <a:tblPr>
                <a:noFill/>
                <a:tableStyleId>{31FAFCE6-2D17-499A-8B87-235094738D50}</a:tableStyleId>
              </a:tblPr>
              <a:tblGrid>
                <a:gridCol w="975425"/>
                <a:gridCol w="3863100"/>
              </a:tblGrid>
              <a:tr h="965100">
                <a:tc>
                  <a:txBody>
                    <a:bodyPr/>
                    <a:lstStyle/>
                    <a:p>
                      <a:pPr indent="-685800" lvl="0" marL="0" rtl="0" algn="l">
                        <a:spcBef>
                          <a:spcPts val="0"/>
                        </a:spcBef>
                        <a:spcAft>
                          <a:spcPts val="0"/>
                        </a:spcAft>
                        <a:buNone/>
                      </a:pPr>
                      <a:r>
                        <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just">
                        <a:spcBef>
                          <a:spcPts val="0"/>
                        </a:spcBef>
                        <a:spcAft>
                          <a:spcPts val="0"/>
                        </a:spcAft>
                        <a:buClr>
                          <a:srgbClr val="000000"/>
                        </a:buClr>
                        <a:buSzPts val="1100"/>
                        <a:buFont typeface="Arial"/>
                        <a:buNone/>
                      </a:pPr>
                      <a:r>
                        <a:rPr lang="en" sz="1200">
                          <a:latin typeface="Fira Sans"/>
                          <a:ea typeface="Fira Sans"/>
                          <a:cs typeface="Fira Sans"/>
                          <a:sym typeface="Fira Sans"/>
                        </a:rPr>
                        <a:t>In a scenario where </a:t>
                      </a:r>
                      <a:r>
                        <a:rPr b="1" lang="en" sz="1200">
                          <a:latin typeface="Fira Sans"/>
                          <a:ea typeface="Fira Sans"/>
                          <a:cs typeface="Fira Sans"/>
                          <a:sym typeface="Fira Sans"/>
                        </a:rPr>
                        <a:t>China sponsors attacks on the US</a:t>
                      </a:r>
                      <a:r>
                        <a:rPr lang="en" sz="1200">
                          <a:latin typeface="Fira Sans"/>
                          <a:ea typeface="Fira Sans"/>
                          <a:cs typeface="Fira Sans"/>
                          <a:sym typeface="Fira Sans"/>
                        </a:rPr>
                        <a:t>, they can utilize an APT like </a:t>
                      </a:r>
                      <a:r>
                        <a:rPr b="1" lang="en" sz="1200">
                          <a:latin typeface="Fira Sans"/>
                          <a:ea typeface="Fira Sans"/>
                          <a:cs typeface="Fira Sans"/>
                          <a:sym typeface="Fira Sans"/>
                        </a:rPr>
                        <a:t>Volt Typhoon</a:t>
                      </a:r>
                      <a:r>
                        <a:rPr lang="en" sz="1200">
                          <a:latin typeface="Fira Sans"/>
                          <a:ea typeface="Fira Sans"/>
                          <a:cs typeface="Fira Sans"/>
                          <a:sym typeface="Fira Sans"/>
                        </a:rPr>
                        <a:t> which specifically targets nation-states using </a:t>
                      </a:r>
                      <a:r>
                        <a:rPr b="1" lang="en" sz="1200">
                          <a:latin typeface="Fira Sans"/>
                          <a:ea typeface="Fira Sans"/>
                          <a:cs typeface="Fira Sans"/>
                          <a:sym typeface="Fira Sans"/>
                        </a:rPr>
                        <a:t>living off the land</a:t>
                      </a:r>
                      <a:r>
                        <a:rPr lang="en" sz="1200">
                          <a:latin typeface="Fira Sans"/>
                          <a:ea typeface="Fira Sans"/>
                          <a:cs typeface="Fira Sans"/>
                          <a:sym typeface="Fira Sans"/>
                        </a:rPr>
                        <a:t> </a:t>
                      </a:r>
                      <a:r>
                        <a:rPr b="1" lang="en" sz="1200">
                          <a:latin typeface="Fira Sans"/>
                          <a:ea typeface="Fira Sans"/>
                          <a:cs typeface="Fira Sans"/>
                          <a:sym typeface="Fira Sans"/>
                        </a:rPr>
                        <a:t>techniques </a:t>
                      </a:r>
                      <a:r>
                        <a:rPr lang="en" sz="1200">
                          <a:latin typeface="Fira Sans"/>
                          <a:ea typeface="Fira Sans"/>
                          <a:cs typeface="Fira Sans"/>
                          <a:sym typeface="Fira Sans"/>
                        </a:rPr>
                        <a:t>which consist of using existing system tools to launch </a:t>
                      </a:r>
                      <a:r>
                        <a:rPr lang="en" sz="1200">
                          <a:latin typeface="Fira Sans"/>
                          <a:ea typeface="Fira Sans"/>
                          <a:cs typeface="Fira Sans"/>
                          <a:sym typeface="Fira Sans"/>
                        </a:rPr>
                        <a:t>cyber attacks</a:t>
                      </a:r>
                      <a:r>
                        <a:rPr lang="en" sz="1200">
                          <a:latin typeface="Fira Sans"/>
                          <a:ea typeface="Fira Sans"/>
                          <a:cs typeface="Fira Sans"/>
                          <a:sym typeface="Fira Sans"/>
                        </a:rPr>
                        <a:t> while evading detection. Their operations are believed to be focused on </a:t>
                      </a:r>
                      <a:r>
                        <a:rPr b="1" lang="en" sz="1200">
                          <a:latin typeface="Fira Sans"/>
                          <a:ea typeface="Fira Sans"/>
                          <a:cs typeface="Fira Sans"/>
                          <a:sym typeface="Fira Sans"/>
                        </a:rPr>
                        <a:t>espionage,  information gathering, and disruption of communication.</a:t>
                      </a:r>
                      <a:endParaRPr b="1"/>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965100">
                <a:tc>
                  <a:txBody>
                    <a:bodyPr/>
                    <a:lstStyle/>
                    <a:p>
                      <a:pPr indent="0" lvl="0" marL="0" rtl="0" algn="l">
                        <a:spcBef>
                          <a:spcPts val="0"/>
                        </a:spcBef>
                        <a:spcAft>
                          <a:spcPts val="0"/>
                        </a:spcAft>
                        <a:buNone/>
                      </a:pPr>
                      <a:r>
                        <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marR="0" rtl="0" algn="just">
                        <a:spcBef>
                          <a:spcPts val="0"/>
                        </a:spcBef>
                        <a:spcAft>
                          <a:spcPts val="0"/>
                        </a:spcAft>
                        <a:buClr>
                          <a:srgbClr val="000000"/>
                        </a:buClr>
                        <a:buSzPts val="1100"/>
                        <a:buFont typeface="Arial"/>
                        <a:buNone/>
                      </a:pPr>
                      <a:r>
                        <a:rPr lang="en" sz="1200">
                          <a:latin typeface="Fira Sans"/>
                          <a:ea typeface="Fira Sans"/>
                          <a:cs typeface="Fira Sans"/>
                          <a:sym typeface="Fira Sans"/>
                        </a:rPr>
                        <a:t>In the case study, the APT can target key </a:t>
                      </a:r>
                      <a:r>
                        <a:rPr lang="en" sz="1200">
                          <a:latin typeface="Fira Sans"/>
                          <a:ea typeface="Fira Sans"/>
                          <a:cs typeface="Fira Sans"/>
                          <a:sym typeface="Fira Sans"/>
                        </a:rPr>
                        <a:t>vulnerabilities</a:t>
                      </a:r>
                      <a:r>
                        <a:rPr lang="en" sz="1200">
                          <a:latin typeface="Fira Sans"/>
                          <a:ea typeface="Fira Sans"/>
                          <a:cs typeface="Fira Sans"/>
                          <a:sym typeface="Fira Sans"/>
                        </a:rPr>
                        <a:t> such as: </a:t>
                      </a:r>
                      <a:r>
                        <a:rPr b="1" lang="en" sz="1200">
                          <a:latin typeface="Fira Sans"/>
                          <a:ea typeface="Fira Sans"/>
                          <a:cs typeface="Fira Sans"/>
                          <a:sym typeface="Fira Sans"/>
                        </a:rPr>
                        <a:t>Logistics Management Systems, Port Equipment, and Terminal Operating Systems</a:t>
                      </a:r>
                      <a:r>
                        <a:rPr lang="en" sz="1200">
                          <a:latin typeface="Fira Sans"/>
                          <a:ea typeface="Fira Sans"/>
                          <a:cs typeface="Fira Sans"/>
                          <a:sym typeface="Fira Sans"/>
                        </a:rPr>
                        <a:t> which are integrated across the Ports of Seattle and Tacoma.   </a:t>
                      </a:r>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952600">
                <a:tc>
                  <a:txBody>
                    <a:bodyPr/>
                    <a:lstStyle/>
                    <a:p>
                      <a:pPr indent="0" lvl="0" marL="0" rtl="0" algn="l">
                        <a:spcBef>
                          <a:spcPts val="0"/>
                        </a:spcBef>
                        <a:spcAft>
                          <a:spcPts val="0"/>
                        </a:spcAft>
                        <a:buNone/>
                      </a:pPr>
                      <a:r>
                        <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marR="0" rtl="0" algn="just">
                        <a:spcBef>
                          <a:spcPts val="0"/>
                        </a:spcBef>
                        <a:spcAft>
                          <a:spcPts val="0"/>
                        </a:spcAft>
                        <a:buNone/>
                      </a:pPr>
                      <a:r>
                        <a:rPr lang="en" sz="1200">
                          <a:latin typeface="Fira Sans"/>
                          <a:ea typeface="Fira Sans"/>
                          <a:cs typeface="Fira Sans"/>
                          <a:sym typeface="Fira Sans"/>
                        </a:rPr>
                        <a:t>To tighten up security,  the US maritime authorities can invest further in: </a:t>
                      </a:r>
                      <a:r>
                        <a:rPr b="1" lang="en" sz="1200">
                          <a:latin typeface="Fira Sans"/>
                          <a:ea typeface="Fira Sans"/>
                          <a:cs typeface="Fira Sans"/>
                          <a:sym typeface="Fira Sans"/>
                        </a:rPr>
                        <a:t>improving segmentation across operating systems,  using more secure tools for file transfers</a:t>
                      </a:r>
                      <a:r>
                        <a:rPr lang="en" sz="1200">
                          <a:latin typeface="Fira Sans"/>
                          <a:ea typeface="Fira Sans"/>
                          <a:cs typeface="Fira Sans"/>
                          <a:sym typeface="Fira Sans"/>
                        </a:rPr>
                        <a:t>, implementing better threat detection tools, and utilizing </a:t>
                      </a:r>
                      <a:r>
                        <a:rPr b="1" lang="en" sz="1200">
                          <a:latin typeface="Fira Sans"/>
                          <a:ea typeface="Fira Sans"/>
                          <a:cs typeface="Fira Sans"/>
                          <a:sym typeface="Fira Sans"/>
                        </a:rPr>
                        <a:t>MFA and training employees.</a:t>
                      </a:r>
                      <a:r>
                        <a:rPr lang="en" sz="1200">
                          <a:latin typeface="Fira Sans"/>
                          <a:ea typeface="Fira Sans"/>
                          <a:cs typeface="Fira Sans"/>
                          <a:sym typeface="Fira Sans"/>
                        </a:rPr>
                        <a:t>     </a:t>
                      </a:r>
                      <a:endParaRPr sz="1200">
                        <a:solidFill>
                          <a:srgbClr val="000000"/>
                        </a:solidFill>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bl>
          </a:graphicData>
        </a:graphic>
      </p:graphicFrame>
      <p:sp>
        <p:nvSpPr>
          <p:cNvPr id="1503" name="Google Shape;1503;p34"/>
          <p:cNvSpPr txBox="1"/>
          <p:nvPr>
            <p:ph type="title"/>
          </p:nvPr>
        </p:nvSpPr>
        <p:spPr>
          <a:xfrm>
            <a:off x="457200" y="1394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grpSp>
        <p:nvGrpSpPr>
          <p:cNvPr id="1504" name="Google Shape;1504;p34"/>
          <p:cNvGrpSpPr/>
          <p:nvPr/>
        </p:nvGrpSpPr>
        <p:grpSpPr>
          <a:xfrm>
            <a:off x="185075" y="1051862"/>
            <a:ext cx="3561605" cy="3020624"/>
            <a:chOff x="733900" y="1708125"/>
            <a:chExt cx="3561605" cy="3020624"/>
          </a:xfrm>
        </p:grpSpPr>
        <p:sp>
          <p:nvSpPr>
            <p:cNvPr id="1505" name="Google Shape;1505;p34"/>
            <p:cNvSpPr/>
            <p:nvPr/>
          </p:nvSpPr>
          <p:spPr>
            <a:xfrm>
              <a:off x="733900" y="4490375"/>
              <a:ext cx="3561605" cy="238374"/>
            </a:xfrm>
            <a:custGeom>
              <a:rect b="b" l="l" r="r" t="t"/>
              <a:pathLst>
                <a:path extrusionOk="0" h="4728" w="81618">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4"/>
            <p:cNvSpPr/>
            <p:nvPr/>
          </p:nvSpPr>
          <p:spPr>
            <a:xfrm>
              <a:off x="733939" y="1708125"/>
              <a:ext cx="3561543" cy="2379555"/>
            </a:xfrm>
            <a:custGeom>
              <a:rect b="b" l="l" r="r" t="t"/>
              <a:pathLst>
                <a:path extrusionOk="0" h="47197" w="70641">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4"/>
            <p:cNvSpPr/>
            <p:nvPr/>
          </p:nvSpPr>
          <p:spPr>
            <a:xfrm>
              <a:off x="2514364" y="1708125"/>
              <a:ext cx="1781099" cy="2379555"/>
            </a:xfrm>
            <a:custGeom>
              <a:rect b="b" l="l" r="r" t="t"/>
              <a:pathLst>
                <a:path extrusionOk="0" h="47197" w="35327">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4"/>
            <p:cNvSpPr/>
            <p:nvPr/>
          </p:nvSpPr>
          <p:spPr>
            <a:xfrm>
              <a:off x="814354" y="1787935"/>
              <a:ext cx="3401265" cy="1904773"/>
            </a:xfrm>
            <a:custGeom>
              <a:rect b="b" l="l" r="r" t="t"/>
              <a:pathLst>
                <a:path extrusionOk="0" h="37780" w="67462">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4"/>
            <p:cNvSpPr/>
            <p:nvPr/>
          </p:nvSpPr>
          <p:spPr>
            <a:xfrm>
              <a:off x="2514364" y="1787935"/>
              <a:ext cx="1701238" cy="1904773"/>
            </a:xfrm>
            <a:custGeom>
              <a:rect b="b" l="l" r="r" t="t"/>
              <a:pathLst>
                <a:path extrusionOk="0" h="37780" w="33743">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4"/>
            <p:cNvSpPr/>
            <p:nvPr/>
          </p:nvSpPr>
          <p:spPr>
            <a:xfrm>
              <a:off x="1883446" y="4518012"/>
              <a:ext cx="1263664" cy="91861"/>
            </a:xfrm>
            <a:custGeom>
              <a:rect b="b" l="l" r="r" t="t"/>
              <a:pathLst>
                <a:path extrusionOk="0" h="1822" w="25064">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4"/>
            <p:cNvSpPr/>
            <p:nvPr/>
          </p:nvSpPr>
          <p:spPr>
            <a:xfrm>
              <a:off x="1989120" y="4087602"/>
              <a:ext cx="1052314" cy="430465"/>
            </a:xfrm>
            <a:custGeom>
              <a:rect b="b" l="l" r="r" t="t"/>
              <a:pathLst>
                <a:path extrusionOk="0" h="8538" w="20872">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4"/>
            <p:cNvSpPr/>
            <p:nvPr/>
          </p:nvSpPr>
          <p:spPr>
            <a:xfrm>
              <a:off x="2423109" y="3798865"/>
              <a:ext cx="183116" cy="183116"/>
            </a:xfrm>
            <a:custGeom>
              <a:rect b="b" l="l" r="r" t="t"/>
              <a:pathLst>
                <a:path extrusionOk="0" h="3632" w="3632">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4"/>
            <p:cNvSpPr/>
            <p:nvPr/>
          </p:nvSpPr>
          <p:spPr>
            <a:xfrm>
              <a:off x="2514364" y="3798865"/>
              <a:ext cx="91861" cy="183116"/>
            </a:xfrm>
            <a:custGeom>
              <a:rect b="b" l="l" r="r" t="t"/>
              <a:pathLst>
                <a:path extrusionOk="0" h="3632" w="1822">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4"/>
            <p:cNvSpPr/>
            <p:nvPr/>
          </p:nvSpPr>
          <p:spPr>
            <a:xfrm>
              <a:off x="2514364" y="4087602"/>
              <a:ext cx="526510" cy="430465"/>
            </a:xfrm>
            <a:custGeom>
              <a:rect b="b" l="l" r="r" t="t"/>
              <a:pathLst>
                <a:path extrusionOk="0" h="8538" w="10443">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4"/>
            <p:cNvSpPr/>
            <p:nvPr/>
          </p:nvSpPr>
          <p:spPr>
            <a:xfrm>
              <a:off x="2514364" y="4519171"/>
              <a:ext cx="632135" cy="90701"/>
            </a:xfrm>
            <a:custGeom>
              <a:rect b="b" l="l" r="r" t="t"/>
              <a:pathLst>
                <a:path extrusionOk="0" h="1799" w="12538">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4"/>
            <p:cNvSpPr/>
            <p:nvPr/>
          </p:nvSpPr>
          <p:spPr>
            <a:xfrm>
              <a:off x="2100138" y="2137324"/>
              <a:ext cx="829670" cy="1228221"/>
            </a:xfrm>
            <a:custGeom>
              <a:rect b="b" l="l" r="r" t="t"/>
              <a:pathLst>
                <a:path extrusionOk="0" h="24361" w="16456">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4"/>
            <p:cNvSpPr/>
            <p:nvPr/>
          </p:nvSpPr>
          <p:spPr>
            <a:xfrm>
              <a:off x="2514364" y="2137324"/>
              <a:ext cx="415440" cy="1228826"/>
            </a:xfrm>
            <a:custGeom>
              <a:rect b="b" l="l" r="r" t="t"/>
              <a:pathLst>
                <a:path extrusionOk="0" h="24373" w="824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4"/>
            <p:cNvSpPr/>
            <p:nvPr/>
          </p:nvSpPr>
          <p:spPr>
            <a:xfrm>
              <a:off x="2399111" y="2764813"/>
              <a:ext cx="225165" cy="441052"/>
            </a:xfrm>
            <a:custGeom>
              <a:rect b="b" l="l" r="r" t="t"/>
              <a:pathLst>
                <a:path extrusionOk="0" h="8748" w="4466">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4"/>
            <p:cNvSpPr/>
            <p:nvPr/>
          </p:nvSpPr>
          <p:spPr>
            <a:xfrm>
              <a:off x="2514364" y="2765771"/>
              <a:ext cx="109305" cy="440699"/>
            </a:xfrm>
            <a:custGeom>
              <a:rect b="b" l="l" r="r" t="t"/>
              <a:pathLst>
                <a:path extrusionOk="0" h="8741" w="2168">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34"/>
          <p:cNvGrpSpPr/>
          <p:nvPr/>
        </p:nvGrpSpPr>
        <p:grpSpPr>
          <a:xfrm>
            <a:off x="4404606" y="4216278"/>
            <a:ext cx="335187" cy="354348"/>
            <a:chOff x="2792731" y="1613553"/>
            <a:chExt cx="335187" cy="354348"/>
          </a:xfrm>
        </p:grpSpPr>
        <p:sp>
          <p:nvSpPr>
            <p:cNvPr id="1521" name="Google Shape;1521;p34"/>
            <p:cNvSpPr/>
            <p:nvPr/>
          </p:nvSpPr>
          <p:spPr>
            <a:xfrm>
              <a:off x="2792731" y="1613553"/>
              <a:ext cx="334793" cy="354348"/>
            </a:xfrm>
            <a:custGeom>
              <a:rect b="b" l="l" r="r" t="t"/>
              <a:pathLst>
                <a:path extrusionOk="0" h="10800" w="10204">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4"/>
            <p:cNvSpPr/>
            <p:nvPr/>
          </p:nvSpPr>
          <p:spPr>
            <a:xfrm>
              <a:off x="2960685" y="1613553"/>
              <a:ext cx="167233" cy="353954"/>
            </a:xfrm>
            <a:custGeom>
              <a:rect b="b" l="l" r="r" t="t"/>
              <a:pathLst>
                <a:path extrusionOk="0" h="10788" w="5097">
                  <a:moveTo>
                    <a:pt x="1" y="0"/>
                  </a:moveTo>
                  <a:lnTo>
                    <a:pt x="1" y="10787"/>
                  </a:lnTo>
                  <a:cubicBezTo>
                    <a:pt x="5097" y="9061"/>
                    <a:pt x="4466" y="1798"/>
                    <a:pt x="4466" y="1798"/>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4"/>
            <p:cNvSpPr/>
            <p:nvPr/>
          </p:nvSpPr>
          <p:spPr>
            <a:xfrm>
              <a:off x="2830232" y="1632878"/>
              <a:ext cx="260577" cy="315468"/>
            </a:xfrm>
            <a:custGeom>
              <a:rect b="b" l="l" r="r" t="t"/>
              <a:pathLst>
                <a:path extrusionOk="0" h="9615" w="7942">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4"/>
            <p:cNvSpPr/>
            <p:nvPr/>
          </p:nvSpPr>
          <p:spPr>
            <a:xfrm>
              <a:off x="2960324" y="1633468"/>
              <a:ext cx="130092" cy="315271"/>
            </a:xfrm>
            <a:custGeom>
              <a:rect b="b" l="l" r="r" t="t"/>
              <a:pathLst>
                <a:path extrusionOk="0" h="9609" w="3965">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4"/>
            <p:cNvSpPr/>
            <p:nvPr/>
          </p:nvSpPr>
          <p:spPr>
            <a:xfrm>
              <a:off x="2885320" y="1727830"/>
              <a:ext cx="156668" cy="97479"/>
            </a:xfrm>
            <a:custGeom>
              <a:rect b="b" l="l" r="r" t="t"/>
              <a:pathLst>
                <a:path extrusionOk="0" h="2971" w="4775">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4"/>
            <p:cNvSpPr/>
            <p:nvPr/>
          </p:nvSpPr>
          <p:spPr>
            <a:xfrm>
              <a:off x="2960685" y="1727239"/>
              <a:ext cx="82091" cy="97282"/>
            </a:xfrm>
            <a:custGeom>
              <a:rect b="b" l="l" r="r" t="t"/>
              <a:pathLst>
                <a:path extrusionOk="0" h="2965" w="2502">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4"/>
          <p:cNvGrpSpPr/>
          <p:nvPr/>
        </p:nvGrpSpPr>
        <p:grpSpPr>
          <a:xfrm>
            <a:off x="4407128" y="1546219"/>
            <a:ext cx="329740" cy="257854"/>
            <a:chOff x="1631716" y="1217044"/>
            <a:chExt cx="329741" cy="257854"/>
          </a:xfrm>
        </p:grpSpPr>
        <p:sp>
          <p:nvSpPr>
            <p:cNvPr id="1528" name="Google Shape;1528;p34"/>
            <p:cNvSpPr/>
            <p:nvPr/>
          </p:nvSpPr>
          <p:spPr>
            <a:xfrm>
              <a:off x="1754392" y="1390084"/>
              <a:ext cx="84026" cy="84026"/>
            </a:xfrm>
            <a:custGeom>
              <a:rect b="b" l="l" r="r" t="t"/>
              <a:pathLst>
                <a:path extrusionOk="0" h="2561" w="2561">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4"/>
            <p:cNvSpPr/>
            <p:nvPr/>
          </p:nvSpPr>
          <p:spPr>
            <a:xfrm>
              <a:off x="1718465" y="1333060"/>
              <a:ext cx="155880" cy="49707"/>
            </a:xfrm>
            <a:custGeom>
              <a:rect b="b" l="l" r="r" t="t"/>
              <a:pathLst>
                <a:path extrusionOk="0" h="1515" w="4751">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4"/>
            <p:cNvSpPr/>
            <p:nvPr/>
          </p:nvSpPr>
          <p:spPr>
            <a:xfrm>
              <a:off x="1674697" y="1274855"/>
              <a:ext cx="243024" cy="69754"/>
            </a:xfrm>
            <a:custGeom>
              <a:rect b="b" l="l" r="r" t="t"/>
              <a:pathLst>
                <a:path extrusionOk="0" h="2126" w="7407">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4"/>
            <p:cNvSpPr/>
            <p:nvPr/>
          </p:nvSpPr>
          <p:spPr>
            <a:xfrm>
              <a:off x="1631716" y="1217437"/>
              <a:ext cx="329741" cy="88751"/>
            </a:xfrm>
            <a:custGeom>
              <a:rect b="b" l="l" r="r" t="t"/>
              <a:pathLst>
                <a:path extrusionOk="0" h="2705" w="10050">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4"/>
            <p:cNvSpPr/>
            <p:nvPr/>
          </p:nvSpPr>
          <p:spPr>
            <a:xfrm>
              <a:off x="1796586" y="1217044"/>
              <a:ext cx="164477" cy="88718"/>
            </a:xfrm>
            <a:custGeom>
              <a:rect b="b" l="l" r="r" t="t"/>
              <a:pathLst>
                <a:path extrusionOk="0" h="2704" w="5013">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4"/>
            <p:cNvSpPr/>
            <p:nvPr/>
          </p:nvSpPr>
          <p:spPr>
            <a:xfrm>
              <a:off x="1796586" y="1274855"/>
              <a:ext cx="120741" cy="69295"/>
            </a:xfrm>
            <a:custGeom>
              <a:rect b="b" l="l" r="r" t="t"/>
              <a:pathLst>
                <a:path extrusionOk="0" h="2112" w="3680">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4"/>
            <p:cNvSpPr/>
            <p:nvPr/>
          </p:nvSpPr>
          <p:spPr>
            <a:xfrm>
              <a:off x="1796586" y="1332666"/>
              <a:ext cx="78153" cy="50429"/>
            </a:xfrm>
            <a:custGeom>
              <a:rect b="b" l="l" r="r" t="t"/>
              <a:pathLst>
                <a:path extrusionOk="0" h="1537" w="2382">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4"/>
            <p:cNvSpPr/>
            <p:nvPr/>
          </p:nvSpPr>
          <p:spPr>
            <a:xfrm>
              <a:off x="1796586" y="1390871"/>
              <a:ext cx="41833" cy="84026"/>
            </a:xfrm>
            <a:custGeom>
              <a:rect b="b" l="l" r="r" t="t"/>
              <a:pathLst>
                <a:path extrusionOk="0" h="2561" w="1275">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34"/>
          <p:cNvGrpSpPr/>
          <p:nvPr/>
        </p:nvGrpSpPr>
        <p:grpSpPr>
          <a:xfrm>
            <a:off x="4389138" y="3020499"/>
            <a:ext cx="365700" cy="336696"/>
            <a:chOff x="723863" y="1904249"/>
            <a:chExt cx="365700" cy="336696"/>
          </a:xfrm>
        </p:grpSpPr>
        <p:sp>
          <p:nvSpPr>
            <p:cNvPr id="1537" name="Google Shape;1537;p34"/>
            <p:cNvSpPr/>
            <p:nvPr/>
          </p:nvSpPr>
          <p:spPr>
            <a:xfrm>
              <a:off x="723863" y="1904249"/>
              <a:ext cx="365700" cy="336696"/>
            </a:xfrm>
            <a:custGeom>
              <a:rect b="b" l="l" r="r" t="t"/>
              <a:pathLst>
                <a:path extrusionOk="0" h="10262" w="11146">
                  <a:moveTo>
                    <a:pt x="4335" y="689"/>
                  </a:moveTo>
                  <a:lnTo>
                    <a:pt x="4335" y="689"/>
                  </a:lnTo>
                  <a:cubicBezTo>
                    <a:pt x="4061" y="963"/>
                    <a:pt x="3787" y="1320"/>
                    <a:pt x="3573" y="1713"/>
                  </a:cubicBezTo>
                  <a:cubicBezTo>
                    <a:pt x="3358" y="1630"/>
                    <a:pt x="3144" y="1534"/>
                    <a:pt x="2977" y="1439"/>
                  </a:cubicBezTo>
                  <a:cubicBezTo>
                    <a:pt x="3168" y="1284"/>
                    <a:pt x="3370" y="1141"/>
                    <a:pt x="3596" y="1022"/>
                  </a:cubicBezTo>
                  <a:cubicBezTo>
                    <a:pt x="3835" y="879"/>
                    <a:pt x="4085" y="784"/>
                    <a:pt x="4335" y="689"/>
                  </a:cubicBezTo>
                  <a:close/>
                  <a:moveTo>
                    <a:pt x="7311" y="689"/>
                  </a:moveTo>
                  <a:lnTo>
                    <a:pt x="7311" y="689"/>
                  </a:lnTo>
                  <a:cubicBezTo>
                    <a:pt x="7823" y="856"/>
                    <a:pt x="8276" y="1106"/>
                    <a:pt x="8716" y="1439"/>
                  </a:cubicBezTo>
                  <a:cubicBezTo>
                    <a:pt x="8538" y="1534"/>
                    <a:pt x="8323" y="1641"/>
                    <a:pt x="8085" y="1737"/>
                  </a:cubicBezTo>
                  <a:cubicBezTo>
                    <a:pt x="7871" y="1320"/>
                    <a:pt x="7609" y="963"/>
                    <a:pt x="7311" y="689"/>
                  </a:cubicBezTo>
                  <a:close/>
                  <a:moveTo>
                    <a:pt x="5621" y="487"/>
                  </a:moveTo>
                  <a:lnTo>
                    <a:pt x="5621" y="2070"/>
                  </a:lnTo>
                  <a:cubicBezTo>
                    <a:pt x="5037" y="2058"/>
                    <a:pt x="4466" y="1987"/>
                    <a:pt x="3977" y="1856"/>
                  </a:cubicBezTo>
                  <a:cubicBezTo>
                    <a:pt x="4394" y="1082"/>
                    <a:pt x="4978" y="582"/>
                    <a:pt x="5621" y="487"/>
                  </a:cubicBezTo>
                  <a:close/>
                  <a:moveTo>
                    <a:pt x="6049" y="487"/>
                  </a:moveTo>
                  <a:cubicBezTo>
                    <a:pt x="6692" y="570"/>
                    <a:pt x="7252" y="1082"/>
                    <a:pt x="7680" y="1856"/>
                  </a:cubicBezTo>
                  <a:cubicBezTo>
                    <a:pt x="7192" y="1987"/>
                    <a:pt x="6633" y="2058"/>
                    <a:pt x="6049" y="2070"/>
                  </a:cubicBezTo>
                  <a:lnTo>
                    <a:pt x="6049" y="487"/>
                  </a:lnTo>
                  <a:close/>
                  <a:moveTo>
                    <a:pt x="7883" y="2237"/>
                  </a:moveTo>
                  <a:cubicBezTo>
                    <a:pt x="8204" y="2987"/>
                    <a:pt x="8419" y="3904"/>
                    <a:pt x="8442" y="4916"/>
                  </a:cubicBezTo>
                  <a:lnTo>
                    <a:pt x="6049" y="4916"/>
                  </a:lnTo>
                  <a:lnTo>
                    <a:pt x="6049" y="2511"/>
                  </a:lnTo>
                  <a:cubicBezTo>
                    <a:pt x="6704" y="2487"/>
                    <a:pt x="7347" y="2403"/>
                    <a:pt x="7883" y="2237"/>
                  </a:cubicBezTo>
                  <a:close/>
                  <a:moveTo>
                    <a:pt x="9061" y="1701"/>
                  </a:moveTo>
                  <a:cubicBezTo>
                    <a:pt x="9395" y="2046"/>
                    <a:pt x="9716" y="2427"/>
                    <a:pt x="9954" y="2868"/>
                  </a:cubicBezTo>
                  <a:cubicBezTo>
                    <a:pt x="10312" y="3499"/>
                    <a:pt x="10490" y="4201"/>
                    <a:pt x="10514" y="4916"/>
                  </a:cubicBezTo>
                  <a:lnTo>
                    <a:pt x="8871" y="4916"/>
                  </a:lnTo>
                  <a:cubicBezTo>
                    <a:pt x="8847" y="3856"/>
                    <a:pt x="8633" y="2892"/>
                    <a:pt x="8276" y="2106"/>
                  </a:cubicBezTo>
                  <a:cubicBezTo>
                    <a:pt x="8573" y="1987"/>
                    <a:pt x="8835" y="1868"/>
                    <a:pt x="9061" y="1701"/>
                  </a:cubicBezTo>
                  <a:close/>
                  <a:moveTo>
                    <a:pt x="2620" y="1737"/>
                  </a:moveTo>
                  <a:cubicBezTo>
                    <a:pt x="2834" y="1880"/>
                    <a:pt x="3085" y="1999"/>
                    <a:pt x="3370" y="2118"/>
                  </a:cubicBezTo>
                  <a:cubicBezTo>
                    <a:pt x="3013" y="2904"/>
                    <a:pt x="2811" y="3892"/>
                    <a:pt x="2775" y="4928"/>
                  </a:cubicBezTo>
                  <a:lnTo>
                    <a:pt x="1168" y="4928"/>
                  </a:lnTo>
                  <a:cubicBezTo>
                    <a:pt x="1227" y="3725"/>
                    <a:pt x="1727" y="2582"/>
                    <a:pt x="2620" y="1737"/>
                  </a:cubicBezTo>
                  <a:close/>
                  <a:moveTo>
                    <a:pt x="3787" y="2249"/>
                  </a:moveTo>
                  <a:cubicBezTo>
                    <a:pt x="4323" y="2403"/>
                    <a:pt x="4954" y="2487"/>
                    <a:pt x="5621" y="2511"/>
                  </a:cubicBezTo>
                  <a:lnTo>
                    <a:pt x="5621" y="4928"/>
                  </a:lnTo>
                  <a:lnTo>
                    <a:pt x="3215" y="4928"/>
                  </a:lnTo>
                  <a:cubicBezTo>
                    <a:pt x="3251" y="3916"/>
                    <a:pt x="3466" y="2999"/>
                    <a:pt x="3787" y="2249"/>
                  </a:cubicBezTo>
                  <a:close/>
                  <a:moveTo>
                    <a:pt x="8442" y="5368"/>
                  </a:moveTo>
                  <a:cubicBezTo>
                    <a:pt x="8419" y="6380"/>
                    <a:pt x="8204" y="7297"/>
                    <a:pt x="7883" y="8047"/>
                  </a:cubicBezTo>
                  <a:cubicBezTo>
                    <a:pt x="7347" y="7892"/>
                    <a:pt x="6704" y="7809"/>
                    <a:pt x="6049" y="7785"/>
                  </a:cubicBezTo>
                  <a:lnTo>
                    <a:pt x="6049" y="5368"/>
                  </a:lnTo>
                  <a:close/>
                  <a:moveTo>
                    <a:pt x="5621" y="5380"/>
                  </a:moveTo>
                  <a:lnTo>
                    <a:pt x="5621" y="7785"/>
                  </a:lnTo>
                  <a:cubicBezTo>
                    <a:pt x="4954" y="7809"/>
                    <a:pt x="4323" y="7892"/>
                    <a:pt x="3787" y="8059"/>
                  </a:cubicBezTo>
                  <a:cubicBezTo>
                    <a:pt x="3466" y="7309"/>
                    <a:pt x="3251" y="6392"/>
                    <a:pt x="3227" y="5380"/>
                  </a:cubicBezTo>
                  <a:close/>
                  <a:moveTo>
                    <a:pt x="2775" y="5368"/>
                  </a:moveTo>
                  <a:cubicBezTo>
                    <a:pt x="2811" y="6416"/>
                    <a:pt x="3013" y="7392"/>
                    <a:pt x="3370" y="8178"/>
                  </a:cubicBezTo>
                  <a:cubicBezTo>
                    <a:pt x="3108" y="8273"/>
                    <a:pt x="2846" y="8404"/>
                    <a:pt x="2656" y="8535"/>
                  </a:cubicBezTo>
                  <a:cubicBezTo>
                    <a:pt x="2299" y="8202"/>
                    <a:pt x="1989" y="7821"/>
                    <a:pt x="1727" y="7368"/>
                  </a:cubicBezTo>
                  <a:cubicBezTo>
                    <a:pt x="1382" y="6737"/>
                    <a:pt x="1191" y="6047"/>
                    <a:pt x="1168" y="5368"/>
                  </a:cubicBezTo>
                  <a:close/>
                  <a:moveTo>
                    <a:pt x="10526" y="5368"/>
                  </a:moveTo>
                  <a:cubicBezTo>
                    <a:pt x="10514" y="5725"/>
                    <a:pt x="10454" y="6082"/>
                    <a:pt x="10347" y="6440"/>
                  </a:cubicBezTo>
                  <a:cubicBezTo>
                    <a:pt x="10097" y="7249"/>
                    <a:pt x="9633" y="7987"/>
                    <a:pt x="9026" y="8547"/>
                  </a:cubicBezTo>
                  <a:cubicBezTo>
                    <a:pt x="8823" y="8416"/>
                    <a:pt x="8573" y="8285"/>
                    <a:pt x="8299" y="8178"/>
                  </a:cubicBezTo>
                  <a:cubicBezTo>
                    <a:pt x="8657" y="7392"/>
                    <a:pt x="8859" y="6404"/>
                    <a:pt x="8895" y="5368"/>
                  </a:cubicBezTo>
                  <a:close/>
                  <a:moveTo>
                    <a:pt x="3561" y="8559"/>
                  </a:moveTo>
                  <a:cubicBezTo>
                    <a:pt x="3775" y="8940"/>
                    <a:pt x="4001" y="9261"/>
                    <a:pt x="4251" y="9511"/>
                  </a:cubicBezTo>
                  <a:cubicBezTo>
                    <a:pt x="3799" y="9357"/>
                    <a:pt x="3382" y="9130"/>
                    <a:pt x="3001" y="8833"/>
                  </a:cubicBezTo>
                  <a:cubicBezTo>
                    <a:pt x="3168" y="8726"/>
                    <a:pt x="3358" y="8654"/>
                    <a:pt x="3561" y="8559"/>
                  </a:cubicBezTo>
                  <a:close/>
                  <a:moveTo>
                    <a:pt x="8085" y="8583"/>
                  </a:moveTo>
                  <a:cubicBezTo>
                    <a:pt x="8311" y="8654"/>
                    <a:pt x="8502" y="8738"/>
                    <a:pt x="8669" y="8845"/>
                  </a:cubicBezTo>
                  <a:cubicBezTo>
                    <a:pt x="8490" y="8976"/>
                    <a:pt x="8299" y="9119"/>
                    <a:pt x="8085" y="9214"/>
                  </a:cubicBezTo>
                  <a:cubicBezTo>
                    <a:pt x="7871" y="9333"/>
                    <a:pt x="7633" y="9440"/>
                    <a:pt x="7383" y="9535"/>
                  </a:cubicBezTo>
                  <a:cubicBezTo>
                    <a:pt x="7645" y="9261"/>
                    <a:pt x="7883" y="8952"/>
                    <a:pt x="8085" y="8583"/>
                  </a:cubicBezTo>
                  <a:close/>
                  <a:moveTo>
                    <a:pt x="5621" y="8226"/>
                  </a:moveTo>
                  <a:lnTo>
                    <a:pt x="5621" y="9785"/>
                  </a:lnTo>
                  <a:lnTo>
                    <a:pt x="5501" y="9785"/>
                  </a:lnTo>
                  <a:cubicBezTo>
                    <a:pt x="4906" y="9654"/>
                    <a:pt x="4370" y="9154"/>
                    <a:pt x="3977" y="8440"/>
                  </a:cubicBezTo>
                  <a:cubicBezTo>
                    <a:pt x="4466" y="8309"/>
                    <a:pt x="5037" y="8237"/>
                    <a:pt x="5621" y="8226"/>
                  </a:cubicBezTo>
                  <a:close/>
                  <a:moveTo>
                    <a:pt x="6049" y="8202"/>
                  </a:moveTo>
                  <a:cubicBezTo>
                    <a:pt x="6633" y="8226"/>
                    <a:pt x="7192" y="8297"/>
                    <a:pt x="7692" y="8428"/>
                  </a:cubicBezTo>
                  <a:cubicBezTo>
                    <a:pt x="7287" y="9154"/>
                    <a:pt x="6752" y="9654"/>
                    <a:pt x="6168" y="9785"/>
                  </a:cubicBezTo>
                  <a:lnTo>
                    <a:pt x="6049" y="9785"/>
                  </a:lnTo>
                  <a:lnTo>
                    <a:pt x="6049" y="8202"/>
                  </a:lnTo>
                  <a:close/>
                  <a:moveTo>
                    <a:pt x="5832" y="1"/>
                  </a:moveTo>
                  <a:cubicBezTo>
                    <a:pt x="5002" y="1"/>
                    <a:pt x="4160" y="203"/>
                    <a:pt x="3382" y="629"/>
                  </a:cubicBezTo>
                  <a:cubicBezTo>
                    <a:pt x="918" y="1987"/>
                    <a:pt x="1" y="5106"/>
                    <a:pt x="1358" y="7583"/>
                  </a:cubicBezTo>
                  <a:cubicBezTo>
                    <a:pt x="2227" y="9142"/>
                    <a:pt x="3787" y="10083"/>
                    <a:pt x="5454" y="10214"/>
                  </a:cubicBezTo>
                  <a:cubicBezTo>
                    <a:pt x="5573" y="10238"/>
                    <a:pt x="5704" y="10262"/>
                    <a:pt x="5847" y="10262"/>
                  </a:cubicBezTo>
                  <a:cubicBezTo>
                    <a:pt x="5954" y="10262"/>
                    <a:pt x="6085" y="10238"/>
                    <a:pt x="6192" y="10214"/>
                  </a:cubicBezTo>
                  <a:cubicBezTo>
                    <a:pt x="6906" y="10166"/>
                    <a:pt x="7645" y="9964"/>
                    <a:pt x="8311" y="9595"/>
                  </a:cubicBezTo>
                  <a:cubicBezTo>
                    <a:pt x="9514" y="8940"/>
                    <a:pt x="10383" y="7845"/>
                    <a:pt x="10764" y="6535"/>
                  </a:cubicBezTo>
                  <a:cubicBezTo>
                    <a:pt x="11145" y="5249"/>
                    <a:pt x="10990" y="3856"/>
                    <a:pt x="10335" y="2653"/>
                  </a:cubicBezTo>
                  <a:cubicBezTo>
                    <a:pt x="9405" y="963"/>
                    <a:pt x="7645"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4"/>
            <p:cNvSpPr/>
            <p:nvPr/>
          </p:nvSpPr>
          <p:spPr>
            <a:xfrm>
              <a:off x="915670" y="1904577"/>
              <a:ext cx="173893" cy="336368"/>
            </a:xfrm>
            <a:custGeom>
              <a:rect b="b" l="l" r="r" t="t"/>
              <a:pathLst>
                <a:path extrusionOk="0" h="10252" w="5300">
                  <a:moveTo>
                    <a:pt x="1465" y="667"/>
                  </a:moveTo>
                  <a:lnTo>
                    <a:pt x="1465" y="667"/>
                  </a:lnTo>
                  <a:cubicBezTo>
                    <a:pt x="1977" y="846"/>
                    <a:pt x="2453" y="1084"/>
                    <a:pt x="2870" y="1405"/>
                  </a:cubicBezTo>
                  <a:cubicBezTo>
                    <a:pt x="2692" y="1512"/>
                    <a:pt x="2477" y="1620"/>
                    <a:pt x="2239" y="1703"/>
                  </a:cubicBezTo>
                  <a:cubicBezTo>
                    <a:pt x="2025" y="1286"/>
                    <a:pt x="1763" y="953"/>
                    <a:pt x="1465" y="667"/>
                  </a:cubicBezTo>
                  <a:close/>
                  <a:moveTo>
                    <a:pt x="203" y="477"/>
                  </a:moveTo>
                  <a:cubicBezTo>
                    <a:pt x="846" y="560"/>
                    <a:pt x="1406" y="1072"/>
                    <a:pt x="1834" y="1846"/>
                  </a:cubicBezTo>
                  <a:cubicBezTo>
                    <a:pt x="1346" y="1977"/>
                    <a:pt x="787" y="2048"/>
                    <a:pt x="203" y="2060"/>
                  </a:cubicBezTo>
                  <a:lnTo>
                    <a:pt x="203" y="477"/>
                  </a:lnTo>
                  <a:close/>
                  <a:moveTo>
                    <a:pt x="2037" y="2227"/>
                  </a:moveTo>
                  <a:cubicBezTo>
                    <a:pt x="2358" y="2977"/>
                    <a:pt x="2573" y="3894"/>
                    <a:pt x="2596" y="4906"/>
                  </a:cubicBezTo>
                  <a:lnTo>
                    <a:pt x="203" y="4906"/>
                  </a:lnTo>
                  <a:lnTo>
                    <a:pt x="203" y="2501"/>
                  </a:lnTo>
                  <a:cubicBezTo>
                    <a:pt x="858" y="2477"/>
                    <a:pt x="1501" y="2393"/>
                    <a:pt x="2037" y="2227"/>
                  </a:cubicBezTo>
                  <a:close/>
                  <a:moveTo>
                    <a:pt x="3215" y="1703"/>
                  </a:moveTo>
                  <a:cubicBezTo>
                    <a:pt x="3549" y="2036"/>
                    <a:pt x="3870" y="2417"/>
                    <a:pt x="4108" y="2858"/>
                  </a:cubicBezTo>
                  <a:cubicBezTo>
                    <a:pt x="4466" y="3489"/>
                    <a:pt x="4644" y="4191"/>
                    <a:pt x="4668" y="4906"/>
                  </a:cubicBezTo>
                  <a:lnTo>
                    <a:pt x="3025" y="4906"/>
                  </a:lnTo>
                  <a:lnTo>
                    <a:pt x="3025" y="4918"/>
                  </a:lnTo>
                  <a:cubicBezTo>
                    <a:pt x="3001" y="3870"/>
                    <a:pt x="2787" y="2894"/>
                    <a:pt x="2430" y="2108"/>
                  </a:cubicBezTo>
                  <a:cubicBezTo>
                    <a:pt x="2727" y="1989"/>
                    <a:pt x="2989" y="1870"/>
                    <a:pt x="3215" y="1703"/>
                  </a:cubicBezTo>
                  <a:close/>
                  <a:moveTo>
                    <a:pt x="2596" y="5358"/>
                  </a:moveTo>
                  <a:cubicBezTo>
                    <a:pt x="2573" y="6370"/>
                    <a:pt x="2358" y="7287"/>
                    <a:pt x="2037" y="8037"/>
                  </a:cubicBezTo>
                  <a:cubicBezTo>
                    <a:pt x="1501" y="7882"/>
                    <a:pt x="858" y="7775"/>
                    <a:pt x="203" y="7763"/>
                  </a:cubicBezTo>
                  <a:lnTo>
                    <a:pt x="203" y="5358"/>
                  </a:lnTo>
                  <a:close/>
                  <a:moveTo>
                    <a:pt x="4668" y="5370"/>
                  </a:moveTo>
                  <a:cubicBezTo>
                    <a:pt x="4656" y="5715"/>
                    <a:pt x="4597" y="6072"/>
                    <a:pt x="4489" y="6430"/>
                  </a:cubicBezTo>
                  <a:cubicBezTo>
                    <a:pt x="4251" y="7263"/>
                    <a:pt x="3787" y="7966"/>
                    <a:pt x="3168" y="8549"/>
                  </a:cubicBezTo>
                  <a:cubicBezTo>
                    <a:pt x="2954" y="8418"/>
                    <a:pt x="2715" y="8287"/>
                    <a:pt x="2442" y="8180"/>
                  </a:cubicBezTo>
                  <a:cubicBezTo>
                    <a:pt x="2799" y="7394"/>
                    <a:pt x="3001" y="6406"/>
                    <a:pt x="3037" y="5370"/>
                  </a:cubicBezTo>
                  <a:close/>
                  <a:moveTo>
                    <a:pt x="2239" y="8573"/>
                  </a:moveTo>
                  <a:cubicBezTo>
                    <a:pt x="2465" y="8644"/>
                    <a:pt x="2656" y="8728"/>
                    <a:pt x="2823" y="8835"/>
                  </a:cubicBezTo>
                  <a:cubicBezTo>
                    <a:pt x="2644" y="8966"/>
                    <a:pt x="2453" y="9109"/>
                    <a:pt x="2239" y="9204"/>
                  </a:cubicBezTo>
                  <a:cubicBezTo>
                    <a:pt x="2025" y="9323"/>
                    <a:pt x="1787" y="9430"/>
                    <a:pt x="1537" y="9525"/>
                  </a:cubicBezTo>
                  <a:cubicBezTo>
                    <a:pt x="1799" y="9251"/>
                    <a:pt x="2037" y="8942"/>
                    <a:pt x="2239" y="8573"/>
                  </a:cubicBezTo>
                  <a:close/>
                  <a:moveTo>
                    <a:pt x="203" y="8192"/>
                  </a:moveTo>
                  <a:cubicBezTo>
                    <a:pt x="787" y="8216"/>
                    <a:pt x="1346" y="8287"/>
                    <a:pt x="1846" y="8418"/>
                  </a:cubicBezTo>
                  <a:cubicBezTo>
                    <a:pt x="1441" y="9144"/>
                    <a:pt x="906" y="9644"/>
                    <a:pt x="322" y="9775"/>
                  </a:cubicBezTo>
                  <a:lnTo>
                    <a:pt x="203" y="9775"/>
                  </a:lnTo>
                  <a:lnTo>
                    <a:pt x="203" y="8192"/>
                  </a:lnTo>
                  <a:close/>
                  <a:moveTo>
                    <a:pt x="1" y="0"/>
                  </a:moveTo>
                  <a:lnTo>
                    <a:pt x="1" y="10252"/>
                  </a:lnTo>
                  <a:cubicBezTo>
                    <a:pt x="108" y="10252"/>
                    <a:pt x="239" y="10240"/>
                    <a:pt x="334" y="10204"/>
                  </a:cubicBezTo>
                  <a:cubicBezTo>
                    <a:pt x="1049" y="10156"/>
                    <a:pt x="1787" y="9954"/>
                    <a:pt x="2453" y="9585"/>
                  </a:cubicBezTo>
                  <a:cubicBezTo>
                    <a:pt x="3656" y="8930"/>
                    <a:pt x="4513" y="7835"/>
                    <a:pt x="4906" y="6525"/>
                  </a:cubicBezTo>
                  <a:cubicBezTo>
                    <a:pt x="5299" y="5215"/>
                    <a:pt x="5144" y="3834"/>
                    <a:pt x="4478" y="2632"/>
                  </a:cubicBezTo>
                  <a:cubicBezTo>
                    <a:pt x="3549" y="965"/>
                    <a:pt x="181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35"/>
          <p:cNvSpPr txBox="1"/>
          <p:nvPr>
            <p:ph type="ctrTitle"/>
          </p:nvPr>
        </p:nvSpPr>
        <p:spPr>
          <a:xfrm>
            <a:off x="4766850" y="1445000"/>
            <a:ext cx="3567000" cy="142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grpSp>
        <p:nvGrpSpPr>
          <p:cNvPr id="1544" name="Google Shape;1544;p35"/>
          <p:cNvGrpSpPr/>
          <p:nvPr/>
        </p:nvGrpSpPr>
        <p:grpSpPr>
          <a:xfrm>
            <a:off x="-2395492" y="1206887"/>
            <a:ext cx="6967495" cy="3975885"/>
            <a:chOff x="2925068" y="2092209"/>
            <a:chExt cx="3288881" cy="1876746"/>
          </a:xfrm>
        </p:grpSpPr>
        <p:sp>
          <p:nvSpPr>
            <p:cNvPr id="1545" name="Google Shape;1545;p35"/>
            <p:cNvSpPr/>
            <p:nvPr/>
          </p:nvSpPr>
          <p:spPr>
            <a:xfrm>
              <a:off x="3215525" y="2092209"/>
              <a:ext cx="2707966" cy="1691850"/>
            </a:xfrm>
            <a:custGeom>
              <a:rect b="b" l="l" r="r" t="t"/>
              <a:pathLst>
                <a:path extrusionOk="0" h="51424" w="82309">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5"/>
            <p:cNvSpPr/>
            <p:nvPr/>
          </p:nvSpPr>
          <p:spPr>
            <a:xfrm>
              <a:off x="3323634" y="2235192"/>
              <a:ext cx="2492537" cy="1468557"/>
            </a:xfrm>
            <a:custGeom>
              <a:rect b="b" l="l" r="r" t="t"/>
              <a:pathLst>
                <a:path extrusionOk="0" h="44637" w="75761">
                  <a:moveTo>
                    <a:pt x="1" y="0"/>
                  </a:moveTo>
                  <a:lnTo>
                    <a:pt x="1" y="44637"/>
                  </a:lnTo>
                  <a:lnTo>
                    <a:pt x="75760" y="44637"/>
                  </a:lnTo>
                  <a:lnTo>
                    <a:pt x="757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5"/>
            <p:cNvSpPr/>
            <p:nvPr/>
          </p:nvSpPr>
          <p:spPr>
            <a:xfrm>
              <a:off x="2925068" y="3784023"/>
              <a:ext cx="3288881" cy="184931"/>
            </a:xfrm>
            <a:custGeom>
              <a:rect b="b" l="l" r="r" t="t"/>
              <a:pathLst>
                <a:path extrusionOk="0" h="5621" w="99966">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5"/>
            <p:cNvSpPr/>
            <p:nvPr/>
          </p:nvSpPr>
          <p:spPr>
            <a:xfrm>
              <a:off x="4180924" y="3783234"/>
              <a:ext cx="777592" cy="56062"/>
            </a:xfrm>
            <a:custGeom>
              <a:rect b="b" l="l" r="r" t="t"/>
              <a:pathLst>
                <a:path extrusionOk="0" h="1704" w="23635">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5"/>
            <p:cNvSpPr/>
            <p:nvPr/>
          </p:nvSpPr>
          <p:spPr>
            <a:xfrm>
              <a:off x="3323059" y="2235192"/>
              <a:ext cx="2492899" cy="1468557"/>
            </a:xfrm>
            <a:custGeom>
              <a:rect b="b" l="l" r="r" t="t"/>
              <a:pathLst>
                <a:path extrusionOk="0" h="44637" w="75772">
                  <a:moveTo>
                    <a:pt x="1" y="0"/>
                  </a:moveTo>
                  <a:lnTo>
                    <a:pt x="1" y="44637"/>
                  </a:lnTo>
                  <a:lnTo>
                    <a:pt x="757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5"/>
            <p:cNvSpPr/>
            <p:nvPr/>
          </p:nvSpPr>
          <p:spPr>
            <a:xfrm>
              <a:off x="4150738" y="2399297"/>
              <a:ext cx="837535" cy="1077278"/>
            </a:xfrm>
            <a:custGeom>
              <a:rect b="b" l="l" r="r" t="t"/>
              <a:pathLst>
                <a:path extrusionOk="0" h="32744" w="25457">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5"/>
            <p:cNvSpPr/>
            <p:nvPr/>
          </p:nvSpPr>
          <p:spPr>
            <a:xfrm>
              <a:off x="4176203" y="2431835"/>
              <a:ext cx="786606" cy="1012201"/>
            </a:xfrm>
            <a:custGeom>
              <a:rect b="b" l="l" r="r" t="t"/>
              <a:pathLst>
                <a:path extrusionOk="0" fill="none" h="30766" w="23909">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cap="flat" cmpd="sng" w="7750">
              <a:solidFill>
                <a:srgbClr val="FCFCF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5"/>
            <p:cNvSpPr/>
            <p:nvPr/>
          </p:nvSpPr>
          <p:spPr>
            <a:xfrm>
              <a:off x="4479392" y="2781627"/>
              <a:ext cx="180226" cy="313011"/>
            </a:xfrm>
            <a:custGeom>
              <a:rect b="b" l="l" r="r" t="t"/>
              <a:pathLst>
                <a:path extrusionOk="0" h="9514" w="5478">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1556" name="Shape 1556"/>
        <p:cNvGrpSpPr/>
        <p:nvPr/>
      </p:nvGrpSpPr>
      <p:grpSpPr>
        <a:xfrm>
          <a:off x="0" y="0"/>
          <a:ext cx="0" cy="0"/>
          <a:chOff x="0" y="0"/>
          <a:chExt cx="0" cy="0"/>
        </a:xfrm>
      </p:grpSpPr>
      <p:sp>
        <p:nvSpPr>
          <p:cNvPr id="1557" name="Google Shape;1557;p36"/>
          <p:cNvSpPr txBox="1"/>
          <p:nvPr>
            <p:ph idx="4294967295" type="title"/>
          </p:nvPr>
        </p:nvSpPr>
        <p:spPr>
          <a:xfrm>
            <a:off x="1048350" y="2156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latin typeface="Arial"/>
                <a:ea typeface="Arial"/>
                <a:cs typeface="Arial"/>
                <a:sym typeface="Arial"/>
              </a:rPr>
              <a:t>References</a:t>
            </a:r>
            <a:endParaRPr sz="2200">
              <a:solidFill>
                <a:srgbClr val="FFFFFF"/>
              </a:solidFill>
              <a:latin typeface="Arial"/>
              <a:ea typeface="Arial"/>
              <a:cs typeface="Arial"/>
              <a:sym typeface="Arial"/>
            </a:endParaRPr>
          </a:p>
        </p:txBody>
      </p:sp>
      <p:sp>
        <p:nvSpPr>
          <p:cNvPr id="1558" name="Google Shape;1558;p36"/>
          <p:cNvSpPr txBox="1"/>
          <p:nvPr/>
        </p:nvSpPr>
        <p:spPr>
          <a:xfrm>
            <a:off x="182075" y="698100"/>
            <a:ext cx="8773800" cy="4112700"/>
          </a:xfrm>
          <a:prstGeom prst="rect">
            <a:avLst/>
          </a:prstGeom>
          <a:noFill/>
          <a:ln>
            <a:noFill/>
          </a:ln>
        </p:spPr>
        <p:txBody>
          <a:bodyPr anchorCtr="0" anchor="t" bIns="91425" lIns="91425" spcFirstLastPara="1" rIns="91425" wrap="square" tIns="91425">
            <a:noAutofit/>
          </a:bodyPr>
          <a:lstStyle/>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3">
                  <a:extLst>
                    <a:ext uri="{A12FA001-AC4F-418D-AE19-62706E023703}">
                      <ahyp:hlinkClr val="tx"/>
                    </a:ext>
                  </a:extLst>
                </a:hlinkClick>
              </a:rPr>
              <a:t>https://www.king5.com/article/news/local/seattle/port-of-seattle-loses-money-to-phishing-scams/281-4efd3b7a-8dec-4b83-8f77-e0c5ea85d5fd</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a:solidFill>
                  <a:schemeClr val="lt1"/>
                </a:solidFill>
                <a:latin typeface="Fira Sans"/>
                <a:ea typeface="Fira Sans"/>
                <a:cs typeface="Fira Sans"/>
                <a:sym typeface="Fira Sans"/>
              </a:rPr>
              <a:t>GAO report to Congressional Committee on Port Infrastructure U.S. Ports Have Adopted Some Automation Technologies and Report Varied Effects, 2024</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a:solidFill>
                  <a:schemeClr val="lt1"/>
                </a:solidFill>
                <a:latin typeface="Fira Sans"/>
                <a:ea typeface="Fira Sans"/>
                <a:cs typeface="Fira Sans"/>
                <a:sym typeface="Fira Sans"/>
              </a:rPr>
              <a:t>MTS-ISAC Cyber Security 2023 Annual Impact Report, 2023</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4">
                  <a:extLst>
                    <a:ext uri="{A12FA001-AC4F-418D-AE19-62706E023703}">
                      <ahyp:hlinkClr val="tx"/>
                    </a:ext>
                  </a:extLst>
                </a:hlinkClick>
              </a:rPr>
              <a:t>https://www.hklaw.com/en/insights/publications/2024/03/white-house-us-coast-guard-seek-to-address-maritime</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5">
                  <a:extLst>
                    <a:ext uri="{A12FA001-AC4F-418D-AE19-62706E023703}">
                      <ahyp:hlinkClr val="tx"/>
                    </a:ext>
                  </a:extLst>
                </a:hlinkClick>
              </a:rPr>
              <a:t>https://www.cpomagazine.com/cyber-security/chinese-apt-group-compromised-at-least-70-government-organizations-in-23-different-countries/</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a:solidFill>
                  <a:schemeClr val="lt1"/>
                </a:solidFill>
                <a:latin typeface="Fira Sans"/>
                <a:ea typeface="Fira Sans"/>
                <a:cs typeface="Fira Sans"/>
                <a:sym typeface="Fira Sans"/>
              </a:rPr>
              <a:t>Analysis based on data from </a:t>
            </a:r>
            <a:r>
              <a:rPr lang="en" sz="950" u="sng">
                <a:solidFill>
                  <a:schemeClr val="lt1"/>
                </a:solidFill>
                <a:latin typeface="Fira Sans"/>
                <a:ea typeface="Fira Sans"/>
                <a:cs typeface="Fira Sans"/>
                <a:sym typeface="Fira Sans"/>
                <a:hlinkClick r:id="rId6">
                  <a:extLst>
                    <a:ext uri="{A12FA001-AC4F-418D-AE19-62706E023703}">
                      <ahyp:hlinkClr val="tx"/>
                    </a:ext>
                  </a:extLst>
                </a:hlinkClick>
              </a:rPr>
              <a:t>https://attack.mitre.org/groups/</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7">
                  <a:extLst>
                    <a:ext uri="{A12FA001-AC4F-418D-AE19-62706E023703}">
                      <ahyp:hlinkClr val="tx"/>
                    </a:ext>
                  </a:extLst>
                </a:hlinkClick>
              </a:rPr>
              <a:t>https://en.wikipedia.org/wiki/Advanced_persistent_threat</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8">
                  <a:extLst>
                    <a:ext uri="{A12FA001-AC4F-418D-AE19-62706E023703}">
                      <ahyp:hlinkClr val="tx"/>
                    </a:ext>
                  </a:extLst>
                </a:hlinkClick>
              </a:rPr>
              <a:t>https://socradar.io/apt-profile-volt-typhoon/</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9">
                  <a:extLst>
                    <a:ext uri="{A12FA001-AC4F-418D-AE19-62706E023703}">
                      <ahyp:hlinkClr val="tx"/>
                    </a:ext>
                  </a:extLst>
                </a:hlinkClick>
              </a:rPr>
              <a:t>https://www.cnbc.com/2024/03/13/a-look-inside-the-true-nature-of-chinese-cyber-threat-at-us-ports.html</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10">
                  <a:extLst>
                    <a:ext uri="{A12FA001-AC4F-418D-AE19-62706E023703}">
                      <ahyp:hlinkClr val="tx"/>
                    </a:ext>
                  </a:extLst>
                </a:hlinkClick>
              </a:rPr>
              <a:t>https://www.maritime.dot.gov/msci/2024-002-worldwide-foreign-adversarial-technological-physical-and-cyber-influence</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11">
                  <a:extLst>
                    <a:ext uri="{A12FA001-AC4F-418D-AE19-62706E023703}">
                      <ahyp:hlinkClr val="tx"/>
                    </a:ext>
                  </a:extLst>
                </a:hlinkClick>
              </a:rPr>
              <a:t>https://www.csoonline.com/article/1306501/china-backed-volt-typhoon-preparing-wave-of-attacks.html</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12">
                  <a:extLst>
                    <a:ext uri="{A12FA001-AC4F-418D-AE19-62706E023703}">
                      <ahyp:hlinkClr val="tx"/>
                    </a:ext>
                  </a:extLst>
                </a:hlinkClick>
              </a:rPr>
              <a:t>https://www.nytimes.com/2024/02/21/us/politics/cybersecurity-ports.html?searchResultPosition=2</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13">
                  <a:extLst>
                    <a:ext uri="{A12FA001-AC4F-418D-AE19-62706E023703}">
                      <ahyp:hlinkClr val="tx"/>
                    </a:ext>
                  </a:extLst>
                </a:hlinkClick>
              </a:rPr>
              <a:t>https://techcrunch.com/2024/04/20/fisa-nsa-fbi-government-surveillance/?guccounter=1</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14">
                  <a:extLst>
                    <a:ext uri="{A12FA001-AC4F-418D-AE19-62706E023703}">
                      <ahyp:hlinkClr val="tx"/>
                    </a:ext>
                  </a:extLst>
                </a:hlinkClick>
              </a:rPr>
              <a:t>https://www.fema.gov/grants/preparedness/port-security</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a:solidFill>
                  <a:schemeClr val="lt1"/>
                </a:solidFill>
                <a:latin typeface="Fira Sans"/>
                <a:ea typeface="Fira Sans"/>
                <a:cs typeface="Fira Sans"/>
                <a:sym typeface="Fira Sans"/>
              </a:rPr>
              <a:t>Mapped vulnerabilities to Volt Typhoon’s signature moves </a:t>
            </a:r>
            <a:r>
              <a:rPr lang="en" sz="950" u="sng">
                <a:solidFill>
                  <a:schemeClr val="lt1"/>
                </a:solidFill>
                <a:latin typeface="Fira Sans"/>
                <a:ea typeface="Fira Sans"/>
                <a:cs typeface="Fira Sans"/>
                <a:sym typeface="Fira Sans"/>
                <a:hlinkClick r:id="rId15">
                  <a:extLst>
                    <a:ext uri="{A12FA001-AC4F-418D-AE19-62706E023703}">
                      <ahyp:hlinkClr val="tx"/>
                    </a:ext>
                  </a:extLst>
                </a:hlinkClick>
              </a:rPr>
              <a:t>https://attack.mitre.org/groups/G1017/</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16">
                  <a:extLst>
                    <a:ext uri="{A12FA001-AC4F-418D-AE19-62706E023703}">
                      <ahyp:hlinkClr val="tx"/>
                    </a:ext>
                  </a:extLst>
                </a:hlinkClick>
              </a:rPr>
              <a:t>https://www.maritime.dot.gov/msci/2024-002-worldwide-foreign-adversarial-technological-physical-and-cyber-influence</a:t>
            </a:r>
            <a:r>
              <a:rPr lang="en" sz="950">
                <a:solidFill>
                  <a:schemeClr val="lt1"/>
                </a:solidFill>
                <a:latin typeface="Fira Sans"/>
                <a:ea typeface="Fira Sans"/>
                <a:cs typeface="Fira Sans"/>
                <a:sym typeface="Fira Sans"/>
              </a:rPr>
              <a:t>  </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17">
                  <a:extLst>
                    <a:ext uri="{A12FA001-AC4F-418D-AE19-62706E023703}">
                      <ahyp:hlinkClr val="tx"/>
                    </a:ext>
                  </a:extLst>
                </a:hlinkClick>
              </a:rPr>
              <a:t>https://www.csoonline.com/article/1306501/china-backed-volt-typhoon-preparing-wave-of-attacks.html</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18">
                  <a:extLst>
                    <a:ext uri="{A12FA001-AC4F-418D-AE19-62706E023703}">
                      <ahyp:hlinkClr val="tx"/>
                    </a:ext>
                  </a:extLst>
                </a:hlinkClick>
              </a:rPr>
              <a:t>https://www.microsoft.com/en-us/security/blog/2023/05/24/volt-typhoon-targets-us-critical-infrastructure-with-living-off-the-land-techniques/</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19">
                  <a:extLst>
                    <a:ext uri="{A12FA001-AC4F-418D-AE19-62706E023703}">
                      <ahyp:hlinkClr val="tx"/>
                    </a:ext>
                  </a:extLst>
                </a:hlinkClick>
              </a:rPr>
              <a:t>https://www.justice.gov/opa/pr/us-government-disrupts-botnet-peoples-republic-china-used-conceal-hacking-critical</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20">
                  <a:extLst>
                    <a:ext uri="{A12FA001-AC4F-418D-AE19-62706E023703}">
                      <ahyp:hlinkClr val="tx"/>
                    </a:ext>
                  </a:extLst>
                </a:hlinkClick>
              </a:rPr>
              <a:t>https://www.cisa.gov/news-events/cybersecurity-advisories/aa24-038a</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21">
                  <a:extLst>
                    <a:ext uri="{A12FA001-AC4F-418D-AE19-62706E023703}">
                      <ahyp:hlinkClr val="tx"/>
                    </a:ext>
                  </a:extLst>
                </a:hlinkClick>
              </a:rPr>
              <a:t>https://techxplore.com/news/2024-04-volt-typhoon-cybersecurity-expert-chinese.html</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22">
                  <a:extLst>
                    <a:ext uri="{A12FA001-AC4F-418D-AE19-62706E023703}">
                      <ahyp:hlinkClr val="tx"/>
                    </a:ext>
                  </a:extLst>
                </a:hlinkClick>
              </a:rPr>
              <a:t>https://www.cybereason.com/blog/malicious-life-podcast-volt-typhoon#:~:text=In%20August%202021%2C%20a%20port,plants%2C%20and%20water%20treatment%20facilities</a:t>
            </a:r>
            <a:r>
              <a:rPr lang="en" sz="950">
                <a:solidFill>
                  <a:schemeClr val="lt1"/>
                </a:solidFill>
                <a:latin typeface="Fira Sans"/>
                <a:ea typeface="Fira Sans"/>
                <a:cs typeface="Fira Sans"/>
                <a:sym typeface="Fira Sans"/>
              </a:rPr>
              <a:t>.</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23">
                  <a:extLst>
                    <a:ext uri="{A12FA001-AC4F-418D-AE19-62706E023703}">
                      <ahyp:hlinkClr val="tx"/>
                    </a:ext>
                  </a:extLst>
                </a:hlinkClick>
              </a:rPr>
              <a:t>https://www.theguardian.com/technology/2024/feb/13/volt-typhoon-what-is-it-how-does-it-work-chinese-cyber-operation-china-hackers-explainer</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24">
                  <a:extLst>
                    <a:ext uri="{A12FA001-AC4F-418D-AE19-62706E023703}">
                      <ahyp:hlinkClr val="tx"/>
                    </a:ext>
                  </a:extLst>
                </a:hlinkClick>
              </a:rPr>
              <a:t>https://www.reuters.com/technology/what-is-volt-typhoon-alleged-china-backed-hacking-group-2023-05-25/</a:t>
            </a:r>
            <a:endParaRPr sz="950">
              <a:solidFill>
                <a:schemeClr val="lt1"/>
              </a:solidFill>
              <a:latin typeface="Fira Sans"/>
              <a:ea typeface="Fira Sans"/>
              <a:cs typeface="Fira Sans"/>
              <a:sym typeface="Fira Sans"/>
            </a:endParaRPr>
          </a:p>
          <a:p>
            <a:pPr indent="-288925" lvl="0" marL="457200" rtl="0" algn="l">
              <a:spcBef>
                <a:spcPts val="0"/>
              </a:spcBef>
              <a:spcAft>
                <a:spcPts val="0"/>
              </a:spcAft>
              <a:buClr>
                <a:schemeClr val="lt1"/>
              </a:buClr>
              <a:buSzPts val="950"/>
              <a:buFont typeface="Fira Sans"/>
              <a:buChar char="●"/>
            </a:pPr>
            <a:r>
              <a:rPr lang="en" sz="950" u="sng">
                <a:solidFill>
                  <a:schemeClr val="lt1"/>
                </a:solidFill>
                <a:latin typeface="Fira Sans"/>
                <a:ea typeface="Fira Sans"/>
                <a:cs typeface="Fira Sans"/>
                <a:sym typeface="Fira Sans"/>
                <a:hlinkClick r:id="rId25">
                  <a:extLst>
                    <a:ext uri="{A12FA001-AC4F-418D-AE19-62706E023703}">
                      <ahyp:hlinkClr val="tx"/>
                    </a:ext>
                  </a:extLst>
                </a:hlinkClick>
              </a:rPr>
              <a:t>https://www.esecurityplanet.com/trends/cisa-issues-alerts-after-volt-typhoon-attacks-us-networks/#:~:text=In%202021%2C%20BRONZE%20SILHOUETTE%2C%20later,servers%2C%20specifically%20a%20Houston%20port</a:t>
            </a:r>
            <a:r>
              <a:rPr lang="en" sz="950">
                <a:solidFill>
                  <a:schemeClr val="lt1"/>
                </a:solidFill>
                <a:latin typeface="Fira Sans"/>
                <a:ea typeface="Fira Sans"/>
                <a:cs typeface="Fira Sans"/>
                <a:sym typeface="Fira Sans"/>
              </a:rPr>
              <a:t>.</a:t>
            </a:r>
            <a:endParaRPr sz="950">
              <a:solidFill>
                <a:schemeClr val="lt1"/>
              </a:solidFill>
              <a:latin typeface="Fira Sans"/>
              <a:ea typeface="Fira Sans"/>
              <a:cs typeface="Fira Sans"/>
              <a:sym typeface="Fira Sans"/>
            </a:endParaRPr>
          </a:p>
          <a:p>
            <a:pPr indent="0" lvl="0" marL="0" rtl="0" algn="l">
              <a:spcBef>
                <a:spcPts val="0"/>
              </a:spcBef>
              <a:spcAft>
                <a:spcPts val="0"/>
              </a:spcAft>
              <a:buNone/>
            </a:pPr>
            <a:r>
              <a:t/>
            </a:r>
            <a:endParaRPr sz="950">
              <a:solidFill>
                <a:schemeClr val="lt1"/>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17"/>
          <p:cNvGraphicFramePr/>
          <p:nvPr/>
        </p:nvGraphicFramePr>
        <p:xfrm>
          <a:off x="2130300" y="905225"/>
          <a:ext cx="3000000" cy="3000000"/>
        </p:xfrm>
        <a:graphic>
          <a:graphicData uri="http://schemas.openxmlformats.org/drawingml/2006/table">
            <a:tbl>
              <a:tblPr>
                <a:noFill/>
                <a:tableStyleId>{31FAFCE6-2D17-499A-8B87-235094738D50}</a:tableStyleId>
              </a:tblPr>
              <a:tblGrid>
                <a:gridCol w="1924700"/>
                <a:gridCol w="4750425"/>
              </a:tblGrid>
              <a:tr h="901500">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SCOPE</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rgbClr val="000000"/>
                        </a:buClr>
                        <a:buSzPts val="1100"/>
                        <a:buFont typeface="Arial"/>
                        <a:buNone/>
                      </a:pPr>
                      <a:r>
                        <a:rPr lang="en" sz="1200">
                          <a:latin typeface="Fira Sans"/>
                          <a:ea typeface="Fira Sans"/>
                          <a:cs typeface="Fira Sans"/>
                          <a:sym typeface="Fira Sans"/>
                        </a:rPr>
                        <a:t>Analysis of China’s Cyber strength and USA’s Seattle-Tacoma Maritime Port vulnerabilities.</a:t>
                      </a:r>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1097500">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OBJECTIVES</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marR="0" rtl="0" algn="l">
                        <a:spcBef>
                          <a:spcPts val="0"/>
                        </a:spcBef>
                        <a:spcAft>
                          <a:spcPts val="0"/>
                        </a:spcAft>
                        <a:buClr>
                          <a:srgbClr val="000000"/>
                        </a:buClr>
                        <a:buSzPts val="1100"/>
                        <a:buFont typeface="Arial"/>
                        <a:buNone/>
                      </a:pPr>
                      <a:r>
                        <a:rPr lang="en" sz="1200">
                          <a:latin typeface="Fira Sans"/>
                          <a:ea typeface="Fira Sans"/>
                          <a:cs typeface="Fira Sans"/>
                          <a:sym typeface="Fira Sans"/>
                        </a:rPr>
                        <a:t>Analysis of China's cyber operations and tactics, focusing on potential threats to the Seattle-Tacoma Port, and identify vulnerabilities in the port's cybersecurity for strategic defense measures.</a:t>
                      </a:r>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889850">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TIMELINE</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SzPts val="1100"/>
                        <a:buFont typeface="Arial"/>
                        <a:buNone/>
                      </a:pPr>
                      <a:r>
                        <a:rPr lang="en" sz="1200">
                          <a:latin typeface="Fira Sans"/>
                          <a:ea typeface="Fira Sans"/>
                          <a:cs typeface="Fira Sans"/>
                          <a:sym typeface="Fira Sans"/>
                        </a:rPr>
                        <a:t>Research and </a:t>
                      </a:r>
                      <a:r>
                        <a:rPr lang="en" sz="1200">
                          <a:solidFill>
                            <a:schemeClr val="dk1"/>
                          </a:solidFill>
                          <a:latin typeface="Fira Sans"/>
                          <a:ea typeface="Fira Sans"/>
                          <a:cs typeface="Fira Sans"/>
                          <a:sym typeface="Fira Sans"/>
                        </a:rPr>
                        <a:t>threat assessment</a:t>
                      </a:r>
                      <a:r>
                        <a:rPr lang="en" sz="1200">
                          <a:latin typeface="Fira Sans"/>
                          <a:ea typeface="Fira Sans"/>
                          <a:cs typeface="Fira Sans"/>
                          <a:sym typeface="Fira Sans"/>
                        </a:rPr>
                        <a:t>: Weeks 1-6</a:t>
                      </a:r>
                      <a:endParaRPr sz="1200">
                        <a:latin typeface="Fira Sans"/>
                        <a:ea typeface="Fira Sans"/>
                        <a:cs typeface="Fira Sans"/>
                        <a:sym typeface="Fira Sans"/>
                      </a:endParaRPr>
                    </a:p>
                    <a:p>
                      <a:pPr indent="0" lvl="0" marL="0" rtl="0" algn="l">
                        <a:spcBef>
                          <a:spcPts val="0"/>
                        </a:spcBef>
                        <a:spcAft>
                          <a:spcPts val="0"/>
                        </a:spcAft>
                        <a:buClr>
                          <a:schemeClr val="dk1"/>
                        </a:buClr>
                        <a:buSzPts val="1100"/>
                        <a:buFont typeface="Arial"/>
                        <a:buNone/>
                      </a:pPr>
                      <a:r>
                        <a:rPr lang="en" sz="1200">
                          <a:latin typeface="Fira Sans"/>
                          <a:ea typeface="Fira Sans"/>
                          <a:cs typeface="Fira Sans"/>
                          <a:sym typeface="Fira Sans"/>
                        </a:rPr>
                        <a:t>Strategy development: Weeks 6-8</a:t>
                      </a:r>
                      <a:endParaRPr sz="1200">
                        <a:latin typeface="Fira Sans"/>
                        <a:ea typeface="Fira Sans"/>
                        <a:cs typeface="Fira Sans"/>
                        <a:sym typeface="Fira Sans"/>
                      </a:endParaRPr>
                    </a:p>
                    <a:p>
                      <a:pPr indent="0" lvl="0" marL="0" rtl="0" algn="l">
                        <a:spcBef>
                          <a:spcPts val="0"/>
                        </a:spcBef>
                        <a:spcAft>
                          <a:spcPts val="0"/>
                        </a:spcAft>
                        <a:buNone/>
                      </a:pPr>
                      <a:r>
                        <a:rPr lang="en" sz="1200">
                          <a:latin typeface="Fira Sans"/>
                          <a:ea typeface="Fira Sans"/>
                          <a:cs typeface="Fira Sans"/>
                          <a:sym typeface="Fira Sans"/>
                        </a:rPr>
                        <a:t>Presentation preparation: Weeks 8-10</a:t>
                      </a:r>
                      <a:endParaRPr sz="1200">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1097500">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LIMITATIONS</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 sz="1200">
                          <a:latin typeface="Fira Sans"/>
                          <a:ea typeface="Fira Sans"/>
                          <a:cs typeface="Fira Sans"/>
                          <a:sym typeface="Fira Sans"/>
                        </a:rPr>
                        <a:t>Reliance on available data for analysis, potential resource constraints affecting the depth of analysis, and the possibility of incomplete coverage of all cyber threats faced by the Seattle-Tacoma Ports.</a:t>
                      </a:r>
                      <a:endParaRPr sz="1200">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167" name="Google Shape;167;p17"/>
          <p:cNvSpPr txBox="1"/>
          <p:nvPr>
            <p:ph type="title"/>
          </p:nvPr>
        </p:nvSpPr>
        <p:spPr>
          <a:xfrm>
            <a:off x="457200" y="1593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Scope and Timeline</a:t>
            </a:r>
            <a:endParaRPr/>
          </a:p>
        </p:txBody>
      </p:sp>
      <p:grpSp>
        <p:nvGrpSpPr>
          <p:cNvPr id="168" name="Google Shape;168;p17"/>
          <p:cNvGrpSpPr/>
          <p:nvPr/>
        </p:nvGrpSpPr>
        <p:grpSpPr>
          <a:xfrm>
            <a:off x="-1138744" y="1365189"/>
            <a:ext cx="3045173" cy="2317725"/>
            <a:chOff x="733900" y="1708125"/>
            <a:chExt cx="3561605" cy="3020624"/>
          </a:xfrm>
        </p:grpSpPr>
        <p:sp>
          <p:nvSpPr>
            <p:cNvPr id="169" name="Google Shape;169;p17"/>
            <p:cNvSpPr/>
            <p:nvPr/>
          </p:nvSpPr>
          <p:spPr>
            <a:xfrm>
              <a:off x="733900" y="4490375"/>
              <a:ext cx="3561605" cy="238374"/>
            </a:xfrm>
            <a:custGeom>
              <a:rect b="b" l="l" r="r" t="t"/>
              <a:pathLst>
                <a:path extrusionOk="0" h="4728" w="81618">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733939" y="1708125"/>
              <a:ext cx="3561543" cy="2379555"/>
            </a:xfrm>
            <a:custGeom>
              <a:rect b="b" l="l" r="r" t="t"/>
              <a:pathLst>
                <a:path extrusionOk="0" h="47197" w="70641">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2514364" y="1708125"/>
              <a:ext cx="1781099" cy="2379555"/>
            </a:xfrm>
            <a:custGeom>
              <a:rect b="b" l="l" r="r" t="t"/>
              <a:pathLst>
                <a:path extrusionOk="0" h="47197" w="35327">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814354" y="1787935"/>
              <a:ext cx="3401265" cy="1904773"/>
            </a:xfrm>
            <a:custGeom>
              <a:rect b="b" l="l" r="r" t="t"/>
              <a:pathLst>
                <a:path extrusionOk="0" h="37780" w="67462">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2514364" y="1787935"/>
              <a:ext cx="1701238" cy="1904773"/>
            </a:xfrm>
            <a:custGeom>
              <a:rect b="b" l="l" r="r" t="t"/>
              <a:pathLst>
                <a:path extrusionOk="0" h="37780" w="33743">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1883446" y="4518012"/>
              <a:ext cx="1263664" cy="91861"/>
            </a:xfrm>
            <a:custGeom>
              <a:rect b="b" l="l" r="r" t="t"/>
              <a:pathLst>
                <a:path extrusionOk="0" h="1822" w="25064">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1989120" y="4087602"/>
              <a:ext cx="1052314" cy="430465"/>
            </a:xfrm>
            <a:custGeom>
              <a:rect b="b" l="l" r="r" t="t"/>
              <a:pathLst>
                <a:path extrusionOk="0" h="8538" w="20872">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2423109" y="3798865"/>
              <a:ext cx="183116" cy="183116"/>
            </a:xfrm>
            <a:custGeom>
              <a:rect b="b" l="l" r="r" t="t"/>
              <a:pathLst>
                <a:path extrusionOk="0" h="3632" w="3632">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2514364" y="3798865"/>
              <a:ext cx="91861" cy="183116"/>
            </a:xfrm>
            <a:custGeom>
              <a:rect b="b" l="l" r="r" t="t"/>
              <a:pathLst>
                <a:path extrusionOk="0" h="3632" w="1822">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2514364" y="4087602"/>
              <a:ext cx="526510" cy="430465"/>
            </a:xfrm>
            <a:custGeom>
              <a:rect b="b" l="l" r="r" t="t"/>
              <a:pathLst>
                <a:path extrusionOk="0" h="8538" w="10443">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2514364" y="4519171"/>
              <a:ext cx="632135" cy="90701"/>
            </a:xfrm>
            <a:custGeom>
              <a:rect b="b" l="l" r="r" t="t"/>
              <a:pathLst>
                <a:path extrusionOk="0" h="1799" w="12538">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2100138" y="2137324"/>
              <a:ext cx="829670" cy="1228221"/>
            </a:xfrm>
            <a:custGeom>
              <a:rect b="b" l="l" r="r" t="t"/>
              <a:pathLst>
                <a:path extrusionOk="0" h="24361" w="16456">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2514364" y="2137324"/>
              <a:ext cx="415440" cy="1228826"/>
            </a:xfrm>
            <a:custGeom>
              <a:rect b="b" l="l" r="r" t="t"/>
              <a:pathLst>
                <a:path extrusionOk="0" h="24373" w="824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2399111" y="2764813"/>
              <a:ext cx="225165" cy="441052"/>
            </a:xfrm>
            <a:custGeom>
              <a:rect b="b" l="l" r="r" t="t"/>
              <a:pathLst>
                <a:path extrusionOk="0" h="8748" w="4466">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2514364" y="2765771"/>
              <a:ext cx="109305" cy="440699"/>
            </a:xfrm>
            <a:custGeom>
              <a:rect b="b" l="l" r="r" t="t"/>
              <a:pathLst>
                <a:path extrusionOk="0" h="8741" w="2168">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 to Nation-States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grpSp>
        <p:nvGrpSpPr>
          <p:cNvPr id="189" name="Google Shape;189;p18"/>
          <p:cNvGrpSpPr/>
          <p:nvPr/>
        </p:nvGrpSpPr>
        <p:grpSpPr>
          <a:xfrm>
            <a:off x="3247781" y="1003525"/>
            <a:ext cx="5705293" cy="886736"/>
            <a:chOff x="3628731" y="1472866"/>
            <a:chExt cx="5296410" cy="829500"/>
          </a:xfrm>
        </p:grpSpPr>
        <p:sp>
          <p:nvSpPr>
            <p:cNvPr id="190" name="Google Shape;190;p18"/>
            <p:cNvSpPr/>
            <p:nvPr/>
          </p:nvSpPr>
          <p:spPr>
            <a:xfrm>
              <a:off x="4261941" y="1472866"/>
              <a:ext cx="4663200" cy="8295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spcBef>
                  <a:spcPts val="0"/>
                </a:spcBef>
                <a:spcAft>
                  <a:spcPts val="0"/>
                </a:spcAft>
                <a:buClr>
                  <a:srgbClr val="000000"/>
                </a:buClr>
                <a:buSzPts val="1100"/>
                <a:buFont typeface="Arial"/>
                <a:buNone/>
              </a:pPr>
              <a:r>
                <a:rPr lang="en" sz="1200">
                  <a:solidFill>
                    <a:schemeClr val="dk1"/>
                  </a:solidFill>
                  <a:latin typeface="Fira Sans"/>
                  <a:ea typeface="Fira Sans"/>
                  <a:cs typeface="Fira Sans"/>
                  <a:sym typeface="Fira Sans"/>
                </a:rPr>
                <a:t>China: A Cyber Superpower: China stands out as a leading cyber superpower, with sophisticated cyber capabilities and a history of engaging in state-sponsored cyber activities.</a:t>
              </a:r>
              <a:endParaRPr sz="1200">
                <a:solidFill>
                  <a:schemeClr val="dk1"/>
                </a:solidFill>
                <a:latin typeface="Fira Sans"/>
                <a:ea typeface="Fira Sans"/>
                <a:cs typeface="Fira Sans"/>
                <a:sym typeface="Fira Sans"/>
              </a:endParaRPr>
            </a:p>
          </p:txBody>
        </p:sp>
        <p:sp>
          <p:nvSpPr>
            <p:cNvPr id="191" name="Google Shape;191;p18"/>
            <p:cNvSpPr/>
            <p:nvPr/>
          </p:nvSpPr>
          <p:spPr>
            <a:xfrm>
              <a:off x="3628731" y="1617365"/>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1</a:t>
              </a:r>
              <a:endParaRPr b="1">
                <a:solidFill>
                  <a:schemeClr val="lt1"/>
                </a:solidFill>
                <a:latin typeface="Fira Sans"/>
                <a:ea typeface="Fira Sans"/>
                <a:cs typeface="Fira Sans"/>
                <a:sym typeface="Fira Sans"/>
              </a:endParaRPr>
            </a:p>
          </p:txBody>
        </p:sp>
      </p:grpSp>
      <p:grpSp>
        <p:nvGrpSpPr>
          <p:cNvPr id="192" name="Google Shape;192;p18"/>
          <p:cNvGrpSpPr/>
          <p:nvPr/>
        </p:nvGrpSpPr>
        <p:grpSpPr>
          <a:xfrm>
            <a:off x="3247781" y="2035000"/>
            <a:ext cx="5705449" cy="832858"/>
            <a:chOff x="3464788" y="2510027"/>
            <a:chExt cx="5296555" cy="779100"/>
          </a:xfrm>
        </p:grpSpPr>
        <p:sp>
          <p:nvSpPr>
            <p:cNvPr id="193" name="Google Shape;193;p18"/>
            <p:cNvSpPr/>
            <p:nvPr/>
          </p:nvSpPr>
          <p:spPr>
            <a:xfrm>
              <a:off x="4103243" y="2510027"/>
              <a:ext cx="4658100" cy="7791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The United States: A Cyber Fortress: As a global technological powerhouse, the United States possesses robust cyber defenses but is also a prime target for cyber adversaries due to its critical infrastructure and advanced technology sectors.</a:t>
              </a:r>
              <a:endParaRPr sz="1200">
                <a:solidFill>
                  <a:schemeClr val="dk1"/>
                </a:solidFill>
                <a:latin typeface="Fira Sans"/>
                <a:ea typeface="Fira Sans"/>
                <a:cs typeface="Fira Sans"/>
                <a:sym typeface="Fira Sans"/>
              </a:endParaRPr>
            </a:p>
          </p:txBody>
        </p:sp>
        <p:sp>
          <p:nvSpPr>
            <p:cNvPr id="194" name="Google Shape;194;p18"/>
            <p:cNvSpPr/>
            <p:nvPr/>
          </p:nvSpPr>
          <p:spPr>
            <a:xfrm>
              <a:off x="3464788" y="2593632"/>
              <a:ext cx="547291" cy="546616"/>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2</a:t>
              </a:r>
              <a:endParaRPr b="1">
                <a:solidFill>
                  <a:schemeClr val="lt1"/>
                </a:solidFill>
                <a:latin typeface="Fira Sans"/>
                <a:ea typeface="Fira Sans"/>
                <a:cs typeface="Fira Sans"/>
                <a:sym typeface="Fira Sans"/>
              </a:endParaRPr>
            </a:p>
          </p:txBody>
        </p:sp>
      </p:grpSp>
      <p:grpSp>
        <p:nvGrpSpPr>
          <p:cNvPr id="195" name="Google Shape;195;p18"/>
          <p:cNvGrpSpPr/>
          <p:nvPr/>
        </p:nvGrpSpPr>
        <p:grpSpPr>
          <a:xfrm>
            <a:off x="3247781" y="3001375"/>
            <a:ext cx="5705434" cy="832858"/>
            <a:chOff x="4721843" y="3313395"/>
            <a:chExt cx="5296541" cy="779100"/>
          </a:xfrm>
        </p:grpSpPr>
        <p:sp>
          <p:nvSpPr>
            <p:cNvPr id="196" name="Google Shape;196;p18"/>
            <p:cNvSpPr/>
            <p:nvPr/>
          </p:nvSpPr>
          <p:spPr>
            <a:xfrm>
              <a:off x="5361783" y="3313395"/>
              <a:ext cx="4656600" cy="7791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spcBef>
                  <a:spcPts val="0"/>
                </a:spcBef>
                <a:spcAft>
                  <a:spcPts val="0"/>
                </a:spcAft>
                <a:buClr>
                  <a:srgbClr val="000000"/>
                </a:buClr>
                <a:buSzPts val="1100"/>
                <a:buFont typeface="Arial"/>
                <a:buNone/>
              </a:pPr>
              <a:r>
                <a:rPr lang="en" sz="1200">
                  <a:solidFill>
                    <a:schemeClr val="dk1"/>
                  </a:solidFill>
                  <a:latin typeface="Fira Sans"/>
                  <a:ea typeface="Fira Sans"/>
                  <a:cs typeface="Fira Sans"/>
                  <a:sym typeface="Fira Sans"/>
                </a:rPr>
                <a:t>Understanding the Cyber Battlefield: By examining the cyber activities of these two nation-states, we aim to gain insights into their tactics, motivations, and potential impacts on global cybersecurity.</a:t>
              </a:r>
              <a:endParaRPr sz="1200">
                <a:solidFill>
                  <a:schemeClr val="dk1"/>
                </a:solidFill>
                <a:latin typeface="Fira Sans"/>
                <a:ea typeface="Fira Sans"/>
                <a:cs typeface="Fira Sans"/>
                <a:sym typeface="Fira Sans"/>
              </a:endParaRPr>
            </a:p>
          </p:txBody>
        </p:sp>
        <p:sp>
          <p:nvSpPr>
            <p:cNvPr id="197" name="Google Shape;197;p18"/>
            <p:cNvSpPr/>
            <p:nvPr/>
          </p:nvSpPr>
          <p:spPr>
            <a:xfrm>
              <a:off x="4721843" y="3429614"/>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3</a:t>
              </a:r>
              <a:endParaRPr b="1">
                <a:solidFill>
                  <a:schemeClr val="lt1"/>
                </a:solidFill>
                <a:latin typeface="Fira Sans"/>
                <a:ea typeface="Fira Sans"/>
                <a:cs typeface="Fira Sans"/>
                <a:sym typeface="Fira Sans"/>
              </a:endParaRPr>
            </a:p>
          </p:txBody>
        </p:sp>
      </p:grpSp>
      <p:grpSp>
        <p:nvGrpSpPr>
          <p:cNvPr id="198" name="Google Shape;198;p18"/>
          <p:cNvGrpSpPr/>
          <p:nvPr/>
        </p:nvGrpSpPr>
        <p:grpSpPr>
          <a:xfrm>
            <a:off x="3247781" y="3967750"/>
            <a:ext cx="5705434" cy="1041954"/>
            <a:chOff x="4721843" y="3434418"/>
            <a:chExt cx="5296541" cy="974700"/>
          </a:xfrm>
        </p:grpSpPr>
        <p:sp>
          <p:nvSpPr>
            <p:cNvPr id="199" name="Google Shape;199;p18"/>
            <p:cNvSpPr/>
            <p:nvPr/>
          </p:nvSpPr>
          <p:spPr>
            <a:xfrm>
              <a:off x="5361783" y="3434418"/>
              <a:ext cx="4656600" cy="9747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spcBef>
                  <a:spcPts val="0"/>
                </a:spcBef>
                <a:spcAft>
                  <a:spcPts val="0"/>
                </a:spcAft>
                <a:buClr>
                  <a:srgbClr val="000000"/>
                </a:buClr>
                <a:buSzPts val="1100"/>
                <a:buFont typeface="Arial"/>
                <a:buNone/>
              </a:pPr>
              <a:r>
                <a:rPr lang="en" sz="1200">
                  <a:solidFill>
                    <a:schemeClr val="dk1"/>
                  </a:solidFill>
                  <a:latin typeface="Fira Sans"/>
                  <a:ea typeface="Fira Sans"/>
                  <a:cs typeface="Fira Sans"/>
                  <a:sym typeface="Fira Sans"/>
                </a:rPr>
                <a:t>Significance of the Analysis: In an increasingly digitized world where cyber threats pose significant risks to national security and economic stability, understanding the strategies employed by nation-states is crucial for developing effective defense mechanisms and safeguarding against cyber attacks.</a:t>
              </a:r>
              <a:endParaRPr sz="1200">
                <a:solidFill>
                  <a:schemeClr val="dk1"/>
                </a:solidFill>
                <a:latin typeface="Fira Sans"/>
                <a:ea typeface="Fira Sans"/>
                <a:cs typeface="Fira Sans"/>
                <a:sym typeface="Fira Sans"/>
              </a:endParaRPr>
            </a:p>
          </p:txBody>
        </p:sp>
        <p:sp>
          <p:nvSpPr>
            <p:cNvPr id="200" name="Google Shape;200;p18"/>
            <p:cNvSpPr/>
            <p:nvPr/>
          </p:nvSpPr>
          <p:spPr>
            <a:xfrm>
              <a:off x="4721843" y="3597493"/>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rgbClr val="351C7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4</a:t>
              </a:r>
              <a:endParaRPr b="1">
                <a:solidFill>
                  <a:schemeClr val="lt1"/>
                </a:solidFill>
                <a:latin typeface="Fira Sans"/>
                <a:ea typeface="Fira Sans"/>
                <a:cs typeface="Fira Sans"/>
                <a:sym typeface="Fira Sans"/>
              </a:endParaRPr>
            </a:p>
          </p:txBody>
        </p:sp>
      </p:grpSp>
      <p:pic>
        <p:nvPicPr>
          <p:cNvPr id="201" name="Google Shape;201;p18"/>
          <p:cNvPicPr preferRelativeResize="0"/>
          <p:nvPr/>
        </p:nvPicPr>
        <p:blipFill>
          <a:blip r:embed="rId3">
            <a:alphaModFix/>
          </a:blip>
          <a:stretch>
            <a:fillRect/>
          </a:stretch>
        </p:blipFill>
        <p:spPr>
          <a:xfrm>
            <a:off x="92025" y="1850925"/>
            <a:ext cx="3095875" cy="1983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Asset Analysis:</a:t>
            </a:r>
            <a:r>
              <a:rPr lang="en"/>
              <a:t> Seattle-Tacoma Port</a:t>
            </a:r>
            <a:endParaRPr/>
          </a:p>
        </p:txBody>
      </p:sp>
      <p:grpSp>
        <p:nvGrpSpPr>
          <p:cNvPr id="207" name="Google Shape;207;p19"/>
          <p:cNvGrpSpPr/>
          <p:nvPr/>
        </p:nvGrpSpPr>
        <p:grpSpPr>
          <a:xfrm>
            <a:off x="7260125" y="3204674"/>
            <a:ext cx="1839652" cy="1728876"/>
            <a:chOff x="7448608" y="3331351"/>
            <a:chExt cx="1350600" cy="1470133"/>
          </a:xfrm>
        </p:grpSpPr>
        <p:sp>
          <p:nvSpPr>
            <p:cNvPr id="208" name="Google Shape;208;p19"/>
            <p:cNvSpPr txBox="1"/>
            <p:nvPr/>
          </p:nvSpPr>
          <p:spPr>
            <a:xfrm>
              <a:off x="7448626" y="3331351"/>
              <a:ext cx="1296000" cy="3867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300">
                  <a:solidFill>
                    <a:schemeClr val="accent1"/>
                  </a:solidFill>
                  <a:latin typeface="Fira Sans"/>
                  <a:ea typeface="Fira Sans"/>
                  <a:cs typeface="Fira Sans"/>
                  <a:sym typeface="Fira Sans"/>
                </a:rPr>
                <a:t>Interconnectedness with Supply Chains</a:t>
              </a:r>
              <a:endParaRPr b="1" sz="1300">
                <a:solidFill>
                  <a:schemeClr val="accent1"/>
                </a:solidFill>
                <a:latin typeface="Fira Sans"/>
                <a:ea typeface="Fira Sans"/>
                <a:cs typeface="Fira Sans"/>
                <a:sym typeface="Fira Sans"/>
              </a:endParaRPr>
            </a:p>
          </p:txBody>
        </p:sp>
        <p:sp>
          <p:nvSpPr>
            <p:cNvPr id="209" name="Google Shape;209;p19"/>
            <p:cNvSpPr txBox="1"/>
            <p:nvPr/>
          </p:nvSpPr>
          <p:spPr>
            <a:xfrm>
              <a:off x="7448608" y="3751484"/>
              <a:ext cx="1350600" cy="1050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The port's integration into global supply chains facilitates trade between the US and Asia-Pacific markets. Disruptions could cause ripple effects across industries and economies</a:t>
              </a:r>
              <a:endParaRPr i="1" sz="1100">
                <a:solidFill>
                  <a:schemeClr val="dk1"/>
                </a:solidFill>
                <a:latin typeface="Fira Sans"/>
                <a:ea typeface="Fira Sans"/>
                <a:cs typeface="Fira Sans"/>
                <a:sym typeface="Fira Sans"/>
              </a:endParaRPr>
            </a:p>
          </p:txBody>
        </p:sp>
      </p:grpSp>
      <p:grpSp>
        <p:nvGrpSpPr>
          <p:cNvPr id="210" name="Google Shape;210;p19"/>
          <p:cNvGrpSpPr/>
          <p:nvPr/>
        </p:nvGrpSpPr>
        <p:grpSpPr>
          <a:xfrm>
            <a:off x="7259600" y="1107050"/>
            <a:ext cx="1839911" cy="1542283"/>
            <a:chOff x="7320904" y="1185096"/>
            <a:chExt cx="1349700" cy="1052394"/>
          </a:xfrm>
        </p:grpSpPr>
        <p:sp>
          <p:nvSpPr>
            <p:cNvPr id="211" name="Google Shape;211;p19"/>
            <p:cNvSpPr txBox="1"/>
            <p:nvPr/>
          </p:nvSpPr>
          <p:spPr>
            <a:xfrm>
              <a:off x="7320923" y="1185096"/>
              <a:ext cx="1296000" cy="280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300">
                  <a:solidFill>
                    <a:schemeClr val="accent5"/>
                  </a:solidFill>
                  <a:latin typeface="Fira Sans"/>
                  <a:ea typeface="Fira Sans"/>
                  <a:cs typeface="Fira Sans"/>
                  <a:sym typeface="Fira Sans"/>
                </a:rPr>
                <a:t>Significance in Global Trade</a:t>
              </a:r>
              <a:endParaRPr b="1" sz="1300">
                <a:solidFill>
                  <a:schemeClr val="accent5"/>
                </a:solidFill>
                <a:latin typeface="Fira Sans"/>
                <a:ea typeface="Fira Sans"/>
                <a:cs typeface="Fira Sans"/>
                <a:sym typeface="Fira Sans"/>
              </a:endParaRPr>
            </a:p>
          </p:txBody>
        </p:sp>
        <p:sp>
          <p:nvSpPr>
            <p:cNvPr id="212" name="Google Shape;212;p19"/>
            <p:cNvSpPr txBox="1"/>
            <p:nvPr/>
          </p:nvSpPr>
          <p:spPr>
            <a:xfrm>
              <a:off x="7320904" y="1465290"/>
              <a:ext cx="1349700" cy="77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The Seattle-Tacoma Port, situated strategically on the We</a:t>
              </a:r>
              <a:r>
                <a:rPr lang="en" sz="1100">
                  <a:solidFill>
                    <a:schemeClr val="dk1"/>
                  </a:solidFill>
                  <a:latin typeface="Fira Sans"/>
                  <a:ea typeface="Fira Sans"/>
                  <a:cs typeface="Fira Sans"/>
                  <a:sym typeface="Fira Sans"/>
                </a:rPr>
                <a:t>s</a:t>
              </a:r>
              <a:r>
                <a:rPr lang="en" sz="1100">
                  <a:solidFill>
                    <a:schemeClr val="dk1"/>
                  </a:solidFill>
                  <a:latin typeface="Fira Sans"/>
                  <a:ea typeface="Fira Sans"/>
                  <a:cs typeface="Fira Sans"/>
                  <a:sym typeface="Fira Sans"/>
                </a:rPr>
                <a:t>t Coast, is a crucial hub for imports and exports, managing significant cargo traffic</a:t>
              </a:r>
              <a:endParaRPr sz="1100">
                <a:solidFill>
                  <a:schemeClr val="dk1"/>
                </a:solidFill>
                <a:latin typeface="Fira Sans"/>
                <a:ea typeface="Fira Sans"/>
                <a:cs typeface="Fira Sans"/>
                <a:sym typeface="Fira Sans"/>
              </a:endParaRPr>
            </a:p>
          </p:txBody>
        </p:sp>
      </p:grpSp>
      <p:grpSp>
        <p:nvGrpSpPr>
          <p:cNvPr id="213" name="Google Shape;213;p19"/>
          <p:cNvGrpSpPr/>
          <p:nvPr/>
        </p:nvGrpSpPr>
        <p:grpSpPr>
          <a:xfrm>
            <a:off x="1854688" y="1270525"/>
            <a:ext cx="1993613" cy="1482350"/>
            <a:chOff x="1854688" y="1460575"/>
            <a:chExt cx="1993613" cy="1482350"/>
          </a:xfrm>
        </p:grpSpPr>
        <p:cxnSp>
          <p:nvCxnSpPr>
            <p:cNvPr id="214" name="Google Shape;214;p19"/>
            <p:cNvCxnSpPr/>
            <p:nvPr/>
          </p:nvCxnSpPr>
          <p:spPr>
            <a:xfrm rot="10800000">
              <a:off x="2943500" y="2161725"/>
              <a:ext cx="904800" cy="7812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215" name="Google Shape;215;p19"/>
            <p:cNvGrpSpPr/>
            <p:nvPr/>
          </p:nvGrpSpPr>
          <p:grpSpPr>
            <a:xfrm>
              <a:off x="1854688" y="1460575"/>
              <a:ext cx="1165950" cy="883750"/>
              <a:chOff x="1854688" y="1460575"/>
              <a:chExt cx="1165950" cy="883750"/>
            </a:xfrm>
          </p:grpSpPr>
          <p:sp>
            <p:nvSpPr>
              <p:cNvPr id="216" name="Google Shape;216;p19"/>
              <p:cNvSpPr/>
              <p:nvPr/>
            </p:nvSpPr>
            <p:spPr>
              <a:xfrm>
                <a:off x="1854688" y="1460575"/>
                <a:ext cx="1165950" cy="883750"/>
              </a:xfrm>
              <a:custGeom>
                <a:rect b="b" l="l" r="r" t="t"/>
                <a:pathLst>
                  <a:path extrusionOk="0" h="35350" w="46638">
                    <a:moveTo>
                      <a:pt x="18222" y="1"/>
                    </a:moveTo>
                    <a:cubicBezTo>
                      <a:pt x="16562" y="1"/>
                      <a:pt x="14936" y="141"/>
                      <a:pt x="13526" y="328"/>
                    </a:cubicBezTo>
                    <a:cubicBezTo>
                      <a:pt x="11502" y="602"/>
                      <a:pt x="9359" y="1185"/>
                      <a:pt x="8061" y="2769"/>
                    </a:cubicBezTo>
                    <a:cubicBezTo>
                      <a:pt x="5120" y="6341"/>
                      <a:pt x="8395" y="11960"/>
                      <a:pt x="6704" y="16259"/>
                    </a:cubicBezTo>
                    <a:cubicBezTo>
                      <a:pt x="5978" y="18116"/>
                      <a:pt x="4406" y="19497"/>
                      <a:pt x="3382" y="21200"/>
                    </a:cubicBezTo>
                    <a:cubicBezTo>
                      <a:pt x="1" y="26796"/>
                      <a:pt x="3275" y="34035"/>
                      <a:pt x="9704" y="35189"/>
                    </a:cubicBezTo>
                    <a:cubicBezTo>
                      <a:pt x="10310" y="35300"/>
                      <a:pt x="10910" y="35350"/>
                      <a:pt x="11506" y="35350"/>
                    </a:cubicBezTo>
                    <a:cubicBezTo>
                      <a:pt x="17283" y="35350"/>
                      <a:pt x="22605" y="30625"/>
                      <a:pt x="28564" y="30117"/>
                    </a:cubicBezTo>
                    <a:cubicBezTo>
                      <a:pt x="28987" y="30081"/>
                      <a:pt x="29415" y="30065"/>
                      <a:pt x="29845" y="30065"/>
                    </a:cubicBezTo>
                    <a:cubicBezTo>
                      <a:pt x="32299" y="30065"/>
                      <a:pt x="34837" y="30574"/>
                      <a:pt x="37240" y="30574"/>
                    </a:cubicBezTo>
                    <a:cubicBezTo>
                      <a:pt x="38923" y="30574"/>
                      <a:pt x="40541" y="30324"/>
                      <a:pt x="42018" y="29474"/>
                    </a:cubicBezTo>
                    <a:cubicBezTo>
                      <a:pt x="45792" y="27296"/>
                      <a:pt x="46637" y="21890"/>
                      <a:pt x="44899" y="17878"/>
                    </a:cubicBezTo>
                    <a:cubicBezTo>
                      <a:pt x="43161" y="13877"/>
                      <a:pt x="39529" y="11056"/>
                      <a:pt x="35850" y="8698"/>
                    </a:cubicBezTo>
                    <a:cubicBezTo>
                      <a:pt x="32505" y="6555"/>
                      <a:pt x="29326" y="3602"/>
                      <a:pt x="25980" y="1626"/>
                    </a:cubicBezTo>
                    <a:cubicBezTo>
                      <a:pt x="23877" y="395"/>
                      <a:pt x="21003" y="1"/>
                      <a:pt x="182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1992213" y="1919125"/>
                <a:ext cx="633425" cy="242000"/>
              </a:xfrm>
              <a:custGeom>
                <a:rect b="b" l="l" r="r" t="t"/>
                <a:pathLst>
                  <a:path extrusionOk="0" h="9680" w="25337">
                    <a:moveTo>
                      <a:pt x="12800" y="0"/>
                    </a:moveTo>
                    <a:lnTo>
                      <a:pt x="0" y="9680"/>
                    </a:lnTo>
                    <a:lnTo>
                      <a:pt x="25337" y="9680"/>
                    </a:lnTo>
                    <a:lnTo>
                      <a:pt x="128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1992213" y="1751250"/>
                <a:ext cx="633425" cy="204500"/>
              </a:xfrm>
              <a:custGeom>
                <a:rect b="b" l="l" r="r" t="t"/>
                <a:pathLst>
                  <a:path extrusionOk="0" h="8180" w="25337">
                    <a:moveTo>
                      <a:pt x="0" y="0"/>
                    </a:moveTo>
                    <a:lnTo>
                      <a:pt x="3358" y="2167"/>
                    </a:lnTo>
                    <a:lnTo>
                      <a:pt x="3787" y="2453"/>
                    </a:lnTo>
                    <a:lnTo>
                      <a:pt x="12216" y="7894"/>
                    </a:lnTo>
                    <a:lnTo>
                      <a:pt x="12669" y="8180"/>
                    </a:lnTo>
                    <a:lnTo>
                      <a:pt x="12681" y="8180"/>
                    </a:lnTo>
                    <a:lnTo>
                      <a:pt x="21086" y="2738"/>
                    </a:lnTo>
                    <a:lnTo>
                      <a:pt x="21551" y="2441"/>
                    </a:lnTo>
                    <a:lnTo>
                      <a:pt x="253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1992213" y="1523825"/>
                <a:ext cx="633425" cy="227450"/>
              </a:xfrm>
              <a:custGeom>
                <a:rect b="b" l="l" r="r" t="t"/>
                <a:pathLst>
                  <a:path extrusionOk="0" h="9098" w="25337">
                    <a:moveTo>
                      <a:pt x="12716" y="1"/>
                    </a:moveTo>
                    <a:lnTo>
                      <a:pt x="10525" y="1572"/>
                    </a:lnTo>
                    <a:lnTo>
                      <a:pt x="3358" y="6692"/>
                    </a:lnTo>
                    <a:lnTo>
                      <a:pt x="0" y="9097"/>
                    </a:lnTo>
                    <a:lnTo>
                      <a:pt x="25337" y="9097"/>
                    </a:lnTo>
                    <a:lnTo>
                      <a:pt x="21551" y="6370"/>
                    </a:lnTo>
                    <a:lnTo>
                      <a:pt x="14895" y="1572"/>
                    </a:lnTo>
                    <a:lnTo>
                      <a:pt x="127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2217238" y="1682175"/>
                <a:ext cx="61925" cy="61950"/>
              </a:xfrm>
              <a:custGeom>
                <a:rect b="b" l="l" r="r" t="t"/>
                <a:pathLst>
                  <a:path extrusionOk="0" h="2478" w="2477">
                    <a:moveTo>
                      <a:pt x="1239" y="1"/>
                    </a:moveTo>
                    <a:cubicBezTo>
                      <a:pt x="560" y="1"/>
                      <a:pt x="0" y="560"/>
                      <a:pt x="0" y="1239"/>
                    </a:cubicBezTo>
                    <a:cubicBezTo>
                      <a:pt x="0" y="1930"/>
                      <a:pt x="560" y="2477"/>
                      <a:pt x="1239" y="2477"/>
                    </a:cubicBezTo>
                    <a:cubicBezTo>
                      <a:pt x="1929" y="2477"/>
                      <a:pt x="2477" y="1930"/>
                      <a:pt x="2477" y="1239"/>
                    </a:cubicBezTo>
                    <a:cubicBezTo>
                      <a:pt x="2477" y="560"/>
                      <a:pt x="1929"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2340163" y="1682175"/>
                <a:ext cx="61950" cy="61950"/>
              </a:xfrm>
              <a:custGeom>
                <a:rect b="b" l="l" r="r" t="t"/>
                <a:pathLst>
                  <a:path extrusionOk="0" h="2478" w="2478">
                    <a:moveTo>
                      <a:pt x="1239" y="1"/>
                    </a:moveTo>
                    <a:cubicBezTo>
                      <a:pt x="548" y="1"/>
                      <a:pt x="1" y="560"/>
                      <a:pt x="1" y="1239"/>
                    </a:cubicBezTo>
                    <a:cubicBezTo>
                      <a:pt x="1" y="1930"/>
                      <a:pt x="548" y="2477"/>
                      <a:pt x="1239" y="2477"/>
                    </a:cubicBezTo>
                    <a:cubicBezTo>
                      <a:pt x="1918" y="2477"/>
                      <a:pt x="2477" y="1930"/>
                      <a:pt x="2477" y="1239"/>
                    </a:cubicBezTo>
                    <a:cubicBezTo>
                      <a:pt x="2477" y="560"/>
                      <a:pt x="1918"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2205638" y="1587525"/>
                <a:ext cx="212250" cy="128625"/>
              </a:xfrm>
              <a:custGeom>
                <a:rect b="b" l="l" r="r" t="t"/>
                <a:pathLst>
                  <a:path extrusionOk="0" h="5145" w="8490">
                    <a:moveTo>
                      <a:pt x="4239" y="1"/>
                    </a:moveTo>
                    <a:cubicBezTo>
                      <a:pt x="1607" y="1"/>
                      <a:pt x="0" y="2906"/>
                      <a:pt x="1405" y="5144"/>
                    </a:cubicBezTo>
                    <a:lnTo>
                      <a:pt x="7084" y="5144"/>
                    </a:lnTo>
                    <a:cubicBezTo>
                      <a:pt x="8489" y="2906"/>
                      <a:pt x="6882" y="1"/>
                      <a:pt x="4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2265463" y="1703325"/>
                <a:ext cx="23525" cy="52400"/>
              </a:xfrm>
              <a:custGeom>
                <a:rect b="b" l="l" r="r" t="t"/>
                <a:pathLst>
                  <a:path extrusionOk="0" h="2096" w="941">
                    <a:moveTo>
                      <a:pt x="477" y="0"/>
                    </a:moveTo>
                    <a:cubicBezTo>
                      <a:pt x="215" y="0"/>
                      <a:pt x="0" y="203"/>
                      <a:pt x="0" y="464"/>
                    </a:cubicBezTo>
                    <a:lnTo>
                      <a:pt x="0" y="1631"/>
                    </a:lnTo>
                    <a:cubicBezTo>
                      <a:pt x="0" y="1893"/>
                      <a:pt x="215" y="2096"/>
                      <a:pt x="477" y="2096"/>
                    </a:cubicBezTo>
                    <a:cubicBezTo>
                      <a:pt x="727" y="2096"/>
                      <a:pt x="941" y="1893"/>
                      <a:pt x="941" y="1631"/>
                    </a:cubicBezTo>
                    <a:lnTo>
                      <a:pt x="941" y="464"/>
                    </a:lnTo>
                    <a:cubicBezTo>
                      <a:pt x="941" y="203"/>
                      <a:pt x="72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2288663" y="1703325"/>
                <a:ext cx="23550" cy="52400"/>
              </a:xfrm>
              <a:custGeom>
                <a:rect b="b" l="l" r="r" t="t"/>
                <a:pathLst>
                  <a:path extrusionOk="0" h="2096" w="942">
                    <a:moveTo>
                      <a:pt x="477" y="0"/>
                    </a:moveTo>
                    <a:cubicBezTo>
                      <a:pt x="215" y="0"/>
                      <a:pt x="1" y="203"/>
                      <a:pt x="1" y="464"/>
                    </a:cubicBezTo>
                    <a:lnTo>
                      <a:pt x="1" y="1631"/>
                    </a:lnTo>
                    <a:cubicBezTo>
                      <a:pt x="1" y="1893"/>
                      <a:pt x="215" y="2096"/>
                      <a:pt x="477" y="2096"/>
                    </a:cubicBezTo>
                    <a:cubicBezTo>
                      <a:pt x="727" y="2096"/>
                      <a:pt x="942" y="1893"/>
                      <a:pt x="942" y="1631"/>
                    </a:cubicBezTo>
                    <a:lnTo>
                      <a:pt x="942" y="464"/>
                    </a:lnTo>
                    <a:cubicBezTo>
                      <a:pt x="942" y="203"/>
                      <a:pt x="72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2311288" y="1703325"/>
                <a:ext cx="23250" cy="52400"/>
              </a:xfrm>
              <a:custGeom>
                <a:rect b="b" l="l" r="r" t="t"/>
                <a:pathLst>
                  <a:path extrusionOk="0" h="2096" w="930">
                    <a:moveTo>
                      <a:pt x="465" y="0"/>
                    </a:moveTo>
                    <a:cubicBezTo>
                      <a:pt x="215" y="0"/>
                      <a:pt x="1" y="203"/>
                      <a:pt x="1" y="464"/>
                    </a:cubicBezTo>
                    <a:lnTo>
                      <a:pt x="1" y="1631"/>
                    </a:lnTo>
                    <a:cubicBezTo>
                      <a:pt x="1" y="1893"/>
                      <a:pt x="215" y="2096"/>
                      <a:pt x="465" y="2096"/>
                    </a:cubicBezTo>
                    <a:cubicBezTo>
                      <a:pt x="727" y="2096"/>
                      <a:pt x="930" y="1893"/>
                      <a:pt x="930" y="1631"/>
                    </a:cubicBezTo>
                    <a:lnTo>
                      <a:pt x="930" y="464"/>
                    </a:lnTo>
                    <a:cubicBezTo>
                      <a:pt x="930" y="203"/>
                      <a:pt x="727"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2334513" y="1703325"/>
                <a:ext cx="23550" cy="52400"/>
              </a:xfrm>
              <a:custGeom>
                <a:rect b="b" l="l" r="r" t="t"/>
                <a:pathLst>
                  <a:path extrusionOk="0" h="2096" w="942">
                    <a:moveTo>
                      <a:pt x="465" y="0"/>
                    </a:moveTo>
                    <a:cubicBezTo>
                      <a:pt x="215" y="0"/>
                      <a:pt x="1" y="203"/>
                      <a:pt x="1" y="464"/>
                    </a:cubicBezTo>
                    <a:lnTo>
                      <a:pt x="1" y="1631"/>
                    </a:lnTo>
                    <a:cubicBezTo>
                      <a:pt x="1" y="1893"/>
                      <a:pt x="215" y="2096"/>
                      <a:pt x="465" y="2096"/>
                    </a:cubicBezTo>
                    <a:cubicBezTo>
                      <a:pt x="727" y="2096"/>
                      <a:pt x="929" y="1893"/>
                      <a:pt x="941" y="1631"/>
                    </a:cubicBezTo>
                    <a:lnTo>
                      <a:pt x="941" y="464"/>
                    </a:lnTo>
                    <a:cubicBezTo>
                      <a:pt x="929" y="203"/>
                      <a:pt x="727"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2318438" y="1630325"/>
                <a:ext cx="55400" cy="47500"/>
              </a:xfrm>
              <a:custGeom>
                <a:rect b="b" l="l" r="r" t="t"/>
                <a:pathLst>
                  <a:path extrusionOk="0" h="1900" w="2216">
                    <a:moveTo>
                      <a:pt x="952" y="0"/>
                    </a:moveTo>
                    <a:cubicBezTo>
                      <a:pt x="706" y="0"/>
                      <a:pt x="477" y="92"/>
                      <a:pt x="322" y="277"/>
                    </a:cubicBezTo>
                    <a:cubicBezTo>
                      <a:pt x="1" y="658"/>
                      <a:pt x="96" y="1253"/>
                      <a:pt x="536" y="1622"/>
                    </a:cubicBezTo>
                    <a:cubicBezTo>
                      <a:pt x="751" y="1807"/>
                      <a:pt x="1013" y="1899"/>
                      <a:pt x="1260" y="1899"/>
                    </a:cubicBezTo>
                    <a:cubicBezTo>
                      <a:pt x="1507" y="1899"/>
                      <a:pt x="1739" y="1807"/>
                      <a:pt x="1894" y="1622"/>
                    </a:cubicBezTo>
                    <a:cubicBezTo>
                      <a:pt x="2215" y="1253"/>
                      <a:pt x="2120" y="646"/>
                      <a:pt x="1679" y="277"/>
                    </a:cubicBezTo>
                    <a:cubicBezTo>
                      <a:pt x="1459" y="92"/>
                      <a:pt x="1197" y="0"/>
                      <a:pt x="9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2288963" y="1675625"/>
                <a:ext cx="41400" cy="35150"/>
              </a:xfrm>
              <a:custGeom>
                <a:rect b="b" l="l" r="r" t="t"/>
                <a:pathLst>
                  <a:path extrusionOk="0" h="1406" w="1656">
                    <a:moveTo>
                      <a:pt x="833" y="1"/>
                    </a:moveTo>
                    <a:cubicBezTo>
                      <a:pt x="784" y="1"/>
                      <a:pt x="733" y="25"/>
                      <a:pt x="703" y="72"/>
                    </a:cubicBezTo>
                    <a:lnTo>
                      <a:pt x="60" y="1191"/>
                    </a:lnTo>
                    <a:cubicBezTo>
                      <a:pt x="1" y="1287"/>
                      <a:pt x="72" y="1406"/>
                      <a:pt x="179" y="1406"/>
                    </a:cubicBezTo>
                    <a:lnTo>
                      <a:pt x="1477" y="1406"/>
                    </a:lnTo>
                    <a:cubicBezTo>
                      <a:pt x="1584" y="1406"/>
                      <a:pt x="1656" y="1287"/>
                      <a:pt x="1608" y="1191"/>
                    </a:cubicBezTo>
                    <a:lnTo>
                      <a:pt x="953" y="72"/>
                    </a:lnTo>
                    <a:cubicBezTo>
                      <a:pt x="930" y="25"/>
                      <a:pt x="882" y="1"/>
                      <a:pt x="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2259213" y="1765525"/>
                <a:ext cx="133975" cy="102125"/>
              </a:xfrm>
              <a:custGeom>
                <a:rect b="b" l="l" r="r" t="t"/>
                <a:pathLst>
                  <a:path extrusionOk="0" h="4085" w="5359">
                    <a:moveTo>
                      <a:pt x="4918" y="1"/>
                    </a:moveTo>
                    <a:lnTo>
                      <a:pt x="0" y="3477"/>
                    </a:lnTo>
                    <a:lnTo>
                      <a:pt x="441" y="4084"/>
                    </a:lnTo>
                    <a:lnTo>
                      <a:pt x="5358" y="608"/>
                    </a:lnTo>
                    <a:lnTo>
                      <a:pt x="49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2359213" y="1751350"/>
                <a:ext cx="31275" cy="27575"/>
              </a:xfrm>
              <a:custGeom>
                <a:rect b="b" l="l" r="r" t="t"/>
                <a:pathLst>
                  <a:path extrusionOk="0" h="1103" w="1251">
                    <a:moveTo>
                      <a:pt x="630" y="0"/>
                    </a:moveTo>
                    <a:cubicBezTo>
                      <a:pt x="520" y="0"/>
                      <a:pt x="408" y="33"/>
                      <a:pt x="310" y="103"/>
                    </a:cubicBezTo>
                    <a:cubicBezTo>
                      <a:pt x="60" y="282"/>
                      <a:pt x="1" y="627"/>
                      <a:pt x="179" y="865"/>
                    </a:cubicBezTo>
                    <a:cubicBezTo>
                      <a:pt x="290" y="1020"/>
                      <a:pt x="465" y="1102"/>
                      <a:pt x="639" y="1102"/>
                    </a:cubicBezTo>
                    <a:cubicBezTo>
                      <a:pt x="745" y="1102"/>
                      <a:pt x="851" y="1071"/>
                      <a:pt x="941" y="1008"/>
                    </a:cubicBezTo>
                    <a:cubicBezTo>
                      <a:pt x="1191" y="829"/>
                      <a:pt x="1251" y="484"/>
                      <a:pt x="1072" y="234"/>
                    </a:cubicBezTo>
                    <a:cubicBezTo>
                      <a:pt x="971" y="82"/>
                      <a:pt x="80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2366963" y="1762050"/>
                <a:ext cx="31275" cy="27500"/>
              </a:xfrm>
              <a:custGeom>
                <a:rect b="b" l="l" r="r" t="t"/>
                <a:pathLst>
                  <a:path extrusionOk="0" h="1100" w="1251">
                    <a:moveTo>
                      <a:pt x="619" y="1"/>
                    </a:moveTo>
                    <a:cubicBezTo>
                      <a:pt x="508" y="1"/>
                      <a:pt x="396" y="34"/>
                      <a:pt x="298" y="104"/>
                    </a:cubicBezTo>
                    <a:cubicBezTo>
                      <a:pt x="48" y="282"/>
                      <a:pt x="0" y="616"/>
                      <a:pt x="167" y="866"/>
                    </a:cubicBezTo>
                    <a:cubicBezTo>
                      <a:pt x="276" y="1018"/>
                      <a:pt x="447" y="1100"/>
                      <a:pt x="620" y="1100"/>
                    </a:cubicBezTo>
                    <a:cubicBezTo>
                      <a:pt x="731" y="1100"/>
                      <a:pt x="843" y="1066"/>
                      <a:pt x="941" y="997"/>
                    </a:cubicBezTo>
                    <a:cubicBezTo>
                      <a:pt x="1191" y="830"/>
                      <a:pt x="1250" y="485"/>
                      <a:pt x="1072" y="235"/>
                    </a:cubicBezTo>
                    <a:cubicBezTo>
                      <a:pt x="963" y="82"/>
                      <a:pt x="792" y="1"/>
                      <a:pt x="6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2233613" y="1840350"/>
                <a:ext cx="31275" cy="27575"/>
              </a:xfrm>
              <a:custGeom>
                <a:rect b="b" l="l" r="r" t="t"/>
                <a:pathLst>
                  <a:path extrusionOk="0" h="1103" w="1251">
                    <a:moveTo>
                      <a:pt x="621" y="0"/>
                    </a:moveTo>
                    <a:cubicBezTo>
                      <a:pt x="512" y="0"/>
                      <a:pt x="403" y="33"/>
                      <a:pt x="310" y="103"/>
                    </a:cubicBezTo>
                    <a:cubicBezTo>
                      <a:pt x="60" y="282"/>
                      <a:pt x="0" y="627"/>
                      <a:pt x="179" y="877"/>
                    </a:cubicBezTo>
                    <a:cubicBezTo>
                      <a:pt x="282" y="1024"/>
                      <a:pt x="452" y="1103"/>
                      <a:pt x="626" y="1103"/>
                    </a:cubicBezTo>
                    <a:cubicBezTo>
                      <a:pt x="735" y="1103"/>
                      <a:pt x="845" y="1072"/>
                      <a:pt x="941" y="1008"/>
                    </a:cubicBezTo>
                    <a:cubicBezTo>
                      <a:pt x="1191" y="829"/>
                      <a:pt x="1250" y="484"/>
                      <a:pt x="1072" y="234"/>
                    </a:cubicBezTo>
                    <a:cubicBezTo>
                      <a:pt x="963" y="82"/>
                      <a:pt x="792" y="0"/>
                      <a:pt x="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2241038" y="1851050"/>
                <a:ext cx="31300" cy="27500"/>
              </a:xfrm>
              <a:custGeom>
                <a:rect b="b" l="l" r="r" t="t"/>
                <a:pathLst>
                  <a:path extrusionOk="0" h="1100" w="1252">
                    <a:moveTo>
                      <a:pt x="630" y="1"/>
                    </a:moveTo>
                    <a:cubicBezTo>
                      <a:pt x="520" y="1"/>
                      <a:pt x="408" y="34"/>
                      <a:pt x="311" y="104"/>
                    </a:cubicBezTo>
                    <a:cubicBezTo>
                      <a:pt x="61" y="282"/>
                      <a:pt x="1" y="616"/>
                      <a:pt x="180" y="866"/>
                    </a:cubicBezTo>
                    <a:cubicBezTo>
                      <a:pt x="288" y="1018"/>
                      <a:pt x="455" y="1100"/>
                      <a:pt x="625" y="1100"/>
                    </a:cubicBezTo>
                    <a:cubicBezTo>
                      <a:pt x="734" y="1100"/>
                      <a:pt x="844" y="1066"/>
                      <a:pt x="942" y="997"/>
                    </a:cubicBezTo>
                    <a:cubicBezTo>
                      <a:pt x="1192" y="830"/>
                      <a:pt x="1251" y="485"/>
                      <a:pt x="1073" y="235"/>
                    </a:cubicBezTo>
                    <a:cubicBezTo>
                      <a:pt x="971" y="82"/>
                      <a:pt x="803"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2359513" y="1838225"/>
                <a:ext cx="31575" cy="27500"/>
              </a:xfrm>
              <a:custGeom>
                <a:rect b="b" l="l" r="r" t="t"/>
                <a:pathLst>
                  <a:path extrusionOk="0" h="1100" w="1263">
                    <a:moveTo>
                      <a:pt x="631" y="0"/>
                    </a:moveTo>
                    <a:cubicBezTo>
                      <a:pt x="448" y="0"/>
                      <a:pt x="268" y="90"/>
                      <a:pt x="167" y="260"/>
                    </a:cubicBezTo>
                    <a:cubicBezTo>
                      <a:pt x="1" y="522"/>
                      <a:pt x="84" y="855"/>
                      <a:pt x="334" y="1022"/>
                    </a:cubicBezTo>
                    <a:cubicBezTo>
                      <a:pt x="424" y="1075"/>
                      <a:pt x="523" y="1100"/>
                      <a:pt x="622" y="1100"/>
                    </a:cubicBezTo>
                    <a:cubicBezTo>
                      <a:pt x="810" y="1100"/>
                      <a:pt x="994" y="1007"/>
                      <a:pt x="1096" y="843"/>
                    </a:cubicBezTo>
                    <a:cubicBezTo>
                      <a:pt x="1263" y="581"/>
                      <a:pt x="1179" y="248"/>
                      <a:pt x="917" y="81"/>
                    </a:cubicBezTo>
                    <a:cubicBezTo>
                      <a:pt x="829" y="27"/>
                      <a:pt x="730" y="0"/>
                      <a:pt x="631" y="0"/>
                    </a:cubicBezTo>
                    <a:close/>
                  </a:path>
                </a:pathLst>
              </a:custGeom>
              <a:solidFill>
                <a:srgbClr val="31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2352663" y="1849225"/>
                <a:ext cx="31575" cy="27600"/>
              </a:xfrm>
              <a:custGeom>
                <a:rect b="b" l="l" r="r" t="t"/>
                <a:pathLst>
                  <a:path extrusionOk="0" h="1104" w="1263">
                    <a:moveTo>
                      <a:pt x="631" y="1"/>
                    </a:moveTo>
                    <a:cubicBezTo>
                      <a:pt x="448" y="1"/>
                      <a:pt x="268" y="90"/>
                      <a:pt x="168" y="260"/>
                    </a:cubicBezTo>
                    <a:cubicBezTo>
                      <a:pt x="1" y="522"/>
                      <a:pt x="84" y="855"/>
                      <a:pt x="334" y="1022"/>
                    </a:cubicBezTo>
                    <a:cubicBezTo>
                      <a:pt x="426" y="1077"/>
                      <a:pt x="529" y="1103"/>
                      <a:pt x="630" y="1103"/>
                    </a:cubicBezTo>
                    <a:cubicBezTo>
                      <a:pt x="816" y="1103"/>
                      <a:pt x="996" y="1013"/>
                      <a:pt x="1096" y="844"/>
                    </a:cubicBezTo>
                    <a:cubicBezTo>
                      <a:pt x="1263" y="582"/>
                      <a:pt x="1180" y="248"/>
                      <a:pt x="918" y="82"/>
                    </a:cubicBezTo>
                    <a:cubicBezTo>
                      <a:pt x="830" y="27"/>
                      <a:pt x="730" y="1"/>
                      <a:pt x="631" y="1"/>
                    </a:cubicBezTo>
                    <a:close/>
                  </a:path>
                </a:pathLst>
              </a:custGeom>
              <a:solidFill>
                <a:srgbClr val="31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2228538" y="1756950"/>
                <a:ext cx="31575" cy="27600"/>
              </a:xfrm>
              <a:custGeom>
                <a:rect b="b" l="l" r="r" t="t"/>
                <a:pathLst>
                  <a:path extrusionOk="0" h="1104" w="1263">
                    <a:moveTo>
                      <a:pt x="631" y="1"/>
                    </a:moveTo>
                    <a:cubicBezTo>
                      <a:pt x="448" y="1"/>
                      <a:pt x="268" y="90"/>
                      <a:pt x="168" y="260"/>
                    </a:cubicBezTo>
                    <a:cubicBezTo>
                      <a:pt x="1" y="522"/>
                      <a:pt x="84" y="855"/>
                      <a:pt x="346" y="1022"/>
                    </a:cubicBezTo>
                    <a:cubicBezTo>
                      <a:pt x="434" y="1077"/>
                      <a:pt x="534" y="1103"/>
                      <a:pt x="633" y="1103"/>
                    </a:cubicBezTo>
                    <a:cubicBezTo>
                      <a:pt x="816" y="1103"/>
                      <a:pt x="996" y="1013"/>
                      <a:pt x="1096" y="844"/>
                    </a:cubicBezTo>
                    <a:cubicBezTo>
                      <a:pt x="1263" y="582"/>
                      <a:pt x="1180" y="248"/>
                      <a:pt x="918" y="82"/>
                    </a:cubicBezTo>
                    <a:cubicBezTo>
                      <a:pt x="830" y="27"/>
                      <a:pt x="730"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2221713" y="1768050"/>
                <a:ext cx="31575" cy="27500"/>
              </a:xfrm>
              <a:custGeom>
                <a:rect b="b" l="l" r="r" t="t"/>
                <a:pathLst>
                  <a:path extrusionOk="0" h="1100" w="1263">
                    <a:moveTo>
                      <a:pt x="638" y="0"/>
                    </a:moveTo>
                    <a:cubicBezTo>
                      <a:pt x="453" y="0"/>
                      <a:pt x="269" y="92"/>
                      <a:pt x="167" y="257"/>
                    </a:cubicBezTo>
                    <a:cubicBezTo>
                      <a:pt x="0" y="519"/>
                      <a:pt x="83" y="852"/>
                      <a:pt x="345" y="1019"/>
                    </a:cubicBezTo>
                    <a:cubicBezTo>
                      <a:pt x="433" y="1073"/>
                      <a:pt x="533" y="1100"/>
                      <a:pt x="632" y="1100"/>
                    </a:cubicBezTo>
                    <a:cubicBezTo>
                      <a:pt x="815" y="1100"/>
                      <a:pt x="995" y="1010"/>
                      <a:pt x="1095" y="840"/>
                    </a:cubicBezTo>
                    <a:cubicBezTo>
                      <a:pt x="1262" y="578"/>
                      <a:pt x="1179" y="245"/>
                      <a:pt x="917" y="78"/>
                    </a:cubicBezTo>
                    <a:cubicBezTo>
                      <a:pt x="831" y="25"/>
                      <a:pt x="734"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2395838" y="1842025"/>
                <a:ext cx="436375" cy="372975"/>
              </a:xfrm>
              <a:custGeom>
                <a:rect b="b" l="l" r="r" t="t"/>
                <a:pathLst>
                  <a:path extrusionOk="0" h="14919" w="17455">
                    <a:moveTo>
                      <a:pt x="8733" y="0"/>
                    </a:moveTo>
                    <a:cubicBezTo>
                      <a:pt x="8347" y="0"/>
                      <a:pt x="7960" y="191"/>
                      <a:pt x="7739" y="572"/>
                    </a:cubicBezTo>
                    <a:lnTo>
                      <a:pt x="453" y="13204"/>
                    </a:lnTo>
                    <a:cubicBezTo>
                      <a:pt x="0" y="13966"/>
                      <a:pt x="560" y="14919"/>
                      <a:pt x="1441" y="14919"/>
                    </a:cubicBezTo>
                    <a:lnTo>
                      <a:pt x="16026" y="14919"/>
                    </a:lnTo>
                    <a:cubicBezTo>
                      <a:pt x="16907" y="14919"/>
                      <a:pt x="17455" y="13966"/>
                      <a:pt x="17014" y="13204"/>
                    </a:cubicBezTo>
                    <a:lnTo>
                      <a:pt x="9728" y="572"/>
                    </a:lnTo>
                    <a:cubicBezTo>
                      <a:pt x="9507" y="191"/>
                      <a:pt x="9120" y="0"/>
                      <a:pt x="8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2438988" y="1882725"/>
                <a:ext cx="365850" cy="314125"/>
              </a:xfrm>
              <a:custGeom>
                <a:rect b="b" l="l" r="r" t="t"/>
                <a:pathLst>
                  <a:path extrusionOk="0" h="12565" w="14634">
                    <a:moveTo>
                      <a:pt x="7317" y="1"/>
                    </a:moveTo>
                    <a:cubicBezTo>
                      <a:pt x="7106" y="1"/>
                      <a:pt x="6894" y="105"/>
                      <a:pt x="6775" y="313"/>
                    </a:cubicBezTo>
                    <a:lnTo>
                      <a:pt x="251" y="11624"/>
                    </a:lnTo>
                    <a:cubicBezTo>
                      <a:pt x="1" y="12041"/>
                      <a:pt x="310" y="12565"/>
                      <a:pt x="786" y="12565"/>
                    </a:cubicBezTo>
                    <a:lnTo>
                      <a:pt x="13848" y="12565"/>
                    </a:lnTo>
                    <a:cubicBezTo>
                      <a:pt x="14336" y="12565"/>
                      <a:pt x="14633" y="12041"/>
                      <a:pt x="14395" y="11624"/>
                    </a:cubicBezTo>
                    <a:lnTo>
                      <a:pt x="7859" y="313"/>
                    </a:lnTo>
                    <a:cubicBezTo>
                      <a:pt x="7740" y="105"/>
                      <a:pt x="7528" y="1"/>
                      <a:pt x="73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2588438" y="1961375"/>
                <a:ext cx="53850" cy="198600"/>
              </a:xfrm>
              <a:custGeom>
                <a:rect b="b" l="l" r="r" t="t"/>
                <a:pathLst>
                  <a:path extrusionOk="0" h="7944" w="2154">
                    <a:moveTo>
                      <a:pt x="1083" y="1"/>
                    </a:moveTo>
                    <a:cubicBezTo>
                      <a:pt x="571" y="1"/>
                      <a:pt x="178" y="429"/>
                      <a:pt x="202" y="930"/>
                    </a:cubicBezTo>
                    <a:lnTo>
                      <a:pt x="428" y="5251"/>
                    </a:lnTo>
                    <a:lnTo>
                      <a:pt x="1738" y="5251"/>
                    </a:lnTo>
                    <a:lnTo>
                      <a:pt x="1952" y="918"/>
                    </a:lnTo>
                    <a:cubicBezTo>
                      <a:pt x="1976" y="418"/>
                      <a:pt x="1583" y="1"/>
                      <a:pt x="1083" y="1"/>
                    </a:cubicBezTo>
                    <a:close/>
                    <a:moveTo>
                      <a:pt x="1096" y="5835"/>
                    </a:moveTo>
                    <a:cubicBezTo>
                      <a:pt x="523" y="5835"/>
                      <a:pt x="59" y="6283"/>
                      <a:pt x="47" y="6859"/>
                    </a:cubicBezTo>
                    <a:cubicBezTo>
                      <a:pt x="1" y="7441"/>
                      <a:pt x="466" y="7943"/>
                      <a:pt x="1043" y="7943"/>
                    </a:cubicBezTo>
                    <a:cubicBezTo>
                      <a:pt x="1056" y="7943"/>
                      <a:pt x="1070" y="7943"/>
                      <a:pt x="1083" y="7942"/>
                    </a:cubicBezTo>
                    <a:cubicBezTo>
                      <a:pt x="1097" y="7943"/>
                      <a:pt x="1110" y="7943"/>
                      <a:pt x="1124" y="7943"/>
                    </a:cubicBezTo>
                    <a:cubicBezTo>
                      <a:pt x="1689" y="7943"/>
                      <a:pt x="2154" y="7464"/>
                      <a:pt x="2119" y="6883"/>
                    </a:cubicBezTo>
                    <a:cubicBezTo>
                      <a:pt x="2107" y="6275"/>
                      <a:pt x="1714" y="5847"/>
                      <a:pt x="1119" y="5835"/>
                    </a:cubicBezTo>
                    <a:cubicBezTo>
                      <a:pt x="1111" y="5835"/>
                      <a:pt x="1104" y="5835"/>
                      <a:pt x="1096" y="58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1" name="Google Shape;241;p19"/>
          <p:cNvGrpSpPr/>
          <p:nvPr/>
        </p:nvGrpSpPr>
        <p:grpSpPr>
          <a:xfrm>
            <a:off x="1854865" y="3698756"/>
            <a:ext cx="2277497" cy="995357"/>
            <a:chOff x="1854688" y="3742275"/>
            <a:chExt cx="2515738" cy="951675"/>
          </a:xfrm>
        </p:grpSpPr>
        <p:cxnSp>
          <p:nvCxnSpPr>
            <p:cNvPr id="242" name="Google Shape;242;p19"/>
            <p:cNvCxnSpPr/>
            <p:nvPr/>
          </p:nvCxnSpPr>
          <p:spPr>
            <a:xfrm flipH="1">
              <a:off x="2951125" y="3742275"/>
              <a:ext cx="1419300" cy="5619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243" name="Google Shape;243;p19"/>
            <p:cNvGrpSpPr/>
            <p:nvPr/>
          </p:nvGrpSpPr>
          <p:grpSpPr>
            <a:xfrm>
              <a:off x="1854688" y="3810150"/>
              <a:ext cx="1165950" cy="883800"/>
              <a:chOff x="1854688" y="3810150"/>
              <a:chExt cx="1165950" cy="883800"/>
            </a:xfrm>
          </p:grpSpPr>
          <p:sp>
            <p:nvSpPr>
              <p:cNvPr id="244" name="Google Shape;244;p19"/>
              <p:cNvSpPr/>
              <p:nvPr/>
            </p:nvSpPr>
            <p:spPr>
              <a:xfrm>
                <a:off x="1854688" y="3810150"/>
                <a:ext cx="1165950" cy="883800"/>
              </a:xfrm>
              <a:custGeom>
                <a:rect b="b" l="l" r="r" t="t"/>
                <a:pathLst>
                  <a:path extrusionOk="0" h="35352" w="46638">
                    <a:moveTo>
                      <a:pt x="18216" y="0"/>
                    </a:moveTo>
                    <a:cubicBezTo>
                      <a:pt x="16559" y="0"/>
                      <a:pt x="14935" y="142"/>
                      <a:pt x="13526" y="333"/>
                    </a:cubicBezTo>
                    <a:cubicBezTo>
                      <a:pt x="11502" y="607"/>
                      <a:pt x="9359" y="1190"/>
                      <a:pt x="8061" y="2762"/>
                    </a:cubicBezTo>
                    <a:cubicBezTo>
                      <a:pt x="5120" y="6334"/>
                      <a:pt x="8395" y="11953"/>
                      <a:pt x="6704" y="16263"/>
                    </a:cubicBezTo>
                    <a:cubicBezTo>
                      <a:pt x="5978" y="18109"/>
                      <a:pt x="4406" y="19490"/>
                      <a:pt x="3382" y="21204"/>
                    </a:cubicBezTo>
                    <a:cubicBezTo>
                      <a:pt x="1" y="26788"/>
                      <a:pt x="3275" y="34027"/>
                      <a:pt x="9704" y="35194"/>
                    </a:cubicBezTo>
                    <a:cubicBezTo>
                      <a:pt x="10305" y="35302"/>
                      <a:pt x="10900" y="35351"/>
                      <a:pt x="11489" y="35351"/>
                    </a:cubicBezTo>
                    <a:cubicBezTo>
                      <a:pt x="17273" y="35351"/>
                      <a:pt x="22600" y="30618"/>
                      <a:pt x="28564" y="30110"/>
                    </a:cubicBezTo>
                    <a:cubicBezTo>
                      <a:pt x="28985" y="30074"/>
                      <a:pt x="29410" y="30058"/>
                      <a:pt x="29837" y="30058"/>
                    </a:cubicBezTo>
                    <a:cubicBezTo>
                      <a:pt x="32301" y="30058"/>
                      <a:pt x="34849" y="30575"/>
                      <a:pt x="37261" y="30575"/>
                    </a:cubicBezTo>
                    <a:cubicBezTo>
                      <a:pt x="38937" y="30575"/>
                      <a:pt x="40547" y="30325"/>
                      <a:pt x="42018" y="29479"/>
                    </a:cubicBezTo>
                    <a:cubicBezTo>
                      <a:pt x="45792" y="27300"/>
                      <a:pt x="46637" y="21883"/>
                      <a:pt x="44899" y="17883"/>
                    </a:cubicBezTo>
                    <a:cubicBezTo>
                      <a:pt x="43161" y="13882"/>
                      <a:pt x="39529" y="11060"/>
                      <a:pt x="35850" y="8703"/>
                    </a:cubicBezTo>
                    <a:cubicBezTo>
                      <a:pt x="32505" y="6560"/>
                      <a:pt x="29326" y="3595"/>
                      <a:pt x="25980" y="1631"/>
                    </a:cubicBezTo>
                    <a:cubicBezTo>
                      <a:pt x="23875" y="399"/>
                      <a:pt x="20999" y="0"/>
                      <a:pt x="182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960663" y="4491750"/>
                <a:ext cx="961150" cy="35150"/>
              </a:xfrm>
              <a:custGeom>
                <a:rect b="b" l="l" r="r" t="t"/>
                <a:pathLst>
                  <a:path extrusionOk="0" h="1406" w="38446">
                    <a:moveTo>
                      <a:pt x="0" y="1"/>
                    </a:moveTo>
                    <a:lnTo>
                      <a:pt x="0" y="858"/>
                    </a:lnTo>
                    <a:cubicBezTo>
                      <a:pt x="0" y="1156"/>
                      <a:pt x="429" y="1406"/>
                      <a:pt x="941" y="1406"/>
                    </a:cubicBezTo>
                    <a:lnTo>
                      <a:pt x="37517" y="1406"/>
                    </a:lnTo>
                    <a:cubicBezTo>
                      <a:pt x="38029" y="1406"/>
                      <a:pt x="38446" y="1156"/>
                      <a:pt x="38446" y="858"/>
                    </a:cubicBezTo>
                    <a:lnTo>
                      <a:pt x="384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360713" y="4491750"/>
                <a:ext cx="161050" cy="21750"/>
              </a:xfrm>
              <a:custGeom>
                <a:rect b="b" l="l" r="r" t="t"/>
                <a:pathLst>
                  <a:path extrusionOk="0" h="870" w="6442">
                    <a:moveTo>
                      <a:pt x="0" y="1"/>
                    </a:moveTo>
                    <a:lnTo>
                      <a:pt x="0" y="572"/>
                    </a:lnTo>
                    <a:cubicBezTo>
                      <a:pt x="0" y="739"/>
                      <a:pt x="131" y="870"/>
                      <a:pt x="298" y="870"/>
                    </a:cubicBezTo>
                    <a:lnTo>
                      <a:pt x="6144" y="870"/>
                    </a:lnTo>
                    <a:cubicBezTo>
                      <a:pt x="6311" y="870"/>
                      <a:pt x="6442" y="739"/>
                      <a:pt x="6442" y="572"/>
                    </a:cubicBezTo>
                    <a:lnTo>
                      <a:pt x="64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2222588" y="4030375"/>
                <a:ext cx="430750" cy="430900"/>
              </a:xfrm>
              <a:custGeom>
                <a:rect b="b" l="l" r="r" t="t"/>
                <a:pathLst>
                  <a:path extrusionOk="0" h="17236" w="17230">
                    <a:moveTo>
                      <a:pt x="1" y="1"/>
                    </a:moveTo>
                    <a:lnTo>
                      <a:pt x="1" y="1727"/>
                    </a:lnTo>
                    <a:lnTo>
                      <a:pt x="1715" y="1727"/>
                    </a:lnTo>
                    <a:lnTo>
                      <a:pt x="4811" y="8264"/>
                    </a:lnTo>
                    <a:lnTo>
                      <a:pt x="3656" y="10371"/>
                    </a:lnTo>
                    <a:cubicBezTo>
                      <a:pt x="3513" y="10633"/>
                      <a:pt x="3442" y="10919"/>
                      <a:pt x="3442" y="11205"/>
                    </a:cubicBezTo>
                    <a:cubicBezTo>
                      <a:pt x="3442" y="12157"/>
                      <a:pt x="4216" y="12919"/>
                      <a:pt x="5168" y="12931"/>
                    </a:cubicBezTo>
                    <a:lnTo>
                      <a:pt x="15503" y="12931"/>
                    </a:lnTo>
                    <a:lnTo>
                      <a:pt x="15503" y="11205"/>
                    </a:lnTo>
                    <a:lnTo>
                      <a:pt x="5525" y="11205"/>
                    </a:lnTo>
                    <a:cubicBezTo>
                      <a:pt x="5406" y="11205"/>
                      <a:pt x="5311" y="11110"/>
                      <a:pt x="5311" y="10990"/>
                    </a:cubicBezTo>
                    <a:lnTo>
                      <a:pt x="5335" y="10895"/>
                    </a:lnTo>
                    <a:lnTo>
                      <a:pt x="6109" y="9490"/>
                    </a:lnTo>
                    <a:lnTo>
                      <a:pt x="12526" y="9490"/>
                    </a:lnTo>
                    <a:cubicBezTo>
                      <a:pt x="13157" y="9490"/>
                      <a:pt x="13741" y="9145"/>
                      <a:pt x="14038" y="8597"/>
                    </a:cubicBezTo>
                    <a:lnTo>
                      <a:pt x="17122" y="3001"/>
                    </a:lnTo>
                    <a:cubicBezTo>
                      <a:pt x="17193" y="2882"/>
                      <a:pt x="17229" y="2739"/>
                      <a:pt x="17229" y="2597"/>
                    </a:cubicBezTo>
                    <a:cubicBezTo>
                      <a:pt x="17229" y="2120"/>
                      <a:pt x="16836" y="1727"/>
                      <a:pt x="16360" y="1727"/>
                    </a:cubicBezTo>
                    <a:lnTo>
                      <a:pt x="3632" y="1727"/>
                    </a:lnTo>
                    <a:lnTo>
                      <a:pt x="2823" y="13"/>
                    </a:lnTo>
                    <a:lnTo>
                      <a:pt x="1" y="1"/>
                    </a:lnTo>
                    <a:close/>
                    <a:moveTo>
                      <a:pt x="5168" y="13788"/>
                    </a:moveTo>
                    <a:cubicBezTo>
                      <a:pt x="3632" y="13788"/>
                      <a:pt x="2858" y="15646"/>
                      <a:pt x="3942" y="16729"/>
                    </a:cubicBezTo>
                    <a:cubicBezTo>
                      <a:pt x="4291" y="17079"/>
                      <a:pt x="4722" y="17235"/>
                      <a:pt x="5144" y="17235"/>
                    </a:cubicBezTo>
                    <a:cubicBezTo>
                      <a:pt x="6031" y="17235"/>
                      <a:pt x="6883" y="16547"/>
                      <a:pt x="6883" y="15515"/>
                    </a:cubicBezTo>
                    <a:cubicBezTo>
                      <a:pt x="6883" y="14562"/>
                      <a:pt x="6109" y="13788"/>
                      <a:pt x="5168" y="13788"/>
                    </a:cubicBezTo>
                    <a:close/>
                    <a:moveTo>
                      <a:pt x="13776" y="13788"/>
                    </a:moveTo>
                    <a:cubicBezTo>
                      <a:pt x="12240" y="13788"/>
                      <a:pt x="11478" y="15646"/>
                      <a:pt x="12562" y="16729"/>
                    </a:cubicBezTo>
                    <a:cubicBezTo>
                      <a:pt x="12912" y="17079"/>
                      <a:pt x="13342" y="17235"/>
                      <a:pt x="13764" y="17235"/>
                    </a:cubicBezTo>
                    <a:cubicBezTo>
                      <a:pt x="14651" y="17235"/>
                      <a:pt x="15503" y="16547"/>
                      <a:pt x="15503" y="15515"/>
                    </a:cubicBezTo>
                    <a:cubicBezTo>
                      <a:pt x="15503" y="14562"/>
                      <a:pt x="14729" y="13788"/>
                      <a:pt x="13776" y="1378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175263" y="4129200"/>
                <a:ext cx="250350" cy="250350"/>
              </a:xfrm>
              <a:custGeom>
                <a:rect b="b" l="l" r="r" t="t"/>
                <a:pathLst>
                  <a:path extrusionOk="0" h="10014" w="10014">
                    <a:moveTo>
                      <a:pt x="5001" y="1"/>
                    </a:moveTo>
                    <a:cubicBezTo>
                      <a:pt x="2239" y="1"/>
                      <a:pt x="1" y="2239"/>
                      <a:pt x="1" y="5013"/>
                    </a:cubicBezTo>
                    <a:cubicBezTo>
                      <a:pt x="1" y="7776"/>
                      <a:pt x="2239" y="10014"/>
                      <a:pt x="5001" y="10014"/>
                    </a:cubicBezTo>
                    <a:cubicBezTo>
                      <a:pt x="7775" y="10014"/>
                      <a:pt x="10014" y="7776"/>
                      <a:pt x="10014" y="5013"/>
                    </a:cubicBezTo>
                    <a:cubicBezTo>
                      <a:pt x="10014" y="2239"/>
                      <a:pt x="7775" y="1"/>
                      <a:pt x="50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317838" y="4187250"/>
                <a:ext cx="430450" cy="129800"/>
              </a:xfrm>
              <a:custGeom>
                <a:rect b="b" l="l" r="r" t="t"/>
                <a:pathLst>
                  <a:path extrusionOk="0" h="5192" w="17218">
                    <a:moveTo>
                      <a:pt x="1" y="1"/>
                    </a:moveTo>
                    <a:lnTo>
                      <a:pt x="1" y="5192"/>
                    </a:lnTo>
                    <a:lnTo>
                      <a:pt x="14622" y="5192"/>
                    </a:lnTo>
                    <a:cubicBezTo>
                      <a:pt x="16050" y="5192"/>
                      <a:pt x="17205" y="4025"/>
                      <a:pt x="17217" y="2596"/>
                    </a:cubicBezTo>
                    <a:cubicBezTo>
                      <a:pt x="17217" y="1167"/>
                      <a:pt x="16050" y="1"/>
                      <a:pt x="146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246413" y="4157200"/>
                <a:ext cx="115800" cy="191100"/>
              </a:xfrm>
              <a:custGeom>
                <a:rect b="b" l="l" r="r" t="t"/>
                <a:pathLst>
                  <a:path extrusionOk="0" h="7644" w="4632">
                    <a:moveTo>
                      <a:pt x="2310" y="488"/>
                    </a:moveTo>
                    <a:cubicBezTo>
                      <a:pt x="3084" y="488"/>
                      <a:pt x="3727" y="1072"/>
                      <a:pt x="3798" y="1846"/>
                    </a:cubicBezTo>
                    <a:lnTo>
                      <a:pt x="3798" y="3012"/>
                    </a:lnTo>
                    <a:lnTo>
                      <a:pt x="834" y="3012"/>
                    </a:lnTo>
                    <a:lnTo>
                      <a:pt x="834" y="1846"/>
                    </a:lnTo>
                    <a:cubicBezTo>
                      <a:pt x="893" y="1072"/>
                      <a:pt x="1536" y="488"/>
                      <a:pt x="2310" y="488"/>
                    </a:cubicBezTo>
                    <a:close/>
                    <a:moveTo>
                      <a:pt x="2310" y="0"/>
                    </a:moveTo>
                    <a:cubicBezTo>
                      <a:pt x="1286" y="0"/>
                      <a:pt x="453" y="810"/>
                      <a:pt x="417" y="1846"/>
                    </a:cubicBezTo>
                    <a:lnTo>
                      <a:pt x="417" y="3012"/>
                    </a:lnTo>
                    <a:lnTo>
                      <a:pt x="274" y="3012"/>
                    </a:lnTo>
                    <a:cubicBezTo>
                      <a:pt x="119" y="3012"/>
                      <a:pt x="0" y="3131"/>
                      <a:pt x="0" y="3274"/>
                    </a:cubicBezTo>
                    <a:lnTo>
                      <a:pt x="0" y="5953"/>
                    </a:lnTo>
                    <a:cubicBezTo>
                      <a:pt x="0" y="6882"/>
                      <a:pt x="750" y="7644"/>
                      <a:pt x="1679" y="7644"/>
                    </a:cubicBezTo>
                    <a:lnTo>
                      <a:pt x="2953" y="7644"/>
                    </a:lnTo>
                    <a:cubicBezTo>
                      <a:pt x="3882" y="7644"/>
                      <a:pt x="4632" y="6882"/>
                      <a:pt x="4632" y="5953"/>
                    </a:cubicBezTo>
                    <a:lnTo>
                      <a:pt x="4632" y="3274"/>
                    </a:lnTo>
                    <a:cubicBezTo>
                      <a:pt x="4632" y="3137"/>
                      <a:pt x="4523" y="3012"/>
                      <a:pt x="4378" y="3012"/>
                    </a:cubicBezTo>
                    <a:cubicBezTo>
                      <a:pt x="4371" y="3012"/>
                      <a:pt x="4365" y="3012"/>
                      <a:pt x="4358" y="3012"/>
                    </a:cubicBezTo>
                    <a:lnTo>
                      <a:pt x="4215" y="3012"/>
                    </a:lnTo>
                    <a:lnTo>
                      <a:pt x="4215" y="1846"/>
                    </a:lnTo>
                    <a:cubicBezTo>
                      <a:pt x="4179" y="810"/>
                      <a:pt x="3346" y="0"/>
                      <a:pt x="23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2425025" y="4225650"/>
                <a:ext cx="40096" cy="52398"/>
              </a:xfrm>
              <a:custGeom>
                <a:rect b="b" l="l" r="r" t="t"/>
                <a:pathLst>
                  <a:path extrusionOk="0" h="2334" w="1786">
                    <a:moveTo>
                      <a:pt x="845" y="0"/>
                    </a:moveTo>
                    <a:cubicBezTo>
                      <a:pt x="572" y="0"/>
                      <a:pt x="369" y="60"/>
                      <a:pt x="226" y="179"/>
                    </a:cubicBezTo>
                    <a:cubicBezTo>
                      <a:pt x="71" y="298"/>
                      <a:pt x="0" y="476"/>
                      <a:pt x="0" y="691"/>
                    </a:cubicBezTo>
                    <a:cubicBezTo>
                      <a:pt x="0" y="869"/>
                      <a:pt x="60" y="1012"/>
                      <a:pt x="155" y="1119"/>
                    </a:cubicBezTo>
                    <a:cubicBezTo>
                      <a:pt x="262" y="1226"/>
                      <a:pt x="429" y="1310"/>
                      <a:pt x="655" y="1357"/>
                    </a:cubicBezTo>
                    <a:lnTo>
                      <a:pt x="881" y="1405"/>
                    </a:lnTo>
                    <a:cubicBezTo>
                      <a:pt x="1024" y="1429"/>
                      <a:pt x="1107" y="1465"/>
                      <a:pt x="1155" y="1512"/>
                    </a:cubicBezTo>
                    <a:cubicBezTo>
                      <a:pt x="1203" y="1548"/>
                      <a:pt x="1226" y="1596"/>
                      <a:pt x="1226" y="1667"/>
                    </a:cubicBezTo>
                    <a:cubicBezTo>
                      <a:pt x="1226" y="1750"/>
                      <a:pt x="1191" y="1810"/>
                      <a:pt x="1119" y="1846"/>
                    </a:cubicBezTo>
                    <a:cubicBezTo>
                      <a:pt x="1060" y="1893"/>
                      <a:pt x="953" y="1917"/>
                      <a:pt x="833" y="1917"/>
                    </a:cubicBezTo>
                    <a:cubicBezTo>
                      <a:pt x="703" y="1917"/>
                      <a:pt x="572" y="1893"/>
                      <a:pt x="441" y="1857"/>
                    </a:cubicBezTo>
                    <a:cubicBezTo>
                      <a:pt x="310" y="1822"/>
                      <a:pt x="167" y="1762"/>
                      <a:pt x="24" y="1679"/>
                    </a:cubicBezTo>
                    <a:lnTo>
                      <a:pt x="24" y="2179"/>
                    </a:lnTo>
                    <a:cubicBezTo>
                      <a:pt x="167" y="2227"/>
                      <a:pt x="310" y="2262"/>
                      <a:pt x="452" y="2298"/>
                    </a:cubicBezTo>
                    <a:cubicBezTo>
                      <a:pt x="595" y="2322"/>
                      <a:pt x="738" y="2334"/>
                      <a:pt x="893" y="2334"/>
                    </a:cubicBezTo>
                    <a:cubicBezTo>
                      <a:pt x="1191" y="2334"/>
                      <a:pt x="1417" y="2274"/>
                      <a:pt x="1560" y="2155"/>
                    </a:cubicBezTo>
                    <a:cubicBezTo>
                      <a:pt x="1715" y="2036"/>
                      <a:pt x="1786" y="1846"/>
                      <a:pt x="1786" y="1596"/>
                    </a:cubicBezTo>
                    <a:cubicBezTo>
                      <a:pt x="1786" y="1405"/>
                      <a:pt x="1726" y="1262"/>
                      <a:pt x="1631" y="1155"/>
                    </a:cubicBezTo>
                    <a:cubicBezTo>
                      <a:pt x="1524" y="1060"/>
                      <a:pt x="1345" y="976"/>
                      <a:pt x="1095" y="929"/>
                    </a:cubicBezTo>
                    <a:lnTo>
                      <a:pt x="845" y="881"/>
                    </a:lnTo>
                    <a:cubicBezTo>
                      <a:pt x="726" y="857"/>
                      <a:pt x="643" y="834"/>
                      <a:pt x="595" y="798"/>
                    </a:cubicBezTo>
                    <a:cubicBezTo>
                      <a:pt x="560" y="762"/>
                      <a:pt x="536" y="714"/>
                      <a:pt x="536" y="655"/>
                    </a:cubicBezTo>
                    <a:cubicBezTo>
                      <a:pt x="536" y="572"/>
                      <a:pt x="560" y="512"/>
                      <a:pt x="631" y="476"/>
                    </a:cubicBezTo>
                    <a:cubicBezTo>
                      <a:pt x="703" y="441"/>
                      <a:pt x="798" y="417"/>
                      <a:pt x="941" y="417"/>
                    </a:cubicBezTo>
                    <a:cubicBezTo>
                      <a:pt x="1048" y="417"/>
                      <a:pt x="1155" y="429"/>
                      <a:pt x="1274" y="464"/>
                    </a:cubicBezTo>
                    <a:cubicBezTo>
                      <a:pt x="1393" y="488"/>
                      <a:pt x="1512" y="524"/>
                      <a:pt x="1631" y="584"/>
                    </a:cubicBezTo>
                    <a:lnTo>
                      <a:pt x="1631" y="107"/>
                    </a:lnTo>
                    <a:cubicBezTo>
                      <a:pt x="1500" y="72"/>
                      <a:pt x="1357" y="48"/>
                      <a:pt x="1226" y="24"/>
                    </a:cubicBezTo>
                    <a:cubicBezTo>
                      <a:pt x="1095" y="0"/>
                      <a:pt x="976" y="0"/>
                      <a:pt x="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2476594" y="4226436"/>
                <a:ext cx="36122" cy="50804"/>
              </a:xfrm>
              <a:custGeom>
                <a:rect b="b" l="l" r="r" t="t"/>
                <a:pathLst>
                  <a:path extrusionOk="0" h="2263" w="1609">
                    <a:moveTo>
                      <a:pt x="1" y="1"/>
                    </a:moveTo>
                    <a:lnTo>
                      <a:pt x="1" y="2263"/>
                    </a:lnTo>
                    <a:lnTo>
                      <a:pt x="1608" y="2263"/>
                    </a:lnTo>
                    <a:lnTo>
                      <a:pt x="1608" y="1822"/>
                    </a:lnTo>
                    <a:lnTo>
                      <a:pt x="584" y="1822"/>
                    </a:lnTo>
                    <a:lnTo>
                      <a:pt x="584" y="1299"/>
                    </a:lnTo>
                    <a:lnTo>
                      <a:pt x="1513" y="1299"/>
                    </a:lnTo>
                    <a:lnTo>
                      <a:pt x="1513" y="858"/>
                    </a:lnTo>
                    <a:lnTo>
                      <a:pt x="584" y="858"/>
                    </a:lnTo>
                    <a:lnTo>
                      <a:pt x="584" y="441"/>
                    </a:lnTo>
                    <a:lnTo>
                      <a:pt x="1573" y="441"/>
                    </a:lnTo>
                    <a:lnTo>
                      <a:pt x="15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2521248" y="4225650"/>
                <a:ext cx="43059" cy="52398"/>
              </a:xfrm>
              <a:custGeom>
                <a:rect b="b" l="l" r="r" t="t"/>
                <a:pathLst>
                  <a:path extrusionOk="0" h="2334" w="1918">
                    <a:moveTo>
                      <a:pt x="1215" y="0"/>
                    </a:moveTo>
                    <a:cubicBezTo>
                      <a:pt x="846" y="0"/>
                      <a:pt x="548" y="95"/>
                      <a:pt x="322" y="310"/>
                    </a:cubicBezTo>
                    <a:cubicBezTo>
                      <a:pt x="107" y="524"/>
                      <a:pt x="0" y="810"/>
                      <a:pt x="0" y="1167"/>
                    </a:cubicBezTo>
                    <a:cubicBezTo>
                      <a:pt x="0" y="1524"/>
                      <a:pt x="107" y="1810"/>
                      <a:pt x="322" y="2024"/>
                    </a:cubicBezTo>
                    <a:cubicBezTo>
                      <a:pt x="548" y="2227"/>
                      <a:pt x="846" y="2334"/>
                      <a:pt x="1215" y="2334"/>
                    </a:cubicBezTo>
                    <a:cubicBezTo>
                      <a:pt x="1346" y="2334"/>
                      <a:pt x="1465" y="2322"/>
                      <a:pt x="1584" y="2298"/>
                    </a:cubicBezTo>
                    <a:cubicBezTo>
                      <a:pt x="1691" y="2262"/>
                      <a:pt x="1810" y="2227"/>
                      <a:pt x="1917" y="2167"/>
                    </a:cubicBezTo>
                    <a:lnTo>
                      <a:pt x="1917" y="1703"/>
                    </a:lnTo>
                    <a:cubicBezTo>
                      <a:pt x="1810" y="1774"/>
                      <a:pt x="1703" y="1834"/>
                      <a:pt x="1596" y="1857"/>
                    </a:cubicBezTo>
                    <a:cubicBezTo>
                      <a:pt x="1489" y="1893"/>
                      <a:pt x="1381" y="1917"/>
                      <a:pt x="1262" y="1917"/>
                    </a:cubicBezTo>
                    <a:cubicBezTo>
                      <a:pt x="1060" y="1917"/>
                      <a:pt x="893" y="1846"/>
                      <a:pt x="774" y="1715"/>
                    </a:cubicBezTo>
                    <a:cubicBezTo>
                      <a:pt x="655" y="1584"/>
                      <a:pt x="596" y="1405"/>
                      <a:pt x="596" y="1167"/>
                    </a:cubicBezTo>
                    <a:cubicBezTo>
                      <a:pt x="596" y="929"/>
                      <a:pt x="655" y="750"/>
                      <a:pt x="774" y="619"/>
                    </a:cubicBezTo>
                    <a:cubicBezTo>
                      <a:pt x="893" y="488"/>
                      <a:pt x="1060" y="417"/>
                      <a:pt x="1262" y="417"/>
                    </a:cubicBezTo>
                    <a:cubicBezTo>
                      <a:pt x="1381" y="417"/>
                      <a:pt x="1489" y="429"/>
                      <a:pt x="1596" y="464"/>
                    </a:cubicBezTo>
                    <a:cubicBezTo>
                      <a:pt x="1703" y="500"/>
                      <a:pt x="1810" y="560"/>
                      <a:pt x="1917" y="631"/>
                    </a:cubicBezTo>
                    <a:lnTo>
                      <a:pt x="1917" y="167"/>
                    </a:lnTo>
                    <a:cubicBezTo>
                      <a:pt x="1810" y="107"/>
                      <a:pt x="1691" y="72"/>
                      <a:pt x="1584" y="36"/>
                    </a:cubicBezTo>
                    <a:cubicBezTo>
                      <a:pt x="1465" y="12"/>
                      <a:pt x="1346" y="0"/>
                      <a:pt x="1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2574973" y="4226436"/>
                <a:ext cx="43867" cy="51613"/>
              </a:xfrm>
              <a:custGeom>
                <a:rect b="b" l="l" r="r" t="t"/>
                <a:pathLst>
                  <a:path extrusionOk="0" h="2299" w="1954">
                    <a:moveTo>
                      <a:pt x="0" y="1"/>
                    </a:moveTo>
                    <a:lnTo>
                      <a:pt x="0" y="1358"/>
                    </a:lnTo>
                    <a:cubicBezTo>
                      <a:pt x="0" y="1668"/>
                      <a:pt x="84" y="1906"/>
                      <a:pt x="250" y="2073"/>
                    </a:cubicBezTo>
                    <a:cubicBezTo>
                      <a:pt x="405" y="2227"/>
                      <a:pt x="643" y="2299"/>
                      <a:pt x="977" y="2299"/>
                    </a:cubicBezTo>
                    <a:cubicBezTo>
                      <a:pt x="1310" y="2299"/>
                      <a:pt x="1548" y="2227"/>
                      <a:pt x="1715" y="2073"/>
                    </a:cubicBezTo>
                    <a:cubicBezTo>
                      <a:pt x="1870" y="1906"/>
                      <a:pt x="1953" y="1668"/>
                      <a:pt x="1953" y="1358"/>
                    </a:cubicBezTo>
                    <a:lnTo>
                      <a:pt x="1953" y="1"/>
                    </a:lnTo>
                    <a:lnTo>
                      <a:pt x="1370" y="1"/>
                    </a:lnTo>
                    <a:lnTo>
                      <a:pt x="1370" y="1358"/>
                    </a:lnTo>
                    <a:cubicBezTo>
                      <a:pt x="1370" y="1537"/>
                      <a:pt x="1334" y="1668"/>
                      <a:pt x="1274" y="1751"/>
                    </a:cubicBezTo>
                    <a:cubicBezTo>
                      <a:pt x="1215" y="1834"/>
                      <a:pt x="1120" y="1870"/>
                      <a:pt x="977" y="1870"/>
                    </a:cubicBezTo>
                    <a:cubicBezTo>
                      <a:pt x="834" y="1870"/>
                      <a:pt x="739" y="1834"/>
                      <a:pt x="679" y="1751"/>
                    </a:cubicBezTo>
                    <a:cubicBezTo>
                      <a:pt x="620" y="1668"/>
                      <a:pt x="584" y="1537"/>
                      <a:pt x="584" y="1358"/>
                    </a:cubicBezTo>
                    <a:lnTo>
                      <a:pt x="5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2631639" y="4226436"/>
                <a:ext cx="45731" cy="50804"/>
              </a:xfrm>
              <a:custGeom>
                <a:rect b="b" l="l" r="r" t="t"/>
                <a:pathLst>
                  <a:path extrusionOk="0" h="2263" w="2037">
                    <a:moveTo>
                      <a:pt x="822" y="418"/>
                    </a:moveTo>
                    <a:cubicBezTo>
                      <a:pt x="941" y="418"/>
                      <a:pt x="1036" y="441"/>
                      <a:pt x="1084" y="489"/>
                    </a:cubicBezTo>
                    <a:cubicBezTo>
                      <a:pt x="1132" y="537"/>
                      <a:pt x="1167" y="608"/>
                      <a:pt x="1167" y="715"/>
                    </a:cubicBezTo>
                    <a:cubicBezTo>
                      <a:pt x="1167" y="810"/>
                      <a:pt x="1132" y="894"/>
                      <a:pt x="1084" y="930"/>
                    </a:cubicBezTo>
                    <a:cubicBezTo>
                      <a:pt x="1036" y="977"/>
                      <a:pt x="941" y="1001"/>
                      <a:pt x="822" y="1001"/>
                    </a:cubicBezTo>
                    <a:lnTo>
                      <a:pt x="572" y="1001"/>
                    </a:lnTo>
                    <a:lnTo>
                      <a:pt x="572" y="418"/>
                    </a:lnTo>
                    <a:close/>
                    <a:moveTo>
                      <a:pt x="1" y="1"/>
                    </a:moveTo>
                    <a:lnTo>
                      <a:pt x="1" y="2263"/>
                    </a:lnTo>
                    <a:lnTo>
                      <a:pt x="572" y="2263"/>
                    </a:lnTo>
                    <a:lnTo>
                      <a:pt x="572" y="1406"/>
                    </a:lnTo>
                    <a:lnTo>
                      <a:pt x="739" y="1406"/>
                    </a:lnTo>
                    <a:cubicBezTo>
                      <a:pt x="834" y="1406"/>
                      <a:pt x="917" y="1430"/>
                      <a:pt x="965" y="1465"/>
                    </a:cubicBezTo>
                    <a:cubicBezTo>
                      <a:pt x="1025" y="1501"/>
                      <a:pt x="1084" y="1584"/>
                      <a:pt x="1132" y="1692"/>
                    </a:cubicBezTo>
                    <a:lnTo>
                      <a:pt x="1417" y="2263"/>
                    </a:lnTo>
                    <a:lnTo>
                      <a:pt x="2037" y="2263"/>
                    </a:lnTo>
                    <a:lnTo>
                      <a:pt x="1715" y="1620"/>
                    </a:lnTo>
                    <a:cubicBezTo>
                      <a:pt x="1656" y="1489"/>
                      <a:pt x="1584" y="1394"/>
                      <a:pt x="1525" y="1322"/>
                    </a:cubicBezTo>
                    <a:cubicBezTo>
                      <a:pt x="1465" y="1263"/>
                      <a:pt x="1394" y="1215"/>
                      <a:pt x="1310" y="1203"/>
                    </a:cubicBezTo>
                    <a:cubicBezTo>
                      <a:pt x="1453" y="1156"/>
                      <a:pt x="1560" y="1084"/>
                      <a:pt x="1632" y="989"/>
                    </a:cubicBezTo>
                    <a:cubicBezTo>
                      <a:pt x="1703" y="894"/>
                      <a:pt x="1739" y="775"/>
                      <a:pt x="1739" y="620"/>
                    </a:cubicBezTo>
                    <a:cubicBezTo>
                      <a:pt x="1739" y="406"/>
                      <a:pt x="1679" y="251"/>
                      <a:pt x="1536" y="156"/>
                    </a:cubicBezTo>
                    <a:cubicBezTo>
                      <a:pt x="1394" y="48"/>
                      <a:pt x="1179" y="1"/>
                      <a:pt x="8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2685094" y="4226436"/>
                <a:ext cx="35853" cy="50804"/>
              </a:xfrm>
              <a:custGeom>
                <a:rect b="b" l="l" r="r" t="t"/>
                <a:pathLst>
                  <a:path extrusionOk="0" h="2263" w="1597">
                    <a:moveTo>
                      <a:pt x="1" y="1"/>
                    </a:moveTo>
                    <a:lnTo>
                      <a:pt x="1" y="2263"/>
                    </a:lnTo>
                    <a:lnTo>
                      <a:pt x="1596" y="2263"/>
                    </a:lnTo>
                    <a:lnTo>
                      <a:pt x="1596" y="1822"/>
                    </a:lnTo>
                    <a:lnTo>
                      <a:pt x="572" y="1822"/>
                    </a:lnTo>
                    <a:lnTo>
                      <a:pt x="572" y="1299"/>
                    </a:lnTo>
                    <a:lnTo>
                      <a:pt x="1501" y="1299"/>
                    </a:lnTo>
                    <a:lnTo>
                      <a:pt x="1501" y="858"/>
                    </a:lnTo>
                    <a:lnTo>
                      <a:pt x="572" y="858"/>
                    </a:lnTo>
                    <a:lnTo>
                      <a:pt x="572" y="441"/>
                    </a:lnTo>
                    <a:lnTo>
                      <a:pt x="1561" y="441"/>
                    </a:lnTo>
                    <a:lnTo>
                      <a:pt x="15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2249988" y="4153025"/>
                <a:ext cx="96150" cy="141100"/>
              </a:xfrm>
              <a:custGeom>
                <a:rect b="b" l="l" r="r" t="t"/>
                <a:pathLst>
                  <a:path extrusionOk="0" h="5644" w="3846">
                    <a:moveTo>
                      <a:pt x="1929" y="536"/>
                    </a:moveTo>
                    <a:cubicBezTo>
                      <a:pt x="2703" y="536"/>
                      <a:pt x="3346" y="1120"/>
                      <a:pt x="3417" y="1893"/>
                    </a:cubicBezTo>
                    <a:lnTo>
                      <a:pt x="3417" y="3703"/>
                    </a:lnTo>
                    <a:cubicBezTo>
                      <a:pt x="3489" y="4572"/>
                      <a:pt x="2798" y="5322"/>
                      <a:pt x="1929" y="5322"/>
                    </a:cubicBezTo>
                    <a:cubicBezTo>
                      <a:pt x="1060" y="5322"/>
                      <a:pt x="369" y="4572"/>
                      <a:pt x="453" y="3703"/>
                    </a:cubicBezTo>
                    <a:lnTo>
                      <a:pt x="453" y="1893"/>
                    </a:lnTo>
                    <a:cubicBezTo>
                      <a:pt x="512" y="1120"/>
                      <a:pt x="1155" y="536"/>
                      <a:pt x="1929" y="536"/>
                    </a:cubicBezTo>
                    <a:close/>
                    <a:moveTo>
                      <a:pt x="1929" y="0"/>
                    </a:moveTo>
                    <a:cubicBezTo>
                      <a:pt x="881" y="0"/>
                      <a:pt x="24" y="846"/>
                      <a:pt x="24" y="1893"/>
                    </a:cubicBezTo>
                    <a:lnTo>
                      <a:pt x="24" y="3703"/>
                    </a:lnTo>
                    <a:cubicBezTo>
                      <a:pt x="0" y="4763"/>
                      <a:pt x="857" y="5644"/>
                      <a:pt x="1917" y="5644"/>
                    </a:cubicBezTo>
                    <a:cubicBezTo>
                      <a:pt x="2989" y="5644"/>
                      <a:pt x="3846" y="4763"/>
                      <a:pt x="3822" y="3703"/>
                    </a:cubicBezTo>
                    <a:lnTo>
                      <a:pt x="3822" y="1893"/>
                    </a:lnTo>
                    <a:cubicBezTo>
                      <a:pt x="3810" y="846"/>
                      <a:pt x="2965" y="0"/>
                      <a:pt x="19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2250563" y="4225350"/>
                <a:ext cx="10450" cy="4200"/>
              </a:xfrm>
              <a:custGeom>
                <a:rect b="b" l="l" r="r" t="t"/>
                <a:pathLst>
                  <a:path extrusionOk="0" h="168" w="418">
                    <a:moveTo>
                      <a:pt x="1" y="1"/>
                    </a:moveTo>
                    <a:lnTo>
                      <a:pt x="1" y="167"/>
                    </a:lnTo>
                    <a:lnTo>
                      <a:pt x="418" y="167"/>
                    </a:lnTo>
                    <a:lnTo>
                      <a:pt x="41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2335113" y="4225350"/>
                <a:ext cx="10450" cy="4200"/>
              </a:xfrm>
              <a:custGeom>
                <a:rect b="b" l="l" r="r" t="t"/>
                <a:pathLst>
                  <a:path extrusionOk="0" h="168" w="418">
                    <a:moveTo>
                      <a:pt x="0" y="1"/>
                    </a:moveTo>
                    <a:lnTo>
                      <a:pt x="0" y="167"/>
                    </a:lnTo>
                    <a:lnTo>
                      <a:pt x="417" y="167"/>
                    </a:lnTo>
                    <a:lnTo>
                      <a:pt x="41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2268288" y="4263450"/>
                <a:ext cx="73600" cy="48550"/>
              </a:xfrm>
              <a:custGeom>
                <a:rect b="b" l="l" r="r" t="t"/>
                <a:pathLst>
                  <a:path extrusionOk="0" h="1942" w="2944">
                    <a:moveTo>
                      <a:pt x="2682" y="0"/>
                    </a:moveTo>
                    <a:cubicBezTo>
                      <a:pt x="2639" y="0"/>
                      <a:pt x="2594" y="18"/>
                      <a:pt x="2554" y="60"/>
                    </a:cubicBezTo>
                    <a:lnTo>
                      <a:pt x="1149" y="1489"/>
                    </a:lnTo>
                    <a:lnTo>
                      <a:pt x="399" y="727"/>
                    </a:lnTo>
                    <a:cubicBezTo>
                      <a:pt x="358" y="688"/>
                      <a:pt x="312" y="672"/>
                      <a:pt x="268" y="672"/>
                    </a:cubicBezTo>
                    <a:cubicBezTo>
                      <a:pt x="123" y="672"/>
                      <a:pt x="0" y="852"/>
                      <a:pt x="137" y="989"/>
                    </a:cubicBezTo>
                    <a:lnTo>
                      <a:pt x="1030" y="1882"/>
                    </a:lnTo>
                    <a:cubicBezTo>
                      <a:pt x="1054" y="1917"/>
                      <a:pt x="1102" y="1941"/>
                      <a:pt x="1161" y="1941"/>
                    </a:cubicBezTo>
                    <a:cubicBezTo>
                      <a:pt x="1209" y="1941"/>
                      <a:pt x="1257" y="1917"/>
                      <a:pt x="1292" y="1882"/>
                    </a:cubicBezTo>
                    <a:lnTo>
                      <a:pt x="2816" y="310"/>
                    </a:lnTo>
                    <a:cubicBezTo>
                      <a:pt x="2943" y="183"/>
                      <a:pt x="2821" y="0"/>
                      <a:pt x="26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267113" y="4260175"/>
                <a:ext cx="73575" cy="48550"/>
              </a:xfrm>
              <a:custGeom>
                <a:rect b="b" l="l" r="r" t="t"/>
                <a:pathLst>
                  <a:path extrusionOk="0" h="1942" w="2943">
                    <a:moveTo>
                      <a:pt x="2681" y="0"/>
                    </a:moveTo>
                    <a:cubicBezTo>
                      <a:pt x="2638" y="0"/>
                      <a:pt x="2593" y="18"/>
                      <a:pt x="2554" y="60"/>
                    </a:cubicBezTo>
                    <a:lnTo>
                      <a:pt x="1149" y="1489"/>
                    </a:lnTo>
                    <a:lnTo>
                      <a:pt x="399" y="739"/>
                    </a:lnTo>
                    <a:cubicBezTo>
                      <a:pt x="357" y="697"/>
                      <a:pt x="310" y="679"/>
                      <a:pt x="265" y="679"/>
                    </a:cubicBezTo>
                    <a:cubicBezTo>
                      <a:pt x="121" y="679"/>
                      <a:pt x="0" y="864"/>
                      <a:pt x="137" y="1001"/>
                    </a:cubicBezTo>
                    <a:lnTo>
                      <a:pt x="1030" y="1894"/>
                    </a:lnTo>
                    <a:cubicBezTo>
                      <a:pt x="1065" y="1918"/>
                      <a:pt x="1113" y="1941"/>
                      <a:pt x="1161" y="1941"/>
                    </a:cubicBezTo>
                    <a:cubicBezTo>
                      <a:pt x="1208" y="1941"/>
                      <a:pt x="1256" y="1918"/>
                      <a:pt x="1292" y="1882"/>
                    </a:cubicBezTo>
                    <a:lnTo>
                      <a:pt x="2816" y="322"/>
                    </a:lnTo>
                    <a:cubicBezTo>
                      <a:pt x="2943" y="186"/>
                      <a:pt x="2820" y="0"/>
                      <a:pt x="26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 name="Google Shape;262;p19"/>
          <p:cNvGrpSpPr/>
          <p:nvPr/>
        </p:nvGrpSpPr>
        <p:grpSpPr>
          <a:xfrm>
            <a:off x="5280050" y="1270425"/>
            <a:ext cx="1979813" cy="1289575"/>
            <a:chOff x="5305350" y="1460375"/>
            <a:chExt cx="1979813" cy="1289575"/>
          </a:xfrm>
        </p:grpSpPr>
        <p:cxnSp>
          <p:nvCxnSpPr>
            <p:cNvPr id="263" name="Google Shape;263;p19"/>
            <p:cNvCxnSpPr/>
            <p:nvPr/>
          </p:nvCxnSpPr>
          <p:spPr>
            <a:xfrm flipH="1" rot="10800000">
              <a:off x="5305350" y="1968750"/>
              <a:ext cx="904800" cy="7812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264" name="Google Shape;264;p19"/>
            <p:cNvGrpSpPr/>
            <p:nvPr/>
          </p:nvGrpSpPr>
          <p:grpSpPr>
            <a:xfrm>
              <a:off x="6119213" y="1460375"/>
              <a:ext cx="1165950" cy="883800"/>
              <a:chOff x="6119213" y="1460375"/>
              <a:chExt cx="1165950" cy="883800"/>
            </a:xfrm>
          </p:grpSpPr>
          <p:sp>
            <p:nvSpPr>
              <p:cNvPr id="265" name="Google Shape;265;p19"/>
              <p:cNvSpPr/>
              <p:nvPr/>
            </p:nvSpPr>
            <p:spPr>
              <a:xfrm>
                <a:off x="6119213" y="1460375"/>
                <a:ext cx="1165950" cy="883800"/>
              </a:xfrm>
              <a:custGeom>
                <a:rect b="b" l="l" r="r" t="t"/>
                <a:pathLst>
                  <a:path extrusionOk="0" h="35352" w="46638">
                    <a:moveTo>
                      <a:pt x="35148" y="0"/>
                    </a:moveTo>
                    <a:cubicBezTo>
                      <a:pt x="29365" y="0"/>
                      <a:pt x="24039" y="4734"/>
                      <a:pt x="18086" y="5241"/>
                    </a:cubicBezTo>
                    <a:cubicBezTo>
                      <a:pt x="17661" y="5278"/>
                      <a:pt x="17233" y="5294"/>
                      <a:pt x="16802" y="5294"/>
                    </a:cubicBezTo>
                    <a:cubicBezTo>
                      <a:pt x="14337" y="5294"/>
                      <a:pt x="11791" y="4782"/>
                      <a:pt x="9381" y="4782"/>
                    </a:cubicBezTo>
                    <a:cubicBezTo>
                      <a:pt x="7703" y="4782"/>
                      <a:pt x="6092" y="5030"/>
                      <a:pt x="4620" y="5872"/>
                    </a:cubicBezTo>
                    <a:cubicBezTo>
                      <a:pt x="846" y="8051"/>
                      <a:pt x="1" y="13469"/>
                      <a:pt x="1739" y="17469"/>
                    </a:cubicBezTo>
                    <a:cubicBezTo>
                      <a:pt x="3477" y="21470"/>
                      <a:pt x="7109" y="24291"/>
                      <a:pt x="10788" y="26649"/>
                    </a:cubicBezTo>
                    <a:cubicBezTo>
                      <a:pt x="14133" y="28792"/>
                      <a:pt x="17312" y="31757"/>
                      <a:pt x="20658" y="33721"/>
                    </a:cubicBezTo>
                    <a:cubicBezTo>
                      <a:pt x="22762" y="34952"/>
                      <a:pt x="25639" y="35351"/>
                      <a:pt x="28422" y="35351"/>
                    </a:cubicBezTo>
                    <a:cubicBezTo>
                      <a:pt x="30079" y="35351"/>
                      <a:pt x="31703" y="35210"/>
                      <a:pt x="33112" y="35019"/>
                    </a:cubicBezTo>
                    <a:cubicBezTo>
                      <a:pt x="35136" y="34745"/>
                      <a:pt x="37279" y="34162"/>
                      <a:pt x="38577" y="32590"/>
                    </a:cubicBezTo>
                    <a:cubicBezTo>
                      <a:pt x="41518" y="29018"/>
                      <a:pt x="38243" y="23398"/>
                      <a:pt x="39934" y="19088"/>
                    </a:cubicBezTo>
                    <a:cubicBezTo>
                      <a:pt x="40660" y="17243"/>
                      <a:pt x="42232" y="15862"/>
                      <a:pt x="43256" y="14147"/>
                    </a:cubicBezTo>
                    <a:cubicBezTo>
                      <a:pt x="46637" y="8563"/>
                      <a:pt x="43363" y="1324"/>
                      <a:pt x="36934" y="157"/>
                    </a:cubicBezTo>
                    <a:cubicBezTo>
                      <a:pt x="36333" y="49"/>
                      <a:pt x="35738" y="0"/>
                      <a:pt x="35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281138" y="2142350"/>
                <a:ext cx="961150" cy="35200"/>
              </a:xfrm>
              <a:custGeom>
                <a:rect b="b" l="l" r="r" t="t"/>
                <a:pathLst>
                  <a:path extrusionOk="0" h="1408" w="38446">
                    <a:moveTo>
                      <a:pt x="1" y="1"/>
                    </a:moveTo>
                    <a:lnTo>
                      <a:pt x="1" y="846"/>
                    </a:lnTo>
                    <a:cubicBezTo>
                      <a:pt x="24" y="1025"/>
                      <a:pt x="131" y="1191"/>
                      <a:pt x="298" y="1263"/>
                    </a:cubicBezTo>
                    <a:cubicBezTo>
                      <a:pt x="483" y="1350"/>
                      <a:pt x="688" y="1407"/>
                      <a:pt x="886" y="1407"/>
                    </a:cubicBezTo>
                    <a:cubicBezTo>
                      <a:pt x="905" y="1407"/>
                      <a:pt x="923" y="1407"/>
                      <a:pt x="941" y="1406"/>
                    </a:cubicBezTo>
                    <a:lnTo>
                      <a:pt x="37517" y="1406"/>
                    </a:lnTo>
                    <a:cubicBezTo>
                      <a:pt x="38029" y="1406"/>
                      <a:pt x="38446" y="1156"/>
                      <a:pt x="38446" y="846"/>
                    </a:cubicBezTo>
                    <a:lnTo>
                      <a:pt x="384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6681188" y="2142050"/>
                <a:ext cx="161050" cy="21775"/>
              </a:xfrm>
              <a:custGeom>
                <a:rect b="b" l="l" r="r" t="t"/>
                <a:pathLst>
                  <a:path extrusionOk="0" h="871" w="6442">
                    <a:moveTo>
                      <a:pt x="1" y="1"/>
                    </a:moveTo>
                    <a:lnTo>
                      <a:pt x="1" y="572"/>
                    </a:lnTo>
                    <a:cubicBezTo>
                      <a:pt x="1" y="739"/>
                      <a:pt x="131" y="870"/>
                      <a:pt x="298" y="870"/>
                    </a:cubicBezTo>
                    <a:lnTo>
                      <a:pt x="6144" y="870"/>
                    </a:lnTo>
                    <a:cubicBezTo>
                      <a:pt x="6311" y="870"/>
                      <a:pt x="6442" y="739"/>
                      <a:pt x="6442" y="572"/>
                    </a:cubicBezTo>
                    <a:lnTo>
                      <a:pt x="6442" y="13"/>
                    </a:lnTo>
                    <a:lnTo>
                      <a:pt x="12" y="13"/>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6519263" y="1695275"/>
                <a:ext cx="471225" cy="50025"/>
              </a:xfrm>
              <a:custGeom>
                <a:rect b="b" l="l" r="r" t="t"/>
                <a:pathLst>
                  <a:path extrusionOk="0" h="2001" w="18849">
                    <a:moveTo>
                      <a:pt x="1215" y="1"/>
                    </a:moveTo>
                    <a:cubicBezTo>
                      <a:pt x="536" y="1"/>
                      <a:pt x="1" y="548"/>
                      <a:pt x="1" y="1215"/>
                    </a:cubicBezTo>
                    <a:lnTo>
                      <a:pt x="1" y="2001"/>
                    </a:lnTo>
                    <a:lnTo>
                      <a:pt x="18848" y="2001"/>
                    </a:lnTo>
                    <a:lnTo>
                      <a:pt x="18848" y="1215"/>
                    </a:lnTo>
                    <a:cubicBezTo>
                      <a:pt x="18848" y="548"/>
                      <a:pt x="18300" y="1"/>
                      <a:pt x="176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6547238" y="1710750"/>
                <a:ext cx="26225" cy="25925"/>
              </a:xfrm>
              <a:custGeom>
                <a:rect b="b" l="l" r="r" t="t"/>
                <a:pathLst>
                  <a:path extrusionOk="0" h="1037" w="1049">
                    <a:moveTo>
                      <a:pt x="525" y="1"/>
                    </a:moveTo>
                    <a:cubicBezTo>
                      <a:pt x="239" y="1"/>
                      <a:pt x="1" y="227"/>
                      <a:pt x="1" y="525"/>
                    </a:cubicBezTo>
                    <a:cubicBezTo>
                      <a:pt x="1" y="810"/>
                      <a:pt x="239" y="1037"/>
                      <a:pt x="525" y="1037"/>
                    </a:cubicBezTo>
                    <a:cubicBezTo>
                      <a:pt x="810" y="1037"/>
                      <a:pt x="1048" y="810"/>
                      <a:pt x="1048" y="525"/>
                    </a:cubicBezTo>
                    <a:cubicBezTo>
                      <a:pt x="1048" y="227"/>
                      <a:pt x="810" y="1"/>
                      <a:pt x="5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581188" y="1710750"/>
                <a:ext cx="26200" cy="25925"/>
              </a:xfrm>
              <a:custGeom>
                <a:rect b="b" l="l" r="r" t="t"/>
                <a:pathLst>
                  <a:path extrusionOk="0" h="1037" w="1048">
                    <a:moveTo>
                      <a:pt x="524" y="1"/>
                    </a:moveTo>
                    <a:cubicBezTo>
                      <a:pt x="238" y="1"/>
                      <a:pt x="0" y="227"/>
                      <a:pt x="0" y="525"/>
                    </a:cubicBezTo>
                    <a:cubicBezTo>
                      <a:pt x="0" y="810"/>
                      <a:pt x="238" y="1037"/>
                      <a:pt x="524" y="1037"/>
                    </a:cubicBezTo>
                    <a:cubicBezTo>
                      <a:pt x="810" y="1037"/>
                      <a:pt x="1048" y="810"/>
                      <a:pt x="1048" y="525"/>
                    </a:cubicBezTo>
                    <a:cubicBezTo>
                      <a:pt x="1048" y="227"/>
                      <a:pt x="810" y="1"/>
                      <a:pt x="524" y="1"/>
                    </a:cubicBezTo>
                    <a:close/>
                  </a:path>
                </a:pathLst>
              </a:custGeom>
              <a:solidFill>
                <a:srgbClr val="BEC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6615113" y="1710750"/>
                <a:ext cx="26225" cy="25925"/>
              </a:xfrm>
              <a:custGeom>
                <a:rect b="b" l="l" r="r" t="t"/>
                <a:pathLst>
                  <a:path extrusionOk="0" h="1037" w="1049">
                    <a:moveTo>
                      <a:pt x="524" y="1"/>
                    </a:moveTo>
                    <a:cubicBezTo>
                      <a:pt x="238" y="1"/>
                      <a:pt x="0" y="227"/>
                      <a:pt x="0" y="525"/>
                    </a:cubicBezTo>
                    <a:cubicBezTo>
                      <a:pt x="0" y="810"/>
                      <a:pt x="238" y="1037"/>
                      <a:pt x="524" y="1037"/>
                    </a:cubicBezTo>
                    <a:cubicBezTo>
                      <a:pt x="810" y="1037"/>
                      <a:pt x="1048" y="810"/>
                      <a:pt x="1048" y="525"/>
                    </a:cubicBezTo>
                    <a:cubicBezTo>
                      <a:pt x="1048" y="227"/>
                      <a:pt x="810" y="1"/>
                      <a:pt x="524" y="1"/>
                    </a:cubicBezTo>
                    <a:close/>
                  </a:path>
                </a:pathLst>
              </a:custGeom>
              <a:solidFill>
                <a:srgbClr val="BEC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6550213" y="1816425"/>
                <a:ext cx="42300" cy="62225"/>
              </a:xfrm>
              <a:custGeom>
                <a:rect b="b" l="l" r="r" t="t"/>
                <a:pathLst>
                  <a:path extrusionOk="0" h="2489" w="1692">
                    <a:moveTo>
                      <a:pt x="846" y="221"/>
                    </a:moveTo>
                    <a:cubicBezTo>
                      <a:pt x="1165" y="221"/>
                      <a:pt x="1483" y="429"/>
                      <a:pt x="1501" y="846"/>
                    </a:cubicBezTo>
                    <a:lnTo>
                      <a:pt x="1501" y="1644"/>
                    </a:lnTo>
                    <a:cubicBezTo>
                      <a:pt x="1525" y="2025"/>
                      <a:pt x="1227" y="2334"/>
                      <a:pt x="846" y="2334"/>
                    </a:cubicBezTo>
                    <a:cubicBezTo>
                      <a:pt x="465" y="2334"/>
                      <a:pt x="167" y="2025"/>
                      <a:pt x="191" y="1644"/>
                    </a:cubicBezTo>
                    <a:lnTo>
                      <a:pt x="191" y="846"/>
                    </a:lnTo>
                    <a:cubicBezTo>
                      <a:pt x="209" y="429"/>
                      <a:pt x="528" y="221"/>
                      <a:pt x="846" y="221"/>
                    </a:cubicBezTo>
                    <a:close/>
                    <a:moveTo>
                      <a:pt x="846" y="0"/>
                    </a:moveTo>
                    <a:cubicBezTo>
                      <a:pt x="382" y="0"/>
                      <a:pt x="1" y="381"/>
                      <a:pt x="1" y="846"/>
                    </a:cubicBezTo>
                    <a:lnTo>
                      <a:pt x="1" y="1644"/>
                    </a:lnTo>
                    <a:cubicBezTo>
                      <a:pt x="1" y="2108"/>
                      <a:pt x="382" y="2489"/>
                      <a:pt x="846" y="2489"/>
                    </a:cubicBezTo>
                    <a:cubicBezTo>
                      <a:pt x="1310" y="2489"/>
                      <a:pt x="1691" y="2108"/>
                      <a:pt x="1691" y="1644"/>
                    </a:cubicBezTo>
                    <a:lnTo>
                      <a:pt x="1691" y="846"/>
                    </a:lnTo>
                    <a:cubicBezTo>
                      <a:pt x="1691" y="381"/>
                      <a:pt x="1310" y="0"/>
                      <a:pt x="846" y="0"/>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6545763" y="1842025"/>
                <a:ext cx="51500" cy="51525"/>
              </a:xfrm>
              <a:custGeom>
                <a:rect b="b" l="l" r="r" t="t"/>
                <a:pathLst>
                  <a:path extrusionOk="0" h="2061" w="2060">
                    <a:moveTo>
                      <a:pt x="119" y="0"/>
                    </a:moveTo>
                    <a:cubicBezTo>
                      <a:pt x="60" y="0"/>
                      <a:pt x="0" y="60"/>
                      <a:pt x="0" y="131"/>
                    </a:cubicBezTo>
                    <a:lnTo>
                      <a:pt x="0" y="1322"/>
                    </a:lnTo>
                    <a:cubicBezTo>
                      <a:pt x="0" y="1727"/>
                      <a:pt x="334" y="2060"/>
                      <a:pt x="750" y="2060"/>
                    </a:cubicBezTo>
                    <a:lnTo>
                      <a:pt x="1310" y="2060"/>
                    </a:lnTo>
                    <a:cubicBezTo>
                      <a:pt x="1727" y="2060"/>
                      <a:pt x="2060" y="1727"/>
                      <a:pt x="2060" y="1322"/>
                    </a:cubicBezTo>
                    <a:lnTo>
                      <a:pt x="2060" y="131"/>
                    </a:lnTo>
                    <a:cubicBezTo>
                      <a:pt x="2060" y="60"/>
                      <a:pt x="2000" y="12"/>
                      <a:pt x="1941" y="0"/>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6612438" y="1845000"/>
                <a:ext cx="27400" cy="36350"/>
              </a:xfrm>
              <a:custGeom>
                <a:rect b="b" l="l" r="r" t="t"/>
                <a:pathLst>
                  <a:path extrusionOk="0" h="1454" w="1096">
                    <a:moveTo>
                      <a:pt x="0" y="0"/>
                    </a:moveTo>
                    <a:lnTo>
                      <a:pt x="0" y="1453"/>
                    </a:lnTo>
                    <a:lnTo>
                      <a:pt x="334" y="1453"/>
                    </a:lnTo>
                    <a:lnTo>
                      <a:pt x="334" y="858"/>
                    </a:lnTo>
                    <a:cubicBezTo>
                      <a:pt x="322" y="703"/>
                      <a:pt x="435" y="626"/>
                      <a:pt x="548" y="626"/>
                    </a:cubicBezTo>
                    <a:cubicBezTo>
                      <a:pt x="661" y="626"/>
                      <a:pt x="774" y="703"/>
                      <a:pt x="762" y="858"/>
                    </a:cubicBezTo>
                    <a:lnTo>
                      <a:pt x="762" y="1453"/>
                    </a:lnTo>
                    <a:lnTo>
                      <a:pt x="1096" y="1453"/>
                    </a:lnTo>
                    <a:lnTo>
                      <a:pt x="1096" y="810"/>
                    </a:lnTo>
                    <a:cubicBezTo>
                      <a:pt x="1096" y="512"/>
                      <a:pt x="929" y="346"/>
                      <a:pt x="679" y="346"/>
                    </a:cubicBezTo>
                    <a:cubicBezTo>
                      <a:pt x="668" y="345"/>
                      <a:pt x="657" y="344"/>
                      <a:pt x="646" y="344"/>
                    </a:cubicBezTo>
                    <a:cubicBezTo>
                      <a:pt x="526" y="344"/>
                      <a:pt x="411" y="402"/>
                      <a:pt x="345" y="501"/>
                    </a:cubicBezTo>
                    <a:lnTo>
                      <a:pt x="345" y="0"/>
                    </a:ln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6643688" y="1847075"/>
                <a:ext cx="17275" cy="34600"/>
              </a:xfrm>
              <a:custGeom>
                <a:rect b="b" l="l" r="r" t="t"/>
                <a:pathLst>
                  <a:path extrusionOk="0" h="1384" w="691">
                    <a:moveTo>
                      <a:pt x="131" y="1"/>
                    </a:moveTo>
                    <a:lnTo>
                      <a:pt x="131" y="275"/>
                    </a:lnTo>
                    <a:lnTo>
                      <a:pt x="0" y="275"/>
                    </a:lnTo>
                    <a:lnTo>
                      <a:pt x="0" y="549"/>
                    </a:lnTo>
                    <a:lnTo>
                      <a:pt x="131" y="549"/>
                    </a:lnTo>
                    <a:lnTo>
                      <a:pt x="131" y="1001"/>
                    </a:lnTo>
                    <a:cubicBezTo>
                      <a:pt x="109" y="1203"/>
                      <a:pt x="277" y="1384"/>
                      <a:pt x="486" y="1384"/>
                    </a:cubicBezTo>
                    <a:cubicBezTo>
                      <a:pt x="499" y="1384"/>
                      <a:pt x="511" y="1383"/>
                      <a:pt x="524" y="1382"/>
                    </a:cubicBezTo>
                    <a:lnTo>
                      <a:pt x="691" y="1382"/>
                    </a:lnTo>
                    <a:lnTo>
                      <a:pt x="691" y="1096"/>
                    </a:lnTo>
                    <a:lnTo>
                      <a:pt x="572" y="1096"/>
                    </a:lnTo>
                    <a:cubicBezTo>
                      <a:pt x="500" y="1096"/>
                      <a:pt x="465" y="1060"/>
                      <a:pt x="465" y="1001"/>
                    </a:cubicBezTo>
                    <a:lnTo>
                      <a:pt x="465" y="549"/>
                    </a:lnTo>
                    <a:lnTo>
                      <a:pt x="691" y="549"/>
                    </a:lnTo>
                    <a:lnTo>
                      <a:pt x="691" y="275"/>
                    </a:lnTo>
                    <a:lnTo>
                      <a:pt x="465" y="275"/>
                    </a:lnTo>
                    <a:lnTo>
                      <a:pt x="465" y="1"/>
                    </a:ln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663638" y="1847075"/>
                <a:ext cx="17575" cy="34600"/>
              </a:xfrm>
              <a:custGeom>
                <a:rect b="b" l="l" r="r" t="t"/>
                <a:pathLst>
                  <a:path extrusionOk="0" h="1384" w="703">
                    <a:moveTo>
                      <a:pt x="143" y="1"/>
                    </a:moveTo>
                    <a:lnTo>
                      <a:pt x="143" y="275"/>
                    </a:lnTo>
                    <a:lnTo>
                      <a:pt x="0" y="275"/>
                    </a:lnTo>
                    <a:lnTo>
                      <a:pt x="0" y="549"/>
                    </a:lnTo>
                    <a:lnTo>
                      <a:pt x="143" y="549"/>
                    </a:lnTo>
                    <a:lnTo>
                      <a:pt x="143" y="1001"/>
                    </a:lnTo>
                    <a:cubicBezTo>
                      <a:pt x="109" y="1203"/>
                      <a:pt x="277" y="1384"/>
                      <a:pt x="486" y="1384"/>
                    </a:cubicBezTo>
                    <a:cubicBezTo>
                      <a:pt x="498" y="1384"/>
                      <a:pt x="511" y="1383"/>
                      <a:pt x="524" y="1382"/>
                    </a:cubicBezTo>
                    <a:lnTo>
                      <a:pt x="703" y="1382"/>
                    </a:lnTo>
                    <a:lnTo>
                      <a:pt x="703" y="1096"/>
                    </a:lnTo>
                    <a:lnTo>
                      <a:pt x="572" y="1096"/>
                    </a:lnTo>
                    <a:cubicBezTo>
                      <a:pt x="500" y="1096"/>
                      <a:pt x="476" y="1060"/>
                      <a:pt x="476" y="1001"/>
                    </a:cubicBezTo>
                    <a:lnTo>
                      <a:pt x="476" y="549"/>
                    </a:lnTo>
                    <a:lnTo>
                      <a:pt x="691" y="549"/>
                    </a:lnTo>
                    <a:lnTo>
                      <a:pt x="691" y="275"/>
                    </a:lnTo>
                    <a:lnTo>
                      <a:pt x="476" y="275"/>
                    </a:lnTo>
                    <a:lnTo>
                      <a:pt x="476" y="1"/>
                    </a:ln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685663" y="1853325"/>
                <a:ext cx="28875" cy="41100"/>
              </a:xfrm>
              <a:custGeom>
                <a:rect b="b" l="l" r="r" t="t"/>
                <a:pathLst>
                  <a:path extrusionOk="0" h="1644" w="1155">
                    <a:moveTo>
                      <a:pt x="544" y="297"/>
                    </a:moveTo>
                    <a:cubicBezTo>
                      <a:pt x="553" y="297"/>
                      <a:pt x="562" y="298"/>
                      <a:pt x="572" y="299"/>
                    </a:cubicBezTo>
                    <a:cubicBezTo>
                      <a:pt x="714" y="299"/>
                      <a:pt x="834" y="429"/>
                      <a:pt x="810" y="572"/>
                    </a:cubicBezTo>
                    <a:cubicBezTo>
                      <a:pt x="818" y="740"/>
                      <a:pt x="676" y="848"/>
                      <a:pt x="532" y="848"/>
                    </a:cubicBezTo>
                    <a:cubicBezTo>
                      <a:pt x="461" y="848"/>
                      <a:pt x="389" y="822"/>
                      <a:pt x="333" y="763"/>
                    </a:cubicBezTo>
                    <a:cubicBezTo>
                      <a:pt x="173" y="580"/>
                      <a:pt x="310" y="297"/>
                      <a:pt x="544" y="297"/>
                    </a:cubicBezTo>
                    <a:close/>
                    <a:moveTo>
                      <a:pt x="667" y="1"/>
                    </a:moveTo>
                    <a:cubicBezTo>
                      <a:pt x="536" y="1"/>
                      <a:pt x="417" y="60"/>
                      <a:pt x="333" y="168"/>
                    </a:cubicBezTo>
                    <a:lnTo>
                      <a:pt x="333" y="25"/>
                    </a:lnTo>
                    <a:lnTo>
                      <a:pt x="0" y="25"/>
                    </a:lnTo>
                    <a:lnTo>
                      <a:pt x="0" y="1644"/>
                    </a:lnTo>
                    <a:lnTo>
                      <a:pt x="333" y="1644"/>
                    </a:lnTo>
                    <a:lnTo>
                      <a:pt x="333" y="965"/>
                    </a:lnTo>
                    <a:cubicBezTo>
                      <a:pt x="400" y="1065"/>
                      <a:pt x="517" y="1133"/>
                      <a:pt x="638" y="1133"/>
                    </a:cubicBezTo>
                    <a:cubicBezTo>
                      <a:pt x="648" y="1133"/>
                      <a:pt x="657" y="1133"/>
                      <a:pt x="667" y="1132"/>
                    </a:cubicBezTo>
                    <a:cubicBezTo>
                      <a:pt x="941" y="1132"/>
                      <a:pt x="1155" y="918"/>
                      <a:pt x="1155" y="572"/>
                    </a:cubicBezTo>
                    <a:cubicBezTo>
                      <a:pt x="1155" y="215"/>
                      <a:pt x="941" y="1"/>
                      <a:pt x="667" y="1"/>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717788" y="1853575"/>
                <a:ext cx="23550" cy="28050"/>
              </a:xfrm>
              <a:custGeom>
                <a:rect b="b" l="l" r="r" t="t"/>
                <a:pathLst>
                  <a:path extrusionOk="0" h="1122" w="942">
                    <a:moveTo>
                      <a:pt x="522" y="0"/>
                    </a:moveTo>
                    <a:cubicBezTo>
                      <a:pt x="508" y="0"/>
                      <a:pt x="492" y="1"/>
                      <a:pt x="477" y="3"/>
                    </a:cubicBezTo>
                    <a:cubicBezTo>
                      <a:pt x="191" y="3"/>
                      <a:pt x="37" y="158"/>
                      <a:pt x="37" y="348"/>
                    </a:cubicBezTo>
                    <a:cubicBezTo>
                      <a:pt x="37" y="741"/>
                      <a:pt x="632" y="610"/>
                      <a:pt x="632" y="789"/>
                    </a:cubicBezTo>
                    <a:cubicBezTo>
                      <a:pt x="632" y="836"/>
                      <a:pt x="584" y="884"/>
                      <a:pt x="501" y="884"/>
                    </a:cubicBezTo>
                    <a:cubicBezTo>
                      <a:pt x="494" y="885"/>
                      <a:pt x="487" y="885"/>
                      <a:pt x="480" y="885"/>
                    </a:cubicBezTo>
                    <a:cubicBezTo>
                      <a:pt x="404" y="885"/>
                      <a:pt x="333" y="829"/>
                      <a:pt x="322" y="753"/>
                    </a:cubicBezTo>
                    <a:lnTo>
                      <a:pt x="1" y="753"/>
                    </a:lnTo>
                    <a:cubicBezTo>
                      <a:pt x="13" y="967"/>
                      <a:pt x="203" y="1122"/>
                      <a:pt x="501" y="1122"/>
                    </a:cubicBezTo>
                    <a:cubicBezTo>
                      <a:pt x="775" y="1122"/>
                      <a:pt x="942" y="979"/>
                      <a:pt x="942" y="800"/>
                    </a:cubicBezTo>
                    <a:cubicBezTo>
                      <a:pt x="942" y="384"/>
                      <a:pt x="346" y="515"/>
                      <a:pt x="346" y="336"/>
                    </a:cubicBezTo>
                    <a:cubicBezTo>
                      <a:pt x="346" y="289"/>
                      <a:pt x="394" y="253"/>
                      <a:pt x="465" y="253"/>
                    </a:cubicBezTo>
                    <a:cubicBezTo>
                      <a:pt x="473" y="252"/>
                      <a:pt x="480" y="251"/>
                      <a:pt x="487" y="251"/>
                    </a:cubicBezTo>
                    <a:cubicBezTo>
                      <a:pt x="561" y="251"/>
                      <a:pt x="621" y="307"/>
                      <a:pt x="632" y="372"/>
                    </a:cubicBezTo>
                    <a:lnTo>
                      <a:pt x="942" y="372"/>
                    </a:lnTo>
                    <a:cubicBezTo>
                      <a:pt x="919" y="160"/>
                      <a:pt x="740" y="0"/>
                      <a:pt x="522" y="0"/>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283513" y="1715475"/>
                <a:ext cx="533125" cy="506750"/>
              </a:xfrm>
              <a:custGeom>
                <a:rect b="b" l="l" r="r" t="t"/>
                <a:pathLst>
                  <a:path extrusionOk="0" h="20270" w="21325">
                    <a:moveTo>
                      <a:pt x="14330" y="1206"/>
                    </a:moveTo>
                    <a:cubicBezTo>
                      <a:pt x="14817" y="1206"/>
                      <a:pt x="15311" y="1275"/>
                      <a:pt x="15800" y="1419"/>
                    </a:cubicBezTo>
                    <a:cubicBezTo>
                      <a:pt x="16372" y="1574"/>
                      <a:pt x="16908" y="1848"/>
                      <a:pt x="17384" y="2193"/>
                    </a:cubicBezTo>
                    <a:cubicBezTo>
                      <a:pt x="17539" y="2312"/>
                      <a:pt x="17693" y="2431"/>
                      <a:pt x="17836" y="2562"/>
                    </a:cubicBezTo>
                    <a:cubicBezTo>
                      <a:pt x="17896" y="2610"/>
                      <a:pt x="17955" y="2669"/>
                      <a:pt x="18003" y="2729"/>
                    </a:cubicBezTo>
                    <a:cubicBezTo>
                      <a:pt x="18134" y="2860"/>
                      <a:pt x="18265" y="2991"/>
                      <a:pt x="18384" y="3134"/>
                    </a:cubicBezTo>
                    <a:cubicBezTo>
                      <a:pt x="18694" y="3527"/>
                      <a:pt x="18956" y="3967"/>
                      <a:pt x="19146" y="4431"/>
                    </a:cubicBezTo>
                    <a:lnTo>
                      <a:pt x="19146" y="4443"/>
                    </a:lnTo>
                    <a:cubicBezTo>
                      <a:pt x="19217" y="4586"/>
                      <a:pt x="19265" y="4741"/>
                      <a:pt x="19313" y="4884"/>
                    </a:cubicBezTo>
                    <a:cubicBezTo>
                      <a:pt x="19432" y="5289"/>
                      <a:pt x="19503" y="5693"/>
                      <a:pt x="19527" y="6110"/>
                    </a:cubicBezTo>
                    <a:cubicBezTo>
                      <a:pt x="19646" y="8265"/>
                      <a:pt x="18432" y="10265"/>
                      <a:pt x="16467" y="11146"/>
                    </a:cubicBezTo>
                    <a:cubicBezTo>
                      <a:pt x="15779" y="11453"/>
                      <a:pt x="15051" y="11603"/>
                      <a:pt x="14331" y="11603"/>
                    </a:cubicBezTo>
                    <a:cubicBezTo>
                      <a:pt x="12984" y="11603"/>
                      <a:pt x="11662" y="11080"/>
                      <a:pt x="10669" y="10087"/>
                    </a:cubicBezTo>
                    <a:cubicBezTo>
                      <a:pt x="10538" y="9956"/>
                      <a:pt x="10419" y="9837"/>
                      <a:pt x="10312" y="9694"/>
                    </a:cubicBezTo>
                    <a:cubicBezTo>
                      <a:pt x="10193" y="9551"/>
                      <a:pt x="10085" y="9396"/>
                      <a:pt x="9978" y="9242"/>
                    </a:cubicBezTo>
                    <a:cubicBezTo>
                      <a:pt x="9859" y="9051"/>
                      <a:pt x="9740" y="8849"/>
                      <a:pt x="9645" y="8646"/>
                    </a:cubicBezTo>
                    <a:cubicBezTo>
                      <a:pt x="9573" y="8503"/>
                      <a:pt x="9514" y="8360"/>
                      <a:pt x="9466" y="8218"/>
                    </a:cubicBezTo>
                    <a:lnTo>
                      <a:pt x="9454" y="8182"/>
                    </a:lnTo>
                    <a:cubicBezTo>
                      <a:pt x="9442" y="8158"/>
                      <a:pt x="9431" y="8134"/>
                      <a:pt x="9431" y="8110"/>
                    </a:cubicBezTo>
                    <a:cubicBezTo>
                      <a:pt x="9383" y="7979"/>
                      <a:pt x="9347" y="7860"/>
                      <a:pt x="9311" y="7729"/>
                    </a:cubicBezTo>
                    <a:cubicBezTo>
                      <a:pt x="9157" y="7146"/>
                      <a:pt x="9109" y="6539"/>
                      <a:pt x="9169" y="5943"/>
                    </a:cubicBezTo>
                    <a:cubicBezTo>
                      <a:pt x="9180" y="5753"/>
                      <a:pt x="9204" y="5562"/>
                      <a:pt x="9252" y="5372"/>
                    </a:cubicBezTo>
                    <a:cubicBezTo>
                      <a:pt x="9288" y="5146"/>
                      <a:pt x="9347" y="4931"/>
                      <a:pt x="9431" y="4717"/>
                    </a:cubicBezTo>
                    <a:cubicBezTo>
                      <a:pt x="10160" y="2569"/>
                      <a:pt x="12167" y="1206"/>
                      <a:pt x="14330" y="1206"/>
                    </a:cubicBezTo>
                    <a:close/>
                    <a:moveTo>
                      <a:pt x="14354" y="0"/>
                    </a:moveTo>
                    <a:cubicBezTo>
                      <a:pt x="14300" y="0"/>
                      <a:pt x="14247" y="1"/>
                      <a:pt x="14193" y="2"/>
                    </a:cubicBezTo>
                    <a:cubicBezTo>
                      <a:pt x="13907" y="14"/>
                      <a:pt x="13622" y="38"/>
                      <a:pt x="13336" y="86"/>
                    </a:cubicBezTo>
                    <a:cubicBezTo>
                      <a:pt x="13205" y="109"/>
                      <a:pt x="13062" y="133"/>
                      <a:pt x="12919" y="169"/>
                    </a:cubicBezTo>
                    <a:cubicBezTo>
                      <a:pt x="12586" y="240"/>
                      <a:pt x="12252" y="348"/>
                      <a:pt x="11931" y="479"/>
                    </a:cubicBezTo>
                    <a:cubicBezTo>
                      <a:pt x="11776" y="538"/>
                      <a:pt x="11621" y="609"/>
                      <a:pt x="11478" y="681"/>
                    </a:cubicBezTo>
                    <a:cubicBezTo>
                      <a:pt x="11359" y="740"/>
                      <a:pt x="11252" y="800"/>
                      <a:pt x="11145" y="860"/>
                    </a:cubicBezTo>
                    <a:cubicBezTo>
                      <a:pt x="10955" y="967"/>
                      <a:pt x="10776" y="1086"/>
                      <a:pt x="10609" y="1205"/>
                    </a:cubicBezTo>
                    <a:cubicBezTo>
                      <a:pt x="10323" y="1407"/>
                      <a:pt x="10062" y="1633"/>
                      <a:pt x="9812" y="1883"/>
                    </a:cubicBezTo>
                    <a:cubicBezTo>
                      <a:pt x="9681" y="2014"/>
                      <a:pt x="9550" y="2157"/>
                      <a:pt x="9431" y="2300"/>
                    </a:cubicBezTo>
                    <a:cubicBezTo>
                      <a:pt x="7716" y="4348"/>
                      <a:pt x="7454" y="7241"/>
                      <a:pt x="8776" y="9575"/>
                    </a:cubicBezTo>
                    <a:cubicBezTo>
                      <a:pt x="8847" y="9706"/>
                      <a:pt x="8930" y="9837"/>
                      <a:pt x="9026" y="9980"/>
                    </a:cubicBezTo>
                    <a:cubicBezTo>
                      <a:pt x="9038" y="9992"/>
                      <a:pt x="9050" y="10004"/>
                      <a:pt x="9050" y="10015"/>
                    </a:cubicBezTo>
                    <a:lnTo>
                      <a:pt x="8633" y="10432"/>
                    </a:lnTo>
                    <a:lnTo>
                      <a:pt x="8597" y="10468"/>
                    </a:lnTo>
                    <a:lnTo>
                      <a:pt x="6954" y="12123"/>
                    </a:lnTo>
                    <a:lnTo>
                      <a:pt x="6894" y="12170"/>
                    </a:lnTo>
                    <a:lnTo>
                      <a:pt x="6561" y="11837"/>
                    </a:lnTo>
                    <a:lnTo>
                      <a:pt x="4644" y="13742"/>
                    </a:lnTo>
                    <a:lnTo>
                      <a:pt x="3156" y="15230"/>
                    </a:lnTo>
                    <a:lnTo>
                      <a:pt x="1989" y="16385"/>
                    </a:lnTo>
                    <a:lnTo>
                      <a:pt x="1287" y="17088"/>
                    </a:lnTo>
                    <a:lnTo>
                      <a:pt x="560" y="17814"/>
                    </a:lnTo>
                    <a:cubicBezTo>
                      <a:pt x="406" y="17957"/>
                      <a:pt x="287" y="18135"/>
                      <a:pt x="203" y="18338"/>
                    </a:cubicBezTo>
                    <a:cubicBezTo>
                      <a:pt x="1" y="18802"/>
                      <a:pt x="25" y="19326"/>
                      <a:pt x="251" y="19779"/>
                    </a:cubicBezTo>
                    <a:cubicBezTo>
                      <a:pt x="584" y="20106"/>
                      <a:pt x="1019" y="20270"/>
                      <a:pt x="1452" y="20270"/>
                    </a:cubicBezTo>
                    <a:cubicBezTo>
                      <a:pt x="1885" y="20270"/>
                      <a:pt x="2317" y="20106"/>
                      <a:pt x="2644" y="19779"/>
                    </a:cubicBezTo>
                    <a:lnTo>
                      <a:pt x="3942" y="18493"/>
                    </a:lnTo>
                    <a:lnTo>
                      <a:pt x="4668" y="18493"/>
                    </a:lnTo>
                    <a:lnTo>
                      <a:pt x="6073" y="17088"/>
                    </a:lnTo>
                    <a:lnTo>
                      <a:pt x="8942" y="14218"/>
                    </a:lnTo>
                    <a:lnTo>
                      <a:pt x="8621" y="13885"/>
                    </a:lnTo>
                    <a:lnTo>
                      <a:pt x="9431" y="13075"/>
                    </a:lnTo>
                    <a:lnTo>
                      <a:pt x="10788" y="11718"/>
                    </a:lnTo>
                    <a:cubicBezTo>
                      <a:pt x="11873" y="12446"/>
                      <a:pt x="13112" y="12801"/>
                      <a:pt x="14345" y="12801"/>
                    </a:cubicBezTo>
                    <a:cubicBezTo>
                      <a:pt x="16073" y="12801"/>
                      <a:pt x="17788" y="12102"/>
                      <a:pt x="19039" y="10754"/>
                    </a:cubicBezTo>
                    <a:cubicBezTo>
                      <a:pt x="21170" y="8456"/>
                      <a:pt x="21325" y="4931"/>
                      <a:pt x="19384" y="2455"/>
                    </a:cubicBezTo>
                    <a:cubicBezTo>
                      <a:pt x="19217" y="2253"/>
                      <a:pt x="19051" y="2062"/>
                      <a:pt x="18872" y="1883"/>
                    </a:cubicBezTo>
                    <a:cubicBezTo>
                      <a:pt x="18622" y="1633"/>
                      <a:pt x="18360" y="1407"/>
                      <a:pt x="18074" y="1205"/>
                    </a:cubicBezTo>
                    <a:cubicBezTo>
                      <a:pt x="16987" y="426"/>
                      <a:pt x="15690" y="0"/>
                      <a:pt x="143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6326988" y="1941750"/>
                <a:ext cx="231600" cy="228125"/>
              </a:xfrm>
              <a:custGeom>
                <a:rect b="b" l="l" r="r" t="t"/>
                <a:pathLst>
                  <a:path extrusionOk="0" h="9125" w="9264">
                    <a:moveTo>
                      <a:pt x="7537" y="0"/>
                    </a:moveTo>
                    <a:lnTo>
                      <a:pt x="357" y="7191"/>
                    </a:lnTo>
                    <a:cubicBezTo>
                      <a:pt x="0" y="7549"/>
                      <a:pt x="95" y="8215"/>
                      <a:pt x="572" y="8692"/>
                    </a:cubicBezTo>
                    <a:cubicBezTo>
                      <a:pt x="856" y="8976"/>
                      <a:pt x="1213" y="9124"/>
                      <a:pt x="1530" y="9124"/>
                    </a:cubicBezTo>
                    <a:cubicBezTo>
                      <a:pt x="1744" y="9124"/>
                      <a:pt x="1940" y="9057"/>
                      <a:pt x="2084" y="8918"/>
                    </a:cubicBezTo>
                    <a:lnTo>
                      <a:pt x="9263" y="1726"/>
                    </a:lnTo>
                    <a:lnTo>
                      <a:pt x="75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6490688" y="1941750"/>
                <a:ext cx="67900" cy="69375"/>
              </a:xfrm>
              <a:custGeom>
                <a:rect b="b" l="l" r="r" t="t"/>
                <a:pathLst>
                  <a:path extrusionOk="0" h="2775" w="2716">
                    <a:moveTo>
                      <a:pt x="989" y="0"/>
                    </a:moveTo>
                    <a:lnTo>
                      <a:pt x="1" y="988"/>
                    </a:lnTo>
                    <a:cubicBezTo>
                      <a:pt x="370" y="1405"/>
                      <a:pt x="751" y="1822"/>
                      <a:pt x="1144" y="2226"/>
                    </a:cubicBezTo>
                    <a:cubicBezTo>
                      <a:pt x="1310" y="2405"/>
                      <a:pt x="1489" y="2596"/>
                      <a:pt x="1679" y="2774"/>
                    </a:cubicBezTo>
                    <a:lnTo>
                      <a:pt x="2715" y="1726"/>
                    </a:lnTo>
                    <a:lnTo>
                      <a:pt x="98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6459138" y="1705050"/>
                <a:ext cx="351550" cy="320725"/>
              </a:xfrm>
              <a:custGeom>
                <a:rect b="b" l="l" r="r" t="t"/>
                <a:pathLst>
                  <a:path extrusionOk="0" h="12829" w="14062">
                    <a:moveTo>
                      <a:pt x="7037" y="1205"/>
                    </a:moveTo>
                    <a:cubicBezTo>
                      <a:pt x="8323" y="1205"/>
                      <a:pt x="9561" y="1693"/>
                      <a:pt x="10514" y="2562"/>
                    </a:cubicBezTo>
                    <a:cubicBezTo>
                      <a:pt x="10561" y="2610"/>
                      <a:pt x="10621" y="2670"/>
                      <a:pt x="10680" y="2729"/>
                    </a:cubicBezTo>
                    <a:cubicBezTo>
                      <a:pt x="10930" y="2979"/>
                      <a:pt x="11157" y="3253"/>
                      <a:pt x="11359" y="3563"/>
                    </a:cubicBezTo>
                    <a:cubicBezTo>
                      <a:pt x="11538" y="3836"/>
                      <a:pt x="11692" y="4134"/>
                      <a:pt x="11823" y="4444"/>
                    </a:cubicBezTo>
                    <a:cubicBezTo>
                      <a:pt x="11883" y="4586"/>
                      <a:pt x="11931" y="4741"/>
                      <a:pt x="11978" y="4884"/>
                    </a:cubicBezTo>
                    <a:cubicBezTo>
                      <a:pt x="12097" y="5289"/>
                      <a:pt x="12181" y="5694"/>
                      <a:pt x="12204" y="6110"/>
                    </a:cubicBezTo>
                    <a:cubicBezTo>
                      <a:pt x="12204" y="6289"/>
                      <a:pt x="12204" y="6468"/>
                      <a:pt x="12204" y="6646"/>
                    </a:cubicBezTo>
                    <a:cubicBezTo>
                      <a:pt x="12192" y="6813"/>
                      <a:pt x="12181" y="6980"/>
                      <a:pt x="12157" y="7134"/>
                    </a:cubicBezTo>
                    <a:cubicBezTo>
                      <a:pt x="11760" y="9912"/>
                      <a:pt x="9405" y="11612"/>
                      <a:pt x="6977" y="11612"/>
                    </a:cubicBezTo>
                    <a:cubicBezTo>
                      <a:pt x="5689" y="11612"/>
                      <a:pt x="4382" y="11135"/>
                      <a:pt x="3334" y="10087"/>
                    </a:cubicBezTo>
                    <a:lnTo>
                      <a:pt x="3334" y="10075"/>
                    </a:lnTo>
                    <a:cubicBezTo>
                      <a:pt x="3203" y="9956"/>
                      <a:pt x="3096" y="9825"/>
                      <a:pt x="2989" y="9694"/>
                    </a:cubicBezTo>
                    <a:lnTo>
                      <a:pt x="2953" y="9659"/>
                    </a:lnTo>
                    <a:cubicBezTo>
                      <a:pt x="2739" y="9397"/>
                      <a:pt x="2560" y="9111"/>
                      <a:pt x="2406" y="8813"/>
                    </a:cubicBezTo>
                    <a:cubicBezTo>
                      <a:pt x="2370" y="8754"/>
                      <a:pt x="2334" y="8694"/>
                      <a:pt x="2310" y="8635"/>
                    </a:cubicBezTo>
                    <a:cubicBezTo>
                      <a:pt x="2239" y="8492"/>
                      <a:pt x="2179" y="8349"/>
                      <a:pt x="2132" y="8194"/>
                    </a:cubicBezTo>
                    <a:cubicBezTo>
                      <a:pt x="1870" y="7468"/>
                      <a:pt x="1763" y="6694"/>
                      <a:pt x="1834" y="5932"/>
                    </a:cubicBezTo>
                    <a:cubicBezTo>
                      <a:pt x="1882" y="5444"/>
                      <a:pt x="1989" y="4956"/>
                      <a:pt x="2167" y="4503"/>
                    </a:cubicBezTo>
                    <a:cubicBezTo>
                      <a:pt x="2191" y="4444"/>
                      <a:pt x="2215" y="4372"/>
                      <a:pt x="2251" y="4313"/>
                    </a:cubicBezTo>
                    <a:cubicBezTo>
                      <a:pt x="2275" y="4241"/>
                      <a:pt x="2298" y="4182"/>
                      <a:pt x="2334" y="4122"/>
                    </a:cubicBezTo>
                    <a:cubicBezTo>
                      <a:pt x="2358" y="4074"/>
                      <a:pt x="2382" y="4027"/>
                      <a:pt x="2406" y="3991"/>
                    </a:cubicBezTo>
                    <a:cubicBezTo>
                      <a:pt x="2441" y="3908"/>
                      <a:pt x="2489" y="3824"/>
                      <a:pt x="2536" y="3753"/>
                    </a:cubicBezTo>
                    <a:cubicBezTo>
                      <a:pt x="2584" y="3670"/>
                      <a:pt x="2608" y="3634"/>
                      <a:pt x="2644" y="3574"/>
                    </a:cubicBezTo>
                    <a:lnTo>
                      <a:pt x="2667" y="3539"/>
                    </a:lnTo>
                    <a:cubicBezTo>
                      <a:pt x="2691" y="3491"/>
                      <a:pt x="2727" y="3443"/>
                      <a:pt x="2763" y="3408"/>
                    </a:cubicBezTo>
                    <a:cubicBezTo>
                      <a:pt x="2929" y="3158"/>
                      <a:pt x="3120" y="2931"/>
                      <a:pt x="3334" y="2729"/>
                    </a:cubicBezTo>
                    <a:cubicBezTo>
                      <a:pt x="3644" y="2408"/>
                      <a:pt x="3989" y="2146"/>
                      <a:pt x="4370" y="1919"/>
                    </a:cubicBezTo>
                    <a:cubicBezTo>
                      <a:pt x="4561" y="1800"/>
                      <a:pt x="4763" y="1705"/>
                      <a:pt x="4965" y="1622"/>
                    </a:cubicBezTo>
                    <a:cubicBezTo>
                      <a:pt x="5465" y="1407"/>
                      <a:pt x="5989" y="1277"/>
                      <a:pt x="6537" y="1229"/>
                    </a:cubicBezTo>
                    <a:cubicBezTo>
                      <a:pt x="6704" y="1205"/>
                      <a:pt x="6870" y="1205"/>
                      <a:pt x="7037" y="1205"/>
                    </a:cubicBezTo>
                    <a:close/>
                    <a:moveTo>
                      <a:pt x="7012" y="1"/>
                    </a:moveTo>
                    <a:cubicBezTo>
                      <a:pt x="6168" y="1"/>
                      <a:pt x="5318" y="169"/>
                      <a:pt x="4513" y="515"/>
                    </a:cubicBezTo>
                    <a:cubicBezTo>
                      <a:pt x="4191" y="645"/>
                      <a:pt x="3882" y="800"/>
                      <a:pt x="3584" y="991"/>
                    </a:cubicBezTo>
                    <a:cubicBezTo>
                      <a:pt x="3287" y="1181"/>
                      <a:pt x="3013" y="1396"/>
                      <a:pt x="2751" y="1622"/>
                    </a:cubicBezTo>
                    <a:cubicBezTo>
                      <a:pt x="2656" y="1705"/>
                      <a:pt x="2572" y="1788"/>
                      <a:pt x="2477" y="1884"/>
                    </a:cubicBezTo>
                    <a:lnTo>
                      <a:pt x="2406" y="1955"/>
                    </a:lnTo>
                    <a:cubicBezTo>
                      <a:pt x="298" y="4134"/>
                      <a:pt x="0" y="7503"/>
                      <a:pt x="1715" y="10016"/>
                    </a:cubicBezTo>
                    <a:cubicBezTo>
                      <a:pt x="1810" y="10147"/>
                      <a:pt x="1905" y="10266"/>
                      <a:pt x="2001" y="10397"/>
                    </a:cubicBezTo>
                    <a:cubicBezTo>
                      <a:pt x="2120" y="10551"/>
                      <a:pt x="2263" y="10706"/>
                      <a:pt x="2406" y="10849"/>
                    </a:cubicBezTo>
                    <a:lnTo>
                      <a:pt x="2477" y="10932"/>
                    </a:lnTo>
                    <a:cubicBezTo>
                      <a:pt x="2775" y="11230"/>
                      <a:pt x="3108" y="11504"/>
                      <a:pt x="3453" y="11730"/>
                    </a:cubicBezTo>
                    <a:cubicBezTo>
                      <a:pt x="4544" y="12468"/>
                      <a:pt x="5794" y="12829"/>
                      <a:pt x="7037" y="12829"/>
                    </a:cubicBezTo>
                    <a:cubicBezTo>
                      <a:pt x="8682" y="12829"/>
                      <a:pt x="10315" y="12196"/>
                      <a:pt x="11550" y="10968"/>
                    </a:cubicBezTo>
                    <a:cubicBezTo>
                      <a:pt x="13716" y="8813"/>
                      <a:pt x="14062" y="5420"/>
                      <a:pt x="12359" y="2872"/>
                    </a:cubicBezTo>
                    <a:cubicBezTo>
                      <a:pt x="12121" y="2515"/>
                      <a:pt x="11847" y="2181"/>
                      <a:pt x="11538" y="1872"/>
                    </a:cubicBezTo>
                    <a:cubicBezTo>
                      <a:pt x="11454" y="1788"/>
                      <a:pt x="11359" y="1705"/>
                      <a:pt x="11276" y="1622"/>
                    </a:cubicBezTo>
                    <a:cubicBezTo>
                      <a:pt x="10076" y="560"/>
                      <a:pt x="8553" y="1"/>
                      <a:pt x="70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6491588" y="1734800"/>
                <a:ext cx="274750" cy="260025"/>
              </a:xfrm>
              <a:custGeom>
                <a:rect b="b" l="l" r="r" t="t"/>
                <a:pathLst>
                  <a:path extrusionOk="0" h="10401" w="10990">
                    <a:moveTo>
                      <a:pt x="5705" y="1"/>
                    </a:moveTo>
                    <a:cubicBezTo>
                      <a:pt x="4697" y="1"/>
                      <a:pt x="3687" y="293"/>
                      <a:pt x="2810" y="884"/>
                    </a:cubicBezTo>
                    <a:cubicBezTo>
                      <a:pt x="822" y="2230"/>
                      <a:pt x="0" y="4754"/>
                      <a:pt x="834" y="7004"/>
                    </a:cubicBezTo>
                    <a:cubicBezTo>
                      <a:pt x="881" y="7147"/>
                      <a:pt x="941" y="7290"/>
                      <a:pt x="1012" y="7433"/>
                    </a:cubicBezTo>
                    <a:cubicBezTo>
                      <a:pt x="1191" y="7814"/>
                      <a:pt x="1417" y="8171"/>
                      <a:pt x="1691" y="8492"/>
                    </a:cubicBezTo>
                    <a:cubicBezTo>
                      <a:pt x="1798" y="8623"/>
                      <a:pt x="1905" y="8754"/>
                      <a:pt x="2036" y="8873"/>
                    </a:cubicBezTo>
                    <a:cubicBezTo>
                      <a:pt x="3048" y="9891"/>
                      <a:pt x="4379" y="10400"/>
                      <a:pt x="5709" y="10400"/>
                    </a:cubicBezTo>
                    <a:cubicBezTo>
                      <a:pt x="7040" y="10400"/>
                      <a:pt x="8370" y="9891"/>
                      <a:pt x="9382" y="8873"/>
                    </a:cubicBezTo>
                    <a:cubicBezTo>
                      <a:pt x="10430" y="7837"/>
                      <a:pt x="10990" y="6385"/>
                      <a:pt x="10894" y="4909"/>
                    </a:cubicBezTo>
                    <a:cubicBezTo>
                      <a:pt x="10883" y="4492"/>
                      <a:pt x="10799" y="4087"/>
                      <a:pt x="10680" y="3682"/>
                    </a:cubicBezTo>
                    <a:cubicBezTo>
                      <a:pt x="10633" y="3527"/>
                      <a:pt x="10585" y="3385"/>
                      <a:pt x="10525" y="3230"/>
                    </a:cubicBezTo>
                    <a:cubicBezTo>
                      <a:pt x="10263" y="2599"/>
                      <a:pt x="9871" y="2015"/>
                      <a:pt x="9382" y="1527"/>
                    </a:cubicBezTo>
                    <a:cubicBezTo>
                      <a:pt x="9323" y="1468"/>
                      <a:pt x="9263" y="1408"/>
                      <a:pt x="9216" y="1360"/>
                    </a:cubicBezTo>
                    <a:cubicBezTo>
                      <a:pt x="8229" y="460"/>
                      <a:pt x="6969" y="1"/>
                      <a:pt x="5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505563" y="1734625"/>
                <a:ext cx="259000" cy="154750"/>
              </a:xfrm>
              <a:custGeom>
                <a:rect b="b" l="l" r="r" t="t"/>
                <a:pathLst>
                  <a:path extrusionOk="0" h="6190" w="10360">
                    <a:moveTo>
                      <a:pt x="5174" y="0"/>
                    </a:moveTo>
                    <a:cubicBezTo>
                      <a:pt x="2727" y="0"/>
                      <a:pt x="375" y="1737"/>
                      <a:pt x="1" y="4523"/>
                    </a:cubicBezTo>
                    <a:cubicBezTo>
                      <a:pt x="203" y="3499"/>
                      <a:pt x="691" y="2570"/>
                      <a:pt x="1430" y="1844"/>
                    </a:cubicBezTo>
                    <a:cubicBezTo>
                      <a:pt x="2444" y="823"/>
                      <a:pt x="3775" y="311"/>
                      <a:pt x="5110" y="311"/>
                    </a:cubicBezTo>
                    <a:cubicBezTo>
                      <a:pt x="6360" y="311"/>
                      <a:pt x="7613" y="761"/>
                      <a:pt x="8609" y="1665"/>
                    </a:cubicBezTo>
                    <a:cubicBezTo>
                      <a:pt x="8657" y="1725"/>
                      <a:pt x="8716" y="1784"/>
                      <a:pt x="8776" y="1832"/>
                    </a:cubicBezTo>
                    <a:cubicBezTo>
                      <a:pt x="9264" y="2320"/>
                      <a:pt x="9657" y="2903"/>
                      <a:pt x="9919" y="3546"/>
                    </a:cubicBezTo>
                    <a:cubicBezTo>
                      <a:pt x="9978" y="3689"/>
                      <a:pt x="10026" y="3844"/>
                      <a:pt x="10074" y="3999"/>
                    </a:cubicBezTo>
                    <a:cubicBezTo>
                      <a:pt x="10193" y="4392"/>
                      <a:pt x="10276" y="4808"/>
                      <a:pt x="10288" y="5225"/>
                    </a:cubicBezTo>
                    <a:cubicBezTo>
                      <a:pt x="10312" y="5547"/>
                      <a:pt x="10300" y="5868"/>
                      <a:pt x="10252" y="6190"/>
                    </a:cubicBezTo>
                    <a:cubicBezTo>
                      <a:pt x="10335" y="5773"/>
                      <a:pt x="10359" y="5344"/>
                      <a:pt x="10335" y="4916"/>
                    </a:cubicBezTo>
                    <a:cubicBezTo>
                      <a:pt x="10324" y="4499"/>
                      <a:pt x="10240" y="4094"/>
                      <a:pt x="10121" y="3689"/>
                    </a:cubicBezTo>
                    <a:cubicBezTo>
                      <a:pt x="10074" y="3534"/>
                      <a:pt x="10026" y="3392"/>
                      <a:pt x="9966" y="3249"/>
                    </a:cubicBezTo>
                    <a:cubicBezTo>
                      <a:pt x="9704" y="2606"/>
                      <a:pt x="9312" y="2022"/>
                      <a:pt x="8823" y="1534"/>
                    </a:cubicBezTo>
                    <a:cubicBezTo>
                      <a:pt x="8764" y="1475"/>
                      <a:pt x="8704" y="1415"/>
                      <a:pt x="8657" y="1367"/>
                    </a:cubicBezTo>
                    <a:cubicBezTo>
                      <a:pt x="7626" y="428"/>
                      <a:pt x="6389" y="0"/>
                      <a:pt x="51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6503188" y="1768800"/>
                <a:ext cx="251550" cy="141125"/>
              </a:xfrm>
              <a:custGeom>
                <a:rect b="b" l="l" r="r" t="t"/>
                <a:pathLst>
                  <a:path extrusionOk="0" h="5645" w="10062">
                    <a:moveTo>
                      <a:pt x="8752" y="0"/>
                    </a:moveTo>
                    <a:lnTo>
                      <a:pt x="72" y="3370"/>
                    </a:lnTo>
                    <a:cubicBezTo>
                      <a:pt x="1" y="4144"/>
                      <a:pt x="108" y="4918"/>
                      <a:pt x="370" y="5644"/>
                    </a:cubicBezTo>
                    <a:lnTo>
                      <a:pt x="10061" y="1882"/>
                    </a:lnTo>
                    <a:cubicBezTo>
                      <a:pt x="9799" y="1239"/>
                      <a:pt x="9407" y="655"/>
                      <a:pt x="8918" y="167"/>
                    </a:cubicBezTo>
                    <a:cubicBezTo>
                      <a:pt x="8871" y="108"/>
                      <a:pt x="8811" y="48"/>
                      <a:pt x="8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6516888" y="1826850"/>
                <a:ext cx="247075" cy="120275"/>
              </a:xfrm>
              <a:custGeom>
                <a:rect b="b" l="l" r="r" t="t"/>
                <a:pathLst>
                  <a:path extrusionOk="0" h="4811" w="9883">
                    <a:moveTo>
                      <a:pt x="9668" y="0"/>
                    </a:moveTo>
                    <a:lnTo>
                      <a:pt x="0" y="3751"/>
                    </a:lnTo>
                    <a:cubicBezTo>
                      <a:pt x="179" y="4132"/>
                      <a:pt x="405" y="4489"/>
                      <a:pt x="679" y="4810"/>
                    </a:cubicBezTo>
                    <a:lnTo>
                      <a:pt x="9882" y="1227"/>
                    </a:lnTo>
                    <a:cubicBezTo>
                      <a:pt x="9871" y="810"/>
                      <a:pt x="9799" y="393"/>
                      <a:pt x="9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6274288" y="2000675"/>
                <a:ext cx="225050" cy="221250"/>
              </a:xfrm>
              <a:custGeom>
                <a:rect b="b" l="l" r="r" t="t"/>
                <a:pathLst>
                  <a:path extrusionOk="0" h="8850" w="9002">
                    <a:moveTo>
                      <a:pt x="6621" y="0"/>
                    </a:moveTo>
                    <a:lnTo>
                      <a:pt x="5013" y="1596"/>
                    </a:lnTo>
                    <a:lnTo>
                      <a:pt x="3525" y="3084"/>
                    </a:lnTo>
                    <a:lnTo>
                      <a:pt x="929" y="5668"/>
                    </a:lnTo>
                    <a:lnTo>
                      <a:pt x="632" y="5965"/>
                    </a:lnTo>
                    <a:cubicBezTo>
                      <a:pt x="489" y="6108"/>
                      <a:pt x="370" y="6275"/>
                      <a:pt x="286" y="6466"/>
                    </a:cubicBezTo>
                    <a:cubicBezTo>
                      <a:pt x="1" y="7108"/>
                      <a:pt x="132" y="7859"/>
                      <a:pt x="632" y="8359"/>
                    </a:cubicBezTo>
                    <a:cubicBezTo>
                      <a:pt x="959" y="8686"/>
                      <a:pt x="1391" y="8850"/>
                      <a:pt x="1824" y="8850"/>
                    </a:cubicBezTo>
                    <a:cubicBezTo>
                      <a:pt x="2257" y="8850"/>
                      <a:pt x="2691" y="8686"/>
                      <a:pt x="3025" y="8359"/>
                    </a:cubicBezTo>
                    <a:lnTo>
                      <a:pt x="4323" y="7061"/>
                    </a:lnTo>
                    <a:lnTo>
                      <a:pt x="5716" y="5668"/>
                    </a:lnTo>
                    <a:lnTo>
                      <a:pt x="9002" y="2394"/>
                    </a:lnTo>
                    <a:lnTo>
                      <a:pt x="8692" y="2060"/>
                    </a:lnTo>
                    <a:lnTo>
                      <a:pt x="7323" y="703"/>
                    </a:lnTo>
                    <a:lnTo>
                      <a:pt x="6966" y="334"/>
                    </a:lnTo>
                    <a:lnTo>
                      <a:pt x="66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8" name="Google Shape;288;p19"/>
          <p:cNvGrpSpPr/>
          <p:nvPr/>
        </p:nvGrpSpPr>
        <p:grpSpPr>
          <a:xfrm>
            <a:off x="4783225" y="3742275"/>
            <a:ext cx="2506088" cy="951450"/>
            <a:chOff x="4783225" y="3742275"/>
            <a:chExt cx="2506088" cy="951450"/>
          </a:xfrm>
        </p:grpSpPr>
        <p:cxnSp>
          <p:nvCxnSpPr>
            <p:cNvPr id="289" name="Google Shape;289;p19"/>
            <p:cNvCxnSpPr/>
            <p:nvPr/>
          </p:nvCxnSpPr>
          <p:spPr>
            <a:xfrm>
              <a:off x="4783225" y="3742275"/>
              <a:ext cx="1419300" cy="5619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290" name="Google Shape;290;p19"/>
            <p:cNvGrpSpPr/>
            <p:nvPr/>
          </p:nvGrpSpPr>
          <p:grpSpPr>
            <a:xfrm>
              <a:off x="6123688" y="3809975"/>
              <a:ext cx="1165625" cy="883750"/>
              <a:chOff x="6123688" y="3809975"/>
              <a:chExt cx="1165625" cy="883750"/>
            </a:xfrm>
          </p:grpSpPr>
          <p:sp>
            <p:nvSpPr>
              <p:cNvPr id="291" name="Google Shape;291;p19"/>
              <p:cNvSpPr/>
              <p:nvPr/>
            </p:nvSpPr>
            <p:spPr>
              <a:xfrm>
                <a:off x="6123688" y="3809975"/>
                <a:ext cx="1165625" cy="883750"/>
              </a:xfrm>
              <a:custGeom>
                <a:rect b="b" l="l" r="r" t="t"/>
                <a:pathLst>
                  <a:path extrusionOk="0" h="35350" w="46625">
                    <a:moveTo>
                      <a:pt x="35132" y="1"/>
                    </a:moveTo>
                    <a:cubicBezTo>
                      <a:pt x="29354" y="1"/>
                      <a:pt x="24032" y="4727"/>
                      <a:pt x="18074" y="5245"/>
                    </a:cubicBezTo>
                    <a:cubicBezTo>
                      <a:pt x="17663" y="5280"/>
                      <a:pt x="17248" y="5294"/>
                      <a:pt x="16830" y="5294"/>
                    </a:cubicBezTo>
                    <a:cubicBezTo>
                      <a:pt x="14361" y="5294"/>
                      <a:pt x="11804" y="4778"/>
                      <a:pt x="9386" y="4778"/>
                    </a:cubicBezTo>
                    <a:cubicBezTo>
                      <a:pt x="7704" y="4778"/>
                      <a:pt x="6090" y="5028"/>
                      <a:pt x="4620" y="5876"/>
                    </a:cubicBezTo>
                    <a:cubicBezTo>
                      <a:pt x="845" y="8055"/>
                      <a:pt x="0" y="13460"/>
                      <a:pt x="1738" y="17473"/>
                    </a:cubicBezTo>
                    <a:cubicBezTo>
                      <a:pt x="3477" y="21473"/>
                      <a:pt x="7108" y="24295"/>
                      <a:pt x="10775" y="26641"/>
                    </a:cubicBezTo>
                    <a:cubicBezTo>
                      <a:pt x="14133" y="28784"/>
                      <a:pt x="17300" y="31748"/>
                      <a:pt x="20657" y="33713"/>
                    </a:cubicBezTo>
                    <a:cubicBezTo>
                      <a:pt x="22763" y="34953"/>
                      <a:pt x="25637" y="35349"/>
                      <a:pt x="28419" y="35349"/>
                    </a:cubicBezTo>
                    <a:cubicBezTo>
                      <a:pt x="30072" y="35349"/>
                      <a:pt x="31692" y="35209"/>
                      <a:pt x="33099" y="35023"/>
                    </a:cubicBezTo>
                    <a:cubicBezTo>
                      <a:pt x="35124" y="34749"/>
                      <a:pt x="37267" y="34165"/>
                      <a:pt x="38564" y="32594"/>
                    </a:cubicBezTo>
                    <a:cubicBezTo>
                      <a:pt x="41505" y="29022"/>
                      <a:pt x="38231" y="23402"/>
                      <a:pt x="39922" y="19092"/>
                    </a:cubicBezTo>
                    <a:cubicBezTo>
                      <a:pt x="40660" y="17235"/>
                      <a:pt x="42232" y="15854"/>
                      <a:pt x="43256" y="14151"/>
                    </a:cubicBezTo>
                    <a:cubicBezTo>
                      <a:pt x="46625" y="8555"/>
                      <a:pt x="43351" y="1328"/>
                      <a:pt x="36933" y="161"/>
                    </a:cubicBezTo>
                    <a:cubicBezTo>
                      <a:pt x="36327" y="51"/>
                      <a:pt x="35727" y="1"/>
                      <a:pt x="351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6582963" y="4431025"/>
                <a:ext cx="197975" cy="133375"/>
              </a:xfrm>
              <a:custGeom>
                <a:rect b="b" l="l" r="r" t="t"/>
                <a:pathLst>
                  <a:path extrusionOk="0" h="5335" w="7919">
                    <a:moveTo>
                      <a:pt x="691" y="1"/>
                    </a:moveTo>
                    <a:cubicBezTo>
                      <a:pt x="703" y="13"/>
                      <a:pt x="703" y="36"/>
                      <a:pt x="703" y="60"/>
                    </a:cubicBezTo>
                    <a:cubicBezTo>
                      <a:pt x="810" y="465"/>
                      <a:pt x="858" y="882"/>
                      <a:pt x="858" y="1299"/>
                    </a:cubicBezTo>
                    <a:cubicBezTo>
                      <a:pt x="858" y="2406"/>
                      <a:pt x="536" y="3501"/>
                      <a:pt x="215" y="4573"/>
                    </a:cubicBezTo>
                    <a:cubicBezTo>
                      <a:pt x="155" y="4787"/>
                      <a:pt x="96" y="5013"/>
                      <a:pt x="36" y="5228"/>
                    </a:cubicBezTo>
                    <a:cubicBezTo>
                      <a:pt x="24" y="5263"/>
                      <a:pt x="12" y="5299"/>
                      <a:pt x="0" y="5335"/>
                    </a:cubicBezTo>
                    <a:lnTo>
                      <a:pt x="7918" y="5335"/>
                    </a:lnTo>
                    <a:cubicBezTo>
                      <a:pt x="7918" y="5299"/>
                      <a:pt x="7906" y="5263"/>
                      <a:pt x="7906" y="5228"/>
                    </a:cubicBezTo>
                    <a:cubicBezTo>
                      <a:pt x="7870" y="5013"/>
                      <a:pt x="7823" y="4787"/>
                      <a:pt x="7775" y="4573"/>
                    </a:cubicBezTo>
                    <a:cubicBezTo>
                      <a:pt x="7525" y="3477"/>
                      <a:pt x="7216" y="2394"/>
                      <a:pt x="7156" y="1299"/>
                    </a:cubicBezTo>
                    <a:cubicBezTo>
                      <a:pt x="7132" y="882"/>
                      <a:pt x="7156" y="465"/>
                      <a:pt x="7228" y="60"/>
                    </a:cubicBezTo>
                    <a:cubicBezTo>
                      <a:pt x="7239" y="36"/>
                      <a:pt x="7239" y="25"/>
                      <a:pt x="7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6583863" y="4545325"/>
                <a:ext cx="196775" cy="16400"/>
              </a:xfrm>
              <a:custGeom>
                <a:rect b="b" l="l" r="r" t="t"/>
                <a:pathLst>
                  <a:path extrusionOk="0" h="656" w="7871">
                    <a:moveTo>
                      <a:pt x="179" y="1"/>
                    </a:moveTo>
                    <a:cubicBezTo>
                      <a:pt x="119" y="215"/>
                      <a:pt x="60" y="441"/>
                      <a:pt x="0" y="656"/>
                    </a:cubicBezTo>
                    <a:lnTo>
                      <a:pt x="7870" y="656"/>
                    </a:lnTo>
                    <a:cubicBezTo>
                      <a:pt x="7823" y="429"/>
                      <a:pt x="7775" y="215"/>
                      <a:pt x="77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6548738" y="4548300"/>
                <a:ext cx="260475" cy="16100"/>
              </a:xfrm>
              <a:custGeom>
                <a:rect b="b" l="l" r="r" t="t"/>
                <a:pathLst>
                  <a:path extrusionOk="0" h="644" w="10419">
                    <a:moveTo>
                      <a:pt x="634" y="0"/>
                    </a:moveTo>
                    <a:cubicBezTo>
                      <a:pt x="286" y="0"/>
                      <a:pt x="0" y="294"/>
                      <a:pt x="0" y="644"/>
                    </a:cubicBezTo>
                    <a:lnTo>
                      <a:pt x="10418" y="644"/>
                    </a:lnTo>
                    <a:cubicBezTo>
                      <a:pt x="10418" y="287"/>
                      <a:pt x="10132" y="1"/>
                      <a:pt x="9775" y="1"/>
                    </a:cubicBezTo>
                    <a:lnTo>
                      <a:pt x="655" y="1"/>
                    </a:lnTo>
                    <a:cubicBezTo>
                      <a:pt x="648" y="1"/>
                      <a:pt x="641" y="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6283513" y="3864300"/>
                <a:ext cx="581950" cy="506925"/>
              </a:xfrm>
              <a:custGeom>
                <a:rect b="b" l="l" r="r" t="t"/>
                <a:pathLst>
                  <a:path extrusionOk="0" h="20277" w="23278">
                    <a:moveTo>
                      <a:pt x="453" y="0"/>
                    </a:moveTo>
                    <a:cubicBezTo>
                      <a:pt x="167" y="274"/>
                      <a:pt x="1" y="643"/>
                      <a:pt x="1" y="1048"/>
                    </a:cubicBezTo>
                    <a:lnTo>
                      <a:pt x="1" y="15717"/>
                    </a:lnTo>
                    <a:lnTo>
                      <a:pt x="15372" y="15717"/>
                    </a:lnTo>
                    <a:lnTo>
                      <a:pt x="19206" y="20277"/>
                    </a:lnTo>
                    <a:lnTo>
                      <a:pt x="19206" y="15717"/>
                    </a:lnTo>
                    <a:lnTo>
                      <a:pt x="20956" y="15717"/>
                    </a:lnTo>
                    <a:cubicBezTo>
                      <a:pt x="22242" y="15705"/>
                      <a:pt x="23277" y="14669"/>
                      <a:pt x="23277" y="13383"/>
                    </a:cubicBezTo>
                    <a:lnTo>
                      <a:pt x="23277" y="2334"/>
                    </a:lnTo>
                    <a:cubicBezTo>
                      <a:pt x="23277" y="2096"/>
                      <a:pt x="23242" y="1846"/>
                      <a:pt x="23170" y="1620"/>
                    </a:cubicBezTo>
                    <a:cubicBezTo>
                      <a:pt x="22861" y="655"/>
                      <a:pt x="21956" y="0"/>
                      <a:pt x="209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6616588" y="4171725"/>
                <a:ext cx="135175" cy="175700"/>
              </a:xfrm>
              <a:custGeom>
                <a:rect b="b" l="l" r="r" t="t"/>
                <a:pathLst>
                  <a:path extrusionOk="0" h="7028" w="5407">
                    <a:moveTo>
                      <a:pt x="5286" y="1"/>
                    </a:moveTo>
                    <a:cubicBezTo>
                      <a:pt x="4481" y="1"/>
                      <a:pt x="1" y="586"/>
                      <a:pt x="1" y="586"/>
                    </a:cubicBezTo>
                    <a:lnTo>
                      <a:pt x="5406" y="7027"/>
                    </a:lnTo>
                    <a:lnTo>
                      <a:pt x="5406" y="14"/>
                    </a:lnTo>
                    <a:cubicBezTo>
                      <a:pt x="5397" y="5"/>
                      <a:pt x="5355" y="1"/>
                      <a:pt x="52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6232013" y="3894950"/>
                <a:ext cx="169400" cy="280725"/>
              </a:xfrm>
              <a:custGeom>
                <a:rect b="b" l="l" r="r" t="t"/>
                <a:pathLst>
                  <a:path extrusionOk="0" h="11229" w="6776">
                    <a:moveTo>
                      <a:pt x="3382" y="596"/>
                    </a:moveTo>
                    <a:cubicBezTo>
                      <a:pt x="4573" y="596"/>
                      <a:pt x="5549" y="1572"/>
                      <a:pt x="5549" y="2763"/>
                    </a:cubicBezTo>
                    <a:lnTo>
                      <a:pt x="5549" y="4466"/>
                    </a:lnTo>
                    <a:lnTo>
                      <a:pt x="1215" y="4466"/>
                    </a:lnTo>
                    <a:lnTo>
                      <a:pt x="1215" y="2763"/>
                    </a:lnTo>
                    <a:cubicBezTo>
                      <a:pt x="1215" y="1572"/>
                      <a:pt x="2192" y="596"/>
                      <a:pt x="3382" y="596"/>
                    </a:cubicBezTo>
                    <a:close/>
                    <a:moveTo>
                      <a:pt x="3382" y="1"/>
                    </a:moveTo>
                    <a:cubicBezTo>
                      <a:pt x="1858" y="1"/>
                      <a:pt x="620" y="1239"/>
                      <a:pt x="620" y="2763"/>
                    </a:cubicBezTo>
                    <a:lnTo>
                      <a:pt x="620" y="4466"/>
                    </a:lnTo>
                    <a:lnTo>
                      <a:pt x="406" y="4466"/>
                    </a:lnTo>
                    <a:cubicBezTo>
                      <a:pt x="180" y="4466"/>
                      <a:pt x="1" y="4644"/>
                      <a:pt x="1" y="4858"/>
                    </a:cubicBezTo>
                    <a:lnTo>
                      <a:pt x="1" y="8776"/>
                    </a:lnTo>
                    <a:cubicBezTo>
                      <a:pt x="1" y="10133"/>
                      <a:pt x="1108" y="11228"/>
                      <a:pt x="2466" y="11228"/>
                    </a:cubicBezTo>
                    <a:lnTo>
                      <a:pt x="4323" y="11228"/>
                    </a:lnTo>
                    <a:cubicBezTo>
                      <a:pt x="5668" y="11228"/>
                      <a:pt x="6776" y="10133"/>
                      <a:pt x="6776" y="8776"/>
                    </a:cubicBezTo>
                    <a:lnTo>
                      <a:pt x="6776" y="4870"/>
                    </a:lnTo>
                    <a:cubicBezTo>
                      <a:pt x="6776" y="4644"/>
                      <a:pt x="6597" y="4466"/>
                      <a:pt x="6371" y="4466"/>
                    </a:cubicBezTo>
                    <a:lnTo>
                      <a:pt x="6145" y="4466"/>
                    </a:lnTo>
                    <a:lnTo>
                      <a:pt x="6145" y="2763"/>
                    </a:lnTo>
                    <a:cubicBezTo>
                      <a:pt x="6145" y="1239"/>
                      <a:pt x="4906" y="1"/>
                      <a:pt x="33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6240063" y="3888400"/>
                <a:ext cx="138425" cy="204225"/>
              </a:xfrm>
              <a:custGeom>
                <a:rect b="b" l="l" r="r" t="t"/>
                <a:pathLst>
                  <a:path extrusionOk="0" h="8169" w="5537">
                    <a:moveTo>
                      <a:pt x="2775" y="608"/>
                    </a:moveTo>
                    <a:cubicBezTo>
                      <a:pt x="3965" y="608"/>
                      <a:pt x="4930" y="1572"/>
                      <a:pt x="4942" y="2763"/>
                    </a:cubicBezTo>
                    <a:lnTo>
                      <a:pt x="4942" y="5406"/>
                    </a:lnTo>
                    <a:cubicBezTo>
                      <a:pt x="4942" y="6597"/>
                      <a:pt x="3965" y="7561"/>
                      <a:pt x="2775" y="7561"/>
                    </a:cubicBezTo>
                    <a:cubicBezTo>
                      <a:pt x="1572" y="7561"/>
                      <a:pt x="608" y="6597"/>
                      <a:pt x="608" y="5406"/>
                    </a:cubicBezTo>
                    <a:lnTo>
                      <a:pt x="608" y="2763"/>
                    </a:lnTo>
                    <a:cubicBezTo>
                      <a:pt x="608" y="1572"/>
                      <a:pt x="1572" y="608"/>
                      <a:pt x="2775" y="608"/>
                    </a:cubicBezTo>
                    <a:close/>
                    <a:moveTo>
                      <a:pt x="2775" y="1"/>
                    </a:moveTo>
                    <a:cubicBezTo>
                      <a:pt x="1239" y="1"/>
                      <a:pt x="12" y="1239"/>
                      <a:pt x="0" y="2763"/>
                    </a:cubicBezTo>
                    <a:lnTo>
                      <a:pt x="0" y="5406"/>
                    </a:lnTo>
                    <a:cubicBezTo>
                      <a:pt x="0" y="6930"/>
                      <a:pt x="1239" y="8168"/>
                      <a:pt x="2775" y="8168"/>
                    </a:cubicBezTo>
                    <a:cubicBezTo>
                      <a:pt x="4299" y="8168"/>
                      <a:pt x="5537" y="6930"/>
                      <a:pt x="5537" y="5406"/>
                    </a:cubicBezTo>
                    <a:lnTo>
                      <a:pt x="5537" y="2763"/>
                    </a:lnTo>
                    <a:cubicBezTo>
                      <a:pt x="5537" y="1239"/>
                      <a:pt x="4299" y="1"/>
                      <a:pt x="2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6224888" y="4000025"/>
                <a:ext cx="169075" cy="169100"/>
              </a:xfrm>
              <a:custGeom>
                <a:rect b="b" l="l" r="r" t="t"/>
                <a:pathLst>
                  <a:path extrusionOk="0" h="6764" w="6763">
                    <a:moveTo>
                      <a:pt x="405" y="1"/>
                    </a:moveTo>
                    <a:cubicBezTo>
                      <a:pt x="179" y="1"/>
                      <a:pt x="0" y="179"/>
                      <a:pt x="0" y="405"/>
                    </a:cubicBezTo>
                    <a:lnTo>
                      <a:pt x="0" y="4311"/>
                    </a:lnTo>
                    <a:cubicBezTo>
                      <a:pt x="0" y="5668"/>
                      <a:pt x="1096" y="6763"/>
                      <a:pt x="2453" y="6763"/>
                    </a:cubicBezTo>
                    <a:lnTo>
                      <a:pt x="4310" y="6763"/>
                    </a:lnTo>
                    <a:cubicBezTo>
                      <a:pt x="5668" y="6763"/>
                      <a:pt x="6763" y="5668"/>
                      <a:pt x="6763" y="4311"/>
                    </a:cubicBezTo>
                    <a:lnTo>
                      <a:pt x="6763" y="405"/>
                    </a:lnTo>
                    <a:cubicBezTo>
                      <a:pt x="6763" y="179"/>
                      <a:pt x="6596" y="12"/>
                      <a:pt x="6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6240063" y="3994375"/>
                <a:ext cx="15200" cy="5675"/>
              </a:xfrm>
              <a:custGeom>
                <a:rect b="b" l="l" r="r" t="t"/>
                <a:pathLst>
                  <a:path extrusionOk="0" h="227" w="608">
                    <a:moveTo>
                      <a:pt x="0" y="0"/>
                    </a:moveTo>
                    <a:lnTo>
                      <a:pt x="0" y="227"/>
                    </a:lnTo>
                    <a:lnTo>
                      <a:pt x="608" y="227"/>
                    </a:lnTo>
                    <a:lnTo>
                      <a:pt x="6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6363588" y="3994375"/>
                <a:ext cx="14900" cy="5675"/>
              </a:xfrm>
              <a:custGeom>
                <a:rect b="b" l="l" r="r" t="t"/>
                <a:pathLst>
                  <a:path extrusionOk="0" h="227" w="596">
                    <a:moveTo>
                      <a:pt x="1" y="0"/>
                    </a:moveTo>
                    <a:lnTo>
                      <a:pt x="1" y="227"/>
                    </a:lnTo>
                    <a:lnTo>
                      <a:pt x="596" y="227"/>
                    </a:lnTo>
                    <a:lnTo>
                      <a:pt x="59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6279938" y="4039450"/>
                <a:ext cx="55700" cy="90675"/>
              </a:xfrm>
              <a:custGeom>
                <a:rect b="b" l="l" r="r" t="t"/>
                <a:pathLst>
                  <a:path extrusionOk="0" h="3627" w="2228">
                    <a:moveTo>
                      <a:pt x="1203" y="1"/>
                    </a:moveTo>
                    <a:cubicBezTo>
                      <a:pt x="1041" y="1"/>
                      <a:pt x="874" y="40"/>
                      <a:pt x="715" y="126"/>
                    </a:cubicBezTo>
                    <a:cubicBezTo>
                      <a:pt x="37" y="495"/>
                      <a:pt x="1" y="1460"/>
                      <a:pt x="656" y="1876"/>
                    </a:cubicBezTo>
                    <a:lnTo>
                      <a:pt x="560" y="3627"/>
                    </a:lnTo>
                    <a:lnTo>
                      <a:pt x="1858" y="3627"/>
                    </a:lnTo>
                    <a:lnTo>
                      <a:pt x="1763" y="1876"/>
                    </a:lnTo>
                    <a:cubicBezTo>
                      <a:pt x="2049" y="1698"/>
                      <a:pt x="2227" y="1364"/>
                      <a:pt x="2227" y="1019"/>
                    </a:cubicBezTo>
                    <a:cubicBezTo>
                      <a:pt x="2227" y="426"/>
                      <a:pt x="1738" y="1"/>
                      <a:pt x="12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6274588" y="4039325"/>
                <a:ext cx="36925" cy="90800"/>
              </a:xfrm>
              <a:custGeom>
                <a:rect b="b" l="l" r="r" t="t"/>
                <a:pathLst>
                  <a:path extrusionOk="0" h="3632" w="1477">
                    <a:moveTo>
                      <a:pt x="1417" y="0"/>
                    </a:moveTo>
                    <a:cubicBezTo>
                      <a:pt x="393" y="0"/>
                      <a:pt x="1" y="1334"/>
                      <a:pt x="858" y="1893"/>
                    </a:cubicBezTo>
                    <a:lnTo>
                      <a:pt x="763" y="3632"/>
                    </a:lnTo>
                    <a:lnTo>
                      <a:pt x="882" y="3632"/>
                    </a:lnTo>
                    <a:lnTo>
                      <a:pt x="989" y="1893"/>
                    </a:lnTo>
                    <a:cubicBezTo>
                      <a:pt x="691" y="1703"/>
                      <a:pt x="513" y="1369"/>
                      <a:pt x="524" y="1024"/>
                    </a:cubicBezTo>
                    <a:cubicBezTo>
                      <a:pt x="513" y="488"/>
                      <a:pt x="941" y="36"/>
                      <a:pt x="14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6436813" y="4019075"/>
                <a:ext cx="388475" cy="105400"/>
              </a:xfrm>
              <a:custGeom>
                <a:rect b="b" l="l" r="r" t="t"/>
                <a:pathLst>
                  <a:path extrusionOk="0" h="4216" w="15539">
                    <a:moveTo>
                      <a:pt x="2108" y="1"/>
                    </a:moveTo>
                    <a:cubicBezTo>
                      <a:pt x="941" y="1"/>
                      <a:pt x="0" y="941"/>
                      <a:pt x="0" y="2108"/>
                    </a:cubicBezTo>
                    <a:cubicBezTo>
                      <a:pt x="0" y="3275"/>
                      <a:pt x="941" y="4215"/>
                      <a:pt x="2108" y="4215"/>
                    </a:cubicBezTo>
                    <a:lnTo>
                      <a:pt x="13431" y="4215"/>
                    </a:lnTo>
                    <a:cubicBezTo>
                      <a:pt x="14598" y="4215"/>
                      <a:pt x="15538" y="3275"/>
                      <a:pt x="15538" y="2108"/>
                    </a:cubicBezTo>
                    <a:cubicBezTo>
                      <a:pt x="15538" y="941"/>
                      <a:pt x="14598" y="1"/>
                      <a:pt x="134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6428188" y="4008650"/>
                <a:ext cx="388450" cy="105100"/>
              </a:xfrm>
              <a:custGeom>
                <a:rect b="b" l="l" r="r" t="t"/>
                <a:pathLst>
                  <a:path extrusionOk="0" h="4204" w="15538">
                    <a:moveTo>
                      <a:pt x="2108" y="1"/>
                    </a:moveTo>
                    <a:cubicBezTo>
                      <a:pt x="941" y="1"/>
                      <a:pt x="0" y="941"/>
                      <a:pt x="0" y="2108"/>
                    </a:cubicBezTo>
                    <a:cubicBezTo>
                      <a:pt x="0" y="3263"/>
                      <a:pt x="941" y="4204"/>
                      <a:pt x="2096" y="4204"/>
                    </a:cubicBezTo>
                    <a:lnTo>
                      <a:pt x="13430" y="4204"/>
                    </a:lnTo>
                    <a:cubicBezTo>
                      <a:pt x="14597" y="4204"/>
                      <a:pt x="15538" y="3263"/>
                      <a:pt x="15538" y="2108"/>
                    </a:cubicBezTo>
                    <a:cubicBezTo>
                      <a:pt x="15538" y="941"/>
                      <a:pt x="14597" y="1"/>
                      <a:pt x="13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6473413" y="4046175"/>
                <a:ext cx="28900" cy="27700"/>
              </a:xfrm>
              <a:custGeom>
                <a:rect b="b" l="l" r="r" t="t"/>
                <a:pathLst>
                  <a:path extrusionOk="0" h="1108" w="1156">
                    <a:moveTo>
                      <a:pt x="406" y="0"/>
                    </a:moveTo>
                    <a:lnTo>
                      <a:pt x="477" y="381"/>
                    </a:lnTo>
                    <a:lnTo>
                      <a:pt x="168" y="131"/>
                    </a:lnTo>
                    <a:lnTo>
                      <a:pt x="1" y="429"/>
                    </a:lnTo>
                    <a:lnTo>
                      <a:pt x="358" y="548"/>
                    </a:lnTo>
                    <a:lnTo>
                      <a:pt x="1" y="667"/>
                    </a:lnTo>
                    <a:lnTo>
                      <a:pt x="180" y="988"/>
                    </a:lnTo>
                    <a:lnTo>
                      <a:pt x="477" y="726"/>
                    </a:lnTo>
                    <a:lnTo>
                      <a:pt x="406" y="1107"/>
                    </a:lnTo>
                    <a:lnTo>
                      <a:pt x="751" y="1107"/>
                    </a:lnTo>
                    <a:lnTo>
                      <a:pt x="680" y="726"/>
                    </a:lnTo>
                    <a:lnTo>
                      <a:pt x="977" y="988"/>
                    </a:lnTo>
                    <a:lnTo>
                      <a:pt x="1156" y="679"/>
                    </a:lnTo>
                    <a:lnTo>
                      <a:pt x="787" y="548"/>
                    </a:lnTo>
                    <a:lnTo>
                      <a:pt x="1156" y="429"/>
                    </a:lnTo>
                    <a:lnTo>
                      <a:pt x="989" y="131"/>
                    </a:lnTo>
                    <a:lnTo>
                      <a:pt x="692"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6512713" y="4046175"/>
                <a:ext cx="28600" cy="27700"/>
              </a:xfrm>
              <a:custGeom>
                <a:rect b="b" l="l" r="r" t="t"/>
                <a:pathLst>
                  <a:path extrusionOk="0" h="1108" w="1144">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44" y="679"/>
                    </a:lnTo>
                    <a:lnTo>
                      <a:pt x="786" y="548"/>
                    </a:lnTo>
                    <a:lnTo>
                      <a:pt x="1144"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6551713" y="4046175"/>
                <a:ext cx="28900" cy="27700"/>
              </a:xfrm>
              <a:custGeom>
                <a:rect b="b" l="l" r="r" t="t"/>
                <a:pathLst>
                  <a:path extrusionOk="0" h="1108" w="1156">
                    <a:moveTo>
                      <a:pt x="405" y="0"/>
                    </a:moveTo>
                    <a:lnTo>
                      <a:pt x="477" y="381"/>
                    </a:lnTo>
                    <a:lnTo>
                      <a:pt x="179" y="131"/>
                    </a:lnTo>
                    <a:lnTo>
                      <a:pt x="12" y="429"/>
                    </a:lnTo>
                    <a:lnTo>
                      <a:pt x="369" y="548"/>
                    </a:lnTo>
                    <a:lnTo>
                      <a:pt x="0" y="667"/>
                    </a:lnTo>
                    <a:lnTo>
                      <a:pt x="191" y="988"/>
                    </a:lnTo>
                    <a:lnTo>
                      <a:pt x="488" y="726"/>
                    </a:lnTo>
                    <a:lnTo>
                      <a:pt x="417" y="1107"/>
                    </a:lnTo>
                    <a:lnTo>
                      <a:pt x="762" y="1107"/>
                    </a:lnTo>
                    <a:lnTo>
                      <a:pt x="691" y="726"/>
                    </a:lnTo>
                    <a:lnTo>
                      <a:pt x="989" y="988"/>
                    </a:lnTo>
                    <a:lnTo>
                      <a:pt x="1155" y="679"/>
                    </a:lnTo>
                    <a:lnTo>
                      <a:pt x="798" y="548"/>
                    </a:lnTo>
                    <a:lnTo>
                      <a:pt x="1155" y="429"/>
                    </a:lnTo>
                    <a:lnTo>
                      <a:pt x="1000" y="131"/>
                    </a:lnTo>
                    <a:lnTo>
                      <a:pt x="691" y="381"/>
                    </a:lnTo>
                    <a:lnTo>
                      <a:pt x="7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6590988" y="4046175"/>
                <a:ext cx="28900" cy="27700"/>
              </a:xfrm>
              <a:custGeom>
                <a:rect b="b" l="l" r="r" t="t"/>
                <a:pathLst>
                  <a:path extrusionOk="0" h="1108" w="1156">
                    <a:moveTo>
                      <a:pt x="406" y="0"/>
                    </a:moveTo>
                    <a:lnTo>
                      <a:pt x="477" y="381"/>
                    </a:lnTo>
                    <a:lnTo>
                      <a:pt x="168" y="131"/>
                    </a:lnTo>
                    <a:lnTo>
                      <a:pt x="1" y="429"/>
                    </a:lnTo>
                    <a:lnTo>
                      <a:pt x="358" y="548"/>
                    </a:lnTo>
                    <a:lnTo>
                      <a:pt x="1" y="667"/>
                    </a:lnTo>
                    <a:lnTo>
                      <a:pt x="180" y="988"/>
                    </a:lnTo>
                    <a:lnTo>
                      <a:pt x="477" y="726"/>
                    </a:lnTo>
                    <a:lnTo>
                      <a:pt x="406" y="1107"/>
                    </a:lnTo>
                    <a:lnTo>
                      <a:pt x="751" y="1107"/>
                    </a:lnTo>
                    <a:lnTo>
                      <a:pt x="680" y="726"/>
                    </a:lnTo>
                    <a:lnTo>
                      <a:pt x="977" y="988"/>
                    </a:lnTo>
                    <a:lnTo>
                      <a:pt x="1156" y="679"/>
                    </a:lnTo>
                    <a:lnTo>
                      <a:pt x="799" y="548"/>
                    </a:lnTo>
                    <a:lnTo>
                      <a:pt x="1156" y="429"/>
                    </a:lnTo>
                    <a:lnTo>
                      <a:pt x="989" y="131"/>
                    </a:lnTo>
                    <a:lnTo>
                      <a:pt x="691"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6630288" y="4046175"/>
                <a:ext cx="28900" cy="27700"/>
              </a:xfrm>
              <a:custGeom>
                <a:rect b="b" l="l" r="r" t="t"/>
                <a:pathLst>
                  <a:path extrusionOk="0" h="1108" w="1156">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55" y="679"/>
                    </a:lnTo>
                    <a:lnTo>
                      <a:pt x="786" y="548"/>
                    </a:lnTo>
                    <a:lnTo>
                      <a:pt x="1155"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6669288" y="4046175"/>
                <a:ext cx="28900" cy="27700"/>
              </a:xfrm>
              <a:custGeom>
                <a:rect b="b" l="l" r="r" t="t"/>
                <a:pathLst>
                  <a:path extrusionOk="0" h="1108" w="1156">
                    <a:moveTo>
                      <a:pt x="405" y="0"/>
                    </a:moveTo>
                    <a:lnTo>
                      <a:pt x="477" y="381"/>
                    </a:lnTo>
                    <a:lnTo>
                      <a:pt x="179" y="131"/>
                    </a:lnTo>
                    <a:lnTo>
                      <a:pt x="12" y="429"/>
                    </a:lnTo>
                    <a:lnTo>
                      <a:pt x="369" y="548"/>
                    </a:lnTo>
                    <a:lnTo>
                      <a:pt x="0" y="667"/>
                    </a:lnTo>
                    <a:lnTo>
                      <a:pt x="191" y="988"/>
                    </a:lnTo>
                    <a:lnTo>
                      <a:pt x="488" y="726"/>
                    </a:lnTo>
                    <a:lnTo>
                      <a:pt x="417" y="1107"/>
                    </a:lnTo>
                    <a:lnTo>
                      <a:pt x="750" y="1107"/>
                    </a:lnTo>
                    <a:lnTo>
                      <a:pt x="679" y="726"/>
                    </a:lnTo>
                    <a:lnTo>
                      <a:pt x="977" y="988"/>
                    </a:lnTo>
                    <a:lnTo>
                      <a:pt x="1155" y="679"/>
                    </a:lnTo>
                    <a:lnTo>
                      <a:pt x="798" y="548"/>
                    </a:lnTo>
                    <a:lnTo>
                      <a:pt x="1155" y="429"/>
                    </a:lnTo>
                    <a:lnTo>
                      <a:pt x="988" y="131"/>
                    </a:lnTo>
                    <a:lnTo>
                      <a:pt x="691" y="381"/>
                    </a:lnTo>
                    <a:lnTo>
                      <a:pt x="7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6708563" y="4046175"/>
                <a:ext cx="28900" cy="27700"/>
              </a:xfrm>
              <a:custGeom>
                <a:rect b="b" l="l" r="r" t="t"/>
                <a:pathLst>
                  <a:path extrusionOk="0" h="1108" w="1156">
                    <a:moveTo>
                      <a:pt x="406" y="0"/>
                    </a:moveTo>
                    <a:lnTo>
                      <a:pt x="477" y="381"/>
                    </a:lnTo>
                    <a:lnTo>
                      <a:pt x="168" y="131"/>
                    </a:lnTo>
                    <a:lnTo>
                      <a:pt x="1" y="429"/>
                    </a:lnTo>
                    <a:lnTo>
                      <a:pt x="358" y="548"/>
                    </a:lnTo>
                    <a:lnTo>
                      <a:pt x="1" y="667"/>
                    </a:lnTo>
                    <a:lnTo>
                      <a:pt x="179" y="988"/>
                    </a:lnTo>
                    <a:lnTo>
                      <a:pt x="477" y="726"/>
                    </a:lnTo>
                    <a:lnTo>
                      <a:pt x="406" y="1107"/>
                    </a:lnTo>
                    <a:lnTo>
                      <a:pt x="751" y="1107"/>
                    </a:lnTo>
                    <a:lnTo>
                      <a:pt x="680" y="726"/>
                    </a:lnTo>
                    <a:lnTo>
                      <a:pt x="977" y="988"/>
                    </a:lnTo>
                    <a:lnTo>
                      <a:pt x="1156" y="679"/>
                    </a:lnTo>
                    <a:lnTo>
                      <a:pt x="787" y="548"/>
                    </a:lnTo>
                    <a:lnTo>
                      <a:pt x="1156" y="429"/>
                    </a:lnTo>
                    <a:lnTo>
                      <a:pt x="989" y="131"/>
                    </a:lnTo>
                    <a:lnTo>
                      <a:pt x="691"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6747863" y="4046175"/>
                <a:ext cx="28600" cy="27700"/>
              </a:xfrm>
              <a:custGeom>
                <a:rect b="b" l="l" r="r" t="t"/>
                <a:pathLst>
                  <a:path extrusionOk="0" h="1108" w="1144">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44" y="679"/>
                    </a:lnTo>
                    <a:lnTo>
                      <a:pt x="786" y="548"/>
                    </a:lnTo>
                    <a:lnTo>
                      <a:pt x="1144"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4" name="Google Shape;314;p19"/>
          <p:cNvGrpSpPr/>
          <p:nvPr/>
        </p:nvGrpSpPr>
        <p:grpSpPr>
          <a:xfrm>
            <a:off x="141651" y="1107043"/>
            <a:ext cx="1813734" cy="1482339"/>
            <a:chOff x="200616" y="994675"/>
            <a:chExt cx="1794000" cy="1575950"/>
          </a:xfrm>
        </p:grpSpPr>
        <p:sp>
          <p:nvSpPr>
            <p:cNvPr id="315" name="Google Shape;315;p19"/>
            <p:cNvSpPr txBox="1"/>
            <p:nvPr/>
          </p:nvSpPr>
          <p:spPr>
            <a:xfrm>
              <a:off x="200616" y="994675"/>
              <a:ext cx="1794000" cy="402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300">
                  <a:solidFill>
                    <a:schemeClr val="accent4"/>
                  </a:solidFill>
                  <a:latin typeface="Fira Sans"/>
                  <a:ea typeface="Fira Sans"/>
                  <a:cs typeface="Fira Sans"/>
                  <a:sym typeface="Fira Sans"/>
                </a:rPr>
                <a:t>Why Sea-Tac Port?</a:t>
              </a:r>
              <a:endParaRPr b="1" sz="1300">
                <a:solidFill>
                  <a:schemeClr val="accent4"/>
                </a:solidFill>
                <a:latin typeface="Fira Sans"/>
                <a:ea typeface="Fira Sans"/>
                <a:cs typeface="Fira Sans"/>
                <a:sym typeface="Fira Sans"/>
              </a:endParaRPr>
            </a:p>
          </p:txBody>
        </p:sp>
        <p:sp>
          <p:nvSpPr>
            <p:cNvPr id="316" name="Google Shape;316;p19"/>
            <p:cNvSpPr txBox="1"/>
            <p:nvPr/>
          </p:nvSpPr>
          <p:spPr>
            <a:xfrm>
              <a:off x="200616" y="1280925"/>
              <a:ext cx="1694400" cy="1289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The combined </a:t>
              </a:r>
              <a:r>
                <a:rPr lang="en" sz="1100">
                  <a:solidFill>
                    <a:schemeClr val="dk1"/>
                  </a:solidFill>
                  <a:latin typeface="Fira Sans"/>
                  <a:ea typeface="Fira Sans"/>
                  <a:cs typeface="Fira Sans"/>
                  <a:sym typeface="Fira Sans"/>
                </a:rPr>
                <a:t>Seattle-Tacoma Port is the 4th largest port in the United States, and is a critical node in international trade and commerce</a:t>
              </a:r>
              <a:endParaRPr sz="1100">
                <a:solidFill>
                  <a:schemeClr val="dk1"/>
                </a:solidFill>
                <a:latin typeface="Fira Sans"/>
                <a:ea typeface="Fira Sans"/>
                <a:cs typeface="Fira Sans"/>
                <a:sym typeface="Fira Sans"/>
              </a:endParaRPr>
            </a:p>
          </p:txBody>
        </p:sp>
      </p:grpSp>
      <p:grpSp>
        <p:nvGrpSpPr>
          <p:cNvPr id="317" name="Google Shape;317;p19"/>
          <p:cNvGrpSpPr/>
          <p:nvPr/>
        </p:nvGrpSpPr>
        <p:grpSpPr>
          <a:xfrm>
            <a:off x="141650" y="3236475"/>
            <a:ext cx="1647300" cy="1457625"/>
            <a:chOff x="250438" y="3317075"/>
            <a:chExt cx="1647300" cy="1457625"/>
          </a:xfrm>
        </p:grpSpPr>
        <p:sp>
          <p:nvSpPr>
            <p:cNvPr id="318" name="Google Shape;318;p19"/>
            <p:cNvSpPr txBox="1"/>
            <p:nvPr/>
          </p:nvSpPr>
          <p:spPr>
            <a:xfrm>
              <a:off x="250450" y="3317075"/>
              <a:ext cx="1568100" cy="24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300">
                  <a:solidFill>
                    <a:srgbClr val="351C75"/>
                  </a:solidFill>
                  <a:latin typeface="Fira Sans"/>
                  <a:ea typeface="Fira Sans"/>
                  <a:cs typeface="Fira Sans"/>
                  <a:sym typeface="Fira Sans"/>
                </a:rPr>
                <a:t>Economic Impact</a:t>
              </a:r>
              <a:endParaRPr b="1" sz="1300">
                <a:solidFill>
                  <a:srgbClr val="351C75"/>
                </a:solidFill>
                <a:latin typeface="Fira Sans"/>
                <a:ea typeface="Fira Sans"/>
                <a:cs typeface="Fira Sans"/>
                <a:sym typeface="Fira Sans"/>
              </a:endParaRPr>
            </a:p>
          </p:txBody>
        </p:sp>
        <p:sp>
          <p:nvSpPr>
            <p:cNvPr id="319" name="Google Shape;319;p19"/>
            <p:cNvSpPr txBox="1"/>
            <p:nvPr/>
          </p:nvSpPr>
          <p:spPr>
            <a:xfrm>
              <a:off x="250438" y="3823100"/>
              <a:ext cx="1647300" cy="9516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The port is a vital economic driver, </a:t>
              </a:r>
              <a:r>
                <a:rPr lang="en" sz="1100">
                  <a:solidFill>
                    <a:schemeClr val="dk1"/>
                  </a:solidFill>
                  <a:latin typeface="Fira Sans"/>
                  <a:ea typeface="Fira Sans"/>
                  <a:cs typeface="Fira Sans"/>
                  <a:sym typeface="Fira Sans"/>
                </a:rPr>
                <a:t>generating $12.4 billions</a:t>
              </a:r>
              <a:r>
                <a:rPr lang="en" sz="1100">
                  <a:solidFill>
                    <a:schemeClr val="dk1"/>
                  </a:solidFill>
                  <a:latin typeface="Fira Sans"/>
                  <a:ea typeface="Fira Sans"/>
                  <a:cs typeface="Fira Sans"/>
                  <a:sym typeface="Fira Sans"/>
                </a:rPr>
                <a:t> in revenue and supporting more than 58,000 jobs in shipping, logistics, and manufacturing industries</a:t>
              </a:r>
              <a:endParaRPr sz="1100">
                <a:solidFill>
                  <a:schemeClr val="dk1"/>
                </a:solidFill>
                <a:latin typeface="Fira Sans"/>
                <a:ea typeface="Fira Sans"/>
                <a:cs typeface="Fira Sans"/>
                <a:sym typeface="Fira Sans"/>
              </a:endParaRPr>
            </a:p>
          </p:txBody>
        </p:sp>
      </p:grpSp>
      <p:pic>
        <p:nvPicPr>
          <p:cNvPr id="320" name="Google Shape;320;p19"/>
          <p:cNvPicPr preferRelativeResize="0"/>
          <p:nvPr/>
        </p:nvPicPr>
        <p:blipFill>
          <a:blip r:embed="rId3">
            <a:alphaModFix/>
          </a:blip>
          <a:stretch>
            <a:fillRect/>
          </a:stretch>
        </p:blipFill>
        <p:spPr>
          <a:xfrm>
            <a:off x="3768731" y="2284900"/>
            <a:ext cx="1677522" cy="788001"/>
          </a:xfrm>
          <a:prstGeom prst="rect">
            <a:avLst/>
          </a:prstGeom>
          <a:noFill/>
          <a:ln>
            <a:noFill/>
          </a:ln>
        </p:spPr>
      </p:pic>
      <p:pic>
        <p:nvPicPr>
          <p:cNvPr id="321" name="Google Shape;321;p19"/>
          <p:cNvPicPr preferRelativeResize="0"/>
          <p:nvPr/>
        </p:nvPicPr>
        <p:blipFill rotWithShape="1">
          <a:blip r:embed="rId4">
            <a:alphaModFix/>
          </a:blip>
          <a:srcRect b="0" l="18933" r="12983" t="0"/>
          <a:stretch/>
        </p:blipFill>
        <p:spPr>
          <a:xfrm>
            <a:off x="1897725" y="1149950"/>
            <a:ext cx="1093175" cy="1043676"/>
          </a:xfrm>
          <a:prstGeom prst="rect">
            <a:avLst/>
          </a:prstGeom>
          <a:noFill/>
          <a:ln>
            <a:noFill/>
          </a:ln>
        </p:spPr>
      </p:pic>
      <p:pic>
        <p:nvPicPr>
          <p:cNvPr id="322" name="Google Shape;322;p19"/>
          <p:cNvPicPr preferRelativeResize="0"/>
          <p:nvPr/>
        </p:nvPicPr>
        <p:blipFill rotWithShape="1">
          <a:blip r:embed="rId5">
            <a:alphaModFix/>
          </a:blip>
          <a:srcRect b="1559" l="0" r="0" t="1559"/>
          <a:stretch/>
        </p:blipFill>
        <p:spPr>
          <a:xfrm>
            <a:off x="1854700" y="3742275"/>
            <a:ext cx="1093176" cy="1043673"/>
          </a:xfrm>
          <a:prstGeom prst="rect">
            <a:avLst/>
          </a:prstGeom>
          <a:noFill/>
          <a:ln>
            <a:noFill/>
          </a:ln>
        </p:spPr>
      </p:pic>
      <p:pic>
        <p:nvPicPr>
          <p:cNvPr id="323" name="Google Shape;323;p19"/>
          <p:cNvPicPr preferRelativeResize="0"/>
          <p:nvPr/>
        </p:nvPicPr>
        <p:blipFill>
          <a:blip r:embed="rId6">
            <a:alphaModFix/>
          </a:blip>
          <a:stretch>
            <a:fillRect/>
          </a:stretch>
        </p:blipFill>
        <p:spPr>
          <a:xfrm>
            <a:off x="6082325" y="1226125"/>
            <a:ext cx="1136200" cy="891325"/>
          </a:xfrm>
          <a:prstGeom prst="rect">
            <a:avLst/>
          </a:prstGeom>
          <a:noFill/>
          <a:ln cap="flat" cmpd="sng" w="9525">
            <a:solidFill>
              <a:schemeClr val="dk2"/>
            </a:solidFill>
            <a:prstDash val="solid"/>
            <a:round/>
            <a:headEnd len="sm" w="sm" type="none"/>
            <a:tailEnd len="sm" w="sm" type="none"/>
          </a:ln>
        </p:spPr>
      </p:pic>
      <p:pic>
        <p:nvPicPr>
          <p:cNvPr id="324" name="Google Shape;324;p19"/>
          <p:cNvPicPr preferRelativeResize="0"/>
          <p:nvPr/>
        </p:nvPicPr>
        <p:blipFill rotWithShape="1">
          <a:blip r:embed="rId7">
            <a:alphaModFix/>
          </a:blip>
          <a:srcRect b="4018" l="4560" r="9874" t="8820"/>
          <a:stretch/>
        </p:blipFill>
        <p:spPr>
          <a:xfrm>
            <a:off x="5998225" y="3659525"/>
            <a:ext cx="1261373" cy="1173774"/>
          </a:xfrm>
          <a:prstGeom prst="rect">
            <a:avLst/>
          </a:prstGeom>
          <a:noFill/>
          <a:ln>
            <a:noFill/>
          </a:ln>
        </p:spPr>
      </p:pic>
      <p:pic>
        <p:nvPicPr>
          <p:cNvPr id="325" name="Google Shape;325;p19"/>
          <p:cNvPicPr preferRelativeResize="0"/>
          <p:nvPr/>
        </p:nvPicPr>
        <p:blipFill>
          <a:blip r:embed="rId8">
            <a:alphaModFix/>
          </a:blip>
          <a:stretch>
            <a:fillRect/>
          </a:stretch>
        </p:blipFill>
        <p:spPr>
          <a:xfrm>
            <a:off x="3764288" y="3158076"/>
            <a:ext cx="1417524" cy="78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idx="4294967295"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Past </a:t>
            </a:r>
            <a:r>
              <a:rPr lang="en"/>
              <a:t>Phishing Incident at the Port of Seattle</a:t>
            </a:r>
            <a:endParaRPr/>
          </a:p>
        </p:txBody>
      </p:sp>
      <p:graphicFrame>
        <p:nvGraphicFramePr>
          <p:cNvPr id="331" name="Google Shape;331;p20"/>
          <p:cNvGraphicFramePr/>
          <p:nvPr/>
        </p:nvGraphicFramePr>
        <p:xfrm>
          <a:off x="2522775" y="1240700"/>
          <a:ext cx="3000000" cy="3000000"/>
        </p:xfrm>
        <a:graphic>
          <a:graphicData uri="http://schemas.openxmlformats.org/drawingml/2006/table">
            <a:tbl>
              <a:tblPr>
                <a:noFill/>
                <a:tableStyleId>{31FAFCE6-2D17-499A-8B87-235094738D50}</a:tableStyleId>
              </a:tblPr>
              <a:tblGrid>
                <a:gridCol w="1052950"/>
                <a:gridCol w="5111075"/>
              </a:tblGrid>
              <a:tr h="896775">
                <a:tc rowSpan="4">
                  <a:txBody>
                    <a:bodyPr/>
                    <a:lstStyle/>
                    <a:p>
                      <a:pPr indent="0" lvl="0" marL="0" rtl="0" algn="l">
                        <a:spcBef>
                          <a:spcPts val="0"/>
                        </a:spcBef>
                        <a:spcAft>
                          <a:spcPts val="0"/>
                        </a:spcAft>
                        <a:buNone/>
                      </a:pPr>
                      <a:r>
                        <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rowSpan="4">
                  <a:txBody>
                    <a:bodyPr/>
                    <a:lstStyle/>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Phishing incidents at the Port of Seattle in 2021 resulted in the loss of over $570,000 in public funds.</a:t>
                      </a:r>
                      <a:endParaRPr sz="1200">
                        <a:latin typeface="Fira Sans"/>
                        <a:ea typeface="Fira Sans"/>
                        <a:cs typeface="Fira Sans"/>
                        <a:sym typeface="Fira Sans"/>
                      </a:endParaRPr>
                    </a:p>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Two reported phishing incidents led to eight payments to fraudulent bank accounts.</a:t>
                      </a:r>
                      <a:endParaRPr sz="1200">
                        <a:latin typeface="Fira Sans"/>
                        <a:ea typeface="Fira Sans"/>
                        <a:cs typeface="Fira Sans"/>
                        <a:sym typeface="Fira Sans"/>
                      </a:endParaRPr>
                    </a:p>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Recovery efforts saw $522,683 recovered through direct recovery and insurance.</a:t>
                      </a:r>
                      <a:endParaRPr sz="1200">
                        <a:latin typeface="Fira Sans"/>
                        <a:ea typeface="Fira Sans"/>
                        <a:cs typeface="Fira Sans"/>
                        <a:sym typeface="Fira Sans"/>
                      </a:endParaRPr>
                    </a:p>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Audit findings highlighted inconsistent adherence to procedures and ineffective employee training.</a:t>
                      </a:r>
                      <a:endParaRPr sz="1200">
                        <a:latin typeface="Fira Sans"/>
                        <a:ea typeface="Fira Sans"/>
                        <a:cs typeface="Fira Sans"/>
                        <a:sym typeface="Fira Sans"/>
                      </a:endParaRPr>
                    </a:p>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Response included mandatory </a:t>
                      </a:r>
                      <a:r>
                        <a:rPr lang="en" sz="1200">
                          <a:latin typeface="Fira Sans"/>
                          <a:ea typeface="Fira Sans"/>
                          <a:cs typeface="Fira Sans"/>
                          <a:sym typeface="Fira Sans"/>
                        </a:rPr>
                        <a:t>cyber fraud</a:t>
                      </a:r>
                      <a:r>
                        <a:rPr lang="en" sz="1200">
                          <a:latin typeface="Fira Sans"/>
                          <a:ea typeface="Fira Sans"/>
                          <a:cs typeface="Fira Sans"/>
                          <a:sym typeface="Fira Sans"/>
                        </a:rPr>
                        <a:t> training and annual refresher courses, aiming to improve staff awareness and vigilance.</a:t>
                      </a:r>
                      <a:endParaRPr sz="1200">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896775">
                <a:tc vMerge="1"/>
                <a:tc vMerge="1"/>
              </a:tr>
              <a:tr h="885150">
                <a:tc vMerge="1"/>
                <a:tc vMerge="1"/>
              </a:tr>
              <a:tr h="885150">
                <a:tc vMerge="1"/>
                <a:tc vMerge="1"/>
              </a:tr>
            </a:tbl>
          </a:graphicData>
        </a:graphic>
      </p:graphicFrame>
      <p:pic>
        <p:nvPicPr>
          <p:cNvPr id="332" name="Google Shape;332;p20"/>
          <p:cNvPicPr preferRelativeResize="0"/>
          <p:nvPr/>
        </p:nvPicPr>
        <p:blipFill>
          <a:blip r:embed="rId3">
            <a:alphaModFix/>
          </a:blip>
          <a:stretch>
            <a:fillRect/>
          </a:stretch>
        </p:blipFill>
        <p:spPr>
          <a:xfrm>
            <a:off x="243200" y="1767600"/>
            <a:ext cx="1984550" cy="1984550"/>
          </a:xfrm>
          <a:prstGeom prst="rect">
            <a:avLst/>
          </a:prstGeom>
          <a:noFill/>
          <a:ln>
            <a:noFill/>
          </a:ln>
        </p:spPr>
      </p:pic>
      <p:pic>
        <p:nvPicPr>
          <p:cNvPr id="333" name="Google Shape;333;p20"/>
          <p:cNvPicPr preferRelativeResize="0"/>
          <p:nvPr/>
        </p:nvPicPr>
        <p:blipFill>
          <a:blip r:embed="rId4">
            <a:alphaModFix/>
          </a:blip>
          <a:stretch>
            <a:fillRect/>
          </a:stretch>
        </p:blipFill>
        <p:spPr>
          <a:xfrm>
            <a:off x="2522775" y="2316000"/>
            <a:ext cx="994199" cy="11601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ctrTitle"/>
          </p:nvPr>
        </p:nvSpPr>
        <p:spPr>
          <a:xfrm>
            <a:off x="4766850" y="1445000"/>
            <a:ext cx="3567000" cy="142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Nation-State Analysis</a:t>
            </a:r>
            <a:endParaRPr/>
          </a:p>
        </p:txBody>
      </p:sp>
      <p:sp>
        <p:nvSpPr>
          <p:cNvPr id="339" name="Google Shape;339;p21"/>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Attacking nation: China &amp; Defending nation: U.S.A</a:t>
            </a:r>
            <a:endParaRPr/>
          </a:p>
        </p:txBody>
      </p:sp>
      <p:pic>
        <p:nvPicPr>
          <p:cNvPr id="340" name="Google Shape;340;p21"/>
          <p:cNvPicPr preferRelativeResize="0"/>
          <p:nvPr/>
        </p:nvPicPr>
        <p:blipFill rotWithShape="1">
          <a:blip r:embed="rId3">
            <a:alphaModFix/>
          </a:blip>
          <a:srcRect b="0" l="0" r="5060" t="0"/>
          <a:stretch/>
        </p:blipFill>
        <p:spPr>
          <a:xfrm>
            <a:off x="-158400" y="1204800"/>
            <a:ext cx="4925250" cy="291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ph idx="4294967295"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United States: Maritime Assets</a:t>
            </a:r>
            <a:endParaRPr/>
          </a:p>
        </p:txBody>
      </p:sp>
      <p:graphicFrame>
        <p:nvGraphicFramePr>
          <p:cNvPr id="346" name="Google Shape;346;p22"/>
          <p:cNvGraphicFramePr/>
          <p:nvPr/>
        </p:nvGraphicFramePr>
        <p:xfrm>
          <a:off x="2976575" y="1240700"/>
          <a:ext cx="3000000" cy="3000000"/>
        </p:xfrm>
        <a:graphic>
          <a:graphicData uri="http://schemas.openxmlformats.org/drawingml/2006/table">
            <a:tbl>
              <a:tblPr>
                <a:noFill/>
                <a:tableStyleId>{31FAFCE6-2D17-499A-8B87-235094738D50}</a:tableStyleId>
              </a:tblPr>
              <a:tblGrid>
                <a:gridCol w="2398800"/>
                <a:gridCol w="3311425"/>
              </a:tblGrid>
              <a:tr h="887050">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EXTENSIVE COASTLINE</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rgbClr val="000000"/>
                        </a:buClr>
                        <a:buSzPts val="1100"/>
                        <a:buFont typeface="Arial"/>
                        <a:buNone/>
                      </a:pPr>
                      <a:r>
                        <a:rPr lang="en" sz="1200">
                          <a:latin typeface="Fira Sans"/>
                          <a:ea typeface="Fira Sans"/>
                          <a:cs typeface="Fira Sans"/>
                          <a:sym typeface="Fira Sans"/>
                        </a:rPr>
                        <a:t>95,000+ miles, with 25,000 miles of waterways for intermodal connections. Gateway to 95% of global trade.</a:t>
                      </a:r>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887050">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HIGH TECHNOLOGY ADOPTION</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marR="0" rtl="0" algn="l">
                        <a:spcBef>
                          <a:spcPts val="0"/>
                        </a:spcBef>
                        <a:spcAft>
                          <a:spcPts val="0"/>
                        </a:spcAft>
                        <a:buClr>
                          <a:srgbClr val="000000"/>
                        </a:buClr>
                        <a:buSzPts val="1100"/>
                        <a:buFont typeface="Arial"/>
                        <a:buNone/>
                      </a:pPr>
                      <a:r>
                        <a:rPr lang="en" sz="1200">
                          <a:latin typeface="Fira Sans"/>
                          <a:ea typeface="Fira Sans"/>
                          <a:cs typeface="Fira Sans"/>
                          <a:sym typeface="Fira Sans"/>
                        </a:rPr>
                        <a:t>U.S. ports use advanced technologies including automated gate handling, Port Community System platform for data sharing, digital twins, IoT devices and AI-ML on terminal OS.</a:t>
                      </a:r>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875575">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LARGE PORT NETWORK</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marR="0" rtl="0" algn="l">
                        <a:spcBef>
                          <a:spcPts val="0"/>
                        </a:spcBef>
                        <a:spcAft>
                          <a:spcPts val="0"/>
                        </a:spcAft>
                        <a:buNone/>
                      </a:pPr>
                      <a:r>
                        <a:rPr lang="en" sz="1200">
                          <a:latin typeface="Fira Sans"/>
                          <a:ea typeface="Fira Sans"/>
                          <a:cs typeface="Fira Sans"/>
                          <a:sym typeface="Fira Sans"/>
                        </a:rPr>
                        <a:t>360 ports support 30 million jobs and generate activities equivalent to 26% of the United States’ GDP.</a:t>
                      </a:r>
                      <a:endParaRPr sz="1200">
                        <a:solidFill>
                          <a:srgbClr val="000000"/>
                        </a:solidFill>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875575">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PORT OF SEATTLE-TACOMA</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 sz="1200">
                          <a:latin typeface="Fira Sans"/>
                          <a:ea typeface="Fira Sans"/>
                          <a:cs typeface="Fira Sans"/>
                          <a:sym typeface="Fira Sans"/>
                        </a:rPr>
                        <a:t>Under the Northwest Seaport Alliance, the combined ports, share tech and ops, and are </a:t>
                      </a:r>
                      <a:r>
                        <a:rPr lang="en" sz="1200">
                          <a:latin typeface="Fira Sans"/>
                          <a:ea typeface="Fira Sans"/>
                          <a:cs typeface="Fira Sans"/>
                          <a:sym typeface="Fira Sans"/>
                        </a:rPr>
                        <a:t>the 4th largest in the country, and mostly handles trans-Pacific trade.</a:t>
                      </a:r>
                      <a:endParaRPr sz="1200">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grpSp>
        <p:nvGrpSpPr>
          <p:cNvPr id="347" name="Google Shape;347;p22"/>
          <p:cNvGrpSpPr/>
          <p:nvPr/>
        </p:nvGrpSpPr>
        <p:grpSpPr>
          <a:xfrm>
            <a:off x="3162156" y="4323003"/>
            <a:ext cx="335187" cy="354348"/>
            <a:chOff x="2792731" y="1613553"/>
            <a:chExt cx="335187" cy="354348"/>
          </a:xfrm>
        </p:grpSpPr>
        <p:sp>
          <p:nvSpPr>
            <p:cNvPr id="348" name="Google Shape;348;p22"/>
            <p:cNvSpPr/>
            <p:nvPr/>
          </p:nvSpPr>
          <p:spPr>
            <a:xfrm>
              <a:off x="2792731" y="1613553"/>
              <a:ext cx="334793" cy="354348"/>
            </a:xfrm>
            <a:custGeom>
              <a:rect b="b" l="l" r="r" t="t"/>
              <a:pathLst>
                <a:path extrusionOk="0" h="10800" w="10204">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2960685" y="1613553"/>
              <a:ext cx="167233" cy="353954"/>
            </a:xfrm>
            <a:custGeom>
              <a:rect b="b" l="l" r="r" t="t"/>
              <a:pathLst>
                <a:path extrusionOk="0" h="10788" w="5097">
                  <a:moveTo>
                    <a:pt x="1" y="0"/>
                  </a:moveTo>
                  <a:lnTo>
                    <a:pt x="1" y="10787"/>
                  </a:lnTo>
                  <a:cubicBezTo>
                    <a:pt x="5097" y="9061"/>
                    <a:pt x="4466" y="1798"/>
                    <a:pt x="4466" y="1798"/>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2830232" y="1632878"/>
              <a:ext cx="260577" cy="315468"/>
            </a:xfrm>
            <a:custGeom>
              <a:rect b="b" l="l" r="r" t="t"/>
              <a:pathLst>
                <a:path extrusionOk="0" h="9615" w="7942">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2960324" y="1633468"/>
              <a:ext cx="130092" cy="315271"/>
            </a:xfrm>
            <a:custGeom>
              <a:rect b="b" l="l" r="r" t="t"/>
              <a:pathLst>
                <a:path extrusionOk="0" h="9609" w="3965">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2885320" y="1727830"/>
              <a:ext cx="156668" cy="97479"/>
            </a:xfrm>
            <a:custGeom>
              <a:rect b="b" l="l" r="r" t="t"/>
              <a:pathLst>
                <a:path extrusionOk="0" h="2971" w="4775">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2960685" y="1727239"/>
              <a:ext cx="82091" cy="97282"/>
            </a:xfrm>
            <a:custGeom>
              <a:rect b="b" l="l" r="r" t="t"/>
              <a:pathLst>
                <a:path extrusionOk="0" h="2965" w="2502">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2"/>
          <p:cNvGrpSpPr/>
          <p:nvPr/>
        </p:nvGrpSpPr>
        <p:grpSpPr>
          <a:xfrm>
            <a:off x="3164878" y="2509444"/>
            <a:ext cx="329740" cy="257854"/>
            <a:chOff x="1631716" y="1217044"/>
            <a:chExt cx="329741" cy="257854"/>
          </a:xfrm>
        </p:grpSpPr>
        <p:sp>
          <p:nvSpPr>
            <p:cNvPr id="355" name="Google Shape;355;p22"/>
            <p:cNvSpPr/>
            <p:nvPr/>
          </p:nvSpPr>
          <p:spPr>
            <a:xfrm>
              <a:off x="1754392" y="1390084"/>
              <a:ext cx="84026" cy="84026"/>
            </a:xfrm>
            <a:custGeom>
              <a:rect b="b" l="l" r="r" t="t"/>
              <a:pathLst>
                <a:path extrusionOk="0" h="2561" w="2561">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1718465" y="1333060"/>
              <a:ext cx="155880" cy="49707"/>
            </a:xfrm>
            <a:custGeom>
              <a:rect b="b" l="l" r="r" t="t"/>
              <a:pathLst>
                <a:path extrusionOk="0" h="1515" w="4751">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1674697" y="1274855"/>
              <a:ext cx="243024" cy="69754"/>
            </a:xfrm>
            <a:custGeom>
              <a:rect b="b" l="l" r="r" t="t"/>
              <a:pathLst>
                <a:path extrusionOk="0" h="2126" w="7407">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1631716" y="1217437"/>
              <a:ext cx="329741" cy="88751"/>
            </a:xfrm>
            <a:custGeom>
              <a:rect b="b" l="l" r="r" t="t"/>
              <a:pathLst>
                <a:path extrusionOk="0" h="2705" w="10050">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1796586" y="1217044"/>
              <a:ext cx="164477" cy="88718"/>
            </a:xfrm>
            <a:custGeom>
              <a:rect b="b" l="l" r="r" t="t"/>
              <a:pathLst>
                <a:path extrusionOk="0" h="2704" w="5013">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1796586" y="1274855"/>
              <a:ext cx="120741" cy="69295"/>
            </a:xfrm>
            <a:custGeom>
              <a:rect b="b" l="l" r="r" t="t"/>
              <a:pathLst>
                <a:path extrusionOk="0" h="2112" w="3680">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796586" y="1332666"/>
              <a:ext cx="78153" cy="50429"/>
            </a:xfrm>
            <a:custGeom>
              <a:rect b="b" l="l" r="r" t="t"/>
              <a:pathLst>
                <a:path extrusionOk="0" h="1537" w="2382">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1796586" y="1390871"/>
              <a:ext cx="41833" cy="84026"/>
            </a:xfrm>
            <a:custGeom>
              <a:rect b="b" l="l" r="r" t="t"/>
              <a:pathLst>
                <a:path extrusionOk="0" h="2561" w="1275">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22"/>
          <p:cNvGrpSpPr/>
          <p:nvPr/>
        </p:nvGrpSpPr>
        <p:grpSpPr>
          <a:xfrm>
            <a:off x="3146888" y="3452999"/>
            <a:ext cx="365700" cy="336696"/>
            <a:chOff x="723863" y="1904249"/>
            <a:chExt cx="365700" cy="336696"/>
          </a:xfrm>
        </p:grpSpPr>
        <p:sp>
          <p:nvSpPr>
            <p:cNvPr id="364" name="Google Shape;364;p22"/>
            <p:cNvSpPr/>
            <p:nvPr/>
          </p:nvSpPr>
          <p:spPr>
            <a:xfrm>
              <a:off x="723863" y="1904249"/>
              <a:ext cx="365700" cy="336696"/>
            </a:xfrm>
            <a:custGeom>
              <a:rect b="b" l="l" r="r" t="t"/>
              <a:pathLst>
                <a:path extrusionOk="0" h="10262" w="11146">
                  <a:moveTo>
                    <a:pt x="4335" y="689"/>
                  </a:moveTo>
                  <a:lnTo>
                    <a:pt x="4335" y="689"/>
                  </a:lnTo>
                  <a:cubicBezTo>
                    <a:pt x="4061" y="963"/>
                    <a:pt x="3787" y="1320"/>
                    <a:pt x="3573" y="1713"/>
                  </a:cubicBezTo>
                  <a:cubicBezTo>
                    <a:pt x="3358" y="1630"/>
                    <a:pt x="3144" y="1534"/>
                    <a:pt x="2977" y="1439"/>
                  </a:cubicBezTo>
                  <a:cubicBezTo>
                    <a:pt x="3168" y="1284"/>
                    <a:pt x="3370" y="1141"/>
                    <a:pt x="3596" y="1022"/>
                  </a:cubicBezTo>
                  <a:cubicBezTo>
                    <a:pt x="3835" y="879"/>
                    <a:pt x="4085" y="784"/>
                    <a:pt x="4335" y="689"/>
                  </a:cubicBezTo>
                  <a:close/>
                  <a:moveTo>
                    <a:pt x="7311" y="689"/>
                  </a:moveTo>
                  <a:lnTo>
                    <a:pt x="7311" y="689"/>
                  </a:lnTo>
                  <a:cubicBezTo>
                    <a:pt x="7823" y="856"/>
                    <a:pt x="8276" y="1106"/>
                    <a:pt x="8716" y="1439"/>
                  </a:cubicBezTo>
                  <a:cubicBezTo>
                    <a:pt x="8538" y="1534"/>
                    <a:pt x="8323" y="1641"/>
                    <a:pt x="8085" y="1737"/>
                  </a:cubicBezTo>
                  <a:cubicBezTo>
                    <a:pt x="7871" y="1320"/>
                    <a:pt x="7609" y="963"/>
                    <a:pt x="7311" y="689"/>
                  </a:cubicBezTo>
                  <a:close/>
                  <a:moveTo>
                    <a:pt x="5621" y="487"/>
                  </a:moveTo>
                  <a:lnTo>
                    <a:pt x="5621" y="2070"/>
                  </a:lnTo>
                  <a:cubicBezTo>
                    <a:pt x="5037" y="2058"/>
                    <a:pt x="4466" y="1987"/>
                    <a:pt x="3977" y="1856"/>
                  </a:cubicBezTo>
                  <a:cubicBezTo>
                    <a:pt x="4394" y="1082"/>
                    <a:pt x="4978" y="582"/>
                    <a:pt x="5621" y="487"/>
                  </a:cubicBezTo>
                  <a:close/>
                  <a:moveTo>
                    <a:pt x="6049" y="487"/>
                  </a:moveTo>
                  <a:cubicBezTo>
                    <a:pt x="6692" y="570"/>
                    <a:pt x="7252" y="1082"/>
                    <a:pt x="7680" y="1856"/>
                  </a:cubicBezTo>
                  <a:cubicBezTo>
                    <a:pt x="7192" y="1987"/>
                    <a:pt x="6633" y="2058"/>
                    <a:pt x="6049" y="2070"/>
                  </a:cubicBezTo>
                  <a:lnTo>
                    <a:pt x="6049" y="487"/>
                  </a:lnTo>
                  <a:close/>
                  <a:moveTo>
                    <a:pt x="7883" y="2237"/>
                  </a:moveTo>
                  <a:cubicBezTo>
                    <a:pt x="8204" y="2987"/>
                    <a:pt x="8419" y="3904"/>
                    <a:pt x="8442" y="4916"/>
                  </a:cubicBezTo>
                  <a:lnTo>
                    <a:pt x="6049" y="4916"/>
                  </a:lnTo>
                  <a:lnTo>
                    <a:pt x="6049" y="2511"/>
                  </a:lnTo>
                  <a:cubicBezTo>
                    <a:pt x="6704" y="2487"/>
                    <a:pt x="7347" y="2403"/>
                    <a:pt x="7883" y="2237"/>
                  </a:cubicBezTo>
                  <a:close/>
                  <a:moveTo>
                    <a:pt x="9061" y="1701"/>
                  </a:moveTo>
                  <a:cubicBezTo>
                    <a:pt x="9395" y="2046"/>
                    <a:pt x="9716" y="2427"/>
                    <a:pt x="9954" y="2868"/>
                  </a:cubicBezTo>
                  <a:cubicBezTo>
                    <a:pt x="10312" y="3499"/>
                    <a:pt x="10490" y="4201"/>
                    <a:pt x="10514" y="4916"/>
                  </a:cubicBezTo>
                  <a:lnTo>
                    <a:pt x="8871" y="4916"/>
                  </a:lnTo>
                  <a:cubicBezTo>
                    <a:pt x="8847" y="3856"/>
                    <a:pt x="8633" y="2892"/>
                    <a:pt x="8276" y="2106"/>
                  </a:cubicBezTo>
                  <a:cubicBezTo>
                    <a:pt x="8573" y="1987"/>
                    <a:pt x="8835" y="1868"/>
                    <a:pt x="9061" y="1701"/>
                  </a:cubicBezTo>
                  <a:close/>
                  <a:moveTo>
                    <a:pt x="2620" y="1737"/>
                  </a:moveTo>
                  <a:cubicBezTo>
                    <a:pt x="2834" y="1880"/>
                    <a:pt x="3085" y="1999"/>
                    <a:pt x="3370" y="2118"/>
                  </a:cubicBezTo>
                  <a:cubicBezTo>
                    <a:pt x="3013" y="2904"/>
                    <a:pt x="2811" y="3892"/>
                    <a:pt x="2775" y="4928"/>
                  </a:cubicBezTo>
                  <a:lnTo>
                    <a:pt x="1168" y="4928"/>
                  </a:lnTo>
                  <a:cubicBezTo>
                    <a:pt x="1227" y="3725"/>
                    <a:pt x="1727" y="2582"/>
                    <a:pt x="2620" y="1737"/>
                  </a:cubicBezTo>
                  <a:close/>
                  <a:moveTo>
                    <a:pt x="3787" y="2249"/>
                  </a:moveTo>
                  <a:cubicBezTo>
                    <a:pt x="4323" y="2403"/>
                    <a:pt x="4954" y="2487"/>
                    <a:pt x="5621" y="2511"/>
                  </a:cubicBezTo>
                  <a:lnTo>
                    <a:pt x="5621" y="4928"/>
                  </a:lnTo>
                  <a:lnTo>
                    <a:pt x="3215" y="4928"/>
                  </a:lnTo>
                  <a:cubicBezTo>
                    <a:pt x="3251" y="3916"/>
                    <a:pt x="3466" y="2999"/>
                    <a:pt x="3787" y="2249"/>
                  </a:cubicBezTo>
                  <a:close/>
                  <a:moveTo>
                    <a:pt x="8442" y="5368"/>
                  </a:moveTo>
                  <a:cubicBezTo>
                    <a:pt x="8419" y="6380"/>
                    <a:pt x="8204" y="7297"/>
                    <a:pt x="7883" y="8047"/>
                  </a:cubicBezTo>
                  <a:cubicBezTo>
                    <a:pt x="7347" y="7892"/>
                    <a:pt x="6704" y="7809"/>
                    <a:pt x="6049" y="7785"/>
                  </a:cubicBezTo>
                  <a:lnTo>
                    <a:pt x="6049" y="5368"/>
                  </a:lnTo>
                  <a:close/>
                  <a:moveTo>
                    <a:pt x="5621" y="5380"/>
                  </a:moveTo>
                  <a:lnTo>
                    <a:pt x="5621" y="7785"/>
                  </a:lnTo>
                  <a:cubicBezTo>
                    <a:pt x="4954" y="7809"/>
                    <a:pt x="4323" y="7892"/>
                    <a:pt x="3787" y="8059"/>
                  </a:cubicBezTo>
                  <a:cubicBezTo>
                    <a:pt x="3466" y="7309"/>
                    <a:pt x="3251" y="6392"/>
                    <a:pt x="3227" y="5380"/>
                  </a:cubicBezTo>
                  <a:close/>
                  <a:moveTo>
                    <a:pt x="2775" y="5368"/>
                  </a:moveTo>
                  <a:cubicBezTo>
                    <a:pt x="2811" y="6416"/>
                    <a:pt x="3013" y="7392"/>
                    <a:pt x="3370" y="8178"/>
                  </a:cubicBezTo>
                  <a:cubicBezTo>
                    <a:pt x="3108" y="8273"/>
                    <a:pt x="2846" y="8404"/>
                    <a:pt x="2656" y="8535"/>
                  </a:cubicBezTo>
                  <a:cubicBezTo>
                    <a:pt x="2299" y="8202"/>
                    <a:pt x="1989" y="7821"/>
                    <a:pt x="1727" y="7368"/>
                  </a:cubicBezTo>
                  <a:cubicBezTo>
                    <a:pt x="1382" y="6737"/>
                    <a:pt x="1191" y="6047"/>
                    <a:pt x="1168" y="5368"/>
                  </a:cubicBezTo>
                  <a:close/>
                  <a:moveTo>
                    <a:pt x="10526" y="5368"/>
                  </a:moveTo>
                  <a:cubicBezTo>
                    <a:pt x="10514" y="5725"/>
                    <a:pt x="10454" y="6082"/>
                    <a:pt x="10347" y="6440"/>
                  </a:cubicBezTo>
                  <a:cubicBezTo>
                    <a:pt x="10097" y="7249"/>
                    <a:pt x="9633" y="7987"/>
                    <a:pt x="9026" y="8547"/>
                  </a:cubicBezTo>
                  <a:cubicBezTo>
                    <a:pt x="8823" y="8416"/>
                    <a:pt x="8573" y="8285"/>
                    <a:pt x="8299" y="8178"/>
                  </a:cubicBezTo>
                  <a:cubicBezTo>
                    <a:pt x="8657" y="7392"/>
                    <a:pt x="8859" y="6404"/>
                    <a:pt x="8895" y="5368"/>
                  </a:cubicBezTo>
                  <a:close/>
                  <a:moveTo>
                    <a:pt x="3561" y="8559"/>
                  </a:moveTo>
                  <a:cubicBezTo>
                    <a:pt x="3775" y="8940"/>
                    <a:pt x="4001" y="9261"/>
                    <a:pt x="4251" y="9511"/>
                  </a:cubicBezTo>
                  <a:cubicBezTo>
                    <a:pt x="3799" y="9357"/>
                    <a:pt x="3382" y="9130"/>
                    <a:pt x="3001" y="8833"/>
                  </a:cubicBezTo>
                  <a:cubicBezTo>
                    <a:pt x="3168" y="8726"/>
                    <a:pt x="3358" y="8654"/>
                    <a:pt x="3561" y="8559"/>
                  </a:cubicBezTo>
                  <a:close/>
                  <a:moveTo>
                    <a:pt x="8085" y="8583"/>
                  </a:moveTo>
                  <a:cubicBezTo>
                    <a:pt x="8311" y="8654"/>
                    <a:pt x="8502" y="8738"/>
                    <a:pt x="8669" y="8845"/>
                  </a:cubicBezTo>
                  <a:cubicBezTo>
                    <a:pt x="8490" y="8976"/>
                    <a:pt x="8299" y="9119"/>
                    <a:pt x="8085" y="9214"/>
                  </a:cubicBezTo>
                  <a:cubicBezTo>
                    <a:pt x="7871" y="9333"/>
                    <a:pt x="7633" y="9440"/>
                    <a:pt x="7383" y="9535"/>
                  </a:cubicBezTo>
                  <a:cubicBezTo>
                    <a:pt x="7645" y="9261"/>
                    <a:pt x="7883" y="8952"/>
                    <a:pt x="8085" y="8583"/>
                  </a:cubicBezTo>
                  <a:close/>
                  <a:moveTo>
                    <a:pt x="5621" y="8226"/>
                  </a:moveTo>
                  <a:lnTo>
                    <a:pt x="5621" y="9785"/>
                  </a:lnTo>
                  <a:lnTo>
                    <a:pt x="5501" y="9785"/>
                  </a:lnTo>
                  <a:cubicBezTo>
                    <a:pt x="4906" y="9654"/>
                    <a:pt x="4370" y="9154"/>
                    <a:pt x="3977" y="8440"/>
                  </a:cubicBezTo>
                  <a:cubicBezTo>
                    <a:pt x="4466" y="8309"/>
                    <a:pt x="5037" y="8237"/>
                    <a:pt x="5621" y="8226"/>
                  </a:cubicBezTo>
                  <a:close/>
                  <a:moveTo>
                    <a:pt x="6049" y="8202"/>
                  </a:moveTo>
                  <a:cubicBezTo>
                    <a:pt x="6633" y="8226"/>
                    <a:pt x="7192" y="8297"/>
                    <a:pt x="7692" y="8428"/>
                  </a:cubicBezTo>
                  <a:cubicBezTo>
                    <a:pt x="7287" y="9154"/>
                    <a:pt x="6752" y="9654"/>
                    <a:pt x="6168" y="9785"/>
                  </a:cubicBezTo>
                  <a:lnTo>
                    <a:pt x="6049" y="9785"/>
                  </a:lnTo>
                  <a:lnTo>
                    <a:pt x="6049" y="8202"/>
                  </a:lnTo>
                  <a:close/>
                  <a:moveTo>
                    <a:pt x="5832" y="1"/>
                  </a:moveTo>
                  <a:cubicBezTo>
                    <a:pt x="5002" y="1"/>
                    <a:pt x="4160" y="203"/>
                    <a:pt x="3382" y="629"/>
                  </a:cubicBezTo>
                  <a:cubicBezTo>
                    <a:pt x="918" y="1987"/>
                    <a:pt x="1" y="5106"/>
                    <a:pt x="1358" y="7583"/>
                  </a:cubicBezTo>
                  <a:cubicBezTo>
                    <a:pt x="2227" y="9142"/>
                    <a:pt x="3787" y="10083"/>
                    <a:pt x="5454" y="10214"/>
                  </a:cubicBezTo>
                  <a:cubicBezTo>
                    <a:pt x="5573" y="10238"/>
                    <a:pt x="5704" y="10262"/>
                    <a:pt x="5847" y="10262"/>
                  </a:cubicBezTo>
                  <a:cubicBezTo>
                    <a:pt x="5954" y="10262"/>
                    <a:pt x="6085" y="10238"/>
                    <a:pt x="6192" y="10214"/>
                  </a:cubicBezTo>
                  <a:cubicBezTo>
                    <a:pt x="6906" y="10166"/>
                    <a:pt x="7645" y="9964"/>
                    <a:pt x="8311" y="9595"/>
                  </a:cubicBezTo>
                  <a:cubicBezTo>
                    <a:pt x="9514" y="8940"/>
                    <a:pt x="10383" y="7845"/>
                    <a:pt x="10764" y="6535"/>
                  </a:cubicBezTo>
                  <a:cubicBezTo>
                    <a:pt x="11145" y="5249"/>
                    <a:pt x="10990" y="3856"/>
                    <a:pt x="10335" y="2653"/>
                  </a:cubicBezTo>
                  <a:cubicBezTo>
                    <a:pt x="9405" y="963"/>
                    <a:pt x="7645"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915670" y="1904577"/>
              <a:ext cx="173893" cy="336368"/>
            </a:xfrm>
            <a:custGeom>
              <a:rect b="b" l="l" r="r" t="t"/>
              <a:pathLst>
                <a:path extrusionOk="0" h="10252" w="5300">
                  <a:moveTo>
                    <a:pt x="1465" y="667"/>
                  </a:moveTo>
                  <a:lnTo>
                    <a:pt x="1465" y="667"/>
                  </a:lnTo>
                  <a:cubicBezTo>
                    <a:pt x="1977" y="846"/>
                    <a:pt x="2453" y="1084"/>
                    <a:pt x="2870" y="1405"/>
                  </a:cubicBezTo>
                  <a:cubicBezTo>
                    <a:pt x="2692" y="1512"/>
                    <a:pt x="2477" y="1620"/>
                    <a:pt x="2239" y="1703"/>
                  </a:cubicBezTo>
                  <a:cubicBezTo>
                    <a:pt x="2025" y="1286"/>
                    <a:pt x="1763" y="953"/>
                    <a:pt x="1465" y="667"/>
                  </a:cubicBezTo>
                  <a:close/>
                  <a:moveTo>
                    <a:pt x="203" y="477"/>
                  </a:moveTo>
                  <a:cubicBezTo>
                    <a:pt x="846" y="560"/>
                    <a:pt x="1406" y="1072"/>
                    <a:pt x="1834" y="1846"/>
                  </a:cubicBezTo>
                  <a:cubicBezTo>
                    <a:pt x="1346" y="1977"/>
                    <a:pt x="787" y="2048"/>
                    <a:pt x="203" y="2060"/>
                  </a:cubicBezTo>
                  <a:lnTo>
                    <a:pt x="203" y="477"/>
                  </a:lnTo>
                  <a:close/>
                  <a:moveTo>
                    <a:pt x="2037" y="2227"/>
                  </a:moveTo>
                  <a:cubicBezTo>
                    <a:pt x="2358" y="2977"/>
                    <a:pt x="2573" y="3894"/>
                    <a:pt x="2596" y="4906"/>
                  </a:cubicBezTo>
                  <a:lnTo>
                    <a:pt x="203" y="4906"/>
                  </a:lnTo>
                  <a:lnTo>
                    <a:pt x="203" y="2501"/>
                  </a:lnTo>
                  <a:cubicBezTo>
                    <a:pt x="858" y="2477"/>
                    <a:pt x="1501" y="2393"/>
                    <a:pt x="2037" y="2227"/>
                  </a:cubicBezTo>
                  <a:close/>
                  <a:moveTo>
                    <a:pt x="3215" y="1703"/>
                  </a:moveTo>
                  <a:cubicBezTo>
                    <a:pt x="3549" y="2036"/>
                    <a:pt x="3870" y="2417"/>
                    <a:pt x="4108" y="2858"/>
                  </a:cubicBezTo>
                  <a:cubicBezTo>
                    <a:pt x="4466" y="3489"/>
                    <a:pt x="4644" y="4191"/>
                    <a:pt x="4668" y="4906"/>
                  </a:cubicBezTo>
                  <a:lnTo>
                    <a:pt x="3025" y="4906"/>
                  </a:lnTo>
                  <a:lnTo>
                    <a:pt x="3025" y="4918"/>
                  </a:lnTo>
                  <a:cubicBezTo>
                    <a:pt x="3001" y="3870"/>
                    <a:pt x="2787" y="2894"/>
                    <a:pt x="2430" y="2108"/>
                  </a:cubicBezTo>
                  <a:cubicBezTo>
                    <a:pt x="2727" y="1989"/>
                    <a:pt x="2989" y="1870"/>
                    <a:pt x="3215" y="1703"/>
                  </a:cubicBezTo>
                  <a:close/>
                  <a:moveTo>
                    <a:pt x="2596" y="5358"/>
                  </a:moveTo>
                  <a:cubicBezTo>
                    <a:pt x="2573" y="6370"/>
                    <a:pt x="2358" y="7287"/>
                    <a:pt x="2037" y="8037"/>
                  </a:cubicBezTo>
                  <a:cubicBezTo>
                    <a:pt x="1501" y="7882"/>
                    <a:pt x="858" y="7775"/>
                    <a:pt x="203" y="7763"/>
                  </a:cubicBezTo>
                  <a:lnTo>
                    <a:pt x="203" y="5358"/>
                  </a:lnTo>
                  <a:close/>
                  <a:moveTo>
                    <a:pt x="4668" y="5370"/>
                  </a:moveTo>
                  <a:cubicBezTo>
                    <a:pt x="4656" y="5715"/>
                    <a:pt x="4597" y="6072"/>
                    <a:pt x="4489" y="6430"/>
                  </a:cubicBezTo>
                  <a:cubicBezTo>
                    <a:pt x="4251" y="7263"/>
                    <a:pt x="3787" y="7966"/>
                    <a:pt x="3168" y="8549"/>
                  </a:cubicBezTo>
                  <a:cubicBezTo>
                    <a:pt x="2954" y="8418"/>
                    <a:pt x="2715" y="8287"/>
                    <a:pt x="2442" y="8180"/>
                  </a:cubicBezTo>
                  <a:cubicBezTo>
                    <a:pt x="2799" y="7394"/>
                    <a:pt x="3001" y="6406"/>
                    <a:pt x="3037" y="5370"/>
                  </a:cubicBezTo>
                  <a:close/>
                  <a:moveTo>
                    <a:pt x="2239" y="8573"/>
                  </a:moveTo>
                  <a:cubicBezTo>
                    <a:pt x="2465" y="8644"/>
                    <a:pt x="2656" y="8728"/>
                    <a:pt x="2823" y="8835"/>
                  </a:cubicBezTo>
                  <a:cubicBezTo>
                    <a:pt x="2644" y="8966"/>
                    <a:pt x="2453" y="9109"/>
                    <a:pt x="2239" y="9204"/>
                  </a:cubicBezTo>
                  <a:cubicBezTo>
                    <a:pt x="2025" y="9323"/>
                    <a:pt x="1787" y="9430"/>
                    <a:pt x="1537" y="9525"/>
                  </a:cubicBezTo>
                  <a:cubicBezTo>
                    <a:pt x="1799" y="9251"/>
                    <a:pt x="2037" y="8942"/>
                    <a:pt x="2239" y="8573"/>
                  </a:cubicBezTo>
                  <a:close/>
                  <a:moveTo>
                    <a:pt x="203" y="8192"/>
                  </a:moveTo>
                  <a:cubicBezTo>
                    <a:pt x="787" y="8216"/>
                    <a:pt x="1346" y="8287"/>
                    <a:pt x="1846" y="8418"/>
                  </a:cubicBezTo>
                  <a:cubicBezTo>
                    <a:pt x="1441" y="9144"/>
                    <a:pt x="906" y="9644"/>
                    <a:pt x="322" y="9775"/>
                  </a:cubicBezTo>
                  <a:lnTo>
                    <a:pt x="203" y="9775"/>
                  </a:lnTo>
                  <a:lnTo>
                    <a:pt x="203" y="8192"/>
                  </a:lnTo>
                  <a:close/>
                  <a:moveTo>
                    <a:pt x="1" y="0"/>
                  </a:moveTo>
                  <a:lnTo>
                    <a:pt x="1" y="10252"/>
                  </a:lnTo>
                  <a:cubicBezTo>
                    <a:pt x="108" y="10252"/>
                    <a:pt x="239" y="10240"/>
                    <a:pt x="334" y="10204"/>
                  </a:cubicBezTo>
                  <a:cubicBezTo>
                    <a:pt x="1049" y="10156"/>
                    <a:pt x="1787" y="9954"/>
                    <a:pt x="2453" y="9585"/>
                  </a:cubicBezTo>
                  <a:cubicBezTo>
                    <a:pt x="3656" y="8930"/>
                    <a:pt x="4513" y="7835"/>
                    <a:pt x="4906" y="6525"/>
                  </a:cubicBezTo>
                  <a:cubicBezTo>
                    <a:pt x="5299" y="5215"/>
                    <a:pt x="5144" y="3834"/>
                    <a:pt x="4478" y="2632"/>
                  </a:cubicBezTo>
                  <a:cubicBezTo>
                    <a:pt x="3549" y="965"/>
                    <a:pt x="181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2"/>
          <p:cNvGrpSpPr/>
          <p:nvPr/>
        </p:nvGrpSpPr>
        <p:grpSpPr>
          <a:xfrm>
            <a:off x="3152779" y="1488325"/>
            <a:ext cx="353954" cy="353954"/>
            <a:chOff x="3761929" y="1472437"/>
            <a:chExt cx="353954" cy="353954"/>
          </a:xfrm>
        </p:grpSpPr>
        <p:sp>
          <p:nvSpPr>
            <p:cNvPr id="367" name="Google Shape;367;p22"/>
            <p:cNvSpPr/>
            <p:nvPr/>
          </p:nvSpPr>
          <p:spPr>
            <a:xfrm>
              <a:off x="3761929" y="1472437"/>
              <a:ext cx="353954" cy="353954"/>
            </a:xfrm>
            <a:custGeom>
              <a:rect b="b" l="l" r="r" t="t"/>
              <a:pathLst>
                <a:path extrusionOk="0" h="10788" w="10788">
                  <a:moveTo>
                    <a:pt x="5428" y="2929"/>
                  </a:moveTo>
                  <a:cubicBezTo>
                    <a:pt x="6775" y="2929"/>
                    <a:pt x="7859" y="4044"/>
                    <a:pt x="7859" y="5394"/>
                  </a:cubicBezTo>
                  <a:cubicBezTo>
                    <a:pt x="7859" y="6740"/>
                    <a:pt x="6752" y="7847"/>
                    <a:pt x="5406" y="7847"/>
                  </a:cubicBezTo>
                  <a:cubicBezTo>
                    <a:pt x="4049" y="7847"/>
                    <a:pt x="2942" y="6740"/>
                    <a:pt x="2942" y="5394"/>
                  </a:cubicBezTo>
                  <a:cubicBezTo>
                    <a:pt x="2942" y="4037"/>
                    <a:pt x="4049" y="2930"/>
                    <a:pt x="5406" y="2930"/>
                  </a:cubicBezTo>
                  <a:cubicBezTo>
                    <a:pt x="5413" y="2929"/>
                    <a:pt x="5421" y="2929"/>
                    <a:pt x="5428" y="2929"/>
                  </a:cubicBezTo>
                  <a:close/>
                  <a:moveTo>
                    <a:pt x="5025" y="1"/>
                  </a:moveTo>
                  <a:cubicBezTo>
                    <a:pt x="4835" y="1"/>
                    <a:pt x="4668" y="167"/>
                    <a:pt x="4668" y="358"/>
                  </a:cubicBezTo>
                  <a:lnTo>
                    <a:pt x="4668" y="1501"/>
                  </a:lnTo>
                  <a:cubicBezTo>
                    <a:pt x="4109" y="1608"/>
                    <a:pt x="3585" y="1834"/>
                    <a:pt x="3144" y="2144"/>
                  </a:cubicBezTo>
                  <a:lnTo>
                    <a:pt x="2323" y="1322"/>
                  </a:lnTo>
                  <a:cubicBezTo>
                    <a:pt x="2257" y="1257"/>
                    <a:pt x="2168" y="1224"/>
                    <a:pt x="2078" y="1224"/>
                  </a:cubicBezTo>
                  <a:cubicBezTo>
                    <a:pt x="1989" y="1224"/>
                    <a:pt x="1900" y="1257"/>
                    <a:pt x="1834" y="1322"/>
                  </a:cubicBezTo>
                  <a:lnTo>
                    <a:pt x="1322" y="1834"/>
                  </a:lnTo>
                  <a:cubicBezTo>
                    <a:pt x="1191" y="1965"/>
                    <a:pt x="1191" y="2191"/>
                    <a:pt x="1322" y="2322"/>
                  </a:cubicBezTo>
                  <a:lnTo>
                    <a:pt x="2144" y="3144"/>
                  </a:lnTo>
                  <a:cubicBezTo>
                    <a:pt x="1834" y="3584"/>
                    <a:pt x="1608" y="4108"/>
                    <a:pt x="1501" y="4680"/>
                  </a:cubicBezTo>
                  <a:lnTo>
                    <a:pt x="358" y="4680"/>
                  </a:lnTo>
                  <a:cubicBezTo>
                    <a:pt x="168" y="4680"/>
                    <a:pt x="1" y="4835"/>
                    <a:pt x="1" y="5037"/>
                  </a:cubicBezTo>
                  <a:lnTo>
                    <a:pt x="1" y="5763"/>
                  </a:lnTo>
                  <a:cubicBezTo>
                    <a:pt x="1" y="5954"/>
                    <a:pt x="168" y="6120"/>
                    <a:pt x="358" y="6120"/>
                  </a:cubicBezTo>
                  <a:lnTo>
                    <a:pt x="1501" y="6120"/>
                  </a:lnTo>
                  <a:cubicBezTo>
                    <a:pt x="1608" y="6680"/>
                    <a:pt x="1834" y="7204"/>
                    <a:pt x="2144" y="7644"/>
                  </a:cubicBezTo>
                  <a:lnTo>
                    <a:pt x="1322" y="8466"/>
                  </a:lnTo>
                  <a:cubicBezTo>
                    <a:pt x="1191" y="8597"/>
                    <a:pt x="1191" y="8823"/>
                    <a:pt x="1322" y="8954"/>
                  </a:cubicBezTo>
                  <a:lnTo>
                    <a:pt x="1834" y="9466"/>
                  </a:lnTo>
                  <a:cubicBezTo>
                    <a:pt x="1900" y="9532"/>
                    <a:pt x="1989" y="9564"/>
                    <a:pt x="2078" y="9564"/>
                  </a:cubicBezTo>
                  <a:cubicBezTo>
                    <a:pt x="2168" y="9564"/>
                    <a:pt x="2257" y="9532"/>
                    <a:pt x="2323" y="9466"/>
                  </a:cubicBezTo>
                  <a:lnTo>
                    <a:pt x="3144" y="8645"/>
                  </a:lnTo>
                  <a:cubicBezTo>
                    <a:pt x="3585" y="8954"/>
                    <a:pt x="4109" y="9180"/>
                    <a:pt x="4668" y="9287"/>
                  </a:cubicBezTo>
                  <a:lnTo>
                    <a:pt x="4668" y="10430"/>
                  </a:lnTo>
                  <a:cubicBezTo>
                    <a:pt x="4668" y="10621"/>
                    <a:pt x="4835" y="10788"/>
                    <a:pt x="5025" y="10788"/>
                  </a:cubicBezTo>
                  <a:lnTo>
                    <a:pt x="5763" y="10788"/>
                  </a:lnTo>
                  <a:cubicBezTo>
                    <a:pt x="5954" y="10788"/>
                    <a:pt x="6121" y="10621"/>
                    <a:pt x="6121" y="10430"/>
                  </a:cubicBezTo>
                  <a:lnTo>
                    <a:pt x="6121" y="9287"/>
                  </a:lnTo>
                  <a:cubicBezTo>
                    <a:pt x="6680" y="9180"/>
                    <a:pt x="7204" y="8954"/>
                    <a:pt x="7657" y="8645"/>
                  </a:cubicBezTo>
                  <a:lnTo>
                    <a:pt x="8466" y="9466"/>
                  </a:lnTo>
                  <a:cubicBezTo>
                    <a:pt x="8538" y="9532"/>
                    <a:pt x="8627" y="9564"/>
                    <a:pt x="8716" y="9564"/>
                  </a:cubicBezTo>
                  <a:cubicBezTo>
                    <a:pt x="8806" y="9564"/>
                    <a:pt x="8895" y="9532"/>
                    <a:pt x="8966" y="9466"/>
                  </a:cubicBezTo>
                  <a:lnTo>
                    <a:pt x="9466" y="8954"/>
                  </a:lnTo>
                  <a:cubicBezTo>
                    <a:pt x="9597" y="8823"/>
                    <a:pt x="9597" y="8609"/>
                    <a:pt x="9466" y="8466"/>
                  </a:cubicBezTo>
                  <a:lnTo>
                    <a:pt x="8645" y="7644"/>
                  </a:lnTo>
                  <a:cubicBezTo>
                    <a:pt x="8966" y="7204"/>
                    <a:pt x="9181" y="6680"/>
                    <a:pt x="9288" y="6120"/>
                  </a:cubicBezTo>
                  <a:lnTo>
                    <a:pt x="10431" y="6120"/>
                  </a:lnTo>
                  <a:cubicBezTo>
                    <a:pt x="10633" y="6120"/>
                    <a:pt x="10788" y="5954"/>
                    <a:pt x="10788" y="5763"/>
                  </a:cubicBezTo>
                  <a:lnTo>
                    <a:pt x="10788" y="5037"/>
                  </a:lnTo>
                  <a:cubicBezTo>
                    <a:pt x="10788" y="4835"/>
                    <a:pt x="10633" y="4680"/>
                    <a:pt x="10431" y="4680"/>
                  </a:cubicBezTo>
                  <a:lnTo>
                    <a:pt x="9288" y="4680"/>
                  </a:lnTo>
                  <a:cubicBezTo>
                    <a:pt x="9181" y="4108"/>
                    <a:pt x="8966" y="3584"/>
                    <a:pt x="8645" y="3144"/>
                  </a:cubicBezTo>
                  <a:lnTo>
                    <a:pt x="9466" y="2322"/>
                  </a:lnTo>
                  <a:cubicBezTo>
                    <a:pt x="9597" y="2191"/>
                    <a:pt x="9597" y="1965"/>
                    <a:pt x="9466" y="1834"/>
                  </a:cubicBezTo>
                  <a:lnTo>
                    <a:pt x="8966" y="1322"/>
                  </a:lnTo>
                  <a:cubicBezTo>
                    <a:pt x="8895" y="1257"/>
                    <a:pt x="8806" y="1224"/>
                    <a:pt x="8716" y="1224"/>
                  </a:cubicBezTo>
                  <a:cubicBezTo>
                    <a:pt x="8627" y="1224"/>
                    <a:pt x="8538" y="1257"/>
                    <a:pt x="8466" y="1322"/>
                  </a:cubicBezTo>
                  <a:lnTo>
                    <a:pt x="7657" y="2144"/>
                  </a:lnTo>
                  <a:cubicBezTo>
                    <a:pt x="7204" y="1834"/>
                    <a:pt x="6680" y="1608"/>
                    <a:pt x="6121" y="1501"/>
                  </a:cubicBezTo>
                  <a:lnTo>
                    <a:pt x="6121" y="358"/>
                  </a:lnTo>
                  <a:cubicBezTo>
                    <a:pt x="6121" y="167"/>
                    <a:pt x="5954" y="1"/>
                    <a:pt x="57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3939299" y="1472437"/>
              <a:ext cx="176583" cy="353561"/>
            </a:xfrm>
            <a:custGeom>
              <a:rect b="b" l="l" r="r" t="t"/>
              <a:pathLst>
                <a:path extrusionOk="0" h="10776" w="5382">
                  <a:moveTo>
                    <a:pt x="0" y="1"/>
                  </a:moveTo>
                  <a:lnTo>
                    <a:pt x="0" y="2930"/>
                  </a:lnTo>
                  <a:cubicBezTo>
                    <a:pt x="1346" y="2930"/>
                    <a:pt x="2453" y="4037"/>
                    <a:pt x="2453" y="5394"/>
                  </a:cubicBezTo>
                  <a:cubicBezTo>
                    <a:pt x="2453" y="6740"/>
                    <a:pt x="1346" y="7847"/>
                    <a:pt x="0" y="7847"/>
                  </a:cubicBezTo>
                  <a:lnTo>
                    <a:pt x="0" y="10776"/>
                  </a:lnTo>
                  <a:lnTo>
                    <a:pt x="357" y="10776"/>
                  </a:lnTo>
                  <a:cubicBezTo>
                    <a:pt x="548" y="10776"/>
                    <a:pt x="715" y="10609"/>
                    <a:pt x="715" y="10419"/>
                  </a:cubicBezTo>
                  <a:lnTo>
                    <a:pt x="715" y="9276"/>
                  </a:lnTo>
                  <a:cubicBezTo>
                    <a:pt x="1274" y="9168"/>
                    <a:pt x="1798" y="8942"/>
                    <a:pt x="2251" y="8633"/>
                  </a:cubicBezTo>
                  <a:lnTo>
                    <a:pt x="3060" y="9454"/>
                  </a:lnTo>
                  <a:cubicBezTo>
                    <a:pt x="3132" y="9520"/>
                    <a:pt x="3221" y="9552"/>
                    <a:pt x="3310" y="9552"/>
                  </a:cubicBezTo>
                  <a:cubicBezTo>
                    <a:pt x="3400" y="9552"/>
                    <a:pt x="3489" y="9520"/>
                    <a:pt x="3560" y="9454"/>
                  </a:cubicBezTo>
                  <a:lnTo>
                    <a:pt x="4060" y="8942"/>
                  </a:lnTo>
                  <a:cubicBezTo>
                    <a:pt x="4191" y="8811"/>
                    <a:pt x="4191" y="8585"/>
                    <a:pt x="4060" y="8454"/>
                  </a:cubicBezTo>
                  <a:lnTo>
                    <a:pt x="3239" y="7632"/>
                  </a:lnTo>
                  <a:cubicBezTo>
                    <a:pt x="3560" y="7192"/>
                    <a:pt x="3775" y="6668"/>
                    <a:pt x="3882" y="6108"/>
                  </a:cubicBezTo>
                  <a:lnTo>
                    <a:pt x="5025" y="6108"/>
                  </a:lnTo>
                  <a:cubicBezTo>
                    <a:pt x="5227" y="6108"/>
                    <a:pt x="5382" y="5942"/>
                    <a:pt x="5382" y="5751"/>
                  </a:cubicBezTo>
                  <a:lnTo>
                    <a:pt x="5382" y="5013"/>
                  </a:lnTo>
                  <a:cubicBezTo>
                    <a:pt x="5382" y="4835"/>
                    <a:pt x="5227" y="4680"/>
                    <a:pt x="5025" y="4680"/>
                  </a:cubicBezTo>
                  <a:lnTo>
                    <a:pt x="3882" y="4680"/>
                  </a:lnTo>
                  <a:cubicBezTo>
                    <a:pt x="3775" y="4108"/>
                    <a:pt x="3560" y="3584"/>
                    <a:pt x="3239" y="3144"/>
                  </a:cubicBezTo>
                  <a:lnTo>
                    <a:pt x="4060" y="2322"/>
                  </a:lnTo>
                  <a:cubicBezTo>
                    <a:pt x="4191" y="2191"/>
                    <a:pt x="4191" y="1965"/>
                    <a:pt x="4060" y="1834"/>
                  </a:cubicBezTo>
                  <a:lnTo>
                    <a:pt x="3560" y="1322"/>
                  </a:lnTo>
                  <a:cubicBezTo>
                    <a:pt x="3489" y="1257"/>
                    <a:pt x="3400" y="1224"/>
                    <a:pt x="3310" y="1224"/>
                  </a:cubicBezTo>
                  <a:cubicBezTo>
                    <a:pt x="3221" y="1224"/>
                    <a:pt x="3132" y="1257"/>
                    <a:pt x="3060" y="1322"/>
                  </a:cubicBezTo>
                  <a:lnTo>
                    <a:pt x="2251" y="2144"/>
                  </a:lnTo>
                  <a:cubicBezTo>
                    <a:pt x="1798" y="1834"/>
                    <a:pt x="1274" y="1608"/>
                    <a:pt x="715" y="1501"/>
                  </a:cubicBezTo>
                  <a:lnTo>
                    <a:pt x="715" y="358"/>
                  </a:lnTo>
                  <a:cubicBezTo>
                    <a:pt x="715" y="167"/>
                    <a:pt x="548" y="1"/>
                    <a:pt x="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3931884" y="1498226"/>
              <a:ext cx="14469" cy="14863"/>
            </a:xfrm>
            <a:custGeom>
              <a:rect b="b" l="l" r="r" t="t"/>
              <a:pathLst>
                <a:path extrusionOk="0" h="453" w="441">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4032644" y="1540321"/>
              <a:ext cx="16077" cy="14666"/>
            </a:xfrm>
            <a:custGeom>
              <a:rect b="b" l="l" r="r" t="t"/>
              <a:pathLst>
                <a:path extrusionOk="0" h="447" w="490">
                  <a:moveTo>
                    <a:pt x="249" y="0"/>
                  </a:moveTo>
                  <a:cubicBezTo>
                    <a:pt x="191" y="0"/>
                    <a:pt x="132" y="21"/>
                    <a:pt x="84" y="63"/>
                  </a:cubicBezTo>
                  <a:cubicBezTo>
                    <a:pt x="1" y="146"/>
                    <a:pt x="1" y="289"/>
                    <a:pt x="84" y="384"/>
                  </a:cubicBezTo>
                  <a:cubicBezTo>
                    <a:pt x="132" y="426"/>
                    <a:pt x="191" y="447"/>
                    <a:pt x="249" y="447"/>
                  </a:cubicBezTo>
                  <a:cubicBezTo>
                    <a:pt x="307" y="447"/>
                    <a:pt x="364" y="426"/>
                    <a:pt x="406" y="384"/>
                  </a:cubicBezTo>
                  <a:cubicBezTo>
                    <a:pt x="489" y="289"/>
                    <a:pt x="489" y="146"/>
                    <a:pt x="406" y="63"/>
                  </a:cubicBezTo>
                  <a:cubicBezTo>
                    <a:pt x="364" y="21"/>
                    <a:pt x="30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4075625" y="1641967"/>
              <a:ext cx="14502" cy="14502"/>
            </a:xfrm>
            <a:custGeom>
              <a:rect b="b" l="l" r="r" t="t"/>
              <a:pathLst>
                <a:path extrusionOk="0" h="442" w="442">
                  <a:moveTo>
                    <a:pt x="215" y="1"/>
                  </a:moveTo>
                  <a:cubicBezTo>
                    <a:pt x="96" y="1"/>
                    <a:pt x="1" y="96"/>
                    <a:pt x="1" y="227"/>
                  </a:cubicBezTo>
                  <a:cubicBezTo>
                    <a:pt x="1" y="346"/>
                    <a:pt x="96" y="441"/>
                    <a:pt x="215" y="441"/>
                  </a:cubicBezTo>
                  <a:cubicBezTo>
                    <a:pt x="346" y="441"/>
                    <a:pt x="441" y="346"/>
                    <a:pt x="441" y="227"/>
                  </a:cubicBezTo>
                  <a:cubicBezTo>
                    <a:pt x="441" y="96"/>
                    <a:pt x="346" y="1"/>
                    <a:pt x="2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4032644" y="1743842"/>
              <a:ext cx="16077" cy="14568"/>
            </a:xfrm>
            <a:custGeom>
              <a:rect b="b" l="l" r="r" t="t"/>
              <a:pathLst>
                <a:path extrusionOk="0" h="444" w="490">
                  <a:moveTo>
                    <a:pt x="251" y="0"/>
                  </a:moveTo>
                  <a:cubicBezTo>
                    <a:pt x="194" y="0"/>
                    <a:pt x="138" y="21"/>
                    <a:pt x="96" y="63"/>
                  </a:cubicBezTo>
                  <a:cubicBezTo>
                    <a:pt x="1" y="146"/>
                    <a:pt x="1" y="289"/>
                    <a:pt x="96" y="373"/>
                  </a:cubicBezTo>
                  <a:cubicBezTo>
                    <a:pt x="138" y="420"/>
                    <a:pt x="194" y="444"/>
                    <a:pt x="251" y="444"/>
                  </a:cubicBezTo>
                  <a:cubicBezTo>
                    <a:pt x="307" y="444"/>
                    <a:pt x="364" y="420"/>
                    <a:pt x="406" y="373"/>
                  </a:cubicBezTo>
                  <a:cubicBezTo>
                    <a:pt x="489" y="289"/>
                    <a:pt x="489" y="146"/>
                    <a:pt x="406" y="63"/>
                  </a:cubicBezTo>
                  <a:cubicBezTo>
                    <a:pt x="364" y="21"/>
                    <a:pt x="307"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3931884" y="1785346"/>
              <a:ext cx="14469" cy="14863"/>
            </a:xfrm>
            <a:custGeom>
              <a:rect b="b" l="l" r="r" t="t"/>
              <a:pathLst>
                <a:path extrusionOk="0" h="453" w="441">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3829517" y="1743546"/>
              <a:ext cx="16044" cy="14863"/>
            </a:xfrm>
            <a:custGeom>
              <a:rect b="b" l="l" r="r" t="t"/>
              <a:pathLst>
                <a:path extrusionOk="0" h="453" w="489">
                  <a:moveTo>
                    <a:pt x="249" y="1"/>
                  </a:moveTo>
                  <a:cubicBezTo>
                    <a:pt x="191" y="1"/>
                    <a:pt x="132" y="24"/>
                    <a:pt x="84" y="72"/>
                  </a:cubicBezTo>
                  <a:cubicBezTo>
                    <a:pt x="1" y="155"/>
                    <a:pt x="1" y="298"/>
                    <a:pt x="84" y="382"/>
                  </a:cubicBezTo>
                  <a:cubicBezTo>
                    <a:pt x="132" y="429"/>
                    <a:pt x="191" y="453"/>
                    <a:pt x="249" y="453"/>
                  </a:cubicBezTo>
                  <a:cubicBezTo>
                    <a:pt x="307" y="453"/>
                    <a:pt x="364" y="429"/>
                    <a:pt x="405" y="382"/>
                  </a:cubicBezTo>
                  <a:cubicBezTo>
                    <a:pt x="489" y="298"/>
                    <a:pt x="489" y="155"/>
                    <a:pt x="405" y="72"/>
                  </a:cubicBezTo>
                  <a:cubicBezTo>
                    <a:pt x="364" y="24"/>
                    <a:pt x="307" y="1"/>
                    <a:pt x="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3788111" y="1641967"/>
              <a:ext cx="14863" cy="14502"/>
            </a:xfrm>
            <a:custGeom>
              <a:rect b="b" l="l" r="r" t="t"/>
              <a:pathLst>
                <a:path extrusionOk="0" h="442" w="453">
                  <a:moveTo>
                    <a:pt x="227" y="1"/>
                  </a:moveTo>
                  <a:cubicBezTo>
                    <a:pt x="108" y="1"/>
                    <a:pt x="1" y="96"/>
                    <a:pt x="1" y="227"/>
                  </a:cubicBezTo>
                  <a:cubicBezTo>
                    <a:pt x="1" y="346"/>
                    <a:pt x="108" y="441"/>
                    <a:pt x="227" y="441"/>
                  </a:cubicBezTo>
                  <a:cubicBezTo>
                    <a:pt x="358" y="441"/>
                    <a:pt x="453" y="346"/>
                    <a:pt x="453" y="227"/>
                  </a:cubicBezTo>
                  <a:cubicBezTo>
                    <a:pt x="453" y="96"/>
                    <a:pt x="358" y="1"/>
                    <a:pt x="2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829517" y="1540321"/>
              <a:ext cx="16044" cy="14666"/>
            </a:xfrm>
            <a:custGeom>
              <a:rect b="b" l="l" r="r" t="t"/>
              <a:pathLst>
                <a:path extrusionOk="0" h="447" w="489">
                  <a:moveTo>
                    <a:pt x="249" y="0"/>
                  </a:moveTo>
                  <a:cubicBezTo>
                    <a:pt x="191" y="0"/>
                    <a:pt x="132" y="21"/>
                    <a:pt x="84" y="63"/>
                  </a:cubicBezTo>
                  <a:cubicBezTo>
                    <a:pt x="1" y="146"/>
                    <a:pt x="1" y="289"/>
                    <a:pt x="84" y="384"/>
                  </a:cubicBezTo>
                  <a:cubicBezTo>
                    <a:pt x="132" y="426"/>
                    <a:pt x="191" y="447"/>
                    <a:pt x="249" y="447"/>
                  </a:cubicBezTo>
                  <a:cubicBezTo>
                    <a:pt x="307" y="447"/>
                    <a:pt x="364" y="426"/>
                    <a:pt x="405" y="384"/>
                  </a:cubicBezTo>
                  <a:cubicBezTo>
                    <a:pt x="489" y="289"/>
                    <a:pt x="489" y="146"/>
                    <a:pt x="405" y="63"/>
                  </a:cubicBezTo>
                  <a:cubicBezTo>
                    <a:pt x="364" y="21"/>
                    <a:pt x="30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7" name="Google Shape;377;p22"/>
          <p:cNvPicPr preferRelativeResize="0"/>
          <p:nvPr/>
        </p:nvPicPr>
        <p:blipFill>
          <a:blip r:embed="rId3">
            <a:alphaModFix/>
          </a:blip>
          <a:stretch>
            <a:fillRect/>
          </a:stretch>
        </p:blipFill>
        <p:spPr>
          <a:xfrm>
            <a:off x="243200" y="1767600"/>
            <a:ext cx="2471450" cy="247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3"/>
          <p:cNvSpPr txBox="1"/>
          <p:nvPr>
            <p:ph idx="4294967295"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United States: Vulnerabilities</a:t>
            </a:r>
            <a:endParaRPr/>
          </a:p>
        </p:txBody>
      </p:sp>
      <p:graphicFrame>
        <p:nvGraphicFramePr>
          <p:cNvPr id="383" name="Google Shape;383;p23"/>
          <p:cNvGraphicFramePr/>
          <p:nvPr/>
        </p:nvGraphicFramePr>
        <p:xfrm>
          <a:off x="2976575" y="1164500"/>
          <a:ext cx="3000000" cy="3000000"/>
        </p:xfrm>
        <a:graphic>
          <a:graphicData uri="http://schemas.openxmlformats.org/drawingml/2006/table">
            <a:tbl>
              <a:tblPr>
                <a:noFill/>
                <a:tableStyleId>{31FAFCE6-2D17-499A-8B87-235094738D50}</a:tableStyleId>
              </a:tblPr>
              <a:tblGrid>
                <a:gridCol w="2398800"/>
                <a:gridCol w="3311425"/>
              </a:tblGrid>
              <a:tr h="887050">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INCREASING RELIANCE ON TECHNOLOGY</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rgbClr val="000000"/>
                        </a:buClr>
                        <a:buSzPts val="1100"/>
                        <a:buFont typeface="Arial"/>
                        <a:buNone/>
                      </a:pPr>
                      <a:r>
                        <a:rPr lang="en" sz="1200">
                          <a:latin typeface="Fira Sans"/>
                          <a:ea typeface="Fira Sans"/>
                          <a:cs typeface="Fira Sans"/>
                          <a:sym typeface="Fira Sans"/>
                        </a:rPr>
                        <a:t>Dependence on internet-connected systems exposes ports to ransomware, espionage, and control system breaches. 2,400 cyberattacks in 2023 alone.</a:t>
                      </a:r>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887050">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VARIED CYBER ATTACKS</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marR="0" rtl="0" algn="l">
                        <a:spcBef>
                          <a:spcPts val="0"/>
                        </a:spcBef>
                        <a:spcAft>
                          <a:spcPts val="0"/>
                        </a:spcAft>
                        <a:buClr>
                          <a:srgbClr val="000000"/>
                        </a:buClr>
                        <a:buSzPts val="1100"/>
                        <a:buFont typeface="Arial"/>
                        <a:buNone/>
                      </a:pPr>
                      <a:r>
                        <a:rPr lang="en" sz="1200">
                          <a:latin typeface="Fira Sans"/>
                          <a:ea typeface="Fira Sans"/>
                          <a:cs typeface="Fira Sans"/>
                          <a:sym typeface="Fira Sans"/>
                        </a:rPr>
                        <a:t>Phishing remains the biggest threat. </a:t>
                      </a:r>
                      <a:r>
                        <a:rPr lang="en" sz="1200">
                          <a:latin typeface="Fira Sans"/>
                          <a:ea typeface="Fira Sans"/>
                          <a:cs typeface="Fira Sans"/>
                          <a:sym typeface="Fira Sans"/>
                        </a:rPr>
                        <a:t>New malware variants, increased password spraying and aggressive zero-day vulnerability probes have seen a rise too.</a:t>
                      </a:r>
                      <a:endParaRPr sz="1200">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875575">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DEPENDENCE ON FOREIGN MANUFACTURING</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marR="0" rtl="0" algn="l">
                        <a:spcBef>
                          <a:spcPts val="0"/>
                        </a:spcBef>
                        <a:spcAft>
                          <a:spcPts val="0"/>
                        </a:spcAft>
                        <a:buNone/>
                      </a:pPr>
                      <a:r>
                        <a:rPr lang="en" sz="1200">
                          <a:latin typeface="Fira Sans"/>
                          <a:ea typeface="Fira Sans"/>
                          <a:cs typeface="Fira Sans"/>
                          <a:sym typeface="Fira Sans"/>
                        </a:rPr>
                        <a:t>Majority of industrial machinery at ports designed-manufactured overseas by </a:t>
                      </a:r>
                      <a:r>
                        <a:rPr lang="en" sz="1200">
                          <a:latin typeface="Fira Sans"/>
                          <a:ea typeface="Fira Sans"/>
                          <a:cs typeface="Fira Sans"/>
                          <a:sym typeface="Fira Sans"/>
                        </a:rPr>
                        <a:t>adversarial</a:t>
                      </a:r>
                      <a:r>
                        <a:rPr lang="en" sz="1200">
                          <a:latin typeface="Fira Sans"/>
                          <a:ea typeface="Fira Sans"/>
                          <a:cs typeface="Fira Sans"/>
                          <a:sym typeface="Fira Sans"/>
                        </a:rPr>
                        <a:t> competitors. E.g. 80% of ship-to-shore cranes are made by one Chinese company, ZPMC.</a:t>
                      </a:r>
                      <a:endParaRPr sz="1200">
                        <a:solidFill>
                          <a:srgbClr val="000000"/>
                        </a:solidFill>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875575">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MULTIPLE AGENCY COORDINATION</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 sz="1200">
                          <a:latin typeface="Fira Sans"/>
                          <a:ea typeface="Fira Sans"/>
                          <a:cs typeface="Fira Sans"/>
                          <a:sym typeface="Fira Sans"/>
                        </a:rPr>
                        <a:t>Cyber response is spread across CISA, U.S. Coast Guard, USTRANSCOM, FEMA, FBI and TSA. Responses can be piecemeal and not strategic.</a:t>
                      </a:r>
                      <a:endParaRPr sz="1200">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grpSp>
        <p:nvGrpSpPr>
          <p:cNvPr id="384" name="Google Shape;384;p23"/>
          <p:cNvGrpSpPr/>
          <p:nvPr/>
        </p:nvGrpSpPr>
        <p:grpSpPr>
          <a:xfrm>
            <a:off x="3162156" y="4399203"/>
            <a:ext cx="335187" cy="354348"/>
            <a:chOff x="2792731" y="1613553"/>
            <a:chExt cx="335187" cy="354348"/>
          </a:xfrm>
        </p:grpSpPr>
        <p:sp>
          <p:nvSpPr>
            <p:cNvPr id="385" name="Google Shape;385;p23"/>
            <p:cNvSpPr/>
            <p:nvPr/>
          </p:nvSpPr>
          <p:spPr>
            <a:xfrm>
              <a:off x="2792731" y="1613553"/>
              <a:ext cx="334793" cy="354348"/>
            </a:xfrm>
            <a:custGeom>
              <a:rect b="b" l="l" r="r" t="t"/>
              <a:pathLst>
                <a:path extrusionOk="0" h="10800" w="10204">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2960685" y="1613553"/>
              <a:ext cx="167233" cy="353954"/>
            </a:xfrm>
            <a:custGeom>
              <a:rect b="b" l="l" r="r" t="t"/>
              <a:pathLst>
                <a:path extrusionOk="0" h="10788" w="5097">
                  <a:moveTo>
                    <a:pt x="1" y="0"/>
                  </a:moveTo>
                  <a:lnTo>
                    <a:pt x="1" y="10787"/>
                  </a:lnTo>
                  <a:cubicBezTo>
                    <a:pt x="5097" y="9061"/>
                    <a:pt x="4466" y="1798"/>
                    <a:pt x="4466" y="1798"/>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2830232" y="1632878"/>
              <a:ext cx="260577" cy="315468"/>
            </a:xfrm>
            <a:custGeom>
              <a:rect b="b" l="l" r="r" t="t"/>
              <a:pathLst>
                <a:path extrusionOk="0" h="9615" w="7942">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2960324" y="1633468"/>
              <a:ext cx="130092" cy="315271"/>
            </a:xfrm>
            <a:custGeom>
              <a:rect b="b" l="l" r="r" t="t"/>
              <a:pathLst>
                <a:path extrusionOk="0" h="9609" w="3965">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2885320" y="1727830"/>
              <a:ext cx="156668" cy="97479"/>
            </a:xfrm>
            <a:custGeom>
              <a:rect b="b" l="l" r="r" t="t"/>
              <a:pathLst>
                <a:path extrusionOk="0" h="2971" w="4775">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2960685" y="1727239"/>
              <a:ext cx="82091" cy="97282"/>
            </a:xfrm>
            <a:custGeom>
              <a:rect b="b" l="l" r="r" t="t"/>
              <a:pathLst>
                <a:path extrusionOk="0" h="2965" w="2502">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3"/>
          <p:cNvGrpSpPr/>
          <p:nvPr/>
        </p:nvGrpSpPr>
        <p:grpSpPr>
          <a:xfrm>
            <a:off x="3164878" y="2509444"/>
            <a:ext cx="329740" cy="257854"/>
            <a:chOff x="1631716" y="1217044"/>
            <a:chExt cx="329741" cy="257854"/>
          </a:xfrm>
        </p:grpSpPr>
        <p:sp>
          <p:nvSpPr>
            <p:cNvPr id="392" name="Google Shape;392;p23"/>
            <p:cNvSpPr/>
            <p:nvPr/>
          </p:nvSpPr>
          <p:spPr>
            <a:xfrm>
              <a:off x="1754392" y="1390084"/>
              <a:ext cx="84026" cy="84026"/>
            </a:xfrm>
            <a:custGeom>
              <a:rect b="b" l="l" r="r" t="t"/>
              <a:pathLst>
                <a:path extrusionOk="0" h="2561" w="2561">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1718465" y="1333060"/>
              <a:ext cx="155880" cy="49707"/>
            </a:xfrm>
            <a:custGeom>
              <a:rect b="b" l="l" r="r" t="t"/>
              <a:pathLst>
                <a:path extrusionOk="0" h="1515" w="4751">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1674697" y="1274855"/>
              <a:ext cx="243024" cy="69754"/>
            </a:xfrm>
            <a:custGeom>
              <a:rect b="b" l="l" r="r" t="t"/>
              <a:pathLst>
                <a:path extrusionOk="0" h="2126" w="7407">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1631716" y="1217437"/>
              <a:ext cx="329741" cy="88751"/>
            </a:xfrm>
            <a:custGeom>
              <a:rect b="b" l="l" r="r" t="t"/>
              <a:pathLst>
                <a:path extrusionOk="0" h="2705" w="10050">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1796586" y="1217044"/>
              <a:ext cx="164477" cy="88718"/>
            </a:xfrm>
            <a:custGeom>
              <a:rect b="b" l="l" r="r" t="t"/>
              <a:pathLst>
                <a:path extrusionOk="0" h="2704" w="5013">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1796586" y="1274855"/>
              <a:ext cx="120741" cy="69295"/>
            </a:xfrm>
            <a:custGeom>
              <a:rect b="b" l="l" r="r" t="t"/>
              <a:pathLst>
                <a:path extrusionOk="0" h="2112" w="3680">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1796586" y="1332666"/>
              <a:ext cx="78153" cy="50429"/>
            </a:xfrm>
            <a:custGeom>
              <a:rect b="b" l="l" r="r" t="t"/>
              <a:pathLst>
                <a:path extrusionOk="0" h="1537" w="2382">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1796586" y="1390871"/>
              <a:ext cx="41833" cy="84026"/>
            </a:xfrm>
            <a:custGeom>
              <a:rect b="b" l="l" r="r" t="t"/>
              <a:pathLst>
                <a:path extrusionOk="0" h="2561" w="1275">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3"/>
          <p:cNvGrpSpPr/>
          <p:nvPr/>
        </p:nvGrpSpPr>
        <p:grpSpPr>
          <a:xfrm>
            <a:off x="3146888" y="3452999"/>
            <a:ext cx="365700" cy="336696"/>
            <a:chOff x="723863" y="1904249"/>
            <a:chExt cx="365700" cy="336696"/>
          </a:xfrm>
        </p:grpSpPr>
        <p:sp>
          <p:nvSpPr>
            <p:cNvPr id="401" name="Google Shape;401;p23"/>
            <p:cNvSpPr/>
            <p:nvPr/>
          </p:nvSpPr>
          <p:spPr>
            <a:xfrm>
              <a:off x="723863" y="1904249"/>
              <a:ext cx="365700" cy="336696"/>
            </a:xfrm>
            <a:custGeom>
              <a:rect b="b" l="l" r="r" t="t"/>
              <a:pathLst>
                <a:path extrusionOk="0" h="10262" w="11146">
                  <a:moveTo>
                    <a:pt x="4335" y="689"/>
                  </a:moveTo>
                  <a:lnTo>
                    <a:pt x="4335" y="689"/>
                  </a:lnTo>
                  <a:cubicBezTo>
                    <a:pt x="4061" y="963"/>
                    <a:pt x="3787" y="1320"/>
                    <a:pt x="3573" y="1713"/>
                  </a:cubicBezTo>
                  <a:cubicBezTo>
                    <a:pt x="3358" y="1630"/>
                    <a:pt x="3144" y="1534"/>
                    <a:pt x="2977" y="1439"/>
                  </a:cubicBezTo>
                  <a:cubicBezTo>
                    <a:pt x="3168" y="1284"/>
                    <a:pt x="3370" y="1141"/>
                    <a:pt x="3596" y="1022"/>
                  </a:cubicBezTo>
                  <a:cubicBezTo>
                    <a:pt x="3835" y="879"/>
                    <a:pt x="4085" y="784"/>
                    <a:pt x="4335" y="689"/>
                  </a:cubicBezTo>
                  <a:close/>
                  <a:moveTo>
                    <a:pt x="7311" y="689"/>
                  </a:moveTo>
                  <a:lnTo>
                    <a:pt x="7311" y="689"/>
                  </a:lnTo>
                  <a:cubicBezTo>
                    <a:pt x="7823" y="856"/>
                    <a:pt x="8276" y="1106"/>
                    <a:pt x="8716" y="1439"/>
                  </a:cubicBezTo>
                  <a:cubicBezTo>
                    <a:pt x="8538" y="1534"/>
                    <a:pt x="8323" y="1641"/>
                    <a:pt x="8085" y="1737"/>
                  </a:cubicBezTo>
                  <a:cubicBezTo>
                    <a:pt x="7871" y="1320"/>
                    <a:pt x="7609" y="963"/>
                    <a:pt x="7311" y="689"/>
                  </a:cubicBezTo>
                  <a:close/>
                  <a:moveTo>
                    <a:pt x="5621" y="487"/>
                  </a:moveTo>
                  <a:lnTo>
                    <a:pt x="5621" y="2070"/>
                  </a:lnTo>
                  <a:cubicBezTo>
                    <a:pt x="5037" y="2058"/>
                    <a:pt x="4466" y="1987"/>
                    <a:pt x="3977" y="1856"/>
                  </a:cubicBezTo>
                  <a:cubicBezTo>
                    <a:pt x="4394" y="1082"/>
                    <a:pt x="4978" y="582"/>
                    <a:pt x="5621" y="487"/>
                  </a:cubicBezTo>
                  <a:close/>
                  <a:moveTo>
                    <a:pt x="6049" y="487"/>
                  </a:moveTo>
                  <a:cubicBezTo>
                    <a:pt x="6692" y="570"/>
                    <a:pt x="7252" y="1082"/>
                    <a:pt x="7680" y="1856"/>
                  </a:cubicBezTo>
                  <a:cubicBezTo>
                    <a:pt x="7192" y="1987"/>
                    <a:pt x="6633" y="2058"/>
                    <a:pt x="6049" y="2070"/>
                  </a:cubicBezTo>
                  <a:lnTo>
                    <a:pt x="6049" y="487"/>
                  </a:lnTo>
                  <a:close/>
                  <a:moveTo>
                    <a:pt x="7883" y="2237"/>
                  </a:moveTo>
                  <a:cubicBezTo>
                    <a:pt x="8204" y="2987"/>
                    <a:pt x="8419" y="3904"/>
                    <a:pt x="8442" y="4916"/>
                  </a:cubicBezTo>
                  <a:lnTo>
                    <a:pt x="6049" y="4916"/>
                  </a:lnTo>
                  <a:lnTo>
                    <a:pt x="6049" y="2511"/>
                  </a:lnTo>
                  <a:cubicBezTo>
                    <a:pt x="6704" y="2487"/>
                    <a:pt x="7347" y="2403"/>
                    <a:pt x="7883" y="2237"/>
                  </a:cubicBezTo>
                  <a:close/>
                  <a:moveTo>
                    <a:pt x="9061" y="1701"/>
                  </a:moveTo>
                  <a:cubicBezTo>
                    <a:pt x="9395" y="2046"/>
                    <a:pt x="9716" y="2427"/>
                    <a:pt x="9954" y="2868"/>
                  </a:cubicBezTo>
                  <a:cubicBezTo>
                    <a:pt x="10312" y="3499"/>
                    <a:pt x="10490" y="4201"/>
                    <a:pt x="10514" y="4916"/>
                  </a:cubicBezTo>
                  <a:lnTo>
                    <a:pt x="8871" y="4916"/>
                  </a:lnTo>
                  <a:cubicBezTo>
                    <a:pt x="8847" y="3856"/>
                    <a:pt x="8633" y="2892"/>
                    <a:pt x="8276" y="2106"/>
                  </a:cubicBezTo>
                  <a:cubicBezTo>
                    <a:pt x="8573" y="1987"/>
                    <a:pt x="8835" y="1868"/>
                    <a:pt x="9061" y="1701"/>
                  </a:cubicBezTo>
                  <a:close/>
                  <a:moveTo>
                    <a:pt x="2620" y="1737"/>
                  </a:moveTo>
                  <a:cubicBezTo>
                    <a:pt x="2834" y="1880"/>
                    <a:pt x="3085" y="1999"/>
                    <a:pt x="3370" y="2118"/>
                  </a:cubicBezTo>
                  <a:cubicBezTo>
                    <a:pt x="3013" y="2904"/>
                    <a:pt x="2811" y="3892"/>
                    <a:pt x="2775" y="4928"/>
                  </a:cubicBezTo>
                  <a:lnTo>
                    <a:pt x="1168" y="4928"/>
                  </a:lnTo>
                  <a:cubicBezTo>
                    <a:pt x="1227" y="3725"/>
                    <a:pt x="1727" y="2582"/>
                    <a:pt x="2620" y="1737"/>
                  </a:cubicBezTo>
                  <a:close/>
                  <a:moveTo>
                    <a:pt x="3787" y="2249"/>
                  </a:moveTo>
                  <a:cubicBezTo>
                    <a:pt x="4323" y="2403"/>
                    <a:pt x="4954" y="2487"/>
                    <a:pt x="5621" y="2511"/>
                  </a:cubicBezTo>
                  <a:lnTo>
                    <a:pt x="5621" y="4928"/>
                  </a:lnTo>
                  <a:lnTo>
                    <a:pt x="3215" y="4928"/>
                  </a:lnTo>
                  <a:cubicBezTo>
                    <a:pt x="3251" y="3916"/>
                    <a:pt x="3466" y="2999"/>
                    <a:pt x="3787" y="2249"/>
                  </a:cubicBezTo>
                  <a:close/>
                  <a:moveTo>
                    <a:pt x="8442" y="5368"/>
                  </a:moveTo>
                  <a:cubicBezTo>
                    <a:pt x="8419" y="6380"/>
                    <a:pt x="8204" y="7297"/>
                    <a:pt x="7883" y="8047"/>
                  </a:cubicBezTo>
                  <a:cubicBezTo>
                    <a:pt x="7347" y="7892"/>
                    <a:pt x="6704" y="7809"/>
                    <a:pt x="6049" y="7785"/>
                  </a:cubicBezTo>
                  <a:lnTo>
                    <a:pt x="6049" y="5368"/>
                  </a:lnTo>
                  <a:close/>
                  <a:moveTo>
                    <a:pt x="5621" y="5380"/>
                  </a:moveTo>
                  <a:lnTo>
                    <a:pt x="5621" y="7785"/>
                  </a:lnTo>
                  <a:cubicBezTo>
                    <a:pt x="4954" y="7809"/>
                    <a:pt x="4323" y="7892"/>
                    <a:pt x="3787" y="8059"/>
                  </a:cubicBezTo>
                  <a:cubicBezTo>
                    <a:pt x="3466" y="7309"/>
                    <a:pt x="3251" y="6392"/>
                    <a:pt x="3227" y="5380"/>
                  </a:cubicBezTo>
                  <a:close/>
                  <a:moveTo>
                    <a:pt x="2775" y="5368"/>
                  </a:moveTo>
                  <a:cubicBezTo>
                    <a:pt x="2811" y="6416"/>
                    <a:pt x="3013" y="7392"/>
                    <a:pt x="3370" y="8178"/>
                  </a:cubicBezTo>
                  <a:cubicBezTo>
                    <a:pt x="3108" y="8273"/>
                    <a:pt x="2846" y="8404"/>
                    <a:pt x="2656" y="8535"/>
                  </a:cubicBezTo>
                  <a:cubicBezTo>
                    <a:pt x="2299" y="8202"/>
                    <a:pt x="1989" y="7821"/>
                    <a:pt x="1727" y="7368"/>
                  </a:cubicBezTo>
                  <a:cubicBezTo>
                    <a:pt x="1382" y="6737"/>
                    <a:pt x="1191" y="6047"/>
                    <a:pt x="1168" y="5368"/>
                  </a:cubicBezTo>
                  <a:close/>
                  <a:moveTo>
                    <a:pt x="10526" y="5368"/>
                  </a:moveTo>
                  <a:cubicBezTo>
                    <a:pt x="10514" y="5725"/>
                    <a:pt x="10454" y="6082"/>
                    <a:pt x="10347" y="6440"/>
                  </a:cubicBezTo>
                  <a:cubicBezTo>
                    <a:pt x="10097" y="7249"/>
                    <a:pt x="9633" y="7987"/>
                    <a:pt x="9026" y="8547"/>
                  </a:cubicBezTo>
                  <a:cubicBezTo>
                    <a:pt x="8823" y="8416"/>
                    <a:pt x="8573" y="8285"/>
                    <a:pt x="8299" y="8178"/>
                  </a:cubicBezTo>
                  <a:cubicBezTo>
                    <a:pt x="8657" y="7392"/>
                    <a:pt x="8859" y="6404"/>
                    <a:pt x="8895" y="5368"/>
                  </a:cubicBezTo>
                  <a:close/>
                  <a:moveTo>
                    <a:pt x="3561" y="8559"/>
                  </a:moveTo>
                  <a:cubicBezTo>
                    <a:pt x="3775" y="8940"/>
                    <a:pt x="4001" y="9261"/>
                    <a:pt x="4251" y="9511"/>
                  </a:cubicBezTo>
                  <a:cubicBezTo>
                    <a:pt x="3799" y="9357"/>
                    <a:pt x="3382" y="9130"/>
                    <a:pt x="3001" y="8833"/>
                  </a:cubicBezTo>
                  <a:cubicBezTo>
                    <a:pt x="3168" y="8726"/>
                    <a:pt x="3358" y="8654"/>
                    <a:pt x="3561" y="8559"/>
                  </a:cubicBezTo>
                  <a:close/>
                  <a:moveTo>
                    <a:pt x="8085" y="8583"/>
                  </a:moveTo>
                  <a:cubicBezTo>
                    <a:pt x="8311" y="8654"/>
                    <a:pt x="8502" y="8738"/>
                    <a:pt x="8669" y="8845"/>
                  </a:cubicBezTo>
                  <a:cubicBezTo>
                    <a:pt x="8490" y="8976"/>
                    <a:pt x="8299" y="9119"/>
                    <a:pt x="8085" y="9214"/>
                  </a:cubicBezTo>
                  <a:cubicBezTo>
                    <a:pt x="7871" y="9333"/>
                    <a:pt x="7633" y="9440"/>
                    <a:pt x="7383" y="9535"/>
                  </a:cubicBezTo>
                  <a:cubicBezTo>
                    <a:pt x="7645" y="9261"/>
                    <a:pt x="7883" y="8952"/>
                    <a:pt x="8085" y="8583"/>
                  </a:cubicBezTo>
                  <a:close/>
                  <a:moveTo>
                    <a:pt x="5621" y="8226"/>
                  </a:moveTo>
                  <a:lnTo>
                    <a:pt x="5621" y="9785"/>
                  </a:lnTo>
                  <a:lnTo>
                    <a:pt x="5501" y="9785"/>
                  </a:lnTo>
                  <a:cubicBezTo>
                    <a:pt x="4906" y="9654"/>
                    <a:pt x="4370" y="9154"/>
                    <a:pt x="3977" y="8440"/>
                  </a:cubicBezTo>
                  <a:cubicBezTo>
                    <a:pt x="4466" y="8309"/>
                    <a:pt x="5037" y="8237"/>
                    <a:pt x="5621" y="8226"/>
                  </a:cubicBezTo>
                  <a:close/>
                  <a:moveTo>
                    <a:pt x="6049" y="8202"/>
                  </a:moveTo>
                  <a:cubicBezTo>
                    <a:pt x="6633" y="8226"/>
                    <a:pt x="7192" y="8297"/>
                    <a:pt x="7692" y="8428"/>
                  </a:cubicBezTo>
                  <a:cubicBezTo>
                    <a:pt x="7287" y="9154"/>
                    <a:pt x="6752" y="9654"/>
                    <a:pt x="6168" y="9785"/>
                  </a:cubicBezTo>
                  <a:lnTo>
                    <a:pt x="6049" y="9785"/>
                  </a:lnTo>
                  <a:lnTo>
                    <a:pt x="6049" y="8202"/>
                  </a:lnTo>
                  <a:close/>
                  <a:moveTo>
                    <a:pt x="5832" y="1"/>
                  </a:moveTo>
                  <a:cubicBezTo>
                    <a:pt x="5002" y="1"/>
                    <a:pt x="4160" y="203"/>
                    <a:pt x="3382" y="629"/>
                  </a:cubicBezTo>
                  <a:cubicBezTo>
                    <a:pt x="918" y="1987"/>
                    <a:pt x="1" y="5106"/>
                    <a:pt x="1358" y="7583"/>
                  </a:cubicBezTo>
                  <a:cubicBezTo>
                    <a:pt x="2227" y="9142"/>
                    <a:pt x="3787" y="10083"/>
                    <a:pt x="5454" y="10214"/>
                  </a:cubicBezTo>
                  <a:cubicBezTo>
                    <a:pt x="5573" y="10238"/>
                    <a:pt x="5704" y="10262"/>
                    <a:pt x="5847" y="10262"/>
                  </a:cubicBezTo>
                  <a:cubicBezTo>
                    <a:pt x="5954" y="10262"/>
                    <a:pt x="6085" y="10238"/>
                    <a:pt x="6192" y="10214"/>
                  </a:cubicBezTo>
                  <a:cubicBezTo>
                    <a:pt x="6906" y="10166"/>
                    <a:pt x="7645" y="9964"/>
                    <a:pt x="8311" y="9595"/>
                  </a:cubicBezTo>
                  <a:cubicBezTo>
                    <a:pt x="9514" y="8940"/>
                    <a:pt x="10383" y="7845"/>
                    <a:pt x="10764" y="6535"/>
                  </a:cubicBezTo>
                  <a:cubicBezTo>
                    <a:pt x="11145" y="5249"/>
                    <a:pt x="10990" y="3856"/>
                    <a:pt x="10335" y="2653"/>
                  </a:cubicBezTo>
                  <a:cubicBezTo>
                    <a:pt x="9405" y="963"/>
                    <a:pt x="7645"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915670" y="1904577"/>
              <a:ext cx="173893" cy="336368"/>
            </a:xfrm>
            <a:custGeom>
              <a:rect b="b" l="l" r="r" t="t"/>
              <a:pathLst>
                <a:path extrusionOk="0" h="10252" w="5300">
                  <a:moveTo>
                    <a:pt x="1465" y="667"/>
                  </a:moveTo>
                  <a:lnTo>
                    <a:pt x="1465" y="667"/>
                  </a:lnTo>
                  <a:cubicBezTo>
                    <a:pt x="1977" y="846"/>
                    <a:pt x="2453" y="1084"/>
                    <a:pt x="2870" y="1405"/>
                  </a:cubicBezTo>
                  <a:cubicBezTo>
                    <a:pt x="2692" y="1512"/>
                    <a:pt x="2477" y="1620"/>
                    <a:pt x="2239" y="1703"/>
                  </a:cubicBezTo>
                  <a:cubicBezTo>
                    <a:pt x="2025" y="1286"/>
                    <a:pt x="1763" y="953"/>
                    <a:pt x="1465" y="667"/>
                  </a:cubicBezTo>
                  <a:close/>
                  <a:moveTo>
                    <a:pt x="203" y="477"/>
                  </a:moveTo>
                  <a:cubicBezTo>
                    <a:pt x="846" y="560"/>
                    <a:pt x="1406" y="1072"/>
                    <a:pt x="1834" y="1846"/>
                  </a:cubicBezTo>
                  <a:cubicBezTo>
                    <a:pt x="1346" y="1977"/>
                    <a:pt x="787" y="2048"/>
                    <a:pt x="203" y="2060"/>
                  </a:cubicBezTo>
                  <a:lnTo>
                    <a:pt x="203" y="477"/>
                  </a:lnTo>
                  <a:close/>
                  <a:moveTo>
                    <a:pt x="2037" y="2227"/>
                  </a:moveTo>
                  <a:cubicBezTo>
                    <a:pt x="2358" y="2977"/>
                    <a:pt x="2573" y="3894"/>
                    <a:pt x="2596" y="4906"/>
                  </a:cubicBezTo>
                  <a:lnTo>
                    <a:pt x="203" y="4906"/>
                  </a:lnTo>
                  <a:lnTo>
                    <a:pt x="203" y="2501"/>
                  </a:lnTo>
                  <a:cubicBezTo>
                    <a:pt x="858" y="2477"/>
                    <a:pt x="1501" y="2393"/>
                    <a:pt x="2037" y="2227"/>
                  </a:cubicBezTo>
                  <a:close/>
                  <a:moveTo>
                    <a:pt x="3215" y="1703"/>
                  </a:moveTo>
                  <a:cubicBezTo>
                    <a:pt x="3549" y="2036"/>
                    <a:pt x="3870" y="2417"/>
                    <a:pt x="4108" y="2858"/>
                  </a:cubicBezTo>
                  <a:cubicBezTo>
                    <a:pt x="4466" y="3489"/>
                    <a:pt x="4644" y="4191"/>
                    <a:pt x="4668" y="4906"/>
                  </a:cubicBezTo>
                  <a:lnTo>
                    <a:pt x="3025" y="4906"/>
                  </a:lnTo>
                  <a:lnTo>
                    <a:pt x="3025" y="4918"/>
                  </a:lnTo>
                  <a:cubicBezTo>
                    <a:pt x="3001" y="3870"/>
                    <a:pt x="2787" y="2894"/>
                    <a:pt x="2430" y="2108"/>
                  </a:cubicBezTo>
                  <a:cubicBezTo>
                    <a:pt x="2727" y="1989"/>
                    <a:pt x="2989" y="1870"/>
                    <a:pt x="3215" y="1703"/>
                  </a:cubicBezTo>
                  <a:close/>
                  <a:moveTo>
                    <a:pt x="2596" y="5358"/>
                  </a:moveTo>
                  <a:cubicBezTo>
                    <a:pt x="2573" y="6370"/>
                    <a:pt x="2358" y="7287"/>
                    <a:pt x="2037" y="8037"/>
                  </a:cubicBezTo>
                  <a:cubicBezTo>
                    <a:pt x="1501" y="7882"/>
                    <a:pt x="858" y="7775"/>
                    <a:pt x="203" y="7763"/>
                  </a:cubicBezTo>
                  <a:lnTo>
                    <a:pt x="203" y="5358"/>
                  </a:lnTo>
                  <a:close/>
                  <a:moveTo>
                    <a:pt x="4668" y="5370"/>
                  </a:moveTo>
                  <a:cubicBezTo>
                    <a:pt x="4656" y="5715"/>
                    <a:pt x="4597" y="6072"/>
                    <a:pt x="4489" y="6430"/>
                  </a:cubicBezTo>
                  <a:cubicBezTo>
                    <a:pt x="4251" y="7263"/>
                    <a:pt x="3787" y="7966"/>
                    <a:pt x="3168" y="8549"/>
                  </a:cubicBezTo>
                  <a:cubicBezTo>
                    <a:pt x="2954" y="8418"/>
                    <a:pt x="2715" y="8287"/>
                    <a:pt x="2442" y="8180"/>
                  </a:cubicBezTo>
                  <a:cubicBezTo>
                    <a:pt x="2799" y="7394"/>
                    <a:pt x="3001" y="6406"/>
                    <a:pt x="3037" y="5370"/>
                  </a:cubicBezTo>
                  <a:close/>
                  <a:moveTo>
                    <a:pt x="2239" y="8573"/>
                  </a:moveTo>
                  <a:cubicBezTo>
                    <a:pt x="2465" y="8644"/>
                    <a:pt x="2656" y="8728"/>
                    <a:pt x="2823" y="8835"/>
                  </a:cubicBezTo>
                  <a:cubicBezTo>
                    <a:pt x="2644" y="8966"/>
                    <a:pt x="2453" y="9109"/>
                    <a:pt x="2239" y="9204"/>
                  </a:cubicBezTo>
                  <a:cubicBezTo>
                    <a:pt x="2025" y="9323"/>
                    <a:pt x="1787" y="9430"/>
                    <a:pt x="1537" y="9525"/>
                  </a:cubicBezTo>
                  <a:cubicBezTo>
                    <a:pt x="1799" y="9251"/>
                    <a:pt x="2037" y="8942"/>
                    <a:pt x="2239" y="8573"/>
                  </a:cubicBezTo>
                  <a:close/>
                  <a:moveTo>
                    <a:pt x="203" y="8192"/>
                  </a:moveTo>
                  <a:cubicBezTo>
                    <a:pt x="787" y="8216"/>
                    <a:pt x="1346" y="8287"/>
                    <a:pt x="1846" y="8418"/>
                  </a:cubicBezTo>
                  <a:cubicBezTo>
                    <a:pt x="1441" y="9144"/>
                    <a:pt x="906" y="9644"/>
                    <a:pt x="322" y="9775"/>
                  </a:cubicBezTo>
                  <a:lnTo>
                    <a:pt x="203" y="9775"/>
                  </a:lnTo>
                  <a:lnTo>
                    <a:pt x="203" y="8192"/>
                  </a:lnTo>
                  <a:close/>
                  <a:moveTo>
                    <a:pt x="1" y="0"/>
                  </a:moveTo>
                  <a:lnTo>
                    <a:pt x="1" y="10252"/>
                  </a:lnTo>
                  <a:cubicBezTo>
                    <a:pt x="108" y="10252"/>
                    <a:pt x="239" y="10240"/>
                    <a:pt x="334" y="10204"/>
                  </a:cubicBezTo>
                  <a:cubicBezTo>
                    <a:pt x="1049" y="10156"/>
                    <a:pt x="1787" y="9954"/>
                    <a:pt x="2453" y="9585"/>
                  </a:cubicBezTo>
                  <a:cubicBezTo>
                    <a:pt x="3656" y="8930"/>
                    <a:pt x="4513" y="7835"/>
                    <a:pt x="4906" y="6525"/>
                  </a:cubicBezTo>
                  <a:cubicBezTo>
                    <a:pt x="5299" y="5215"/>
                    <a:pt x="5144" y="3834"/>
                    <a:pt x="4478" y="2632"/>
                  </a:cubicBezTo>
                  <a:cubicBezTo>
                    <a:pt x="3549" y="965"/>
                    <a:pt x="181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3"/>
          <p:cNvGrpSpPr/>
          <p:nvPr/>
        </p:nvGrpSpPr>
        <p:grpSpPr>
          <a:xfrm>
            <a:off x="3152779" y="1488325"/>
            <a:ext cx="353954" cy="353954"/>
            <a:chOff x="3761929" y="1472437"/>
            <a:chExt cx="353954" cy="353954"/>
          </a:xfrm>
        </p:grpSpPr>
        <p:sp>
          <p:nvSpPr>
            <p:cNvPr id="404" name="Google Shape;404;p23"/>
            <p:cNvSpPr/>
            <p:nvPr/>
          </p:nvSpPr>
          <p:spPr>
            <a:xfrm>
              <a:off x="3761929" y="1472437"/>
              <a:ext cx="353954" cy="353954"/>
            </a:xfrm>
            <a:custGeom>
              <a:rect b="b" l="l" r="r" t="t"/>
              <a:pathLst>
                <a:path extrusionOk="0" h="10788" w="10788">
                  <a:moveTo>
                    <a:pt x="5428" y="2929"/>
                  </a:moveTo>
                  <a:cubicBezTo>
                    <a:pt x="6775" y="2929"/>
                    <a:pt x="7859" y="4044"/>
                    <a:pt x="7859" y="5394"/>
                  </a:cubicBezTo>
                  <a:cubicBezTo>
                    <a:pt x="7859" y="6740"/>
                    <a:pt x="6752" y="7847"/>
                    <a:pt x="5406" y="7847"/>
                  </a:cubicBezTo>
                  <a:cubicBezTo>
                    <a:pt x="4049" y="7847"/>
                    <a:pt x="2942" y="6740"/>
                    <a:pt x="2942" y="5394"/>
                  </a:cubicBezTo>
                  <a:cubicBezTo>
                    <a:pt x="2942" y="4037"/>
                    <a:pt x="4049" y="2930"/>
                    <a:pt x="5406" y="2930"/>
                  </a:cubicBezTo>
                  <a:cubicBezTo>
                    <a:pt x="5413" y="2929"/>
                    <a:pt x="5421" y="2929"/>
                    <a:pt x="5428" y="2929"/>
                  </a:cubicBezTo>
                  <a:close/>
                  <a:moveTo>
                    <a:pt x="5025" y="1"/>
                  </a:moveTo>
                  <a:cubicBezTo>
                    <a:pt x="4835" y="1"/>
                    <a:pt x="4668" y="167"/>
                    <a:pt x="4668" y="358"/>
                  </a:cubicBezTo>
                  <a:lnTo>
                    <a:pt x="4668" y="1501"/>
                  </a:lnTo>
                  <a:cubicBezTo>
                    <a:pt x="4109" y="1608"/>
                    <a:pt x="3585" y="1834"/>
                    <a:pt x="3144" y="2144"/>
                  </a:cubicBezTo>
                  <a:lnTo>
                    <a:pt x="2323" y="1322"/>
                  </a:lnTo>
                  <a:cubicBezTo>
                    <a:pt x="2257" y="1257"/>
                    <a:pt x="2168" y="1224"/>
                    <a:pt x="2078" y="1224"/>
                  </a:cubicBezTo>
                  <a:cubicBezTo>
                    <a:pt x="1989" y="1224"/>
                    <a:pt x="1900" y="1257"/>
                    <a:pt x="1834" y="1322"/>
                  </a:cubicBezTo>
                  <a:lnTo>
                    <a:pt x="1322" y="1834"/>
                  </a:lnTo>
                  <a:cubicBezTo>
                    <a:pt x="1191" y="1965"/>
                    <a:pt x="1191" y="2191"/>
                    <a:pt x="1322" y="2322"/>
                  </a:cubicBezTo>
                  <a:lnTo>
                    <a:pt x="2144" y="3144"/>
                  </a:lnTo>
                  <a:cubicBezTo>
                    <a:pt x="1834" y="3584"/>
                    <a:pt x="1608" y="4108"/>
                    <a:pt x="1501" y="4680"/>
                  </a:cubicBezTo>
                  <a:lnTo>
                    <a:pt x="358" y="4680"/>
                  </a:lnTo>
                  <a:cubicBezTo>
                    <a:pt x="168" y="4680"/>
                    <a:pt x="1" y="4835"/>
                    <a:pt x="1" y="5037"/>
                  </a:cubicBezTo>
                  <a:lnTo>
                    <a:pt x="1" y="5763"/>
                  </a:lnTo>
                  <a:cubicBezTo>
                    <a:pt x="1" y="5954"/>
                    <a:pt x="168" y="6120"/>
                    <a:pt x="358" y="6120"/>
                  </a:cubicBezTo>
                  <a:lnTo>
                    <a:pt x="1501" y="6120"/>
                  </a:lnTo>
                  <a:cubicBezTo>
                    <a:pt x="1608" y="6680"/>
                    <a:pt x="1834" y="7204"/>
                    <a:pt x="2144" y="7644"/>
                  </a:cubicBezTo>
                  <a:lnTo>
                    <a:pt x="1322" y="8466"/>
                  </a:lnTo>
                  <a:cubicBezTo>
                    <a:pt x="1191" y="8597"/>
                    <a:pt x="1191" y="8823"/>
                    <a:pt x="1322" y="8954"/>
                  </a:cubicBezTo>
                  <a:lnTo>
                    <a:pt x="1834" y="9466"/>
                  </a:lnTo>
                  <a:cubicBezTo>
                    <a:pt x="1900" y="9532"/>
                    <a:pt x="1989" y="9564"/>
                    <a:pt x="2078" y="9564"/>
                  </a:cubicBezTo>
                  <a:cubicBezTo>
                    <a:pt x="2168" y="9564"/>
                    <a:pt x="2257" y="9532"/>
                    <a:pt x="2323" y="9466"/>
                  </a:cubicBezTo>
                  <a:lnTo>
                    <a:pt x="3144" y="8645"/>
                  </a:lnTo>
                  <a:cubicBezTo>
                    <a:pt x="3585" y="8954"/>
                    <a:pt x="4109" y="9180"/>
                    <a:pt x="4668" y="9287"/>
                  </a:cubicBezTo>
                  <a:lnTo>
                    <a:pt x="4668" y="10430"/>
                  </a:lnTo>
                  <a:cubicBezTo>
                    <a:pt x="4668" y="10621"/>
                    <a:pt x="4835" y="10788"/>
                    <a:pt x="5025" y="10788"/>
                  </a:cubicBezTo>
                  <a:lnTo>
                    <a:pt x="5763" y="10788"/>
                  </a:lnTo>
                  <a:cubicBezTo>
                    <a:pt x="5954" y="10788"/>
                    <a:pt x="6121" y="10621"/>
                    <a:pt x="6121" y="10430"/>
                  </a:cubicBezTo>
                  <a:lnTo>
                    <a:pt x="6121" y="9287"/>
                  </a:lnTo>
                  <a:cubicBezTo>
                    <a:pt x="6680" y="9180"/>
                    <a:pt x="7204" y="8954"/>
                    <a:pt x="7657" y="8645"/>
                  </a:cubicBezTo>
                  <a:lnTo>
                    <a:pt x="8466" y="9466"/>
                  </a:lnTo>
                  <a:cubicBezTo>
                    <a:pt x="8538" y="9532"/>
                    <a:pt x="8627" y="9564"/>
                    <a:pt x="8716" y="9564"/>
                  </a:cubicBezTo>
                  <a:cubicBezTo>
                    <a:pt x="8806" y="9564"/>
                    <a:pt x="8895" y="9532"/>
                    <a:pt x="8966" y="9466"/>
                  </a:cubicBezTo>
                  <a:lnTo>
                    <a:pt x="9466" y="8954"/>
                  </a:lnTo>
                  <a:cubicBezTo>
                    <a:pt x="9597" y="8823"/>
                    <a:pt x="9597" y="8609"/>
                    <a:pt x="9466" y="8466"/>
                  </a:cubicBezTo>
                  <a:lnTo>
                    <a:pt x="8645" y="7644"/>
                  </a:lnTo>
                  <a:cubicBezTo>
                    <a:pt x="8966" y="7204"/>
                    <a:pt x="9181" y="6680"/>
                    <a:pt x="9288" y="6120"/>
                  </a:cubicBezTo>
                  <a:lnTo>
                    <a:pt x="10431" y="6120"/>
                  </a:lnTo>
                  <a:cubicBezTo>
                    <a:pt x="10633" y="6120"/>
                    <a:pt x="10788" y="5954"/>
                    <a:pt x="10788" y="5763"/>
                  </a:cubicBezTo>
                  <a:lnTo>
                    <a:pt x="10788" y="5037"/>
                  </a:lnTo>
                  <a:cubicBezTo>
                    <a:pt x="10788" y="4835"/>
                    <a:pt x="10633" y="4680"/>
                    <a:pt x="10431" y="4680"/>
                  </a:cubicBezTo>
                  <a:lnTo>
                    <a:pt x="9288" y="4680"/>
                  </a:lnTo>
                  <a:cubicBezTo>
                    <a:pt x="9181" y="4108"/>
                    <a:pt x="8966" y="3584"/>
                    <a:pt x="8645" y="3144"/>
                  </a:cubicBezTo>
                  <a:lnTo>
                    <a:pt x="9466" y="2322"/>
                  </a:lnTo>
                  <a:cubicBezTo>
                    <a:pt x="9597" y="2191"/>
                    <a:pt x="9597" y="1965"/>
                    <a:pt x="9466" y="1834"/>
                  </a:cubicBezTo>
                  <a:lnTo>
                    <a:pt x="8966" y="1322"/>
                  </a:lnTo>
                  <a:cubicBezTo>
                    <a:pt x="8895" y="1257"/>
                    <a:pt x="8806" y="1224"/>
                    <a:pt x="8716" y="1224"/>
                  </a:cubicBezTo>
                  <a:cubicBezTo>
                    <a:pt x="8627" y="1224"/>
                    <a:pt x="8538" y="1257"/>
                    <a:pt x="8466" y="1322"/>
                  </a:cubicBezTo>
                  <a:lnTo>
                    <a:pt x="7657" y="2144"/>
                  </a:lnTo>
                  <a:cubicBezTo>
                    <a:pt x="7204" y="1834"/>
                    <a:pt x="6680" y="1608"/>
                    <a:pt x="6121" y="1501"/>
                  </a:cubicBezTo>
                  <a:lnTo>
                    <a:pt x="6121" y="358"/>
                  </a:lnTo>
                  <a:cubicBezTo>
                    <a:pt x="6121" y="167"/>
                    <a:pt x="5954" y="1"/>
                    <a:pt x="57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3939299" y="1472437"/>
              <a:ext cx="176583" cy="353561"/>
            </a:xfrm>
            <a:custGeom>
              <a:rect b="b" l="l" r="r" t="t"/>
              <a:pathLst>
                <a:path extrusionOk="0" h="10776" w="5382">
                  <a:moveTo>
                    <a:pt x="0" y="1"/>
                  </a:moveTo>
                  <a:lnTo>
                    <a:pt x="0" y="2930"/>
                  </a:lnTo>
                  <a:cubicBezTo>
                    <a:pt x="1346" y="2930"/>
                    <a:pt x="2453" y="4037"/>
                    <a:pt x="2453" y="5394"/>
                  </a:cubicBezTo>
                  <a:cubicBezTo>
                    <a:pt x="2453" y="6740"/>
                    <a:pt x="1346" y="7847"/>
                    <a:pt x="0" y="7847"/>
                  </a:cubicBezTo>
                  <a:lnTo>
                    <a:pt x="0" y="10776"/>
                  </a:lnTo>
                  <a:lnTo>
                    <a:pt x="357" y="10776"/>
                  </a:lnTo>
                  <a:cubicBezTo>
                    <a:pt x="548" y="10776"/>
                    <a:pt x="715" y="10609"/>
                    <a:pt x="715" y="10419"/>
                  </a:cubicBezTo>
                  <a:lnTo>
                    <a:pt x="715" y="9276"/>
                  </a:lnTo>
                  <a:cubicBezTo>
                    <a:pt x="1274" y="9168"/>
                    <a:pt x="1798" y="8942"/>
                    <a:pt x="2251" y="8633"/>
                  </a:cubicBezTo>
                  <a:lnTo>
                    <a:pt x="3060" y="9454"/>
                  </a:lnTo>
                  <a:cubicBezTo>
                    <a:pt x="3132" y="9520"/>
                    <a:pt x="3221" y="9552"/>
                    <a:pt x="3310" y="9552"/>
                  </a:cubicBezTo>
                  <a:cubicBezTo>
                    <a:pt x="3400" y="9552"/>
                    <a:pt x="3489" y="9520"/>
                    <a:pt x="3560" y="9454"/>
                  </a:cubicBezTo>
                  <a:lnTo>
                    <a:pt x="4060" y="8942"/>
                  </a:lnTo>
                  <a:cubicBezTo>
                    <a:pt x="4191" y="8811"/>
                    <a:pt x="4191" y="8585"/>
                    <a:pt x="4060" y="8454"/>
                  </a:cubicBezTo>
                  <a:lnTo>
                    <a:pt x="3239" y="7632"/>
                  </a:lnTo>
                  <a:cubicBezTo>
                    <a:pt x="3560" y="7192"/>
                    <a:pt x="3775" y="6668"/>
                    <a:pt x="3882" y="6108"/>
                  </a:cubicBezTo>
                  <a:lnTo>
                    <a:pt x="5025" y="6108"/>
                  </a:lnTo>
                  <a:cubicBezTo>
                    <a:pt x="5227" y="6108"/>
                    <a:pt x="5382" y="5942"/>
                    <a:pt x="5382" y="5751"/>
                  </a:cubicBezTo>
                  <a:lnTo>
                    <a:pt x="5382" y="5013"/>
                  </a:lnTo>
                  <a:cubicBezTo>
                    <a:pt x="5382" y="4835"/>
                    <a:pt x="5227" y="4680"/>
                    <a:pt x="5025" y="4680"/>
                  </a:cubicBezTo>
                  <a:lnTo>
                    <a:pt x="3882" y="4680"/>
                  </a:lnTo>
                  <a:cubicBezTo>
                    <a:pt x="3775" y="4108"/>
                    <a:pt x="3560" y="3584"/>
                    <a:pt x="3239" y="3144"/>
                  </a:cubicBezTo>
                  <a:lnTo>
                    <a:pt x="4060" y="2322"/>
                  </a:lnTo>
                  <a:cubicBezTo>
                    <a:pt x="4191" y="2191"/>
                    <a:pt x="4191" y="1965"/>
                    <a:pt x="4060" y="1834"/>
                  </a:cubicBezTo>
                  <a:lnTo>
                    <a:pt x="3560" y="1322"/>
                  </a:lnTo>
                  <a:cubicBezTo>
                    <a:pt x="3489" y="1257"/>
                    <a:pt x="3400" y="1224"/>
                    <a:pt x="3310" y="1224"/>
                  </a:cubicBezTo>
                  <a:cubicBezTo>
                    <a:pt x="3221" y="1224"/>
                    <a:pt x="3132" y="1257"/>
                    <a:pt x="3060" y="1322"/>
                  </a:cubicBezTo>
                  <a:lnTo>
                    <a:pt x="2251" y="2144"/>
                  </a:lnTo>
                  <a:cubicBezTo>
                    <a:pt x="1798" y="1834"/>
                    <a:pt x="1274" y="1608"/>
                    <a:pt x="715" y="1501"/>
                  </a:cubicBezTo>
                  <a:lnTo>
                    <a:pt x="715" y="358"/>
                  </a:lnTo>
                  <a:cubicBezTo>
                    <a:pt x="715" y="167"/>
                    <a:pt x="548" y="1"/>
                    <a:pt x="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3931884" y="1498226"/>
              <a:ext cx="14469" cy="14863"/>
            </a:xfrm>
            <a:custGeom>
              <a:rect b="b" l="l" r="r" t="t"/>
              <a:pathLst>
                <a:path extrusionOk="0" h="453" w="441">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4032644" y="1540321"/>
              <a:ext cx="16077" cy="14666"/>
            </a:xfrm>
            <a:custGeom>
              <a:rect b="b" l="l" r="r" t="t"/>
              <a:pathLst>
                <a:path extrusionOk="0" h="447" w="490">
                  <a:moveTo>
                    <a:pt x="249" y="0"/>
                  </a:moveTo>
                  <a:cubicBezTo>
                    <a:pt x="191" y="0"/>
                    <a:pt x="132" y="21"/>
                    <a:pt x="84" y="63"/>
                  </a:cubicBezTo>
                  <a:cubicBezTo>
                    <a:pt x="1" y="146"/>
                    <a:pt x="1" y="289"/>
                    <a:pt x="84" y="384"/>
                  </a:cubicBezTo>
                  <a:cubicBezTo>
                    <a:pt x="132" y="426"/>
                    <a:pt x="191" y="447"/>
                    <a:pt x="249" y="447"/>
                  </a:cubicBezTo>
                  <a:cubicBezTo>
                    <a:pt x="307" y="447"/>
                    <a:pt x="364" y="426"/>
                    <a:pt x="406" y="384"/>
                  </a:cubicBezTo>
                  <a:cubicBezTo>
                    <a:pt x="489" y="289"/>
                    <a:pt x="489" y="146"/>
                    <a:pt x="406" y="63"/>
                  </a:cubicBezTo>
                  <a:cubicBezTo>
                    <a:pt x="364" y="21"/>
                    <a:pt x="30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4075625" y="1641967"/>
              <a:ext cx="14502" cy="14502"/>
            </a:xfrm>
            <a:custGeom>
              <a:rect b="b" l="l" r="r" t="t"/>
              <a:pathLst>
                <a:path extrusionOk="0" h="442" w="442">
                  <a:moveTo>
                    <a:pt x="215" y="1"/>
                  </a:moveTo>
                  <a:cubicBezTo>
                    <a:pt x="96" y="1"/>
                    <a:pt x="1" y="96"/>
                    <a:pt x="1" y="227"/>
                  </a:cubicBezTo>
                  <a:cubicBezTo>
                    <a:pt x="1" y="346"/>
                    <a:pt x="96" y="441"/>
                    <a:pt x="215" y="441"/>
                  </a:cubicBezTo>
                  <a:cubicBezTo>
                    <a:pt x="346" y="441"/>
                    <a:pt x="441" y="346"/>
                    <a:pt x="441" y="227"/>
                  </a:cubicBezTo>
                  <a:cubicBezTo>
                    <a:pt x="441" y="96"/>
                    <a:pt x="346" y="1"/>
                    <a:pt x="2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4032644" y="1743842"/>
              <a:ext cx="16077" cy="14568"/>
            </a:xfrm>
            <a:custGeom>
              <a:rect b="b" l="l" r="r" t="t"/>
              <a:pathLst>
                <a:path extrusionOk="0" h="444" w="490">
                  <a:moveTo>
                    <a:pt x="251" y="0"/>
                  </a:moveTo>
                  <a:cubicBezTo>
                    <a:pt x="194" y="0"/>
                    <a:pt x="138" y="21"/>
                    <a:pt x="96" y="63"/>
                  </a:cubicBezTo>
                  <a:cubicBezTo>
                    <a:pt x="1" y="146"/>
                    <a:pt x="1" y="289"/>
                    <a:pt x="96" y="373"/>
                  </a:cubicBezTo>
                  <a:cubicBezTo>
                    <a:pt x="138" y="420"/>
                    <a:pt x="194" y="444"/>
                    <a:pt x="251" y="444"/>
                  </a:cubicBezTo>
                  <a:cubicBezTo>
                    <a:pt x="307" y="444"/>
                    <a:pt x="364" y="420"/>
                    <a:pt x="406" y="373"/>
                  </a:cubicBezTo>
                  <a:cubicBezTo>
                    <a:pt x="489" y="289"/>
                    <a:pt x="489" y="146"/>
                    <a:pt x="406" y="63"/>
                  </a:cubicBezTo>
                  <a:cubicBezTo>
                    <a:pt x="364" y="21"/>
                    <a:pt x="307"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3931884" y="1785346"/>
              <a:ext cx="14469" cy="14863"/>
            </a:xfrm>
            <a:custGeom>
              <a:rect b="b" l="l" r="r" t="t"/>
              <a:pathLst>
                <a:path extrusionOk="0" h="453" w="441">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3829517" y="1743546"/>
              <a:ext cx="16044" cy="14863"/>
            </a:xfrm>
            <a:custGeom>
              <a:rect b="b" l="l" r="r" t="t"/>
              <a:pathLst>
                <a:path extrusionOk="0" h="453" w="489">
                  <a:moveTo>
                    <a:pt x="249" y="1"/>
                  </a:moveTo>
                  <a:cubicBezTo>
                    <a:pt x="191" y="1"/>
                    <a:pt x="132" y="24"/>
                    <a:pt x="84" y="72"/>
                  </a:cubicBezTo>
                  <a:cubicBezTo>
                    <a:pt x="1" y="155"/>
                    <a:pt x="1" y="298"/>
                    <a:pt x="84" y="382"/>
                  </a:cubicBezTo>
                  <a:cubicBezTo>
                    <a:pt x="132" y="429"/>
                    <a:pt x="191" y="453"/>
                    <a:pt x="249" y="453"/>
                  </a:cubicBezTo>
                  <a:cubicBezTo>
                    <a:pt x="307" y="453"/>
                    <a:pt x="364" y="429"/>
                    <a:pt x="405" y="382"/>
                  </a:cubicBezTo>
                  <a:cubicBezTo>
                    <a:pt x="489" y="298"/>
                    <a:pt x="489" y="155"/>
                    <a:pt x="405" y="72"/>
                  </a:cubicBezTo>
                  <a:cubicBezTo>
                    <a:pt x="364" y="24"/>
                    <a:pt x="307" y="1"/>
                    <a:pt x="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3788111" y="1641967"/>
              <a:ext cx="14863" cy="14502"/>
            </a:xfrm>
            <a:custGeom>
              <a:rect b="b" l="l" r="r" t="t"/>
              <a:pathLst>
                <a:path extrusionOk="0" h="442" w="453">
                  <a:moveTo>
                    <a:pt x="227" y="1"/>
                  </a:moveTo>
                  <a:cubicBezTo>
                    <a:pt x="108" y="1"/>
                    <a:pt x="1" y="96"/>
                    <a:pt x="1" y="227"/>
                  </a:cubicBezTo>
                  <a:cubicBezTo>
                    <a:pt x="1" y="346"/>
                    <a:pt x="108" y="441"/>
                    <a:pt x="227" y="441"/>
                  </a:cubicBezTo>
                  <a:cubicBezTo>
                    <a:pt x="358" y="441"/>
                    <a:pt x="453" y="346"/>
                    <a:pt x="453" y="227"/>
                  </a:cubicBezTo>
                  <a:cubicBezTo>
                    <a:pt x="453" y="96"/>
                    <a:pt x="358" y="1"/>
                    <a:pt x="2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3829517" y="1540321"/>
              <a:ext cx="16044" cy="14666"/>
            </a:xfrm>
            <a:custGeom>
              <a:rect b="b" l="l" r="r" t="t"/>
              <a:pathLst>
                <a:path extrusionOk="0" h="447" w="489">
                  <a:moveTo>
                    <a:pt x="249" y="0"/>
                  </a:moveTo>
                  <a:cubicBezTo>
                    <a:pt x="191" y="0"/>
                    <a:pt x="132" y="21"/>
                    <a:pt x="84" y="63"/>
                  </a:cubicBezTo>
                  <a:cubicBezTo>
                    <a:pt x="1" y="146"/>
                    <a:pt x="1" y="289"/>
                    <a:pt x="84" y="384"/>
                  </a:cubicBezTo>
                  <a:cubicBezTo>
                    <a:pt x="132" y="426"/>
                    <a:pt x="191" y="447"/>
                    <a:pt x="249" y="447"/>
                  </a:cubicBezTo>
                  <a:cubicBezTo>
                    <a:pt x="307" y="447"/>
                    <a:pt x="364" y="426"/>
                    <a:pt x="405" y="384"/>
                  </a:cubicBezTo>
                  <a:cubicBezTo>
                    <a:pt x="489" y="289"/>
                    <a:pt x="489" y="146"/>
                    <a:pt x="405" y="63"/>
                  </a:cubicBezTo>
                  <a:cubicBezTo>
                    <a:pt x="364" y="21"/>
                    <a:pt x="30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23"/>
          <p:cNvGrpSpPr/>
          <p:nvPr/>
        </p:nvGrpSpPr>
        <p:grpSpPr>
          <a:xfrm>
            <a:off x="1042092" y="2902847"/>
            <a:ext cx="961686" cy="727451"/>
            <a:chOff x="3854354" y="2582188"/>
            <a:chExt cx="1428954" cy="1080909"/>
          </a:xfrm>
        </p:grpSpPr>
        <p:sp>
          <p:nvSpPr>
            <p:cNvPr id="415" name="Google Shape;415;p23"/>
            <p:cNvSpPr/>
            <p:nvPr/>
          </p:nvSpPr>
          <p:spPr>
            <a:xfrm>
              <a:off x="3854354" y="2582188"/>
              <a:ext cx="1245066" cy="1080600"/>
            </a:xfrm>
            <a:custGeom>
              <a:rect b="b" l="l" r="r" t="t"/>
              <a:pathLst>
                <a:path extrusionOk="0" h="38555" w="44423">
                  <a:moveTo>
                    <a:pt x="40527" y="1"/>
                  </a:moveTo>
                  <a:cubicBezTo>
                    <a:pt x="40506" y="1"/>
                    <a:pt x="40495" y="1"/>
                    <a:pt x="40494" y="2"/>
                  </a:cubicBezTo>
                  <a:lnTo>
                    <a:pt x="3918" y="2"/>
                  </a:lnTo>
                  <a:cubicBezTo>
                    <a:pt x="1" y="2"/>
                    <a:pt x="1" y="3919"/>
                    <a:pt x="1" y="3919"/>
                  </a:cubicBezTo>
                  <a:lnTo>
                    <a:pt x="1" y="28089"/>
                  </a:lnTo>
                  <a:cubicBezTo>
                    <a:pt x="1" y="32006"/>
                    <a:pt x="3918" y="32006"/>
                    <a:pt x="3918" y="32006"/>
                  </a:cubicBezTo>
                  <a:lnTo>
                    <a:pt x="18289" y="32006"/>
                  </a:lnTo>
                  <a:lnTo>
                    <a:pt x="18289" y="38554"/>
                  </a:lnTo>
                  <a:lnTo>
                    <a:pt x="26135" y="38554"/>
                  </a:lnTo>
                  <a:lnTo>
                    <a:pt x="26135" y="32006"/>
                  </a:lnTo>
                  <a:lnTo>
                    <a:pt x="40506" y="32006"/>
                  </a:lnTo>
                  <a:cubicBezTo>
                    <a:pt x="44423" y="32006"/>
                    <a:pt x="44423" y="28089"/>
                    <a:pt x="44423" y="28089"/>
                  </a:cubicBezTo>
                  <a:lnTo>
                    <a:pt x="44423" y="3919"/>
                  </a:lnTo>
                  <a:cubicBezTo>
                    <a:pt x="44423" y="195"/>
                    <a:pt x="40904" y="1"/>
                    <a:pt x="405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4366921" y="3479209"/>
              <a:ext cx="219932" cy="50758"/>
            </a:xfrm>
            <a:custGeom>
              <a:rect b="b" l="l" r="r" t="t"/>
              <a:pathLst>
                <a:path extrusionOk="0" h="1811" w="7847">
                  <a:moveTo>
                    <a:pt x="1" y="1"/>
                  </a:moveTo>
                  <a:lnTo>
                    <a:pt x="1" y="1810"/>
                  </a:lnTo>
                  <a:lnTo>
                    <a:pt x="7847" y="1810"/>
                  </a:lnTo>
                  <a:lnTo>
                    <a:pt x="784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3854354" y="2582217"/>
              <a:ext cx="1244757" cy="897020"/>
            </a:xfrm>
            <a:custGeom>
              <a:rect b="b" l="l" r="r" t="t"/>
              <a:pathLst>
                <a:path extrusionOk="0" fill="none" h="32005" w="44412">
                  <a:moveTo>
                    <a:pt x="1" y="3918"/>
                  </a:moveTo>
                  <a:cubicBezTo>
                    <a:pt x="1" y="3918"/>
                    <a:pt x="1" y="1"/>
                    <a:pt x="3918" y="1"/>
                  </a:cubicBezTo>
                  <a:lnTo>
                    <a:pt x="40494" y="1"/>
                  </a:lnTo>
                  <a:cubicBezTo>
                    <a:pt x="40494" y="1"/>
                    <a:pt x="44411" y="1"/>
                    <a:pt x="44411" y="3918"/>
                  </a:cubicBezTo>
                  <a:lnTo>
                    <a:pt x="44411" y="28088"/>
                  </a:lnTo>
                  <a:cubicBezTo>
                    <a:pt x="44411" y="28088"/>
                    <a:pt x="44411" y="32005"/>
                    <a:pt x="40494" y="32005"/>
                  </a:cubicBezTo>
                  <a:lnTo>
                    <a:pt x="3930" y="32005"/>
                  </a:lnTo>
                  <a:cubicBezTo>
                    <a:pt x="3930" y="32005"/>
                    <a:pt x="13" y="32005"/>
                    <a:pt x="13" y="28088"/>
                  </a:cubicBezTo>
                  <a:lnTo>
                    <a:pt x="13" y="3918"/>
                  </a:lnTo>
                  <a:close/>
                </a:path>
              </a:pathLst>
            </a:custGeom>
            <a:noFill/>
            <a:ln cap="flat" cmpd="sng" w="11300">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3964474" y="2692000"/>
              <a:ext cx="1025162" cy="677453"/>
            </a:xfrm>
            <a:custGeom>
              <a:rect b="b" l="l" r="r" t="t"/>
              <a:pathLst>
                <a:path extrusionOk="0" h="24171" w="36577">
                  <a:moveTo>
                    <a:pt x="1" y="1"/>
                  </a:moveTo>
                  <a:lnTo>
                    <a:pt x="1" y="24171"/>
                  </a:lnTo>
                  <a:lnTo>
                    <a:pt x="36577" y="24171"/>
                  </a:lnTo>
                  <a:lnTo>
                    <a:pt x="365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3964474" y="2692000"/>
              <a:ext cx="1025162" cy="677453"/>
            </a:xfrm>
            <a:custGeom>
              <a:rect b="b" l="l" r="r" t="t"/>
              <a:pathLst>
                <a:path extrusionOk="0" fill="none" h="24171" w="36577">
                  <a:moveTo>
                    <a:pt x="1" y="1"/>
                  </a:moveTo>
                  <a:lnTo>
                    <a:pt x="36577" y="1"/>
                  </a:lnTo>
                  <a:lnTo>
                    <a:pt x="36577" y="24171"/>
                  </a:lnTo>
                  <a:lnTo>
                    <a:pt x="1" y="24171"/>
                  </a:ln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4366921" y="3479209"/>
              <a:ext cx="219932" cy="183888"/>
            </a:xfrm>
            <a:custGeom>
              <a:rect b="b" l="l" r="r" t="t"/>
              <a:pathLst>
                <a:path extrusionOk="0" fill="none" h="6561" w="7847">
                  <a:moveTo>
                    <a:pt x="7847" y="6561"/>
                  </a:moveTo>
                  <a:lnTo>
                    <a:pt x="7847" y="1"/>
                  </a:lnTo>
                  <a:lnTo>
                    <a:pt x="1" y="1"/>
                  </a:lnTo>
                  <a:lnTo>
                    <a:pt x="1" y="6561"/>
                  </a:lnTo>
                </a:path>
              </a:pathLst>
            </a:custGeom>
            <a:noFill/>
            <a:ln cap="flat" cmpd="sng" w="11300">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4257137" y="3663097"/>
              <a:ext cx="439191" cy="0"/>
            </a:xfrm>
            <a:custGeom>
              <a:rect b="b" l="l" r="r" t="t"/>
              <a:pathLst>
                <a:path extrusionOk="0" fill="none" h="0" w="15670">
                  <a:moveTo>
                    <a:pt x="1" y="0"/>
                  </a:moveTo>
                  <a:lnTo>
                    <a:pt x="15669" y="0"/>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4794396" y="2873871"/>
              <a:ext cx="488912" cy="789226"/>
            </a:xfrm>
            <a:custGeom>
              <a:rect b="b" l="l" r="r" t="t"/>
              <a:pathLst>
                <a:path extrusionOk="0" h="28159" w="17444">
                  <a:moveTo>
                    <a:pt x="1834" y="1"/>
                  </a:moveTo>
                  <a:cubicBezTo>
                    <a:pt x="1" y="1"/>
                    <a:pt x="1" y="1834"/>
                    <a:pt x="1" y="1834"/>
                  </a:cubicBezTo>
                  <a:lnTo>
                    <a:pt x="1" y="26325"/>
                  </a:lnTo>
                  <a:cubicBezTo>
                    <a:pt x="1" y="28159"/>
                    <a:pt x="1834" y="28159"/>
                    <a:pt x="1834" y="28159"/>
                  </a:cubicBezTo>
                  <a:lnTo>
                    <a:pt x="15610" y="28159"/>
                  </a:lnTo>
                  <a:cubicBezTo>
                    <a:pt x="17443" y="28159"/>
                    <a:pt x="17443" y="26325"/>
                    <a:pt x="17443" y="26325"/>
                  </a:cubicBezTo>
                  <a:lnTo>
                    <a:pt x="17443" y="1834"/>
                  </a:lnTo>
                  <a:cubicBezTo>
                    <a:pt x="17443" y="1"/>
                    <a:pt x="15610" y="1"/>
                    <a:pt x="156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4794396" y="2873871"/>
              <a:ext cx="488912" cy="789226"/>
            </a:xfrm>
            <a:custGeom>
              <a:rect b="b" l="l" r="r" t="t"/>
              <a:pathLst>
                <a:path extrusionOk="0" fill="none" h="28159" w="17444">
                  <a:moveTo>
                    <a:pt x="1" y="1834"/>
                  </a:moveTo>
                  <a:cubicBezTo>
                    <a:pt x="1" y="1834"/>
                    <a:pt x="1" y="1"/>
                    <a:pt x="1834" y="1"/>
                  </a:cubicBezTo>
                  <a:lnTo>
                    <a:pt x="15610" y="1"/>
                  </a:lnTo>
                  <a:cubicBezTo>
                    <a:pt x="15610" y="1"/>
                    <a:pt x="17443" y="1"/>
                    <a:pt x="17443" y="1834"/>
                  </a:cubicBezTo>
                  <a:lnTo>
                    <a:pt x="17443" y="26325"/>
                  </a:lnTo>
                  <a:cubicBezTo>
                    <a:pt x="17443" y="26325"/>
                    <a:pt x="17443" y="28159"/>
                    <a:pt x="15610" y="28159"/>
                  </a:cubicBezTo>
                  <a:lnTo>
                    <a:pt x="1834" y="28159"/>
                  </a:lnTo>
                  <a:cubicBezTo>
                    <a:pt x="1834" y="28159"/>
                    <a:pt x="1" y="28159"/>
                    <a:pt x="1" y="26325"/>
                  </a:cubicBezTo>
                  <a:lnTo>
                    <a:pt x="1" y="1834"/>
                  </a:ln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4852806" y="2983654"/>
              <a:ext cx="371757" cy="576666"/>
            </a:xfrm>
            <a:custGeom>
              <a:rect b="b" l="l" r="r" t="t"/>
              <a:pathLst>
                <a:path extrusionOk="0" h="20575" w="13264">
                  <a:moveTo>
                    <a:pt x="0" y="1"/>
                  </a:moveTo>
                  <a:lnTo>
                    <a:pt x="0" y="20575"/>
                  </a:lnTo>
                  <a:lnTo>
                    <a:pt x="13264" y="20575"/>
                  </a:lnTo>
                  <a:lnTo>
                    <a:pt x="132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4852806" y="2983654"/>
              <a:ext cx="371757" cy="576666"/>
            </a:xfrm>
            <a:custGeom>
              <a:rect b="b" l="l" r="r" t="t"/>
              <a:pathLst>
                <a:path extrusionOk="0" fill="none" h="20575" w="13264">
                  <a:moveTo>
                    <a:pt x="0" y="1"/>
                  </a:moveTo>
                  <a:lnTo>
                    <a:pt x="13264" y="1"/>
                  </a:lnTo>
                  <a:lnTo>
                    <a:pt x="13264" y="20575"/>
                  </a:lnTo>
                  <a:lnTo>
                    <a:pt x="0" y="20575"/>
                  </a:lnTo>
                  <a:close/>
                </a:path>
              </a:pathLst>
            </a:custGeom>
            <a:solidFill>
              <a:schemeClr val="dk2"/>
            </a:solid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4852806" y="2919275"/>
              <a:ext cx="295017" cy="26038"/>
            </a:xfrm>
            <a:custGeom>
              <a:rect b="b" l="l" r="r" t="t"/>
              <a:pathLst>
                <a:path extrusionOk="0" h="929" w="10526">
                  <a:moveTo>
                    <a:pt x="465" y="0"/>
                  </a:moveTo>
                  <a:cubicBezTo>
                    <a:pt x="0" y="0"/>
                    <a:pt x="0" y="464"/>
                    <a:pt x="0" y="464"/>
                  </a:cubicBezTo>
                  <a:cubicBezTo>
                    <a:pt x="0" y="929"/>
                    <a:pt x="465" y="929"/>
                    <a:pt x="465" y="929"/>
                  </a:cubicBezTo>
                  <a:lnTo>
                    <a:pt x="10061" y="929"/>
                  </a:lnTo>
                  <a:cubicBezTo>
                    <a:pt x="10061" y="929"/>
                    <a:pt x="10525" y="929"/>
                    <a:pt x="10525" y="464"/>
                  </a:cubicBezTo>
                  <a:cubicBezTo>
                    <a:pt x="10525" y="0"/>
                    <a:pt x="10061" y="0"/>
                    <a:pt x="100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5166153" y="2912268"/>
              <a:ext cx="40051" cy="40051"/>
            </a:xfrm>
            <a:custGeom>
              <a:rect b="b" l="l" r="r" t="t"/>
              <a:pathLst>
                <a:path extrusionOk="0" h="1429" w="1429">
                  <a:moveTo>
                    <a:pt x="715" y="0"/>
                  </a:moveTo>
                  <a:cubicBezTo>
                    <a:pt x="322" y="0"/>
                    <a:pt x="0" y="321"/>
                    <a:pt x="0" y="714"/>
                  </a:cubicBezTo>
                  <a:cubicBezTo>
                    <a:pt x="0" y="1107"/>
                    <a:pt x="322" y="1429"/>
                    <a:pt x="715" y="1429"/>
                  </a:cubicBezTo>
                  <a:cubicBezTo>
                    <a:pt x="1107" y="1429"/>
                    <a:pt x="1429" y="1107"/>
                    <a:pt x="1429" y="714"/>
                  </a:cubicBezTo>
                  <a:cubicBezTo>
                    <a:pt x="1429" y="321"/>
                    <a:pt x="1107"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5020662" y="3586330"/>
              <a:ext cx="43387" cy="43415"/>
            </a:xfrm>
            <a:custGeom>
              <a:rect b="b" l="l" r="r" t="t"/>
              <a:pathLst>
                <a:path extrusionOk="0" h="1549" w="1548">
                  <a:moveTo>
                    <a:pt x="774" y="1"/>
                  </a:moveTo>
                  <a:cubicBezTo>
                    <a:pt x="345" y="1"/>
                    <a:pt x="0" y="346"/>
                    <a:pt x="0" y="774"/>
                  </a:cubicBezTo>
                  <a:cubicBezTo>
                    <a:pt x="0" y="1203"/>
                    <a:pt x="345" y="1548"/>
                    <a:pt x="774" y="1548"/>
                  </a:cubicBezTo>
                  <a:cubicBezTo>
                    <a:pt x="1203" y="1548"/>
                    <a:pt x="1548" y="1203"/>
                    <a:pt x="1548" y="774"/>
                  </a:cubicBezTo>
                  <a:cubicBezTo>
                    <a:pt x="1548" y="334"/>
                    <a:pt x="1203" y="1"/>
                    <a:pt x="7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4317200" y="2952628"/>
              <a:ext cx="319710" cy="288011"/>
            </a:xfrm>
            <a:custGeom>
              <a:rect b="b" l="l" r="r" t="t"/>
              <a:pathLst>
                <a:path extrusionOk="0" h="10276" w="11407">
                  <a:moveTo>
                    <a:pt x="1156" y="1"/>
                  </a:moveTo>
                  <a:cubicBezTo>
                    <a:pt x="1" y="1"/>
                    <a:pt x="1" y="1144"/>
                    <a:pt x="1" y="1144"/>
                  </a:cubicBezTo>
                  <a:lnTo>
                    <a:pt x="1" y="9121"/>
                  </a:lnTo>
                  <a:cubicBezTo>
                    <a:pt x="1" y="10276"/>
                    <a:pt x="1156" y="10276"/>
                    <a:pt x="1156" y="10276"/>
                  </a:cubicBezTo>
                  <a:lnTo>
                    <a:pt x="10264" y="10276"/>
                  </a:lnTo>
                  <a:cubicBezTo>
                    <a:pt x="11407" y="10276"/>
                    <a:pt x="11407" y="9121"/>
                    <a:pt x="11407" y="9121"/>
                  </a:cubicBezTo>
                  <a:lnTo>
                    <a:pt x="11407" y="1144"/>
                  </a:lnTo>
                  <a:cubicBezTo>
                    <a:pt x="11407" y="1"/>
                    <a:pt x="10264" y="1"/>
                    <a:pt x="102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4317200" y="2952628"/>
              <a:ext cx="319710" cy="288011"/>
            </a:xfrm>
            <a:custGeom>
              <a:rect b="b" l="l" r="r" t="t"/>
              <a:pathLst>
                <a:path extrusionOk="0" fill="none" h="10276" w="11407">
                  <a:moveTo>
                    <a:pt x="1" y="1144"/>
                  </a:moveTo>
                  <a:cubicBezTo>
                    <a:pt x="1" y="1144"/>
                    <a:pt x="1" y="1"/>
                    <a:pt x="1156" y="1"/>
                  </a:cubicBezTo>
                  <a:lnTo>
                    <a:pt x="10264" y="1"/>
                  </a:lnTo>
                  <a:cubicBezTo>
                    <a:pt x="10264" y="1"/>
                    <a:pt x="11407" y="1"/>
                    <a:pt x="11407" y="1144"/>
                  </a:cubicBezTo>
                  <a:lnTo>
                    <a:pt x="11407" y="9121"/>
                  </a:lnTo>
                  <a:cubicBezTo>
                    <a:pt x="11407" y="9121"/>
                    <a:pt x="11407" y="10276"/>
                    <a:pt x="10264" y="10276"/>
                  </a:cubicBezTo>
                  <a:lnTo>
                    <a:pt x="1156" y="10276"/>
                  </a:lnTo>
                  <a:cubicBezTo>
                    <a:pt x="1156" y="10276"/>
                    <a:pt x="1" y="10276"/>
                    <a:pt x="1" y="9121"/>
                  </a:cubicBezTo>
                  <a:close/>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4445006" y="3080097"/>
              <a:ext cx="64099" cy="64435"/>
            </a:xfrm>
            <a:custGeom>
              <a:rect b="b" l="l" r="r" t="t"/>
              <a:pathLst>
                <a:path extrusionOk="0" fill="none" h="2299" w="2287">
                  <a:moveTo>
                    <a:pt x="2287" y="1156"/>
                  </a:moveTo>
                  <a:cubicBezTo>
                    <a:pt x="2287" y="1787"/>
                    <a:pt x="1775" y="2299"/>
                    <a:pt x="1144" y="2299"/>
                  </a:cubicBezTo>
                  <a:cubicBezTo>
                    <a:pt x="513" y="2299"/>
                    <a:pt x="1" y="1787"/>
                    <a:pt x="1" y="1156"/>
                  </a:cubicBezTo>
                  <a:cubicBezTo>
                    <a:pt x="1" y="525"/>
                    <a:pt x="513" y="1"/>
                    <a:pt x="1144" y="1"/>
                  </a:cubicBezTo>
                  <a:cubicBezTo>
                    <a:pt x="1775" y="1"/>
                    <a:pt x="2287" y="525"/>
                    <a:pt x="2287" y="1156"/>
                  </a:cubicBezTo>
                  <a:close/>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4477041" y="3032731"/>
              <a:ext cx="28" cy="47395"/>
            </a:xfrm>
            <a:custGeom>
              <a:rect b="b" l="l" r="r" t="t"/>
              <a:pathLst>
                <a:path extrusionOk="0" fill="none" h="1691" w="1">
                  <a:moveTo>
                    <a:pt x="1" y="0"/>
                  </a:moveTo>
                  <a:lnTo>
                    <a:pt x="1" y="1691"/>
                  </a:lnTo>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4381944" y="2772775"/>
              <a:ext cx="190251" cy="179880"/>
            </a:xfrm>
            <a:custGeom>
              <a:rect b="b" l="l" r="r" t="t"/>
              <a:pathLst>
                <a:path extrusionOk="0" fill="none" h="6418" w="6788">
                  <a:moveTo>
                    <a:pt x="6787" y="6418"/>
                  </a:moveTo>
                  <a:lnTo>
                    <a:pt x="6787" y="3393"/>
                  </a:lnTo>
                  <a:cubicBezTo>
                    <a:pt x="6787" y="1524"/>
                    <a:pt x="5275" y="0"/>
                    <a:pt x="3394" y="0"/>
                  </a:cubicBezTo>
                  <a:cubicBezTo>
                    <a:pt x="1525" y="0"/>
                    <a:pt x="1" y="1524"/>
                    <a:pt x="1" y="3393"/>
                  </a:cubicBezTo>
                  <a:lnTo>
                    <a:pt x="1" y="6418"/>
                  </a:lnTo>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4936888" y="3218917"/>
              <a:ext cx="211608" cy="190587"/>
            </a:xfrm>
            <a:custGeom>
              <a:rect b="b" l="l" r="r" t="t"/>
              <a:pathLst>
                <a:path extrusionOk="0" h="6800" w="7550">
                  <a:moveTo>
                    <a:pt x="751" y="1"/>
                  </a:moveTo>
                  <a:cubicBezTo>
                    <a:pt x="1" y="1"/>
                    <a:pt x="1" y="751"/>
                    <a:pt x="1" y="751"/>
                  </a:cubicBezTo>
                  <a:lnTo>
                    <a:pt x="1" y="6037"/>
                  </a:lnTo>
                  <a:cubicBezTo>
                    <a:pt x="1" y="6799"/>
                    <a:pt x="751" y="6799"/>
                    <a:pt x="751" y="6799"/>
                  </a:cubicBezTo>
                  <a:lnTo>
                    <a:pt x="6799" y="6799"/>
                  </a:lnTo>
                  <a:cubicBezTo>
                    <a:pt x="7549" y="6799"/>
                    <a:pt x="7549" y="6037"/>
                    <a:pt x="7549" y="6037"/>
                  </a:cubicBezTo>
                  <a:lnTo>
                    <a:pt x="7549" y="751"/>
                  </a:lnTo>
                  <a:cubicBezTo>
                    <a:pt x="7549" y="1"/>
                    <a:pt x="6799" y="1"/>
                    <a:pt x="67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4936888" y="3218917"/>
              <a:ext cx="211608" cy="190587"/>
            </a:xfrm>
            <a:custGeom>
              <a:rect b="b" l="l" r="r" t="t"/>
              <a:pathLst>
                <a:path extrusionOk="0" fill="none" h="6800" w="7550">
                  <a:moveTo>
                    <a:pt x="1" y="751"/>
                  </a:moveTo>
                  <a:cubicBezTo>
                    <a:pt x="1" y="751"/>
                    <a:pt x="1" y="1"/>
                    <a:pt x="751" y="1"/>
                  </a:cubicBezTo>
                  <a:lnTo>
                    <a:pt x="6799" y="1"/>
                  </a:lnTo>
                  <a:cubicBezTo>
                    <a:pt x="6799" y="1"/>
                    <a:pt x="7549" y="1"/>
                    <a:pt x="7549" y="751"/>
                  </a:cubicBezTo>
                  <a:lnTo>
                    <a:pt x="7549" y="6037"/>
                  </a:lnTo>
                  <a:cubicBezTo>
                    <a:pt x="7549" y="6037"/>
                    <a:pt x="7549" y="6799"/>
                    <a:pt x="6799" y="6799"/>
                  </a:cubicBezTo>
                  <a:lnTo>
                    <a:pt x="751" y="6799"/>
                  </a:lnTo>
                  <a:cubicBezTo>
                    <a:pt x="751" y="6799"/>
                    <a:pt x="1" y="6799"/>
                    <a:pt x="1" y="6037"/>
                  </a:cubicBezTo>
                  <a:close/>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020971" y="3303364"/>
              <a:ext cx="42434" cy="42742"/>
            </a:xfrm>
            <a:custGeom>
              <a:rect b="b" l="l" r="r" t="t"/>
              <a:pathLst>
                <a:path extrusionOk="0" fill="none" h="1525" w="1514">
                  <a:moveTo>
                    <a:pt x="1513" y="762"/>
                  </a:moveTo>
                  <a:cubicBezTo>
                    <a:pt x="1513" y="1179"/>
                    <a:pt x="1180" y="1524"/>
                    <a:pt x="763" y="1524"/>
                  </a:cubicBezTo>
                  <a:cubicBezTo>
                    <a:pt x="346" y="1524"/>
                    <a:pt x="1" y="1179"/>
                    <a:pt x="1" y="762"/>
                  </a:cubicBezTo>
                  <a:cubicBezTo>
                    <a:pt x="1" y="345"/>
                    <a:pt x="346" y="0"/>
                    <a:pt x="763" y="0"/>
                  </a:cubicBezTo>
                  <a:cubicBezTo>
                    <a:pt x="1180" y="0"/>
                    <a:pt x="1513" y="345"/>
                    <a:pt x="1513" y="762"/>
                  </a:cubicBezTo>
                  <a:close/>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5042328" y="3271665"/>
              <a:ext cx="28" cy="31727"/>
            </a:xfrm>
            <a:custGeom>
              <a:rect b="b" l="l" r="r" t="t"/>
              <a:pathLst>
                <a:path extrusionOk="0" fill="none" h="1132" w="1">
                  <a:moveTo>
                    <a:pt x="1" y="0"/>
                  </a:moveTo>
                  <a:lnTo>
                    <a:pt x="1" y="1131"/>
                  </a:lnTo>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4979602" y="3099464"/>
              <a:ext cx="126180" cy="119481"/>
            </a:xfrm>
            <a:custGeom>
              <a:rect b="b" l="l" r="r" t="t"/>
              <a:pathLst>
                <a:path extrusionOk="0" fill="none" h="4263" w="4502">
                  <a:moveTo>
                    <a:pt x="4501" y="4263"/>
                  </a:moveTo>
                  <a:lnTo>
                    <a:pt x="4501" y="2251"/>
                  </a:lnTo>
                  <a:cubicBezTo>
                    <a:pt x="4501" y="1001"/>
                    <a:pt x="3489" y="0"/>
                    <a:pt x="2251" y="0"/>
                  </a:cubicBezTo>
                  <a:cubicBezTo>
                    <a:pt x="1001" y="0"/>
                    <a:pt x="1" y="1012"/>
                    <a:pt x="1" y="2251"/>
                  </a:cubicBezTo>
                  <a:lnTo>
                    <a:pt x="1" y="4263"/>
                  </a:lnTo>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23"/>
          <p:cNvSpPr/>
          <p:nvPr/>
        </p:nvSpPr>
        <p:spPr>
          <a:xfrm>
            <a:off x="574055" y="2313992"/>
            <a:ext cx="1908281" cy="1908281"/>
          </a:xfrm>
          <a:custGeom>
            <a:rect b="b" l="l" r="r" t="t"/>
            <a:pathLst>
              <a:path extrusionOk="0" fill="none" h="101168" w="101168">
                <a:moveTo>
                  <a:pt x="101168" y="50590"/>
                </a:moveTo>
                <a:cubicBezTo>
                  <a:pt x="101168" y="78522"/>
                  <a:pt x="78522" y="101167"/>
                  <a:pt x="50590" y="101167"/>
                </a:cubicBezTo>
                <a:cubicBezTo>
                  <a:pt x="22646" y="101167"/>
                  <a:pt x="0" y="78522"/>
                  <a:pt x="0" y="50590"/>
                </a:cubicBezTo>
                <a:cubicBezTo>
                  <a:pt x="0" y="22646"/>
                  <a:pt x="22646" y="0"/>
                  <a:pt x="50590" y="0"/>
                </a:cubicBezTo>
                <a:cubicBezTo>
                  <a:pt x="78522" y="0"/>
                  <a:pt x="101168" y="22646"/>
                  <a:pt x="101168" y="50578"/>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23"/>
          <p:cNvGrpSpPr/>
          <p:nvPr/>
        </p:nvGrpSpPr>
        <p:grpSpPr>
          <a:xfrm>
            <a:off x="706565" y="3756077"/>
            <a:ext cx="674448" cy="590811"/>
            <a:chOff x="3355801" y="3849989"/>
            <a:chExt cx="1002151" cy="877877"/>
          </a:xfrm>
        </p:grpSpPr>
        <p:sp>
          <p:nvSpPr>
            <p:cNvPr id="441" name="Google Shape;441;p23"/>
            <p:cNvSpPr/>
            <p:nvPr/>
          </p:nvSpPr>
          <p:spPr>
            <a:xfrm>
              <a:off x="3355801" y="3849989"/>
              <a:ext cx="1002151" cy="877877"/>
            </a:xfrm>
            <a:custGeom>
              <a:rect b="b" l="l" r="r" t="t"/>
              <a:pathLst>
                <a:path extrusionOk="0" h="31322" w="35756">
                  <a:moveTo>
                    <a:pt x="17900" y="1"/>
                  </a:moveTo>
                  <a:cubicBezTo>
                    <a:pt x="12487" y="1"/>
                    <a:pt x="7223" y="2812"/>
                    <a:pt x="4323" y="7837"/>
                  </a:cubicBezTo>
                  <a:cubicBezTo>
                    <a:pt x="1" y="15326"/>
                    <a:pt x="2561" y="24899"/>
                    <a:pt x="10050" y="29221"/>
                  </a:cubicBezTo>
                  <a:cubicBezTo>
                    <a:pt x="12517" y="30644"/>
                    <a:pt x="15210" y="31321"/>
                    <a:pt x="17867" y="31321"/>
                  </a:cubicBezTo>
                  <a:cubicBezTo>
                    <a:pt x="23276" y="31321"/>
                    <a:pt x="28535" y="28516"/>
                    <a:pt x="31433" y="23494"/>
                  </a:cubicBezTo>
                  <a:cubicBezTo>
                    <a:pt x="35755" y="16005"/>
                    <a:pt x="33195" y="6432"/>
                    <a:pt x="25706" y="2098"/>
                  </a:cubicBezTo>
                  <a:cubicBezTo>
                    <a:pt x="23243" y="676"/>
                    <a:pt x="20553" y="1"/>
                    <a:pt x="179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3"/>
            <p:cNvGrpSpPr/>
            <p:nvPr/>
          </p:nvGrpSpPr>
          <p:grpSpPr>
            <a:xfrm>
              <a:off x="3691514" y="4040139"/>
              <a:ext cx="330388" cy="454214"/>
              <a:chOff x="3691514" y="4040139"/>
              <a:chExt cx="330388" cy="454214"/>
            </a:xfrm>
          </p:grpSpPr>
          <p:sp>
            <p:nvSpPr>
              <p:cNvPr id="443" name="Google Shape;443;p23"/>
              <p:cNvSpPr/>
              <p:nvPr/>
            </p:nvSpPr>
            <p:spPr>
              <a:xfrm>
                <a:off x="3691514" y="4040139"/>
                <a:ext cx="330388" cy="454214"/>
              </a:xfrm>
              <a:custGeom>
                <a:rect b="b" l="l" r="r" t="t"/>
                <a:pathLst>
                  <a:path extrusionOk="0" h="16206" w="11788">
                    <a:moveTo>
                      <a:pt x="5894" y="1"/>
                    </a:moveTo>
                    <a:cubicBezTo>
                      <a:pt x="2644" y="1"/>
                      <a:pt x="0" y="2632"/>
                      <a:pt x="0" y="5894"/>
                    </a:cubicBezTo>
                    <a:lnTo>
                      <a:pt x="0" y="10312"/>
                    </a:lnTo>
                    <a:cubicBezTo>
                      <a:pt x="0" y="13574"/>
                      <a:pt x="2644" y="16205"/>
                      <a:pt x="5894" y="16205"/>
                    </a:cubicBezTo>
                    <a:cubicBezTo>
                      <a:pt x="9156" y="16205"/>
                      <a:pt x="11788" y="13574"/>
                      <a:pt x="11788" y="10312"/>
                    </a:cubicBezTo>
                    <a:lnTo>
                      <a:pt x="11788" y="5894"/>
                    </a:lnTo>
                    <a:cubicBezTo>
                      <a:pt x="11788" y="2632"/>
                      <a:pt x="9156" y="1"/>
                      <a:pt x="5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3691514" y="4040139"/>
                <a:ext cx="330388" cy="454214"/>
              </a:xfrm>
              <a:custGeom>
                <a:rect b="b" l="l" r="r" t="t"/>
                <a:pathLst>
                  <a:path extrusionOk="0" fill="none" h="16206" w="11788">
                    <a:moveTo>
                      <a:pt x="0" y="10312"/>
                    </a:moveTo>
                    <a:cubicBezTo>
                      <a:pt x="0" y="13574"/>
                      <a:pt x="2644" y="16205"/>
                      <a:pt x="5894" y="16205"/>
                    </a:cubicBezTo>
                    <a:cubicBezTo>
                      <a:pt x="9156" y="16205"/>
                      <a:pt x="11788" y="13574"/>
                      <a:pt x="11788" y="10312"/>
                    </a:cubicBezTo>
                    <a:lnTo>
                      <a:pt x="11788" y="5894"/>
                    </a:lnTo>
                    <a:cubicBezTo>
                      <a:pt x="11788" y="2632"/>
                      <a:pt x="9156" y="1"/>
                      <a:pt x="5894" y="1"/>
                    </a:cubicBezTo>
                    <a:cubicBezTo>
                      <a:pt x="2644" y="1"/>
                      <a:pt x="0" y="2632"/>
                      <a:pt x="0" y="5894"/>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3691514" y="4195327"/>
                <a:ext cx="330052" cy="144173"/>
              </a:xfrm>
              <a:custGeom>
                <a:rect b="b" l="l" r="r" t="t"/>
                <a:pathLst>
                  <a:path extrusionOk="0" h="5144" w="11776">
                    <a:moveTo>
                      <a:pt x="0" y="0"/>
                    </a:moveTo>
                    <a:lnTo>
                      <a:pt x="0" y="5144"/>
                    </a:lnTo>
                    <a:lnTo>
                      <a:pt x="11776" y="5144"/>
                    </a:lnTo>
                    <a:lnTo>
                      <a:pt x="117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3712535" y="4215675"/>
                <a:ext cx="102805" cy="88231"/>
              </a:xfrm>
              <a:custGeom>
                <a:rect b="b" l="l" r="r" t="t"/>
                <a:pathLst>
                  <a:path extrusionOk="0" h="3148" w="3668">
                    <a:moveTo>
                      <a:pt x="727" y="0"/>
                    </a:moveTo>
                    <a:lnTo>
                      <a:pt x="727" y="0"/>
                    </a:lnTo>
                    <a:cubicBezTo>
                      <a:pt x="1" y="750"/>
                      <a:pt x="1" y="2227"/>
                      <a:pt x="1477" y="2941"/>
                    </a:cubicBezTo>
                    <a:cubicBezTo>
                      <a:pt x="1770" y="3089"/>
                      <a:pt x="2033" y="3148"/>
                      <a:pt x="2267" y="3148"/>
                    </a:cubicBezTo>
                    <a:cubicBezTo>
                      <a:pt x="3203" y="3148"/>
                      <a:pt x="3668" y="2203"/>
                      <a:pt x="3668" y="2203"/>
                    </a:cubicBezTo>
                    <a:lnTo>
                      <a:pt x="7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3898077" y="4215675"/>
                <a:ext cx="103141" cy="88231"/>
              </a:xfrm>
              <a:custGeom>
                <a:rect b="b" l="l" r="r" t="t"/>
                <a:pathLst>
                  <a:path extrusionOk="0" h="3148" w="3680">
                    <a:moveTo>
                      <a:pt x="2953" y="0"/>
                    </a:moveTo>
                    <a:lnTo>
                      <a:pt x="0" y="2203"/>
                    </a:lnTo>
                    <a:cubicBezTo>
                      <a:pt x="0" y="2203"/>
                      <a:pt x="465" y="3148"/>
                      <a:pt x="1407" y="3148"/>
                    </a:cubicBezTo>
                    <a:cubicBezTo>
                      <a:pt x="1643" y="3148"/>
                      <a:pt x="1908" y="3089"/>
                      <a:pt x="2203" y="2941"/>
                    </a:cubicBezTo>
                    <a:cubicBezTo>
                      <a:pt x="3679" y="2227"/>
                      <a:pt x="3679" y="750"/>
                      <a:pt x="2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8" name="Google Shape;448;p23"/>
          <p:cNvGrpSpPr/>
          <p:nvPr/>
        </p:nvGrpSpPr>
        <p:grpSpPr>
          <a:xfrm>
            <a:off x="711960" y="2089912"/>
            <a:ext cx="674655" cy="590811"/>
            <a:chOff x="3363817" y="1374261"/>
            <a:chExt cx="1002460" cy="877877"/>
          </a:xfrm>
        </p:grpSpPr>
        <p:sp>
          <p:nvSpPr>
            <p:cNvPr id="449" name="Google Shape;449;p23"/>
            <p:cNvSpPr/>
            <p:nvPr/>
          </p:nvSpPr>
          <p:spPr>
            <a:xfrm>
              <a:off x="3363817" y="1374261"/>
              <a:ext cx="1002460" cy="877877"/>
            </a:xfrm>
            <a:custGeom>
              <a:rect b="b" l="l" r="r" t="t"/>
              <a:pathLst>
                <a:path extrusionOk="0" h="31322" w="35767">
                  <a:moveTo>
                    <a:pt x="17873" y="1"/>
                  </a:moveTo>
                  <a:cubicBezTo>
                    <a:pt x="15216" y="1"/>
                    <a:pt x="12524" y="678"/>
                    <a:pt x="10061" y="2101"/>
                  </a:cubicBezTo>
                  <a:cubicBezTo>
                    <a:pt x="2572" y="6423"/>
                    <a:pt x="1" y="15996"/>
                    <a:pt x="4323" y="23485"/>
                  </a:cubicBezTo>
                  <a:cubicBezTo>
                    <a:pt x="7223" y="28510"/>
                    <a:pt x="12492" y="31321"/>
                    <a:pt x="17908" y="31321"/>
                  </a:cubicBezTo>
                  <a:cubicBezTo>
                    <a:pt x="20564" y="31321"/>
                    <a:pt x="23254" y="30646"/>
                    <a:pt x="25718" y="29224"/>
                  </a:cubicBezTo>
                  <a:cubicBezTo>
                    <a:pt x="33195" y="24902"/>
                    <a:pt x="35767" y="15317"/>
                    <a:pt x="31445" y="7828"/>
                  </a:cubicBezTo>
                  <a:cubicBezTo>
                    <a:pt x="28547" y="2806"/>
                    <a:pt x="23282" y="1"/>
                    <a:pt x="178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3564045" y="1653513"/>
              <a:ext cx="601694" cy="388125"/>
              <a:chOff x="3564045" y="1653513"/>
              <a:chExt cx="601694" cy="388125"/>
            </a:xfrm>
          </p:grpSpPr>
          <p:sp>
            <p:nvSpPr>
              <p:cNvPr id="451" name="Google Shape;451;p23"/>
              <p:cNvSpPr/>
              <p:nvPr/>
            </p:nvSpPr>
            <p:spPr>
              <a:xfrm>
                <a:off x="3564045" y="1653513"/>
                <a:ext cx="601694" cy="388125"/>
              </a:xfrm>
              <a:custGeom>
                <a:rect b="b" l="l" r="r" t="t"/>
                <a:pathLst>
                  <a:path extrusionOk="0" h="13848" w="21468">
                    <a:moveTo>
                      <a:pt x="1381" y="0"/>
                    </a:moveTo>
                    <a:cubicBezTo>
                      <a:pt x="0" y="0"/>
                      <a:pt x="0" y="1382"/>
                      <a:pt x="0" y="1382"/>
                    </a:cubicBezTo>
                    <a:lnTo>
                      <a:pt x="0" y="12466"/>
                    </a:lnTo>
                    <a:cubicBezTo>
                      <a:pt x="0" y="13847"/>
                      <a:pt x="1381" y="13847"/>
                      <a:pt x="1381" y="13847"/>
                    </a:cubicBezTo>
                    <a:lnTo>
                      <a:pt x="20086" y="13847"/>
                    </a:lnTo>
                    <a:cubicBezTo>
                      <a:pt x="21467" y="13847"/>
                      <a:pt x="21467" y="12466"/>
                      <a:pt x="21467" y="12466"/>
                    </a:cubicBezTo>
                    <a:lnTo>
                      <a:pt x="21467" y="1382"/>
                    </a:lnTo>
                    <a:cubicBezTo>
                      <a:pt x="21467" y="0"/>
                      <a:pt x="20086" y="0"/>
                      <a:pt x="200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3923105" y="1770304"/>
                <a:ext cx="58409" cy="58437"/>
              </a:xfrm>
              <a:custGeom>
                <a:rect b="b" l="l" r="r" t="t"/>
                <a:pathLst>
                  <a:path extrusionOk="0" fill="none" h="2085" w="2084">
                    <a:moveTo>
                      <a:pt x="2084" y="1036"/>
                    </a:moveTo>
                    <a:cubicBezTo>
                      <a:pt x="2084" y="1608"/>
                      <a:pt x="1620" y="2084"/>
                      <a:pt x="1048" y="2084"/>
                    </a:cubicBezTo>
                    <a:cubicBezTo>
                      <a:pt x="465" y="2084"/>
                      <a:pt x="0" y="1608"/>
                      <a:pt x="0" y="1036"/>
                    </a:cubicBezTo>
                    <a:cubicBezTo>
                      <a:pt x="0" y="465"/>
                      <a:pt x="465" y="1"/>
                      <a:pt x="1048" y="1"/>
                    </a:cubicBezTo>
                    <a:cubicBezTo>
                      <a:pt x="1620" y="1"/>
                      <a:pt x="2084" y="465"/>
                      <a:pt x="2084" y="1036"/>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4039896" y="1711250"/>
                <a:ext cx="58437" cy="58409"/>
              </a:xfrm>
              <a:custGeom>
                <a:rect b="b" l="l" r="r" t="t"/>
                <a:pathLst>
                  <a:path extrusionOk="0" fill="none" h="2084" w="2085">
                    <a:moveTo>
                      <a:pt x="2084" y="1048"/>
                    </a:moveTo>
                    <a:cubicBezTo>
                      <a:pt x="2084" y="1619"/>
                      <a:pt x="1620" y="2084"/>
                      <a:pt x="1048" y="2084"/>
                    </a:cubicBezTo>
                    <a:cubicBezTo>
                      <a:pt x="465" y="2084"/>
                      <a:pt x="1" y="1619"/>
                      <a:pt x="1" y="1048"/>
                    </a:cubicBezTo>
                    <a:cubicBezTo>
                      <a:pt x="1" y="465"/>
                      <a:pt x="465" y="0"/>
                      <a:pt x="1048" y="0"/>
                    </a:cubicBezTo>
                    <a:cubicBezTo>
                      <a:pt x="1620" y="0"/>
                      <a:pt x="2084" y="465"/>
                      <a:pt x="2084" y="1048"/>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4039896" y="1828713"/>
                <a:ext cx="58437" cy="58409"/>
              </a:xfrm>
              <a:custGeom>
                <a:rect b="b" l="l" r="r" t="t"/>
                <a:pathLst>
                  <a:path extrusionOk="0" fill="none" h="2084" w="2085">
                    <a:moveTo>
                      <a:pt x="2084" y="1036"/>
                    </a:moveTo>
                    <a:cubicBezTo>
                      <a:pt x="2084" y="1608"/>
                      <a:pt x="1620" y="2084"/>
                      <a:pt x="1048" y="2084"/>
                    </a:cubicBezTo>
                    <a:cubicBezTo>
                      <a:pt x="465" y="2084"/>
                      <a:pt x="1" y="1608"/>
                      <a:pt x="1" y="1036"/>
                    </a:cubicBezTo>
                    <a:cubicBezTo>
                      <a:pt x="1" y="465"/>
                      <a:pt x="465" y="0"/>
                      <a:pt x="1048" y="0"/>
                    </a:cubicBezTo>
                    <a:cubicBezTo>
                      <a:pt x="1620" y="0"/>
                      <a:pt x="2084" y="465"/>
                      <a:pt x="2084" y="1036"/>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3978151" y="1753964"/>
                <a:ext cx="65108" cy="32063"/>
              </a:xfrm>
              <a:custGeom>
                <a:rect b="b" l="l" r="r" t="t"/>
                <a:pathLst>
                  <a:path extrusionOk="0" fill="none" h="1144" w="2323">
                    <a:moveTo>
                      <a:pt x="1" y="1143"/>
                    </a:moveTo>
                    <a:lnTo>
                      <a:pt x="2323" y="0"/>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3978151" y="1812345"/>
                <a:ext cx="65108" cy="32400"/>
              </a:xfrm>
              <a:custGeom>
                <a:rect b="b" l="l" r="r" t="t"/>
                <a:pathLst>
                  <a:path extrusionOk="0" fill="none" h="1156" w="2323">
                    <a:moveTo>
                      <a:pt x="2323" y="1156"/>
                    </a:moveTo>
                    <a:lnTo>
                      <a:pt x="1"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3564045" y="1653513"/>
                <a:ext cx="601694" cy="388125"/>
              </a:xfrm>
              <a:custGeom>
                <a:rect b="b" l="l" r="r" t="t"/>
                <a:pathLst>
                  <a:path extrusionOk="0" fill="none" h="13848" w="21468">
                    <a:moveTo>
                      <a:pt x="0" y="1382"/>
                    </a:moveTo>
                    <a:cubicBezTo>
                      <a:pt x="0" y="1382"/>
                      <a:pt x="0" y="0"/>
                      <a:pt x="1381" y="0"/>
                    </a:cubicBezTo>
                    <a:lnTo>
                      <a:pt x="20086" y="0"/>
                    </a:lnTo>
                    <a:cubicBezTo>
                      <a:pt x="20086" y="0"/>
                      <a:pt x="21467" y="0"/>
                      <a:pt x="21467" y="1382"/>
                    </a:cubicBezTo>
                    <a:lnTo>
                      <a:pt x="21467" y="12466"/>
                    </a:lnTo>
                    <a:cubicBezTo>
                      <a:pt x="21467" y="12466"/>
                      <a:pt x="21467" y="13847"/>
                      <a:pt x="20086" y="13847"/>
                    </a:cubicBezTo>
                    <a:lnTo>
                      <a:pt x="1381" y="13847"/>
                    </a:lnTo>
                    <a:cubicBezTo>
                      <a:pt x="1381" y="13847"/>
                      <a:pt x="0" y="13847"/>
                      <a:pt x="0" y="12466"/>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3622426" y="1711250"/>
                <a:ext cx="232965" cy="271979"/>
              </a:xfrm>
              <a:custGeom>
                <a:rect b="b" l="l" r="r" t="t"/>
                <a:pathLst>
                  <a:path extrusionOk="0" fill="none" h="9704" w="8312">
                    <a:moveTo>
                      <a:pt x="1" y="0"/>
                    </a:moveTo>
                    <a:lnTo>
                      <a:pt x="8311" y="0"/>
                    </a:lnTo>
                    <a:lnTo>
                      <a:pt x="8311" y="9704"/>
                    </a:lnTo>
                    <a:lnTo>
                      <a:pt x="1" y="9704"/>
                    </a:ln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3680499" y="1769631"/>
                <a:ext cx="116819" cy="116819"/>
              </a:xfrm>
              <a:custGeom>
                <a:rect b="b" l="l" r="r" t="t"/>
                <a:pathLst>
                  <a:path extrusionOk="0" fill="none" h="4168" w="4168">
                    <a:moveTo>
                      <a:pt x="4168" y="2084"/>
                    </a:moveTo>
                    <a:cubicBezTo>
                      <a:pt x="4168" y="3239"/>
                      <a:pt x="3227" y="4168"/>
                      <a:pt x="2084" y="4168"/>
                    </a:cubicBezTo>
                    <a:cubicBezTo>
                      <a:pt x="929" y="4168"/>
                      <a:pt x="1" y="3239"/>
                      <a:pt x="1" y="2084"/>
                    </a:cubicBezTo>
                    <a:cubicBezTo>
                      <a:pt x="1" y="941"/>
                      <a:pt x="929" y="1"/>
                      <a:pt x="2084" y="1"/>
                    </a:cubicBezTo>
                    <a:cubicBezTo>
                      <a:pt x="3227" y="1"/>
                      <a:pt x="4168" y="941"/>
                      <a:pt x="4168" y="2084"/>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3661469" y="1886114"/>
                <a:ext cx="155216" cy="97115"/>
              </a:xfrm>
              <a:custGeom>
                <a:rect b="b" l="l" r="r" t="t"/>
                <a:pathLst>
                  <a:path extrusionOk="0" fill="none" h="3465" w="5538">
                    <a:moveTo>
                      <a:pt x="5537" y="2774"/>
                    </a:moveTo>
                    <a:cubicBezTo>
                      <a:pt x="5537" y="1238"/>
                      <a:pt x="4311" y="0"/>
                      <a:pt x="2775" y="0"/>
                    </a:cubicBezTo>
                    <a:cubicBezTo>
                      <a:pt x="1239" y="0"/>
                      <a:pt x="1" y="1238"/>
                      <a:pt x="1" y="2774"/>
                    </a:cubicBezTo>
                    <a:lnTo>
                      <a:pt x="1" y="3465"/>
                    </a:lnTo>
                    <a:lnTo>
                      <a:pt x="5537" y="3465"/>
                    </a:ln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3913436" y="1983201"/>
                <a:ext cx="194567" cy="28"/>
              </a:xfrm>
              <a:custGeom>
                <a:rect b="b" l="l" r="r" t="t"/>
                <a:pathLst>
                  <a:path extrusionOk="0" fill="none" h="1" w="6942">
                    <a:moveTo>
                      <a:pt x="0" y="1"/>
                    </a:moveTo>
                    <a:lnTo>
                      <a:pt x="6941"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4005198" y="1940823"/>
                <a:ext cx="102805" cy="28"/>
              </a:xfrm>
              <a:custGeom>
                <a:rect b="b" l="l" r="r" t="t"/>
                <a:pathLst>
                  <a:path extrusionOk="0" fill="none" h="1" w="3668">
                    <a:moveTo>
                      <a:pt x="0" y="1"/>
                    </a:moveTo>
                    <a:lnTo>
                      <a:pt x="3667"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3" name="Google Shape;463;p23"/>
          <p:cNvGrpSpPr/>
          <p:nvPr/>
        </p:nvGrpSpPr>
        <p:grpSpPr>
          <a:xfrm>
            <a:off x="2186782" y="2976290"/>
            <a:ext cx="590679" cy="590679"/>
            <a:chOff x="5555231" y="2691316"/>
            <a:chExt cx="877681" cy="877681"/>
          </a:xfrm>
        </p:grpSpPr>
        <p:sp>
          <p:nvSpPr>
            <p:cNvPr id="464" name="Google Shape;464;p23"/>
            <p:cNvSpPr/>
            <p:nvPr/>
          </p:nvSpPr>
          <p:spPr>
            <a:xfrm>
              <a:off x="5555231" y="2691316"/>
              <a:ext cx="877681" cy="877681"/>
            </a:xfrm>
            <a:custGeom>
              <a:rect b="b" l="l" r="r" t="t"/>
              <a:pathLst>
                <a:path extrusionOk="0" h="31315" w="31315">
                  <a:moveTo>
                    <a:pt x="15658" y="1"/>
                  </a:moveTo>
                  <a:cubicBezTo>
                    <a:pt x="7014" y="1"/>
                    <a:pt x="1" y="7002"/>
                    <a:pt x="1" y="15657"/>
                  </a:cubicBezTo>
                  <a:cubicBezTo>
                    <a:pt x="1" y="24301"/>
                    <a:pt x="7014" y="31314"/>
                    <a:pt x="15658" y="31314"/>
                  </a:cubicBezTo>
                  <a:cubicBezTo>
                    <a:pt x="24313" y="31314"/>
                    <a:pt x="31314" y="24301"/>
                    <a:pt x="31314" y="15657"/>
                  </a:cubicBezTo>
                  <a:cubicBezTo>
                    <a:pt x="31314" y="7002"/>
                    <a:pt x="24313" y="1"/>
                    <a:pt x="156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23"/>
            <p:cNvGrpSpPr/>
            <p:nvPr/>
          </p:nvGrpSpPr>
          <p:grpSpPr>
            <a:xfrm>
              <a:off x="5774476" y="2815786"/>
              <a:ext cx="439191" cy="462202"/>
              <a:chOff x="5765465" y="2815786"/>
              <a:chExt cx="439191" cy="462202"/>
            </a:xfrm>
          </p:grpSpPr>
          <p:sp>
            <p:nvSpPr>
              <p:cNvPr id="466" name="Google Shape;466;p23"/>
              <p:cNvSpPr/>
              <p:nvPr/>
            </p:nvSpPr>
            <p:spPr>
              <a:xfrm>
                <a:off x="5827210" y="2993648"/>
                <a:ext cx="316374" cy="284339"/>
              </a:xfrm>
              <a:custGeom>
                <a:rect b="b" l="l" r="r" t="t"/>
                <a:pathLst>
                  <a:path extrusionOk="0" h="10145" w="11288">
                    <a:moveTo>
                      <a:pt x="1132" y="1"/>
                    </a:moveTo>
                    <a:cubicBezTo>
                      <a:pt x="0" y="1"/>
                      <a:pt x="0" y="1132"/>
                      <a:pt x="0" y="1132"/>
                    </a:cubicBezTo>
                    <a:lnTo>
                      <a:pt x="0" y="9014"/>
                    </a:lnTo>
                    <a:cubicBezTo>
                      <a:pt x="0" y="10145"/>
                      <a:pt x="1132" y="10145"/>
                      <a:pt x="1132" y="10145"/>
                    </a:cubicBezTo>
                    <a:lnTo>
                      <a:pt x="10157" y="10145"/>
                    </a:lnTo>
                    <a:cubicBezTo>
                      <a:pt x="11288" y="10145"/>
                      <a:pt x="11288" y="9014"/>
                      <a:pt x="11288" y="9014"/>
                    </a:cubicBezTo>
                    <a:lnTo>
                      <a:pt x="11288" y="1132"/>
                    </a:lnTo>
                    <a:cubicBezTo>
                      <a:pt x="11288" y="1"/>
                      <a:pt x="10157" y="1"/>
                      <a:pt x="101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5827210" y="2993648"/>
                <a:ext cx="316374" cy="284339"/>
              </a:xfrm>
              <a:custGeom>
                <a:rect b="b" l="l" r="r" t="t"/>
                <a:pathLst>
                  <a:path extrusionOk="0" fill="none" h="10145" w="11288">
                    <a:moveTo>
                      <a:pt x="0" y="1132"/>
                    </a:moveTo>
                    <a:cubicBezTo>
                      <a:pt x="0" y="1132"/>
                      <a:pt x="0" y="1"/>
                      <a:pt x="1132" y="1"/>
                    </a:cubicBezTo>
                    <a:lnTo>
                      <a:pt x="10157" y="1"/>
                    </a:lnTo>
                    <a:cubicBezTo>
                      <a:pt x="10157" y="1"/>
                      <a:pt x="11288" y="1"/>
                      <a:pt x="11288" y="1132"/>
                    </a:cubicBezTo>
                    <a:lnTo>
                      <a:pt x="11288" y="9014"/>
                    </a:lnTo>
                    <a:cubicBezTo>
                      <a:pt x="11288" y="9014"/>
                      <a:pt x="11288" y="10145"/>
                      <a:pt x="10157" y="10145"/>
                    </a:cubicBezTo>
                    <a:lnTo>
                      <a:pt x="1132" y="10145"/>
                    </a:lnTo>
                    <a:cubicBezTo>
                      <a:pt x="1132" y="10145"/>
                      <a:pt x="0" y="10145"/>
                      <a:pt x="0" y="9014"/>
                    </a:cubicBezTo>
                    <a:close/>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5765465" y="3081094"/>
                <a:ext cx="439191" cy="109812"/>
              </a:xfrm>
              <a:custGeom>
                <a:rect b="b" l="l" r="r" t="t"/>
                <a:pathLst>
                  <a:path extrusionOk="0" h="3918" w="15670">
                    <a:moveTo>
                      <a:pt x="1" y="0"/>
                    </a:moveTo>
                    <a:lnTo>
                      <a:pt x="1" y="3917"/>
                    </a:lnTo>
                    <a:lnTo>
                      <a:pt x="15669" y="3917"/>
                    </a:lnTo>
                    <a:lnTo>
                      <a:pt x="156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6067461" y="3115792"/>
                <a:ext cx="40079" cy="40079"/>
              </a:xfrm>
              <a:custGeom>
                <a:rect b="b" l="l" r="r" t="t"/>
                <a:pathLst>
                  <a:path extrusionOk="0" h="1430" w="1430">
                    <a:moveTo>
                      <a:pt x="715" y="0"/>
                    </a:moveTo>
                    <a:cubicBezTo>
                      <a:pt x="322" y="0"/>
                      <a:pt x="1" y="322"/>
                      <a:pt x="1" y="715"/>
                    </a:cubicBezTo>
                    <a:cubicBezTo>
                      <a:pt x="1" y="1108"/>
                      <a:pt x="322" y="1429"/>
                      <a:pt x="715" y="1429"/>
                    </a:cubicBezTo>
                    <a:cubicBezTo>
                      <a:pt x="1108" y="1429"/>
                      <a:pt x="1430" y="1108"/>
                      <a:pt x="1430" y="715"/>
                    </a:cubicBezTo>
                    <a:cubicBezTo>
                      <a:pt x="1430" y="322"/>
                      <a:pt x="1108"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016087" y="3115792"/>
                <a:ext cx="40416" cy="40079"/>
              </a:xfrm>
              <a:custGeom>
                <a:rect b="b" l="l" r="r" t="t"/>
                <a:pathLst>
                  <a:path extrusionOk="0" h="1430" w="1442">
                    <a:moveTo>
                      <a:pt x="727" y="0"/>
                    </a:moveTo>
                    <a:cubicBezTo>
                      <a:pt x="322" y="0"/>
                      <a:pt x="0" y="322"/>
                      <a:pt x="0" y="715"/>
                    </a:cubicBezTo>
                    <a:cubicBezTo>
                      <a:pt x="0" y="1108"/>
                      <a:pt x="322" y="1429"/>
                      <a:pt x="727" y="1429"/>
                    </a:cubicBezTo>
                    <a:cubicBezTo>
                      <a:pt x="1120" y="1429"/>
                      <a:pt x="1441" y="1108"/>
                      <a:pt x="1441" y="715"/>
                    </a:cubicBezTo>
                    <a:cubicBezTo>
                      <a:pt x="1441" y="322"/>
                      <a:pt x="1120"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5965021" y="3115792"/>
                <a:ext cx="40079" cy="40079"/>
              </a:xfrm>
              <a:custGeom>
                <a:rect b="b" l="l" r="r" t="t"/>
                <a:pathLst>
                  <a:path extrusionOk="0" h="1430" w="1430">
                    <a:moveTo>
                      <a:pt x="715" y="0"/>
                    </a:moveTo>
                    <a:cubicBezTo>
                      <a:pt x="322" y="0"/>
                      <a:pt x="1" y="322"/>
                      <a:pt x="1" y="715"/>
                    </a:cubicBezTo>
                    <a:cubicBezTo>
                      <a:pt x="1" y="1108"/>
                      <a:pt x="322" y="1429"/>
                      <a:pt x="715" y="1429"/>
                    </a:cubicBezTo>
                    <a:cubicBezTo>
                      <a:pt x="1108" y="1429"/>
                      <a:pt x="1430" y="1108"/>
                      <a:pt x="1430" y="715"/>
                    </a:cubicBezTo>
                    <a:cubicBezTo>
                      <a:pt x="1430" y="322"/>
                      <a:pt x="1108"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5913983" y="3115792"/>
                <a:ext cx="40051" cy="40079"/>
              </a:xfrm>
              <a:custGeom>
                <a:rect b="b" l="l" r="r" t="t"/>
                <a:pathLst>
                  <a:path extrusionOk="0" h="1430" w="1429">
                    <a:moveTo>
                      <a:pt x="714" y="0"/>
                    </a:moveTo>
                    <a:cubicBezTo>
                      <a:pt x="322" y="0"/>
                      <a:pt x="0" y="322"/>
                      <a:pt x="0" y="715"/>
                    </a:cubicBezTo>
                    <a:cubicBezTo>
                      <a:pt x="0" y="1108"/>
                      <a:pt x="322" y="1429"/>
                      <a:pt x="714" y="1429"/>
                    </a:cubicBezTo>
                    <a:cubicBezTo>
                      <a:pt x="1107" y="1429"/>
                      <a:pt x="1429" y="1108"/>
                      <a:pt x="1429" y="715"/>
                    </a:cubicBezTo>
                    <a:cubicBezTo>
                      <a:pt x="1429" y="322"/>
                      <a:pt x="1107" y="0"/>
                      <a:pt x="7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5862580" y="3115792"/>
                <a:ext cx="40079" cy="40079"/>
              </a:xfrm>
              <a:custGeom>
                <a:rect b="b" l="l" r="r" t="t"/>
                <a:pathLst>
                  <a:path extrusionOk="0" h="1430" w="1430">
                    <a:moveTo>
                      <a:pt x="715" y="0"/>
                    </a:moveTo>
                    <a:cubicBezTo>
                      <a:pt x="322" y="0"/>
                      <a:pt x="1" y="322"/>
                      <a:pt x="1" y="715"/>
                    </a:cubicBezTo>
                    <a:cubicBezTo>
                      <a:pt x="1" y="1108"/>
                      <a:pt x="322" y="1429"/>
                      <a:pt x="715" y="1429"/>
                    </a:cubicBezTo>
                    <a:cubicBezTo>
                      <a:pt x="1120" y="1429"/>
                      <a:pt x="1429" y="1108"/>
                      <a:pt x="1429" y="715"/>
                    </a:cubicBezTo>
                    <a:cubicBezTo>
                      <a:pt x="1429" y="322"/>
                      <a:pt x="1120"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5765465" y="3081094"/>
                <a:ext cx="439191" cy="109812"/>
              </a:xfrm>
              <a:custGeom>
                <a:rect b="b" l="l" r="r" t="t"/>
                <a:pathLst>
                  <a:path extrusionOk="0" fill="none" h="3918" w="15670">
                    <a:moveTo>
                      <a:pt x="1" y="0"/>
                    </a:moveTo>
                    <a:lnTo>
                      <a:pt x="15669" y="0"/>
                    </a:lnTo>
                    <a:lnTo>
                      <a:pt x="15669" y="3917"/>
                    </a:lnTo>
                    <a:lnTo>
                      <a:pt x="1" y="3917"/>
                    </a:lnTo>
                    <a:close/>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5890608" y="2815786"/>
                <a:ext cx="188569" cy="178227"/>
              </a:xfrm>
              <a:custGeom>
                <a:rect b="b" l="l" r="r" t="t"/>
                <a:pathLst>
                  <a:path extrusionOk="0" fill="none" h="6359" w="6728">
                    <a:moveTo>
                      <a:pt x="6728" y="6359"/>
                    </a:moveTo>
                    <a:lnTo>
                      <a:pt x="6728" y="3370"/>
                    </a:lnTo>
                    <a:cubicBezTo>
                      <a:pt x="6728" y="1513"/>
                      <a:pt x="5228" y="1"/>
                      <a:pt x="3370" y="1"/>
                    </a:cubicBezTo>
                    <a:cubicBezTo>
                      <a:pt x="1513" y="1"/>
                      <a:pt x="1" y="1513"/>
                      <a:pt x="1" y="3370"/>
                    </a:cubicBezTo>
                    <a:lnTo>
                      <a:pt x="1" y="6359"/>
                    </a:lnTo>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6" name="Google Shape;476;p23"/>
          <p:cNvGrpSpPr/>
          <p:nvPr/>
        </p:nvGrpSpPr>
        <p:grpSpPr>
          <a:xfrm>
            <a:off x="1663291" y="3756091"/>
            <a:ext cx="674655" cy="590793"/>
            <a:chOff x="4777384" y="3850011"/>
            <a:chExt cx="1002460" cy="877849"/>
          </a:xfrm>
        </p:grpSpPr>
        <p:sp>
          <p:nvSpPr>
            <p:cNvPr id="477" name="Google Shape;477;p23"/>
            <p:cNvSpPr/>
            <p:nvPr/>
          </p:nvSpPr>
          <p:spPr>
            <a:xfrm>
              <a:off x="4777384" y="3850011"/>
              <a:ext cx="1002460" cy="877849"/>
            </a:xfrm>
            <a:custGeom>
              <a:rect b="b" l="l" r="r" t="t"/>
              <a:pathLst>
                <a:path extrusionOk="0" h="31321" w="35767">
                  <a:moveTo>
                    <a:pt x="17878" y="0"/>
                  </a:moveTo>
                  <a:cubicBezTo>
                    <a:pt x="15221" y="0"/>
                    <a:pt x="12528" y="677"/>
                    <a:pt x="10061" y="2101"/>
                  </a:cubicBezTo>
                  <a:cubicBezTo>
                    <a:pt x="2572" y="6423"/>
                    <a:pt x="0" y="15996"/>
                    <a:pt x="4322" y="23485"/>
                  </a:cubicBezTo>
                  <a:cubicBezTo>
                    <a:pt x="7222" y="28510"/>
                    <a:pt x="12492" y="31321"/>
                    <a:pt x="17908" y="31321"/>
                  </a:cubicBezTo>
                  <a:cubicBezTo>
                    <a:pt x="20564" y="31321"/>
                    <a:pt x="23254" y="30645"/>
                    <a:pt x="25718" y="29223"/>
                  </a:cubicBezTo>
                  <a:cubicBezTo>
                    <a:pt x="33207" y="24889"/>
                    <a:pt x="35767" y="15317"/>
                    <a:pt x="31445" y="7828"/>
                  </a:cubicBezTo>
                  <a:cubicBezTo>
                    <a:pt x="28547" y="2806"/>
                    <a:pt x="23287" y="0"/>
                    <a:pt x="178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23"/>
            <p:cNvGrpSpPr/>
            <p:nvPr/>
          </p:nvGrpSpPr>
          <p:grpSpPr>
            <a:xfrm>
              <a:off x="5008975" y="4094877"/>
              <a:ext cx="539613" cy="388125"/>
              <a:chOff x="5008975" y="4094877"/>
              <a:chExt cx="539613" cy="388125"/>
            </a:xfrm>
          </p:grpSpPr>
          <p:sp>
            <p:nvSpPr>
              <p:cNvPr id="479" name="Google Shape;479;p23"/>
              <p:cNvSpPr/>
              <p:nvPr/>
            </p:nvSpPr>
            <p:spPr>
              <a:xfrm>
                <a:off x="5008975" y="4094877"/>
                <a:ext cx="539277" cy="388125"/>
              </a:xfrm>
              <a:custGeom>
                <a:rect b="b" l="l" r="r" t="t"/>
                <a:pathLst>
                  <a:path extrusionOk="0" h="13848" w="19241">
                    <a:moveTo>
                      <a:pt x="1381" y="0"/>
                    </a:moveTo>
                    <a:cubicBezTo>
                      <a:pt x="0" y="0"/>
                      <a:pt x="0" y="1381"/>
                      <a:pt x="0" y="1381"/>
                    </a:cubicBezTo>
                    <a:lnTo>
                      <a:pt x="0" y="12466"/>
                    </a:lnTo>
                    <a:cubicBezTo>
                      <a:pt x="0" y="13847"/>
                      <a:pt x="1381" y="13847"/>
                      <a:pt x="1381" y="13847"/>
                    </a:cubicBezTo>
                    <a:lnTo>
                      <a:pt x="17860" y="13847"/>
                    </a:lnTo>
                    <a:cubicBezTo>
                      <a:pt x="19241" y="13847"/>
                      <a:pt x="19241" y="12466"/>
                      <a:pt x="19241" y="12466"/>
                    </a:cubicBezTo>
                    <a:lnTo>
                      <a:pt x="19241" y="1381"/>
                    </a:lnTo>
                    <a:cubicBezTo>
                      <a:pt x="19241" y="0"/>
                      <a:pt x="17860" y="0"/>
                      <a:pt x="178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5008975" y="4094877"/>
                <a:ext cx="539277" cy="388125"/>
              </a:xfrm>
              <a:custGeom>
                <a:rect b="b" l="l" r="r" t="t"/>
                <a:pathLst>
                  <a:path extrusionOk="0" fill="none" h="13848" w="19241">
                    <a:moveTo>
                      <a:pt x="0" y="1381"/>
                    </a:moveTo>
                    <a:cubicBezTo>
                      <a:pt x="0" y="1381"/>
                      <a:pt x="0" y="0"/>
                      <a:pt x="1381" y="0"/>
                    </a:cubicBezTo>
                    <a:lnTo>
                      <a:pt x="17860" y="0"/>
                    </a:lnTo>
                    <a:cubicBezTo>
                      <a:pt x="17860" y="0"/>
                      <a:pt x="19241" y="0"/>
                      <a:pt x="19241" y="1381"/>
                    </a:cubicBezTo>
                    <a:lnTo>
                      <a:pt x="19241" y="12466"/>
                    </a:lnTo>
                    <a:cubicBezTo>
                      <a:pt x="19241" y="12466"/>
                      <a:pt x="19241" y="13847"/>
                      <a:pt x="17860" y="13847"/>
                    </a:cubicBezTo>
                    <a:lnTo>
                      <a:pt x="1381" y="13847"/>
                    </a:lnTo>
                    <a:cubicBezTo>
                      <a:pt x="1381" y="13847"/>
                      <a:pt x="0" y="13847"/>
                      <a:pt x="0" y="12466"/>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5008975" y="4189638"/>
                <a:ext cx="539613" cy="28"/>
              </a:xfrm>
              <a:custGeom>
                <a:rect b="b" l="l" r="r" t="t"/>
                <a:pathLst>
                  <a:path extrusionOk="0" fill="none" h="1" w="19253">
                    <a:moveTo>
                      <a:pt x="0" y="1"/>
                    </a:moveTo>
                    <a:lnTo>
                      <a:pt x="19253"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5477483" y="4125231"/>
                <a:ext cx="31727" cy="31727"/>
              </a:xfrm>
              <a:custGeom>
                <a:rect b="b" l="l" r="r" t="t"/>
                <a:pathLst>
                  <a:path extrusionOk="0" h="1132" w="1132">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5430116" y="4125231"/>
                <a:ext cx="31727" cy="31727"/>
              </a:xfrm>
              <a:custGeom>
                <a:rect b="b" l="l" r="r" t="t"/>
                <a:pathLst>
                  <a:path extrusionOk="0" h="1132" w="1132">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5383058" y="4125231"/>
                <a:ext cx="31727" cy="31727"/>
              </a:xfrm>
              <a:custGeom>
                <a:rect b="b" l="l" r="r" t="t"/>
                <a:pathLst>
                  <a:path extrusionOk="0" h="1132" w="1132">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5076045" y="4232352"/>
                <a:ext cx="405810" cy="192913"/>
              </a:xfrm>
              <a:custGeom>
                <a:rect b="b" l="l" r="r" t="t"/>
                <a:pathLst>
                  <a:path extrusionOk="0" fill="none" h="6883" w="14479">
                    <a:moveTo>
                      <a:pt x="1" y="1"/>
                    </a:moveTo>
                    <a:lnTo>
                      <a:pt x="14479" y="1"/>
                    </a:lnTo>
                    <a:lnTo>
                      <a:pt x="14479" y="6883"/>
                    </a:lnTo>
                    <a:lnTo>
                      <a:pt x="1" y="6883"/>
                    </a:ln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5247573" y="4297432"/>
                <a:ext cx="62417" cy="62754"/>
              </a:xfrm>
              <a:custGeom>
                <a:rect b="b" l="l" r="r" t="t"/>
                <a:pathLst>
                  <a:path extrusionOk="0" fill="none" h="2239" w="2227">
                    <a:moveTo>
                      <a:pt x="0" y="0"/>
                    </a:moveTo>
                    <a:lnTo>
                      <a:pt x="2227" y="2239"/>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5247573" y="4297432"/>
                <a:ext cx="62417" cy="62754"/>
              </a:xfrm>
              <a:custGeom>
                <a:rect b="b" l="l" r="r" t="t"/>
                <a:pathLst>
                  <a:path extrusionOk="0" fill="none" h="2239" w="2227">
                    <a:moveTo>
                      <a:pt x="0" y="2239"/>
                    </a:moveTo>
                    <a:lnTo>
                      <a:pt x="2227" y="0"/>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8" name="Google Shape;488;p23"/>
          <p:cNvGrpSpPr/>
          <p:nvPr/>
        </p:nvGrpSpPr>
        <p:grpSpPr>
          <a:xfrm>
            <a:off x="272671" y="2969329"/>
            <a:ext cx="590453" cy="590679"/>
            <a:chOff x="2711084" y="2680974"/>
            <a:chExt cx="877345" cy="877681"/>
          </a:xfrm>
        </p:grpSpPr>
        <p:sp>
          <p:nvSpPr>
            <p:cNvPr id="489" name="Google Shape;489;p23"/>
            <p:cNvSpPr/>
            <p:nvPr/>
          </p:nvSpPr>
          <p:spPr>
            <a:xfrm>
              <a:off x="2711084" y="2680974"/>
              <a:ext cx="877345" cy="877681"/>
            </a:xfrm>
            <a:custGeom>
              <a:rect b="b" l="l" r="r" t="t"/>
              <a:pathLst>
                <a:path extrusionOk="0" h="31315" w="31303">
                  <a:moveTo>
                    <a:pt x="15658" y="1"/>
                  </a:moveTo>
                  <a:cubicBezTo>
                    <a:pt x="7002" y="1"/>
                    <a:pt x="1" y="7013"/>
                    <a:pt x="1" y="15657"/>
                  </a:cubicBezTo>
                  <a:cubicBezTo>
                    <a:pt x="1" y="24313"/>
                    <a:pt x="7002" y="31314"/>
                    <a:pt x="15658" y="31314"/>
                  </a:cubicBezTo>
                  <a:cubicBezTo>
                    <a:pt x="24302" y="31314"/>
                    <a:pt x="31302" y="24313"/>
                    <a:pt x="31302" y="15657"/>
                  </a:cubicBezTo>
                  <a:cubicBezTo>
                    <a:pt x="31302" y="7013"/>
                    <a:pt x="24302" y="1"/>
                    <a:pt x="15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3"/>
            <p:cNvGrpSpPr/>
            <p:nvPr/>
          </p:nvGrpSpPr>
          <p:grpSpPr>
            <a:xfrm>
              <a:off x="2885611" y="2843813"/>
              <a:ext cx="528963" cy="388125"/>
              <a:chOff x="2885611" y="2843813"/>
              <a:chExt cx="528963" cy="388125"/>
            </a:xfrm>
          </p:grpSpPr>
          <p:sp>
            <p:nvSpPr>
              <p:cNvPr id="491" name="Google Shape;491;p23"/>
              <p:cNvSpPr/>
              <p:nvPr/>
            </p:nvSpPr>
            <p:spPr>
              <a:xfrm>
                <a:off x="2920674" y="2843813"/>
                <a:ext cx="211916" cy="211944"/>
              </a:xfrm>
              <a:custGeom>
                <a:rect b="b" l="l" r="r" t="t"/>
                <a:pathLst>
                  <a:path extrusionOk="0" h="7562" w="7561">
                    <a:moveTo>
                      <a:pt x="3786" y="1"/>
                    </a:moveTo>
                    <a:cubicBezTo>
                      <a:pt x="1691" y="1"/>
                      <a:pt x="0" y="1692"/>
                      <a:pt x="0" y="3787"/>
                    </a:cubicBezTo>
                    <a:cubicBezTo>
                      <a:pt x="0" y="5871"/>
                      <a:pt x="1691" y="7561"/>
                      <a:pt x="3786" y="7561"/>
                    </a:cubicBezTo>
                    <a:cubicBezTo>
                      <a:pt x="5870" y="7561"/>
                      <a:pt x="7561" y="5871"/>
                      <a:pt x="7561" y="3787"/>
                    </a:cubicBezTo>
                    <a:cubicBezTo>
                      <a:pt x="7561" y="1692"/>
                      <a:pt x="5870" y="1"/>
                      <a:pt x="37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2885611" y="3055729"/>
                <a:ext cx="282013" cy="176209"/>
              </a:xfrm>
              <a:custGeom>
                <a:rect b="b" l="l" r="r" t="t"/>
                <a:pathLst>
                  <a:path extrusionOk="0" h="6287" w="10062">
                    <a:moveTo>
                      <a:pt x="5037" y="0"/>
                    </a:moveTo>
                    <a:cubicBezTo>
                      <a:pt x="2251" y="0"/>
                      <a:pt x="1" y="2251"/>
                      <a:pt x="1" y="5037"/>
                    </a:cubicBezTo>
                    <a:lnTo>
                      <a:pt x="1" y="6287"/>
                    </a:lnTo>
                    <a:lnTo>
                      <a:pt x="10062" y="6287"/>
                    </a:lnTo>
                    <a:lnTo>
                      <a:pt x="10062" y="5037"/>
                    </a:lnTo>
                    <a:cubicBezTo>
                      <a:pt x="10062" y="2251"/>
                      <a:pt x="7811" y="0"/>
                      <a:pt x="50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2920674" y="2843813"/>
                <a:ext cx="211916" cy="211944"/>
              </a:xfrm>
              <a:custGeom>
                <a:rect b="b" l="l" r="r" t="t"/>
                <a:pathLst>
                  <a:path extrusionOk="0" h="7562" w="7561">
                    <a:moveTo>
                      <a:pt x="3786" y="1"/>
                    </a:moveTo>
                    <a:cubicBezTo>
                      <a:pt x="1691" y="1"/>
                      <a:pt x="0" y="1692"/>
                      <a:pt x="0" y="3787"/>
                    </a:cubicBezTo>
                    <a:cubicBezTo>
                      <a:pt x="0" y="5871"/>
                      <a:pt x="1691" y="7561"/>
                      <a:pt x="3786" y="7561"/>
                    </a:cubicBezTo>
                    <a:cubicBezTo>
                      <a:pt x="5870" y="7561"/>
                      <a:pt x="7561" y="5871"/>
                      <a:pt x="7561" y="3787"/>
                    </a:cubicBezTo>
                    <a:cubicBezTo>
                      <a:pt x="7561" y="1692"/>
                      <a:pt x="5870" y="1"/>
                      <a:pt x="37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2885611" y="3055729"/>
                <a:ext cx="282013" cy="176209"/>
              </a:xfrm>
              <a:custGeom>
                <a:rect b="b" l="l" r="r" t="t"/>
                <a:pathLst>
                  <a:path extrusionOk="0" h="6287" w="10062">
                    <a:moveTo>
                      <a:pt x="5037" y="0"/>
                    </a:moveTo>
                    <a:cubicBezTo>
                      <a:pt x="2251" y="0"/>
                      <a:pt x="1" y="2251"/>
                      <a:pt x="1" y="5037"/>
                    </a:cubicBezTo>
                    <a:lnTo>
                      <a:pt x="1" y="6287"/>
                    </a:lnTo>
                    <a:lnTo>
                      <a:pt x="10062" y="6287"/>
                    </a:lnTo>
                    <a:lnTo>
                      <a:pt x="10062" y="5037"/>
                    </a:lnTo>
                    <a:cubicBezTo>
                      <a:pt x="10062" y="2251"/>
                      <a:pt x="7811" y="0"/>
                      <a:pt x="50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2920674" y="2843813"/>
                <a:ext cx="211916" cy="211944"/>
              </a:xfrm>
              <a:custGeom>
                <a:rect b="b" l="l" r="r" t="t"/>
                <a:pathLst>
                  <a:path extrusionOk="0" fill="none" h="7562" w="7561">
                    <a:moveTo>
                      <a:pt x="7561" y="3787"/>
                    </a:moveTo>
                    <a:cubicBezTo>
                      <a:pt x="7561" y="5871"/>
                      <a:pt x="5870" y="7561"/>
                      <a:pt x="3786" y="7561"/>
                    </a:cubicBezTo>
                    <a:cubicBezTo>
                      <a:pt x="1691" y="7561"/>
                      <a:pt x="0" y="5871"/>
                      <a:pt x="0" y="3787"/>
                    </a:cubicBezTo>
                    <a:cubicBezTo>
                      <a:pt x="0" y="1692"/>
                      <a:pt x="1691" y="1"/>
                      <a:pt x="3786" y="1"/>
                    </a:cubicBezTo>
                    <a:cubicBezTo>
                      <a:pt x="5870" y="1"/>
                      <a:pt x="7561" y="1692"/>
                      <a:pt x="7561" y="3787"/>
                    </a:cubicBezTo>
                    <a:close/>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2885611" y="3055729"/>
                <a:ext cx="282013" cy="176209"/>
              </a:xfrm>
              <a:custGeom>
                <a:rect b="b" l="l" r="r" t="t"/>
                <a:pathLst>
                  <a:path extrusionOk="0" fill="none" h="6287" w="10062">
                    <a:moveTo>
                      <a:pt x="10062" y="5037"/>
                    </a:moveTo>
                    <a:cubicBezTo>
                      <a:pt x="10062" y="2251"/>
                      <a:pt x="7811" y="0"/>
                      <a:pt x="5037" y="0"/>
                    </a:cubicBezTo>
                    <a:cubicBezTo>
                      <a:pt x="2251" y="0"/>
                      <a:pt x="1" y="2251"/>
                      <a:pt x="1" y="5037"/>
                    </a:cubicBezTo>
                    <a:lnTo>
                      <a:pt x="1" y="6287"/>
                    </a:lnTo>
                    <a:lnTo>
                      <a:pt x="10062" y="6287"/>
                    </a:lnTo>
                    <a:close/>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2920674" y="2843813"/>
                <a:ext cx="211916" cy="211944"/>
              </a:xfrm>
              <a:custGeom>
                <a:rect b="b" l="l" r="r" t="t"/>
                <a:pathLst>
                  <a:path extrusionOk="0" fill="none" h="7562" w="7561">
                    <a:moveTo>
                      <a:pt x="7561" y="3787"/>
                    </a:moveTo>
                    <a:cubicBezTo>
                      <a:pt x="7561" y="5871"/>
                      <a:pt x="5870" y="7561"/>
                      <a:pt x="3786" y="7561"/>
                    </a:cubicBezTo>
                    <a:cubicBezTo>
                      <a:pt x="1691" y="7561"/>
                      <a:pt x="0" y="5871"/>
                      <a:pt x="0" y="3787"/>
                    </a:cubicBezTo>
                    <a:cubicBezTo>
                      <a:pt x="0" y="1692"/>
                      <a:pt x="1691" y="1"/>
                      <a:pt x="3786" y="1"/>
                    </a:cubicBezTo>
                    <a:cubicBezTo>
                      <a:pt x="5870" y="1"/>
                      <a:pt x="7561" y="1692"/>
                      <a:pt x="7561" y="3787"/>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2885611" y="3055729"/>
                <a:ext cx="282013" cy="176209"/>
              </a:xfrm>
              <a:custGeom>
                <a:rect b="b" l="l" r="r" t="t"/>
                <a:pathLst>
                  <a:path extrusionOk="0" fill="none" h="6287" w="10062">
                    <a:moveTo>
                      <a:pt x="10062" y="5037"/>
                    </a:moveTo>
                    <a:cubicBezTo>
                      <a:pt x="10062" y="2251"/>
                      <a:pt x="7811" y="0"/>
                      <a:pt x="5037" y="0"/>
                    </a:cubicBezTo>
                    <a:cubicBezTo>
                      <a:pt x="2251" y="0"/>
                      <a:pt x="1" y="2251"/>
                      <a:pt x="1" y="5037"/>
                    </a:cubicBezTo>
                    <a:lnTo>
                      <a:pt x="1" y="6287"/>
                    </a:lnTo>
                    <a:lnTo>
                      <a:pt x="10062" y="6287"/>
                    </a:ln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3167260" y="2843813"/>
                <a:ext cx="211944" cy="211944"/>
              </a:xfrm>
              <a:custGeom>
                <a:rect b="b" l="l" r="r" t="t"/>
                <a:pathLst>
                  <a:path extrusionOk="0" h="7562" w="7562">
                    <a:moveTo>
                      <a:pt x="3775" y="1"/>
                    </a:moveTo>
                    <a:cubicBezTo>
                      <a:pt x="1691" y="1"/>
                      <a:pt x="1" y="1692"/>
                      <a:pt x="1" y="3787"/>
                    </a:cubicBezTo>
                    <a:cubicBezTo>
                      <a:pt x="1" y="5871"/>
                      <a:pt x="1691" y="7561"/>
                      <a:pt x="3775" y="7561"/>
                    </a:cubicBezTo>
                    <a:cubicBezTo>
                      <a:pt x="5871" y="7561"/>
                      <a:pt x="7561" y="5871"/>
                      <a:pt x="7561" y="3787"/>
                    </a:cubicBezTo>
                    <a:cubicBezTo>
                      <a:pt x="7561" y="1692"/>
                      <a:pt x="5871" y="1"/>
                      <a:pt x="37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3132562" y="3055729"/>
                <a:ext cx="282013" cy="176209"/>
              </a:xfrm>
              <a:custGeom>
                <a:rect b="b" l="l" r="r" t="t"/>
                <a:pathLst>
                  <a:path extrusionOk="0" h="6287" w="10062">
                    <a:moveTo>
                      <a:pt x="5037" y="0"/>
                    </a:moveTo>
                    <a:cubicBezTo>
                      <a:pt x="2251" y="0"/>
                      <a:pt x="1" y="2251"/>
                      <a:pt x="1" y="5037"/>
                    </a:cubicBezTo>
                    <a:lnTo>
                      <a:pt x="1" y="6287"/>
                    </a:lnTo>
                    <a:lnTo>
                      <a:pt x="10061" y="6287"/>
                    </a:lnTo>
                    <a:lnTo>
                      <a:pt x="10061" y="5037"/>
                    </a:lnTo>
                    <a:cubicBezTo>
                      <a:pt x="10061" y="2251"/>
                      <a:pt x="7823" y="0"/>
                      <a:pt x="50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3177938" y="2903568"/>
                <a:ext cx="190923" cy="28"/>
              </a:xfrm>
              <a:custGeom>
                <a:rect b="b" l="l" r="r" t="t"/>
                <a:pathLst>
                  <a:path extrusionOk="0" fill="none" h="1" w="6812">
                    <a:moveTo>
                      <a:pt x="1" y="0"/>
                    </a:moveTo>
                    <a:lnTo>
                      <a:pt x="6811" y="0"/>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3177938" y="2954270"/>
                <a:ext cx="190923" cy="28"/>
              </a:xfrm>
              <a:custGeom>
                <a:rect b="b" l="l" r="r" t="t"/>
                <a:pathLst>
                  <a:path extrusionOk="0" fill="none" h="1" w="6812">
                    <a:moveTo>
                      <a:pt x="1" y="1"/>
                    </a:moveTo>
                    <a:lnTo>
                      <a:pt x="6811"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3133234" y="3184207"/>
                <a:ext cx="280667" cy="28"/>
              </a:xfrm>
              <a:custGeom>
                <a:rect b="b" l="l" r="r" t="t"/>
                <a:pathLst>
                  <a:path extrusionOk="0" fill="none" h="1" w="10014">
                    <a:moveTo>
                      <a:pt x="0" y="0"/>
                    </a:moveTo>
                    <a:lnTo>
                      <a:pt x="10013" y="0"/>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3156245" y="3117782"/>
                <a:ext cx="234310" cy="28"/>
              </a:xfrm>
              <a:custGeom>
                <a:rect b="b" l="l" r="r" t="t"/>
                <a:pathLst>
                  <a:path extrusionOk="0" fill="none" h="1" w="8360">
                    <a:moveTo>
                      <a:pt x="1" y="1"/>
                    </a:moveTo>
                    <a:lnTo>
                      <a:pt x="8359"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3183292" y="3005000"/>
                <a:ext cx="180553" cy="28"/>
              </a:xfrm>
              <a:custGeom>
                <a:rect b="b" l="l" r="r" t="t"/>
                <a:pathLst>
                  <a:path extrusionOk="0" fill="none" h="1" w="6442">
                    <a:moveTo>
                      <a:pt x="0" y="1"/>
                    </a:moveTo>
                    <a:lnTo>
                      <a:pt x="6442"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3167260" y="2843813"/>
                <a:ext cx="211944" cy="211944"/>
              </a:xfrm>
              <a:custGeom>
                <a:rect b="b" l="l" r="r" t="t"/>
                <a:pathLst>
                  <a:path extrusionOk="0" fill="none" h="7562" w="7562">
                    <a:moveTo>
                      <a:pt x="7561" y="3787"/>
                    </a:moveTo>
                    <a:cubicBezTo>
                      <a:pt x="7561" y="5871"/>
                      <a:pt x="5871" y="7561"/>
                      <a:pt x="3775" y="7561"/>
                    </a:cubicBezTo>
                    <a:cubicBezTo>
                      <a:pt x="1691" y="7561"/>
                      <a:pt x="1" y="5871"/>
                      <a:pt x="1" y="3787"/>
                    </a:cubicBezTo>
                    <a:cubicBezTo>
                      <a:pt x="1" y="1692"/>
                      <a:pt x="1691" y="1"/>
                      <a:pt x="3775" y="1"/>
                    </a:cubicBezTo>
                    <a:cubicBezTo>
                      <a:pt x="5871" y="1"/>
                      <a:pt x="7561" y="1692"/>
                      <a:pt x="7561" y="3787"/>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3132562" y="3055729"/>
                <a:ext cx="282013" cy="176209"/>
              </a:xfrm>
              <a:custGeom>
                <a:rect b="b" l="l" r="r" t="t"/>
                <a:pathLst>
                  <a:path extrusionOk="0" fill="none" h="6287" w="10062">
                    <a:moveTo>
                      <a:pt x="10061" y="5037"/>
                    </a:moveTo>
                    <a:cubicBezTo>
                      <a:pt x="10061" y="2251"/>
                      <a:pt x="7823" y="0"/>
                      <a:pt x="5037" y="0"/>
                    </a:cubicBezTo>
                    <a:cubicBezTo>
                      <a:pt x="2251" y="0"/>
                      <a:pt x="1" y="2251"/>
                      <a:pt x="1" y="5037"/>
                    </a:cubicBezTo>
                    <a:lnTo>
                      <a:pt x="1" y="6287"/>
                    </a:lnTo>
                    <a:lnTo>
                      <a:pt x="10061" y="6287"/>
                    </a:ln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8" name="Google Shape;508;p23"/>
          <p:cNvGrpSpPr/>
          <p:nvPr/>
        </p:nvGrpSpPr>
        <p:grpSpPr>
          <a:xfrm>
            <a:off x="1668912" y="2089947"/>
            <a:ext cx="674655" cy="590736"/>
            <a:chOff x="4785736" y="1374313"/>
            <a:chExt cx="1002460" cy="877765"/>
          </a:xfrm>
        </p:grpSpPr>
        <p:sp>
          <p:nvSpPr>
            <p:cNvPr id="509" name="Google Shape;509;p23"/>
            <p:cNvSpPr/>
            <p:nvPr/>
          </p:nvSpPr>
          <p:spPr>
            <a:xfrm>
              <a:off x="4785736" y="1374313"/>
              <a:ext cx="1002460" cy="877765"/>
            </a:xfrm>
            <a:custGeom>
              <a:rect b="b" l="l" r="r" t="t"/>
              <a:pathLst>
                <a:path extrusionOk="0" h="31318" w="35767">
                  <a:moveTo>
                    <a:pt x="17889" y="0"/>
                  </a:moveTo>
                  <a:cubicBezTo>
                    <a:pt x="12480" y="0"/>
                    <a:pt x="7220" y="2811"/>
                    <a:pt x="4322" y="7833"/>
                  </a:cubicBezTo>
                  <a:cubicBezTo>
                    <a:pt x="0" y="15322"/>
                    <a:pt x="2560" y="24895"/>
                    <a:pt x="10049" y="29217"/>
                  </a:cubicBezTo>
                  <a:cubicBezTo>
                    <a:pt x="12516" y="30640"/>
                    <a:pt x="15210" y="31317"/>
                    <a:pt x="17869" y="31317"/>
                  </a:cubicBezTo>
                  <a:cubicBezTo>
                    <a:pt x="23281" y="31317"/>
                    <a:pt x="28546" y="28512"/>
                    <a:pt x="31444" y="23490"/>
                  </a:cubicBezTo>
                  <a:cubicBezTo>
                    <a:pt x="35766" y="16001"/>
                    <a:pt x="33195" y="6428"/>
                    <a:pt x="25706" y="2106"/>
                  </a:cubicBezTo>
                  <a:cubicBezTo>
                    <a:pt x="23239" y="678"/>
                    <a:pt x="20546" y="0"/>
                    <a:pt x="178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23"/>
            <p:cNvGrpSpPr/>
            <p:nvPr/>
          </p:nvGrpSpPr>
          <p:grpSpPr>
            <a:xfrm>
              <a:off x="5100401" y="1599112"/>
              <a:ext cx="373775" cy="428176"/>
              <a:chOff x="5100401" y="1599112"/>
              <a:chExt cx="373775" cy="428176"/>
            </a:xfrm>
          </p:grpSpPr>
          <p:sp>
            <p:nvSpPr>
              <p:cNvPr id="511" name="Google Shape;511;p23"/>
              <p:cNvSpPr/>
              <p:nvPr/>
            </p:nvSpPr>
            <p:spPr>
              <a:xfrm>
                <a:off x="5100401" y="1599112"/>
                <a:ext cx="373775" cy="428176"/>
              </a:xfrm>
              <a:custGeom>
                <a:rect b="b" l="l" r="r" t="t"/>
                <a:pathLst>
                  <a:path extrusionOk="0" h="15277" w="13336">
                    <a:moveTo>
                      <a:pt x="6668" y="1"/>
                    </a:moveTo>
                    <a:lnTo>
                      <a:pt x="1" y="3334"/>
                    </a:lnTo>
                    <a:cubicBezTo>
                      <a:pt x="1" y="3334"/>
                      <a:pt x="1" y="10823"/>
                      <a:pt x="6668" y="15276"/>
                    </a:cubicBezTo>
                    <a:cubicBezTo>
                      <a:pt x="13336" y="10823"/>
                      <a:pt x="13336" y="3334"/>
                      <a:pt x="13336" y="3334"/>
                    </a:cubicBezTo>
                    <a:lnTo>
                      <a:pt x="66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5149449" y="1651187"/>
                <a:ext cx="275342" cy="317692"/>
              </a:xfrm>
              <a:custGeom>
                <a:rect b="b" l="l" r="r" t="t"/>
                <a:pathLst>
                  <a:path extrusionOk="0" fill="none" h="11335" w="9824">
                    <a:moveTo>
                      <a:pt x="4918" y="11335"/>
                    </a:moveTo>
                    <a:cubicBezTo>
                      <a:pt x="1203" y="8370"/>
                      <a:pt x="251" y="4310"/>
                      <a:pt x="1" y="2465"/>
                    </a:cubicBezTo>
                    <a:lnTo>
                      <a:pt x="4918" y="0"/>
                    </a:lnTo>
                    <a:lnTo>
                      <a:pt x="9824" y="2465"/>
                    </a:lnTo>
                    <a:cubicBezTo>
                      <a:pt x="9585" y="4322"/>
                      <a:pt x="8645" y="8358"/>
                      <a:pt x="4918" y="11335"/>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5233223" y="1751946"/>
                <a:ext cx="125507" cy="94144"/>
              </a:xfrm>
              <a:custGeom>
                <a:rect b="b" l="l" r="r" t="t"/>
                <a:pathLst>
                  <a:path extrusionOk="0" fill="none" h="3359" w="4478">
                    <a:moveTo>
                      <a:pt x="0" y="1965"/>
                    </a:moveTo>
                    <a:lnTo>
                      <a:pt x="1405" y="3358"/>
                    </a:lnTo>
                    <a:lnTo>
                      <a:pt x="4477"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5100401" y="1599112"/>
                <a:ext cx="373775" cy="428176"/>
              </a:xfrm>
              <a:custGeom>
                <a:rect b="b" l="l" r="r" t="t"/>
                <a:pathLst>
                  <a:path extrusionOk="0" fill="none" h="15277" w="13336">
                    <a:moveTo>
                      <a:pt x="6668" y="15276"/>
                    </a:moveTo>
                    <a:cubicBezTo>
                      <a:pt x="1" y="10823"/>
                      <a:pt x="1" y="3334"/>
                      <a:pt x="1" y="3334"/>
                    </a:cubicBezTo>
                    <a:lnTo>
                      <a:pt x="6668" y="1"/>
                    </a:lnTo>
                    <a:lnTo>
                      <a:pt x="13336" y="3334"/>
                    </a:lnTo>
                    <a:cubicBezTo>
                      <a:pt x="13336" y="3334"/>
                      <a:pt x="13336" y="10823"/>
                      <a:pt x="6668" y="15276"/>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