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4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5814" y="-7442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pPr marL="0" indent="0">
              <a:lnSpc>
                <a:spcPts val="6561"/>
              </a:lnSpc>
              <a:buNone/>
            </a:pPr>
            <a:endParaRPr lang="en-US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23586"/>
            <a:ext cx="7832336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b="1" i="0" dirty="0">
                <a:effectLst/>
              </a:rPr>
              <a:t>Introducing Our Note-taking App → </a:t>
            </a:r>
            <a:r>
              <a:rPr lang="en-US" sz="5400" b="1" i="0" dirty="0" err="1">
                <a:solidFill>
                  <a:srgbClr val="D7425E"/>
                </a:solidFill>
                <a:effectLst/>
              </a:rPr>
              <a:t>BlissfulBytes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817156"/>
            <a:ext cx="23317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8B9FD-8ADF-8988-4CEE-7C3B15A29A13}"/>
              </a:ext>
            </a:extLst>
          </p:cNvPr>
          <p:cNvSpPr txBox="1"/>
          <p:nvPr/>
        </p:nvSpPr>
        <p:spPr>
          <a:xfrm>
            <a:off x="833199" y="6871833"/>
            <a:ext cx="49441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Submitted By : Vanshika Bhatia (2110992260)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           Aryan Raj (2110992048)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8330"/>
            <a:ext cx="6812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Setting up the Environment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1955959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2191941"/>
            <a:ext cx="3375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Installing Node.js and NPM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2761298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Get started by setting up the Node.js runtime environment and the Node Package Manager (NPM) on your machine.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490799" y="3930253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726781" y="4166235"/>
            <a:ext cx="4091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a New Express.js Project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4726781" y="4735592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how to initialize a new Express.js project and get it up and running in no time.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549146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6781" y="5785128"/>
            <a:ext cx="4495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Installing and Configuring Mongoose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6781" y="6354485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Install and configure Mongoose, a powerful Object Data Modeling (ODM) library for MongoDB, to efficiently manage data in your blogging website.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>
              <a:alpha val="75000"/>
            </a:srgbClr>
          </a:solidFill>
          <a:ln w="13692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0917" y="603766"/>
            <a:ext cx="5196840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Building the Backend</a:t>
            </a:r>
            <a:endParaRPr lang="en-US" sz="4322" dirty="0"/>
          </a:p>
        </p:txBody>
      </p:sp>
      <p:sp>
        <p:nvSpPr>
          <p:cNvPr id="6" name="Shape 2"/>
          <p:cNvSpPr/>
          <p:nvPr/>
        </p:nvSpPr>
        <p:spPr>
          <a:xfrm>
            <a:off x="4788337" y="1619131"/>
            <a:ext cx="43815" cy="6007298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3"/>
          <p:cNvSpPr/>
          <p:nvPr/>
        </p:nvSpPr>
        <p:spPr>
          <a:xfrm>
            <a:off x="5057239" y="2015609"/>
            <a:ext cx="768429" cy="438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8" name="Shape 4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692">
            <a:solidFill>
              <a:srgbClr val="D1D1C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1605" y="1831777"/>
            <a:ext cx="1371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6"/>
          <p:cNvSpPr/>
          <p:nvPr/>
        </p:nvSpPr>
        <p:spPr>
          <a:xfrm>
            <a:off x="6017776" y="1838682"/>
            <a:ext cx="386334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Designing the Database Schema</a:t>
            </a:r>
            <a:endParaRPr lang="en-US" sz="2161" dirty="0"/>
          </a:p>
        </p:txBody>
      </p:sp>
      <p:sp>
        <p:nvSpPr>
          <p:cNvPr id="11" name="Text 7"/>
          <p:cNvSpPr/>
          <p:nvPr/>
        </p:nvSpPr>
        <p:spPr>
          <a:xfrm>
            <a:off x="6017776" y="2401253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well-structured database schema to effectively store and organize blog posts, user data, and other vital information.</a:t>
            </a:r>
            <a:endParaRPr lang="en-US" sz="1729" dirty="0"/>
          </a:p>
        </p:txBody>
      </p:sp>
      <p:sp>
        <p:nvSpPr>
          <p:cNvPr id="12" name="Shape 8"/>
          <p:cNvSpPr/>
          <p:nvPr/>
        </p:nvSpPr>
        <p:spPr>
          <a:xfrm>
            <a:off x="5057239" y="3991570"/>
            <a:ext cx="768429" cy="438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3" name="Shape 9"/>
          <p:cNvSpPr/>
          <p:nvPr/>
        </p:nvSpPr>
        <p:spPr>
          <a:xfrm>
            <a:off x="4563249" y="376654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692">
            <a:solidFill>
              <a:srgbClr val="D1D1C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18745" y="3807738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1"/>
          <p:cNvSpPr/>
          <p:nvPr/>
        </p:nvSpPr>
        <p:spPr>
          <a:xfrm>
            <a:off x="6017776" y="3814643"/>
            <a:ext cx="55702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API Endpoints for CRUD Operations</a:t>
            </a:r>
            <a:endParaRPr lang="en-US" sz="2161" dirty="0"/>
          </a:p>
        </p:txBody>
      </p:sp>
      <p:sp>
        <p:nvSpPr>
          <p:cNvPr id="16" name="Text 12"/>
          <p:cNvSpPr/>
          <p:nvPr/>
        </p:nvSpPr>
        <p:spPr>
          <a:xfrm>
            <a:off x="6017776" y="4377214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API endpoints using Express.js to handle Create, Read, Update, and Delete (CRUD) operations on blog posts and user data.</a:t>
            </a:r>
            <a:endParaRPr lang="en-US" sz="1729" dirty="0"/>
          </a:p>
        </p:txBody>
      </p:sp>
      <p:sp>
        <p:nvSpPr>
          <p:cNvPr id="17" name="Shape 13"/>
          <p:cNvSpPr/>
          <p:nvPr/>
        </p:nvSpPr>
        <p:spPr>
          <a:xfrm>
            <a:off x="5057239" y="5967532"/>
            <a:ext cx="768429" cy="438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3249" y="5742503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692">
            <a:solidFill>
              <a:srgbClr val="D1D1C7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18745" y="5783699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6"/>
          <p:cNvSpPr/>
          <p:nvPr/>
        </p:nvSpPr>
        <p:spPr>
          <a:xfrm>
            <a:off x="6017776" y="5790605"/>
            <a:ext cx="585978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Authentication and Authorization</a:t>
            </a:r>
            <a:endParaRPr lang="en-US" sz="2161" dirty="0"/>
          </a:p>
        </p:txBody>
      </p:sp>
      <p:sp>
        <p:nvSpPr>
          <p:cNvPr id="21" name="Text 17"/>
          <p:cNvSpPr/>
          <p:nvPr/>
        </p:nvSpPr>
        <p:spPr>
          <a:xfrm>
            <a:off x="6017776" y="6353175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the security of your blogging website by implementing user authentication and authorization using various strategies like JWT and session-based authentication.</a:t>
            </a:r>
            <a:endParaRPr lang="en-US" sz="172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587937"/>
            <a:ext cx="6118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Developing the Frontend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837736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Frontend Technologies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30934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fundamentals of HTML, CSS, and JavaScript, the building blocks of web development, and gain insights into their roles in creating a dynamic user interface.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83773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Building the User Interface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38928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captivating user interface for your blogging website using templating engines or modern frontend frameworks like React or Vue.js.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283773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with Backend APIs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389286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Establish a seamless connection between the frontend and backend by making API calls to fetch blog posts, handle user input, and display dynamic content.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83707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Enhancing the Website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0722" y="232660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4213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Interactive Features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Engage your users by adding interactive features like commenting, sharing, and liking to foster engagement and community.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7862" y="407884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13490"/>
            <a:ext cx="4579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Optimizing Performance and Security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Learn best practices to optimize your website's performance and security, ensuring a smooth and secure user experience.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91672" y="58310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727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Deploying the Website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Take your blogging website live by deploying it to a reliable hosting platform, making it accessible to users worldwide.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8359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974652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410795"/>
            <a:ext cx="4328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Recap of the Main Points Discussed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980152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Summarize the key concepts and techniques covered throughout the presentation, empowering attendees to build their own blogging websites.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1974652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410914"/>
            <a:ext cx="511063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Importance of a User-Friendly and Scalable Blogging Website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327458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Highlight the significance of crafting a user-friendly and scalable blogging website to attract and retain readers, build a community, and achieve success.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vanshika bhatia</cp:lastModifiedBy>
  <cp:revision>3</cp:revision>
  <dcterms:created xsi:type="dcterms:W3CDTF">2023-12-01T13:15:48Z</dcterms:created>
  <dcterms:modified xsi:type="dcterms:W3CDTF">2023-12-04T12:41:45Z</dcterms:modified>
</cp:coreProperties>
</file>