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01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203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8160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Tux Blogging App</a:t>
            </a:r>
            <a:endParaRPr lang="en-US" sz="524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102731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Overview of the login and sign up pages</a:t>
            </a:r>
            <a:endParaRPr lang="en-US" sz="4374" dirty="0"/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7993" y="2414509"/>
            <a:ext cx="5110520" cy="30703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Login Page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login page provides a secure gateway for registered users to access the app's features.</a:t>
            </a:r>
            <a:endParaRPr lang="en-US" sz="1750" dirty="0"/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81768" y="2510355"/>
            <a:ext cx="5110639" cy="28787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Sign Up Page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sign-up page allows new users to create accounts and join the blogging community.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6735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13703"/>
            <a:ext cx="75504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of Tux Blogging App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16587" y="5156597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1912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Rich Text Editor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671661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create visually stunning articles with the built-in editor.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93343" y="5156597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19124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 Engagement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018848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Facilitates interactions and collaborations between members.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383435" y="5156597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77004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 and experience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2677" y="2346008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Intuitive Design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app's interface has been carefully designed for ease of use and navigation.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7199" y="4203740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Customizable options allow users to tailor their experience to their preferences.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5056" y="6061472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Seamless Navigation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Smooth transitions and clear pathways ensure a hassle-free user journey.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350520" y="-9144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6961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measures implemented in Tux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800" y="3391613"/>
            <a:ext cx="4413766" cy="2130881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621405"/>
            <a:ext cx="29451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End-to-End Encryption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10182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data transmission undergoes rigorous encryption to safeguard user privacy.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391614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621405"/>
            <a:ext cx="2980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Regular Security Audits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410182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Ongoing assessments ensure the app meets the highest security standards.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165</Words>
  <Application>Microsoft Office PowerPoint</Application>
  <PresentationFormat>Custom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vanshika bhatia</cp:lastModifiedBy>
  <cp:revision>4</cp:revision>
  <dcterms:created xsi:type="dcterms:W3CDTF">2024-03-14T09:34:51Z</dcterms:created>
  <dcterms:modified xsi:type="dcterms:W3CDTF">2024-03-15T05:09:08Z</dcterms:modified>
</cp:coreProperties>
</file>