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54BD75-E542-4311-BB62-819EA86D30E3}">
          <p14:sldIdLst>
            <p14:sldId id="264"/>
            <p14:sldId id="256"/>
            <p14:sldId id="257"/>
            <p14:sldId id="258"/>
          </p14:sldIdLst>
        </p14:section>
        <p14:section name="Untitled Section" id="{F77D6D27-B4D5-4678-9642-F3B81D9373F4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82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red-hea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red-hear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3"/>
          <p:cNvSpPr/>
          <p:nvPr/>
        </p:nvSpPr>
        <p:spPr>
          <a:xfrm>
            <a:off x="2348389" y="3125973"/>
            <a:ext cx="9784080" cy="1148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Project Name: Task Tracker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691039" y="5359610"/>
            <a:ext cx="4411385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85403" y="5600936"/>
            <a:ext cx="4030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Submitted By :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85403" y="6102665"/>
            <a:ext cx="4411385" cy="1250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Vanshika Bhatia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2110992260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G19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9433614" y="5359611"/>
            <a:ext cx="4431241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1" name="Text 8"/>
          <p:cNvSpPr/>
          <p:nvPr/>
        </p:nvSpPr>
        <p:spPr>
          <a:xfrm>
            <a:off x="9516141" y="5600936"/>
            <a:ext cx="35529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Submitted To: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9527979" y="6102665"/>
            <a:ext cx="3967258" cy="7128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Ms. </a:t>
            </a:r>
            <a:r>
              <a:rPr lang="en-US" sz="280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Pritpal</a:t>
            </a:r>
            <a:r>
              <a:rPr lang="en-US" sz="2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Kaur</a:t>
            </a:r>
            <a:endParaRPr lang="en-US" sz="2800" dirty="0"/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58EB5576-3300-7133-698E-2BFAB6B2FFA2}"/>
              </a:ext>
            </a:extLst>
          </p:cNvPr>
          <p:cNvSpPr/>
          <p:nvPr/>
        </p:nvSpPr>
        <p:spPr>
          <a:xfrm>
            <a:off x="1541929" y="735200"/>
            <a:ext cx="11674340" cy="1891042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r>
              <a:rPr lang="en-US" sz="9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Front End Engineering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5695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10633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Creating a Dynamic Task List with React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React application allows users to manage tasks efficiently through actions like adding, deleting and editing tasks. Learn more about its functionality and styling options.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555157"/>
            <a:ext cx="20574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249864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352627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the purpose and functionality of the React application along with its dynamic nature that enables seamless task management.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675001" y="4486989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Overview of the React application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675001" y="4931212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Purpose of the application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675001" y="5375434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Functionality of the task list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120741"/>
            <a:ext cx="6827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Adding and Deleting Tasks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148370"/>
            <a:ext cx="9306401" cy="1369100"/>
          </a:xfrm>
          <a:prstGeom prst="roundRect">
            <a:avLst>
              <a:gd name="adj" fmla="val 4869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55370" y="33705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 Tasks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55370" y="3939897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Effortlessly create new tasks with a simple user interface.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33199" y="4739640"/>
            <a:ext cx="9306401" cy="1369100"/>
          </a:xfrm>
          <a:prstGeom prst="roundRect">
            <a:avLst>
              <a:gd name="adj" fmla="val 4869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1055370" y="49618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Delete Tasks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5531168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remove completed or unnecessary tasks from the list.</a:t>
            </a:r>
            <a:endParaRPr lang="en-US" sz="17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pPr marL="0" indent="0" algn="l">
              <a:lnSpc>
                <a:spcPts val="2799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2043207" y="863739"/>
            <a:ext cx="103657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Completing , Editing and Deleting Tasks</a:t>
            </a:r>
            <a:endParaRPr lang="en-US" sz="4374" dirty="0"/>
          </a:p>
        </p:txBody>
      </p:sp>
      <p:pic>
        <p:nvPicPr>
          <p:cNvPr id="5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562" y="2421850"/>
            <a:ext cx="4115889" cy="29666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2562" y="5638442"/>
            <a:ext cx="2301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Adding Task 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632562" y="6137089"/>
            <a:ext cx="405567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Mark tasks as complete to keep track of your progress.</a:t>
            </a:r>
            <a:endParaRPr lang="en-US" sz="1750" dirty="0"/>
          </a:p>
        </p:txBody>
      </p:sp>
      <p:pic>
        <p:nvPicPr>
          <p:cNvPr id="8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97571" y="2421850"/>
            <a:ext cx="4257020" cy="29666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449185" y="56384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Deleting Task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446692" y="6155114"/>
            <a:ext cx="42570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remove completed or unnecessary tasks from the list.</a:t>
            </a:r>
          </a:p>
        </p:txBody>
      </p:sp>
      <p:pic>
        <p:nvPicPr>
          <p:cNvPr id="15" name="Image 1">
            <a:extLst>
              <a:ext uri="{FF2B5EF4-FFF2-40B4-BE49-F238E27FC236}">
                <a16:creationId xmlns:a16="http://schemas.microsoft.com/office/drawing/2014/main" id="{1B3AEBA0-578F-7DED-A8BD-B0E78EA8ED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703712" y="2421850"/>
            <a:ext cx="4172957" cy="2966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134C4E-0337-B058-9873-51221B15EE25}"/>
              </a:ext>
            </a:extLst>
          </p:cNvPr>
          <p:cNvSpPr txBox="1"/>
          <p:nvPr/>
        </p:nvSpPr>
        <p:spPr>
          <a:xfrm>
            <a:off x="9703712" y="5644677"/>
            <a:ext cx="2828441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Editing Tasks</a:t>
            </a:r>
            <a:endParaRPr lang="en-US" sz="219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A5869-FD59-1399-9A76-4B8A0A47C8C7}"/>
              </a:ext>
            </a:extLst>
          </p:cNvPr>
          <p:cNvSpPr txBox="1"/>
          <p:nvPr/>
        </p:nvSpPr>
        <p:spPr>
          <a:xfrm>
            <a:off x="9703712" y="6128512"/>
            <a:ext cx="4172957" cy="77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Edit task details or make modifications whenever needed.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pPr algn="l"/>
            <a:r>
              <a:rPr lang="en-IN" b="0" i="0" u="sng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❤️</a:t>
            </a:r>
          </a:p>
        </p:txBody>
      </p:sp>
      <p:sp>
        <p:nvSpPr>
          <p:cNvPr id="4" name="Text 2"/>
          <p:cNvSpPr/>
          <p:nvPr/>
        </p:nvSpPr>
        <p:spPr>
          <a:xfrm>
            <a:off x="4490799" y="1712357"/>
            <a:ext cx="7063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External File Dependencies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810244" y="2739985"/>
            <a:ext cx="27742" cy="3777139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5074027" y="3149620"/>
            <a:ext cx="777597" cy="27742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4574084" y="29135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4763036" y="295525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46113" y="2962156"/>
            <a:ext cx="2941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 of External Files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046113" y="353151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how external files contribute to the application's structure and functionality.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074027" y="5149275"/>
            <a:ext cx="777597" cy="27742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4574084" y="491323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4736366" y="495490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046113" y="4961811"/>
            <a:ext cx="4617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Styling and Additional Functionality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6046113" y="553116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how external CSS and JavaScript files enhance the user experience.</a:t>
            </a:r>
            <a:endParaRPr lang="en-US" sz="175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348389" y="2561034"/>
            <a:ext cx="9784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Child Components and User Interface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3588663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570559" y="3810833"/>
            <a:ext cx="4030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Child Components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570559" y="438019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role of key components like Todo, TodoForm, and EditTodoForm.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3588663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7648456" y="3810833"/>
            <a:ext cx="3985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Importance of Implementation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7648456" y="438019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the significance of effective implementation for seamless task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348389" y="27208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48389" y="3748445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Recap the key points and emphasize the dynamic nature of the task list that empowers users to efficiently manage their tasks.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703790" y="4709160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Summary of key points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703790" y="5153382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Emphasis on the dynamic nature of the task list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pPr algn="l"/>
            <a:r>
              <a:rPr lang="en-IN" b="0" i="0" u="sng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❤️</a:t>
            </a:r>
          </a:p>
        </p:txBody>
      </p:sp>
      <p:sp>
        <p:nvSpPr>
          <p:cNvPr id="4" name="Text 2"/>
          <p:cNvSpPr/>
          <p:nvPr/>
        </p:nvSpPr>
        <p:spPr>
          <a:xfrm>
            <a:off x="4490798" y="3817087"/>
            <a:ext cx="8151313" cy="14919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9600" dirty="0">
                <a:solidFill>
                  <a:srgbClr val="6EB9FC"/>
                </a:solidFill>
                <a:latin typeface="Lora" pitchFamily="34" charset="0"/>
              </a:rPr>
              <a:t>Thank You</a:t>
            </a:r>
            <a:endParaRPr lang="en-US" sz="9600" dirty="0"/>
          </a:p>
        </p:txBody>
      </p:sp>
      <p:sp>
        <p:nvSpPr>
          <p:cNvPr id="8" name="Text 6"/>
          <p:cNvSpPr/>
          <p:nvPr/>
        </p:nvSpPr>
        <p:spPr>
          <a:xfrm>
            <a:off x="4763036" y="295525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46113" y="2962156"/>
            <a:ext cx="2941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046113" y="353151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4736366" y="495490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046113" y="4961811"/>
            <a:ext cx="4617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6046113" y="553116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4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285</Words>
  <Application>Microsoft Office PowerPoint</Application>
  <PresentationFormat>Custom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vanshika bhatia</cp:lastModifiedBy>
  <cp:revision>6</cp:revision>
  <dcterms:created xsi:type="dcterms:W3CDTF">2023-10-25T20:15:50Z</dcterms:created>
  <dcterms:modified xsi:type="dcterms:W3CDTF">2023-10-26T06:50:34Z</dcterms:modified>
</cp:coreProperties>
</file>