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54BD75-E542-4311-BB62-819EA86D30E3}">
          <p14:sldIdLst>
            <p14:sldId id="264"/>
            <p14:sldId id="256"/>
            <p14:sldId id="257"/>
            <p14:sldId id="258"/>
          </p14:sldIdLst>
        </p14:section>
        <p14:section name="Untitled Section" id="{F77D6D27-B4D5-4678-9642-F3B81D9373F4}">
          <p14:sldIdLst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10"/>
  </p:normalViewPr>
  <p:slideViewPr>
    <p:cSldViewPr snapToGrid="0" snapToObjects="1">
      <p:cViewPr>
        <p:scale>
          <a:sx n="66" d="100"/>
          <a:sy n="66" d="100"/>
        </p:scale>
        <p:origin x="1051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82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8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3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red-hear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red-hear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6" name="Text 3"/>
          <p:cNvSpPr/>
          <p:nvPr/>
        </p:nvSpPr>
        <p:spPr>
          <a:xfrm>
            <a:off x="2348389" y="3125973"/>
            <a:ext cx="9784080" cy="11483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</a:rPr>
              <a:t>Project Name: Task Tracker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691039" y="5359610"/>
            <a:ext cx="4411385" cy="2079903"/>
          </a:xfrm>
          <a:prstGeom prst="roundRect">
            <a:avLst>
              <a:gd name="adj" fmla="val 3205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785403" y="5600936"/>
            <a:ext cx="40309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Submitted By :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785403" y="6102665"/>
            <a:ext cx="4411385" cy="1250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Vanshika Bhatia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2110992260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G19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9433614" y="5359611"/>
            <a:ext cx="4431241" cy="2079903"/>
          </a:xfrm>
          <a:prstGeom prst="roundRect">
            <a:avLst>
              <a:gd name="adj" fmla="val 3205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11" name="Text 8"/>
          <p:cNvSpPr/>
          <p:nvPr/>
        </p:nvSpPr>
        <p:spPr>
          <a:xfrm>
            <a:off x="9516141" y="5600936"/>
            <a:ext cx="355297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Submitted To: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9527979" y="6102665"/>
            <a:ext cx="3967258" cy="7128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Mr. </a:t>
            </a:r>
            <a:r>
              <a:rPr lang="en-US" sz="280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Rishik</a:t>
            </a:r>
            <a:r>
              <a:rPr lang="en-US" sz="28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Gupta</a:t>
            </a:r>
            <a:endParaRPr lang="en-US" sz="2800" dirty="0"/>
          </a:p>
        </p:txBody>
      </p:sp>
      <p:sp>
        <p:nvSpPr>
          <p:cNvPr id="15" name="Shape 4">
            <a:extLst>
              <a:ext uri="{FF2B5EF4-FFF2-40B4-BE49-F238E27FC236}">
                <a16:creationId xmlns:a16="http://schemas.microsoft.com/office/drawing/2014/main" id="{58EB5576-3300-7133-698E-2BFAB6B2FFA2}"/>
              </a:ext>
            </a:extLst>
          </p:cNvPr>
          <p:cNvSpPr/>
          <p:nvPr/>
        </p:nvSpPr>
        <p:spPr>
          <a:xfrm>
            <a:off x="1541929" y="735200"/>
            <a:ext cx="11674340" cy="1891042"/>
          </a:xfrm>
          <a:prstGeom prst="roundRect">
            <a:avLst>
              <a:gd name="adj" fmla="val 3205"/>
            </a:avLst>
          </a:prstGeom>
          <a:solidFill>
            <a:srgbClr val="2F3343"/>
          </a:solidFill>
          <a:ln/>
        </p:spPr>
        <p:txBody>
          <a:bodyPr/>
          <a:lstStyle/>
          <a:p>
            <a:r>
              <a:rPr lang="en-US" sz="96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Front End Engineering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15695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10633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33199" y="226242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Creating a Dynamic Task List with React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2620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React application allows users to manage tasks efficiently through actions like adding, deleting and editing tasks. Learn more about its functionality and styling options.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833199" y="5555157"/>
            <a:ext cx="205740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6319599" y="249864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Introduction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6319599" y="3526274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Discover the purpose and functionality of the React application along with its dynamic nature that enables seamless task management.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6675001" y="4486989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Overview of the React application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6675001" y="4931212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Purpose of the application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6675001" y="5375434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Functionality of the task list</a:t>
            </a:r>
            <a:endParaRPr lang="en-US" sz="1750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33199" y="2120741"/>
            <a:ext cx="68275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Adding and Deleting Tasks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3148370"/>
            <a:ext cx="9306401" cy="1369100"/>
          </a:xfrm>
          <a:prstGeom prst="roundRect">
            <a:avLst>
              <a:gd name="adj" fmla="val 4869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1055370" y="337054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Add Tasks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1055370" y="3939897"/>
            <a:ext cx="88620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Effortlessly create new tasks with a simple user interface.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833199" y="4739640"/>
            <a:ext cx="9306401" cy="1369100"/>
          </a:xfrm>
          <a:prstGeom prst="roundRect">
            <a:avLst>
              <a:gd name="adj" fmla="val 4869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1055370" y="496181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Delete Tasks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1055370" y="5531168"/>
            <a:ext cx="88620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Easily remove completed or unnecessary tasks from the list.</a:t>
            </a:r>
            <a:endParaRPr lang="en-US" sz="1750" dirty="0"/>
          </a:p>
        </p:txBody>
      </p:sp>
      <p:pic>
        <p:nvPicPr>
          <p:cNvPr id="1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pPr marL="0" indent="0" algn="l">
              <a:lnSpc>
                <a:spcPts val="2799"/>
              </a:lnSpc>
              <a:buNone/>
            </a:pP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2043207" y="863739"/>
            <a:ext cx="1036574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Completing , Editing and Deleting Tasks</a:t>
            </a:r>
            <a:endParaRPr lang="en-US" sz="4374" dirty="0"/>
          </a:p>
        </p:txBody>
      </p:sp>
      <p:pic>
        <p:nvPicPr>
          <p:cNvPr id="5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2562" y="2421850"/>
            <a:ext cx="4115889" cy="296668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32562" y="5638442"/>
            <a:ext cx="23012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Adding Task 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632562" y="6137089"/>
            <a:ext cx="405567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Mark tasks as complete to keep track of your progress.</a:t>
            </a:r>
            <a:endParaRPr lang="en-US" sz="1750" dirty="0"/>
          </a:p>
        </p:txBody>
      </p:sp>
      <p:pic>
        <p:nvPicPr>
          <p:cNvPr id="8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97571" y="2421850"/>
            <a:ext cx="4257020" cy="296668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449185" y="563844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Deleting Task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446692" y="6155114"/>
            <a:ext cx="42570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Easily remove completed or unnecessary tasks from the list.</a:t>
            </a:r>
          </a:p>
        </p:txBody>
      </p:sp>
      <p:pic>
        <p:nvPicPr>
          <p:cNvPr id="15" name="Image 1">
            <a:extLst>
              <a:ext uri="{FF2B5EF4-FFF2-40B4-BE49-F238E27FC236}">
                <a16:creationId xmlns:a16="http://schemas.microsoft.com/office/drawing/2014/main" id="{1B3AEBA0-578F-7DED-A8BD-B0E78EA8ED1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703712" y="2421850"/>
            <a:ext cx="4172957" cy="29666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1134C4E-0337-B058-9873-51221B15EE25}"/>
              </a:ext>
            </a:extLst>
          </p:cNvPr>
          <p:cNvSpPr txBox="1"/>
          <p:nvPr/>
        </p:nvSpPr>
        <p:spPr>
          <a:xfrm>
            <a:off x="9703712" y="5644677"/>
            <a:ext cx="2828441" cy="42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9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Editing Tasks</a:t>
            </a:r>
            <a:endParaRPr lang="en-US" sz="219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0A5869-FD59-1399-9A76-4B8A0A47C8C7}"/>
              </a:ext>
            </a:extLst>
          </p:cNvPr>
          <p:cNvSpPr txBox="1"/>
          <p:nvPr/>
        </p:nvSpPr>
        <p:spPr>
          <a:xfrm>
            <a:off x="9703712" y="6128512"/>
            <a:ext cx="4172957" cy="77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Edit task details or make modifications whenever needed.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pPr algn="l"/>
            <a:r>
              <a:rPr lang="en-IN" b="0" i="0" u="sng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3"/>
              </a:rPr>
              <a:t>❤️</a:t>
            </a:r>
          </a:p>
        </p:txBody>
      </p:sp>
      <p:sp>
        <p:nvSpPr>
          <p:cNvPr id="4" name="Text 2"/>
          <p:cNvSpPr/>
          <p:nvPr/>
        </p:nvSpPr>
        <p:spPr>
          <a:xfrm>
            <a:off x="4490799" y="1712357"/>
            <a:ext cx="70637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External File Dependencies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4810244" y="2739985"/>
            <a:ext cx="27742" cy="3777139"/>
          </a:xfrm>
          <a:prstGeom prst="rect">
            <a:avLst/>
          </a:prstGeom>
          <a:solidFill>
            <a:srgbClr val="6EB9F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5074027" y="3149620"/>
            <a:ext cx="777597" cy="27742"/>
          </a:xfrm>
          <a:prstGeom prst="rect">
            <a:avLst/>
          </a:prstGeom>
          <a:solidFill>
            <a:srgbClr val="6EB9F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5"/>
          <p:cNvSpPr/>
          <p:nvPr/>
        </p:nvSpPr>
        <p:spPr>
          <a:xfrm>
            <a:off x="4574084" y="291357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4763036" y="2955250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6046113" y="2962156"/>
            <a:ext cx="29413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Usage of External Files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6046113" y="353151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Understand how external files contribute to the application's structure and functionality.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5074027" y="5149275"/>
            <a:ext cx="777597" cy="27742"/>
          </a:xfrm>
          <a:prstGeom prst="rect">
            <a:avLst/>
          </a:prstGeom>
          <a:solidFill>
            <a:srgbClr val="6EB9F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10"/>
          <p:cNvSpPr/>
          <p:nvPr/>
        </p:nvSpPr>
        <p:spPr>
          <a:xfrm>
            <a:off x="4574084" y="491323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4736366" y="4954905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6046113" y="4961811"/>
            <a:ext cx="46177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Styling and Additional Functionality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6046113" y="5531168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Learn how external CSS and JavaScript files enhance the user experience.</a:t>
            </a:r>
            <a:endParaRPr lang="en-US" sz="1750" dirty="0"/>
          </a:p>
        </p:txBody>
      </p:sp>
      <p:pic>
        <p:nvPicPr>
          <p:cNvPr id="16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348389" y="2561034"/>
            <a:ext cx="97840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Child Components and User Interface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348389" y="3588663"/>
            <a:ext cx="4855726" cy="2079903"/>
          </a:xfrm>
          <a:prstGeom prst="roundRect">
            <a:avLst>
              <a:gd name="adj" fmla="val 3205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2570559" y="3810833"/>
            <a:ext cx="40309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Overview of Child Components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570559" y="4380190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Explore the role of key components like Todo, TodoForm, and EditTodoForm.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426285" y="3588663"/>
            <a:ext cx="4855726" cy="2079903"/>
          </a:xfrm>
          <a:prstGeom prst="roundRect">
            <a:avLst>
              <a:gd name="adj" fmla="val 3205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7648456" y="3810833"/>
            <a:ext cx="39852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Importance of Implementation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7648456" y="4380190"/>
            <a:ext cx="441138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Understand the significance of effective implementation for seamless task management.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348389" y="272081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348389" y="3748445"/>
            <a:ext cx="993350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Recap the key points and emphasize the dynamic nature of the task list that empowers users to efficiently manage their tasks.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703790" y="4709160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Summary of key points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2703790" y="5153382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Emphasis on the dynamic nature of the task list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pPr algn="l"/>
            <a:r>
              <a:rPr lang="en-IN" b="0" i="0" u="sng" dirty="0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3"/>
              </a:rPr>
              <a:t>❤️</a:t>
            </a:r>
          </a:p>
        </p:txBody>
      </p:sp>
      <p:sp>
        <p:nvSpPr>
          <p:cNvPr id="4" name="Text 2"/>
          <p:cNvSpPr/>
          <p:nvPr/>
        </p:nvSpPr>
        <p:spPr>
          <a:xfrm>
            <a:off x="4490798" y="3817087"/>
            <a:ext cx="8151313" cy="14919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9600" dirty="0">
                <a:solidFill>
                  <a:srgbClr val="6EB9FC"/>
                </a:solidFill>
                <a:latin typeface="Lora" pitchFamily="34" charset="0"/>
              </a:rPr>
              <a:t>Thank You</a:t>
            </a:r>
            <a:endParaRPr lang="en-US" sz="9600" dirty="0"/>
          </a:p>
        </p:txBody>
      </p:sp>
      <p:sp>
        <p:nvSpPr>
          <p:cNvPr id="8" name="Text 6"/>
          <p:cNvSpPr/>
          <p:nvPr/>
        </p:nvSpPr>
        <p:spPr>
          <a:xfrm>
            <a:off x="4763036" y="2955250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6046113" y="2962156"/>
            <a:ext cx="29413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6046113" y="353151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4736366" y="4954905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6046113" y="4961811"/>
            <a:ext cx="46177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6046113" y="5531168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6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42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285</Words>
  <Application>Microsoft Office PowerPoint</Application>
  <PresentationFormat>Custom</PresentationFormat>
  <Paragraphs>55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</vt:lpstr>
      <vt:lpstr>Calibri</vt:lpstr>
      <vt:lpstr>Lora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vanshika bhatia</cp:lastModifiedBy>
  <cp:revision>8</cp:revision>
  <dcterms:created xsi:type="dcterms:W3CDTF">2023-10-25T20:15:50Z</dcterms:created>
  <dcterms:modified xsi:type="dcterms:W3CDTF">2023-10-26T09:57:17Z</dcterms:modified>
</cp:coreProperties>
</file>