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1" r:id="rId7"/>
    <p:sldId id="281" r:id="rId8"/>
    <p:sldId id="280" r:id="rId9"/>
    <p:sldId id="259" r:id="rId10"/>
    <p:sldId id="260" r:id="rId11"/>
    <p:sldId id="301" r:id="rId12"/>
    <p:sldId id="299" r:id="rId13"/>
    <p:sldId id="264" r:id="rId14"/>
    <p:sldId id="263" r:id="rId15"/>
    <p:sldId id="269" r:id="rId16"/>
    <p:sldId id="270" r:id="rId17"/>
    <p:sldId id="272" r:id="rId18"/>
    <p:sldId id="282" r:id="rId19"/>
    <p:sldId id="302" r:id="rId20"/>
    <p:sldId id="303" r:id="rId21"/>
    <p:sldId id="304" r:id="rId22"/>
    <p:sldId id="305" r:id="rId23"/>
    <p:sldId id="285" r:id="rId24"/>
    <p:sldId id="286" r:id="rId25"/>
    <p:sldId id="306" r:id="rId26"/>
    <p:sldId id="307" r:id="rId27"/>
    <p:sldId id="289" r:id="rId28"/>
    <p:sldId id="291" r:id="rId29"/>
    <p:sldId id="292" r:id="rId30"/>
    <p:sldId id="293" r:id="rId31"/>
    <p:sldId id="294" r:id="rId32"/>
    <p:sldId id="295" r:id="rId33"/>
    <p:sldId id="308" r:id="rId34"/>
    <p:sldId id="296" r:id="rId35"/>
    <p:sldId id="297" r:id="rId36"/>
    <p:sldId id="287" r:id="rId37"/>
    <p:sldId id="288" r:id="rId38"/>
    <p:sldId id="309" r:id="rId39"/>
    <p:sldId id="325" r:id="rId40"/>
    <p:sldId id="324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4" r:id="rId49"/>
    <p:sldId id="311" r:id="rId50"/>
    <p:sldId id="312" r:id="rId51"/>
    <p:sldId id="279" r:id="rId52"/>
    <p:sldId id="277" r:id="rId53"/>
    <p:sldId id="278" r:id="rId54"/>
    <p:sldId id="28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033799-CFE8-4127-7669-856ADE9332B2}" name="vanshika kumawat" initials="vk" userId="S::Vanshika@athelete.onmicrosoft.com::93629142-2a26-45c7-ba9e-4f4002b5194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556BE-3861-4D06-B7FA-6590167FA73F}" v="1226" dt="2024-05-02T12:08:08.524"/>
    <p1510:client id="{2C9BF8FD-0F59-4846-82EF-8620CFE6C18C}" v="579" dt="2024-05-02T07:32:28.533"/>
    <p1510:client id="{5CE6F8BA-D3CA-4A44-855A-9B7FE13887DF}" v="6" dt="2024-05-03T07:31:05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8/10/relationships/authors" Target="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39.9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7382 16383 0 0,'0'5'0'0'0,"0"6"0"0"0,0 7 0 0 0,0 4 0 0 0,0 4 0 0 0,0 7 0 0 0,5-2 0 0 0,2-1 0 0 0,-1-2 0 0 0,-1 0 0 0 0,-2 1 0 0 0,0-1 0 0 0,-2 0 0 0 0,-1 5 0 0 0,5-3 0 0 0,1-2 0 0 0,0-1 0 0 0,4-4 0 0 0,0-2 0 0 0,3-5 0 0 0,-1 1 0 0 0,-2 1 0 0 0,-2 8 0 0 0,-4 5 0 0 0,3-4 0 0 0,6-6 0 0 0,-1-2 0 0 0,4-4 0 0 0,-2 1 0 0 0,2 1 0 0 0,-1 4 0 0 0,1-2 0 0 0,-2 5 0 0 0,-4 4 0 0 0,-3 1 0 0 0,2 2 0 0 0,0-1 0 0 0,2-4 0 0 0,1-3 0 0 0,-3 0 0 0 0,-3 1 0 0 0,3 2 0 0 0,0 0 0 0 0,-2 1 0 0 0,-2 2 0 0 0,-2-1 0 0 0,4 1 0 0 0,0 0 0 0 0,9-5 0 0 0,1-2 0 0 0,-1 0 0 0 0,-4 2 0 0 0,-5 1 0 0 0,3-3 0 0 0,-1-1 0 0 0,2-4 0 0 0,0 0 0 0 0,3 7 0 0 0,-1 4 0 0 0,2 3 0 0 0,4-5 0 0 0,-2-2 0 0 0,6-4 0 0 0,-1-1 0 0 0,1-4 0 0 0,-4 0 0 0 0,-4 3 0 0 0,-1-2 0 0 0,-3 7 0 0 0,3-2 0 0 0,-2 1 0 0 0,2-3 0 0 0,-2 0 0 0 0,3-3 0 0 0,-2 0 0 0 0,2 3 0 0 0,-1 2 0 0 0,-4 3 0 0 0,7 8 0 0 0,5 2 0 0 0,-1 0 0 0 0,-4 0 0 0 0,-5-1 0 0 0,0-2 0 0 0,-2 4 0 0 0,3 1 0 0 0,-2-1 0 0 0,-2-1 0 0 0,2-2 0 0 0,-1-2 0 0 0,3-5 0 0 0,0 2 0 0 0,-4 2 0 0 0,3-4 0 0 0,3-2 0 0 0,0 0 0 0 0,2 2 0 0 0,3-4 0 0 0,-2-1 0 0 0,-4 1 0 0 0,0 3 0 0 0,3 1 0 0 0,-1 1 0 0 0,-4 2 0 0 0,1 0 0 0 0,3-4 0 0 0,-1-1 0 0 0,2-5 0 0 0,3-6 0 0 0,-2 1 0 0 0,0-3 0 0 0,-2 3 0 0 0,1 3 0 0 0,-3 4 0 0 0,-3 4 0 0 0,1-3 0 0 0,3-4 0 0 0,0-1 0 0 0,1 2 0 0 0,8 3 0 0 0,5 8 0 0 0,3 3 0 0 0,0-3 0 0 0,-6-3 0 0 0,-1 1 0 0 0,-1-6 0 0 0,-4-1 0 0 0,4 2 0 0 0,3 0 0 0 0,-3 8 0 0 0,-6 3 0 0 0,-1-5 0 0 0,-3-1 0 0 0,0-1 0 0 0,4-5 0 0 0,-3 0 0 0 0,3 0 0 0 0,1-4 0 0 0,4 2 0 0 0,2 5 0 0 0,-3 5 0 0 0,0-3 0 0 0,0-5 0 0 0,2-3 0 0 0,-3 2 0 0 0,-5 1 0 0 0,-1-2 0 0 0,2-4 0 0 0,-1-1 0 0 0,5-2 0 0 0,0 2 0 0 0,-4 3 0 0 0,0-1 0 0 0,2-4 0 0 0,-2 2 0 0 0,-4 3 0 0 0,1-2 0 0 0,-3-3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12266 10310 16383 0 0,'5'-5'0'0'0,"6"-6"0"0"0,7-2 0 0 0,4 2 0 0 0,-1-2 0 0 0,1 1 0 0 0,1 2 0 0 0,2 3 0 0 0,2-1 0 0 0,0-1 0 0 0,6-3 0 0 0,2 1 0 0 0,0-3 0 0 0,4 1 0 0 0,0-7 0 0 0,-2 0 0 0 0,-2 3 0 0 0,-2 5 0 0 0,-2-1 0 0 0,-2 2 0 0 0,0-2 0 0 0,4 2 0 0 0,2 1 0 0 0,-1 4 0 0 0,-1 2 0 0 0,-1 2 0 0 0,-11 2 0 0 0,-14 0 0 0 0,-13 0 0 0 0,-10 1 0 0 0,-8-1 0 0 0,-4 1 0 0 0,-2-1 0 0 0,-2 0 0 0 0,1 0 0 0 0,0 0 0 0 0,1 0 0 0 0,-4 0 0 0 0,-2 0 0 0 0,1 0 0 0 0,1 0 0 0 0,2 0 0 0 0,2 0 0 0 0,0 0 0 0 0,1 0 0 0 0,1 0 0 0 0,-1 0 0 0 0,1 0 0 0 0,0 0 0 0 0,-1 0 0 0 0,1 0 0 0 0,-1 0 0 0 0,1 0 0 0 0,4-5 0 0 0,12-1 0 0 0,12-5 0 0 0,11-6 0 0 0,9-4 0 0 0,10-3 0 0 0,6-3 0 0 0,5-2 0 0 0,2 0 0 0 0,-2 4 0 0 0,-4 7 0 0 0,-2 6 0 0 0,-3 0 0 0 0,-2 3 0 0 0,-1 2 0 0 0,-1-2 0 0 0,0 0 0 0 0,-5-3 0 0 0,-1-9 0 0 0,0-1 0 0 0,1 3 0 0 0,-2 0 0 0 0,-6-2 0 0 0,-6-2 0 0 0,2 3 0 0 0,3 0 0 0 0,4-2 0 0 0,4 4 0 0 0,-2-1 0 0 0,-4-7 0 0 0,-5 2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12457 10252 16383 0 0,'4'0'0'0'0,"8"0"0"0"0,5 0 0 0 0,6 0 0 0 0,3 0 0 0 0,2 0 0 0 0,6 0 0 0 0,2 0 0 0 0,1 0 0 0 0,-3 0 0 0 0,-1 0 0 0 0,-2 0 0 0 0,-1 0 0 0 0,4 0 0 0 0,2 0 0 0 0,-2 0 0 0 0,-1 0 0 0 0,-1 0 0 0 0,-6-5 0 0 0,-8-6 0 0 0,-6-7 0 0 0,-6-4 0 0 0,-4-4 0 0 0,-2-2 0 0 0,-6 3 0 0 0,-2 2 0 0 0,1-1 0 0 0,1 0 0 0 0,1-2 0 0 0,3-1 0 0 0,0-1 0 0 0,2 0 0 0 0,-5-1 0 0 0,-2 0 0 0 0,2 1 0 0 0,-5-1 0 0 0,0 0 0 0 0,2 0 0 0 0,-3-4 0 0 0,-4-2 0 0 0,0 0 0 0 0,3 1 0 0 0,3 2 0 0 0,-1 1 0 0 0,-4 2 0 0 0,0-5 0 0 0,3 3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7318 16383 0 0,'0'5'0'0'0,"0"7"0"0"0,0 5 0 0 0,0 6 0 0 0,0 3 0 0 0,0 2 0 0 0,0 1 0 0 0,0 1 0 0 0,0 0 0 0 0,0-1 0 0 0,0 1 0 0 0,0-1 0 0 0,0 0 0 0 0,0 0 0 0 0,0-1 0 0 0,0 1 0 0 0,5-6 0 0 0,2-1 0 0 0,-1 1 0 0 0,-1 0 0 0 0,-2 7 0 0 0,4-2 0 0 0,1 0 0 0 0,-1-2 0 0 0,3-3 0 0 0,-1-2 0 0 0,-1 0 0 0 0,-2 3 0 0 0,3-4 0 0 0,0-1 0 0 0,-2 8 0 0 0,-2 2 0 0 0,-2 3 0 0 0,4-6 0 0 0,0-1 0 0 0,-1 0 0 0 0,-1 0 0 0 0,3 1 0 0 0,0 0 0 0 0,-1 2 0 0 0,-2 0 0 0 0,-1 1 0 0 0,-2-1 0 0 0,3 1 0 0 0,2 0 0 0 0,-1 4 0 0 0,-1 3 0 0 0,3-6 0 0 0,0-3 0 0 0,-1-1 0 0 0,-2 0 0 0 0,-1 0 0 0 0,3-4 0 0 0,0 4 0 0 0,-1 2 0 0 0,4-3 0 0 0,0-2 0 0 0,3 1 0 0 0,4-4 0 0 0,-1-1 0 0 0,-3 2 0 0 0,-3 2 0 0 0,-4 1 0 0 0,2-2 0 0 0,-1-1 0 0 0,-1 1 0 0 0,4 2 0 0 0,-1 2 0 0 0,4-4 0 0 0,-1-1 0 0 0,2-4 0 0 0,0 1 0 0 0,-4 1 0 0 0,2 3 0 0 0,-1 2 0 0 0,-2 2 0 0 0,-4 1 0 0 0,-1 2 0 0 0,2-5 0 0 0,1-1 0 0 0,4 4 0 0 0,0 4 0 0 0,3-5 0 0 0,-1 0 0 0 0,-2-2 0 0 0,1-3 0 0 0,-1-1 0 0 0,-2 1 0 0 0,2-3 0 0 0,3-5 0 0 0,1 1 0 0 0,1-3 0 0 0,-1 2 0 0 0,1-1 0 0 0,-1 3 0 0 0,-4 2 0 0 0,1 0 0 0 0,-2 0 0 0 0,4-1 0 0 0,2-4 0 0 0,0 1 0 0 0,2-2 0 0 0,-3 2 0 0 0,7 4 0 0 0,3 3 0 0 0,4 9 0 0 0,-4 4 0 0 0,-2 1 0 0 0,1-5 0 0 0,-4-2 0 0 0,-5-2 0 0 0,-6 0 0 0 0,2-3 0 0 0,-3 3 0 0 0,-1 3 0 0 0,-3 1 0 0 0,8 0 0 0 0,7 1 0 0 0,0 0 0 0 0,-3 0 0 0 0,-4-1 0 0 0,0 0 0 0 0,-1-1 0 0 0,-3 1 0 0 0,2-5 0 0 0,0-2 0 0 0,2-5 0 0 0,0 1 0 0 0,-3 0 0 0 0,-2 4 0 0 0,-3 2 0 0 0,-2 2 0 0 0,4-4 0 0 0,0 0 0 0 0,5 1 0 0 0,0 1 0 0 0,3-3 0 0 0,-1-1 0 0 0,3-3 0 0 0,-2 4 0 0 0,1 0 0 0 0,-1 0 0 0 0,2 2 0 0 0,2-3 0 0 0,4-5 0 0 0,-2 0 0 0 0,0-3 0 0 0,2-3 0 0 0,1-3 0 0 0,-2 2 0 0 0,0 0 0 0 0,0-2 0 0 0,3-2 0 0 0,1-1 0 0 0,2 4 0 0 0,6 0 0 0 0,-3 9 0 0 0,-2 1 0 0 0,0-1 0 0 0,0-4 0 0 0,-6 1 0 0 0,0-2 0 0 0,0-3 0 0 0,6-2 0 0 0,3-3 0 0 0,2-1 0 0 0,-1-2 0 0 0,-5 5 0 0 0,-8 1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12417 10250 16383 0 0,'-5'-5'0'0'0,"-6"-6"0"0"0,-2-7 0 0 0,-3 0 0 0 0,-4-1 0 0 0,2-3 0 0 0,-1 2 0 0 0,2-4 0 0 0,5-4 0 0 0,-1 3 0 0 0,2 1 0 0 0,-7 0 0 0 0,-1-1 0 0 0,-1 3 0 0 0,2 2 0 0 0,0 3 0 0 0,2 0 0 0 0,0-2 0 0 0,-3-3 0 0 0,-3-2 0 0 0,-7 3 0 0 0,1 0 0 0 0,0-1 0 0 0,6-2 0 0 0,1 3 0 0 0,-1 5 0 0 0,4 1 0 0 0,-1-2 0 0 0,-1-3 0 0 0,3-4 0 0 0,-1 4 0 0 0,2-1 0 0 0,0 4 0 0 0,2-1 0 0 0,-1-1 0 0 0,-3-3 0 0 0,1-3 0 0 0,4-1 0 0 0,4-2 0 0 0,4 0 0 0 0,-3-1 0 0 0,1 0 0 0 0,1 0 0 0 0,-3 5 0 0 0,-1 1 0 0 0,-2-4 0 0 0,0-4 0 0 0,2 0 0 0 0,3 0 0 0 0,-2 5 0 0 0,0 2 0 0 0,2 0 0 0 0,-8 0 0 0 0,-1-6 0 0 0,2-3 0 0 0,-1 4 0 0 0,1 3 0 0 0,4 0 0 0 0,-2 5 0 0 0,2 1 0 0 0,1-1 0 0 0,-1-7 0 0 0,0-3 0 0 0,-2 4 0 0 0,-5 1 0 0 0,1 0 0 0 0,3 0 0 0 0,4 0 0 0 0,-7-2 0 0 0,0 1 0 0 0,3-2 0 0 0,3 1 0 0 0,-2-1 0 0 0,2 1 0 0 0,2-1 0 0 0,3 0 0 0 0,2-4 0 0 0,1-3 0 0 0,2 2 0 0 0,-5 5 0 0 0,-1 3 0 0 0,1 2 0 0 0,0-1 0 0 0,-3-6 0 0 0,0-1 0 0 0,0-2 0 0 0,3 1 0 0 0,1 2 0 0 0,2 0 0 0 0,2 1 0 0 0,-6 5 0 0 0,0-2 0 0 0,0-2 0 0 0,2 0 0 0 0,-4-1 0 0 0,-1 0 0 0 0,-3 1 0 0 0,0-5 0 0 0,3-2 0 0 0,2 1 0 0 0,2 2 0 0 0,3 0 0 0 0,1 3 0 0 0,1 0 0 0 0,0-4 0 0 0,6 4 0 0 0,5 7 0 0 0,7 2 0 0 0,5 5 0 0 0,3 5 0 0 0,7 5 0 0 0,3 3 0 0 0,0 2 0 0 0,-1 1 0 0 0,-2 1 0 0 0,-1 0 0 0 0,3 0 0 0 0,-4 0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12266 10310 16383 0 0,'5'-5'0'0'0,"6"-6"0"0"0,7-2 0 0 0,4 2 0 0 0,-1-2 0 0 0,1 1 0 0 0,1 2 0 0 0,2 3 0 0 0,2-1 0 0 0,0-1 0 0 0,6-3 0 0 0,2 1 0 0 0,0-3 0 0 0,4 1 0 0 0,0-7 0 0 0,-2 0 0 0 0,-2 3 0 0 0,-2 5 0 0 0,-2-1 0 0 0,-2 2 0 0 0,0-2 0 0 0,4 2 0 0 0,2 1 0 0 0,-1 4 0 0 0,-1 2 0 0 0,-1 2 0 0 0,-11 2 0 0 0,-14 0 0 0 0,-13 0 0 0 0,-10 1 0 0 0,-8-1 0 0 0,-4 1 0 0 0,-2-1 0 0 0,-2 0 0 0 0,1 0 0 0 0,0 0 0 0 0,1 0 0 0 0,-4 0 0 0 0,-2 0 0 0 0,1 0 0 0 0,1 0 0 0 0,2 0 0 0 0,2 0 0 0 0,0 0 0 0 0,1 0 0 0 0,1 0 0 0 0,-1 0 0 0 0,1 0 0 0 0,0 0 0 0 0,-1 0 0 0 0,1 0 0 0 0,-1 0 0 0 0,1 0 0 0 0,4-5 0 0 0,12-1 0 0 0,12-5 0 0 0,11-6 0 0 0,9-4 0 0 0,10-3 0 0 0,6-3 0 0 0,5-2 0 0 0,2 0 0 0 0,-2 4 0 0 0,-4 7 0 0 0,-2 6 0 0 0,-3 0 0 0 0,-2 3 0 0 0,-1 2 0 0 0,-1-2 0 0 0,0 0 0 0 0,-5-3 0 0 0,-1-9 0 0 0,0-1 0 0 0,1 3 0 0 0,-2 0 0 0 0,-6-2 0 0 0,-6-2 0 0 0,2 3 0 0 0,3 0 0 0 0,4-2 0 0 0,4 4 0 0 0,-2-1 0 0 0,-4-7 0 0 0,-5 2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34.9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13007 10261 16383 0 0,'5'0'0'0'0,"6"0"0"0"0,7 0 0 0 0,4 0 0 0 0,9 0 0 0 0,4 0 0 0 0,0 0 0 0 0,-5 4 0 0 0,-3 3 0 0 0,-1-1 0 0 0,-1-1 0 0 0,1-1 0 0 0,1-2 0 0 0,0-1 0 0 0,-4 4 0 0 0,-1 2 0 0 0,1-1 0 0 0,0-2 0 0 0,2 0 0 0 0,2-2 0 0 0,1-1 0 0 0,-5 4 0 0 0,-1 1 0 0 0,1 0 0 0 0,-4 4 0 0 0,0 0 0 0 0,1-2 0 0 0,3-2 0 0 0,1 2 0 0 0,8 1 0 0 0,2-2 0 0 0,-4 3 0 0 0,-3 0 0 0 0,-6 3 0 0 0,-1 4 0 0 0,1-1 0 0 0,1 2 0 0 0,-3 3 0 0 0,5-3 0 0 0,4-4 0 0 0,-4 1 0 0 0,0-3 0 0 0,0 2 0 0 0,1 3 0 0 0,1-1 0 0 0,1-3 0 0 0,6 0 0 0 0,-3 9 0 0 0,-2 0 0 0 0,0-4 0 0 0,-1-4 0 0 0,-4-1 0 0 0,-7 3 0 0 0,0-1 0 0 0,1-3 0 0 0,-2 0 0 0 0,-4 4 0 0 0,7 0 0 0 0,4 0 0 0 0,4-1 0 0 0,2-3 0 0 0,1-5 0 0 0,1 3 0 0 0,0-2 0 0 0,-6 9 0 0 0,4 0 0 0 0,2-1 0 0 0,-5 0 0 0 0,-1-2 0 0 0,-1 1 0 0 0,2-1 0 0 0,1 1 0 0 0,1-2 0 0 0,0-3 0 0 0,1 2 0 0 0,1-1 0 0 0,-5 2 0 0 0,-2-1 0 0 0,1-3 0 0 0,1-2 0 0 0,1 6 0 0 0,6 2 0 0 0,3-1 0 0 0,0-5 0 0 0,0-2 0 0 0,-7 2 0 0 0,-2-1 0 0 0,-1-1 0 0 0,5-3 0 0 0,3-1 0 0 0,0-1 0 0 0,0-1 0 0 0,0-1 0 0 0,-2-1 0 0 0,0 1 0 0 0,-1 0 0 0 0,0-1 0 0 0,0 1 0 0 0,-1 0 0 0 0,1 0 0 0 0,-1 0 0 0 0,1 0 0 0 0,-1 0 0 0 0,1 0 0 0 0,-1 0 0 0 0,1 0 0 0 0,0 0 0 0 0,-1 0 0 0 0,1 0 0 0 0,4 0 0 0 0,2 0 0 0 0,0 0 0 0 0,-1 0 0 0 0,-2 0 0 0 0,-1 0 0 0 0,3 0 0 0 0,2 0 0 0 0,-1 0 0 0 0,-2 0 0 0 0,-1 0 0 0 0,-2 0 0 0 0,5 0 0 0 0,0 0 0 0 0,0 0 0 0 0,-2 0 0 0 0,-1 0 0 0 0,-2 0 0 0 0,0 0 0 0 0,4 0 0 0 0,1 0 0 0 0,-10 0 0 0 0,-15 0 0 0 0,-13 0 0 0 0,-11 0 0 0 0,-9 0 0 0 0,1-5 0 0 0,-2-1 0 0 0,-1-6 0 0 0,-1 1 0 0 0,-2 1 0 0 0,0 3 0 0 0,4-7 0 0 0,2-2 0 0 0,-1 3 0 0 0,4-2 0 0 0,0 1 0 0 0,-1-1 0 0 0,-2 2 0 0 0,2-2 0 0 0,0 2 0 0 0,-7-2 0 0 0,2-4 0 0 0,0-2 0 0 0,0 1 0 0 0,-2 5 0 0 0,0-6 0 0 0,-1 2 0 0 0,5-1 0 0 0,-4 2 0 0 0,-2 5 0 0 0,4 0 0 0 0,6-3 0 0 0,2 1 0 0 0,-2 3 0 0 0,3-1 0 0 0,9 2 0 0 0,10 2 0 0 0,15 3 0 0 0,9 3 0 0 0,4 1 0 0 0,3 2 0 0 0,0 0 0 0 0,-1 0 0 0 0,3 1 0 0 0,1-1 0 0 0,-1 6 0 0 0,-2 0 0 0 0,-2 1 0 0 0,-6 3 0 0 0,-3 0 0 0 0,0-2 0 0 0,0-2 0 0 0,-3 3 0 0 0,0 0 0 0 0,1-2 0 0 0,2 8 0 0 0,2 1 0 0 0,-4 3 0 0 0,0-2 0 0 0,-3 1 0 0 0,-6 3 0 0 0,1-3 0 0 0,8 0 0 0 0,0 3 0 0 0,-4 2 0 0 0,-4 7 0 0 0,-5 4 0 0 0,-3 0 0 0 0,-3-1 0 0 0,-2 0 0 0 0,0-2 0 0 0,-1 4 0 0 0,-5-4 0 0 0,-6-2 0 0 0,-6-7 0 0 0,-5-1 0 0 0,2-1 0 0 0,-1-2 0 0 0,4 0 0 0 0,-1-4 0 0 0,-1 2 0 0 0,-2-2 0 0 0,-3 1 0 0 0,3 3 0 0 0,1-2 0 0 0,4 2 0 0 0,-1-3 0 0 0,-1 2 0 0 0,-3-3 0 0 0,-2-4 0 0 0,-2-2 0 0 0,-2 0 0 0 0,0 1 0 0 0,-1 2 0 0 0,0 0 0 0 0,0-2 0 0 0,0-2 0 0 0,5 2 0 0 0,6 0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49.3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15780 11534 16383 0 0,'5'0'0'0'0,"6"0"0"0"0,6 0 0 0 0,6 0 0 0 0,3 0 0 0 0,7 0 0 0 0,3 0 0 0 0,0 0 0 0 0,-1 0 0 0 0,-2 0 0 0 0,-2 0 0 0 0,0 0 0 0 0,-2 0 0 0 0,0 0 0 0 0,-1 0 0 0 0,0 0 0 0 0,1 0 0 0 0,-1 0 0 0 0,0 0 0 0 0,1-5 0 0 0,-1-6 0 0 0,1-2 0 0 0,0 2 0 0 0,-1 2 0 0 0,1 4 0 0 0,-1 1 0 0 0,-4-2 0 0 0,-2-1 0 0 0,-4-4 0 0 0,4 0 0 0 0,3 2 0 0 0,3-3 0 0 0,1 2 0 0 0,0-4 0 0 0,1-3 0 0 0,4 0 0 0 0,2 4 0 0 0,-5-1 0 0 0,-4-3 0 0 0,-1-3 0 0 0,0 1 0 0 0,0-1 0 0 0,1-1 0 0 0,0 2 0 0 0,1 0 0 0 0,1-2 0 0 0,-1 3 0 0 0,1 4 0 0 0,-1 5 0 0 0,1 4 0 0 0,0 2 0 0 0,0 2 0 0 0,-1 2 0 0 0,-4-5 0 0 0,-2-7 0 0 0,1-1 0 0 0,0 2 0 0 0,2 2 0 0 0,7 2 0 0 0,-3-2 0 0 0,-2 0 0 0 0,1 1 0 0 0,-6-2 0 0 0,-1-1 0 0 0,1-3 0 0 0,1 1 0 0 0,-3-2 0 0 0,5 0 0 0 0,2-6 0 0 0,3 0 0 0 0,0 3 0 0 0,0 5 0 0 0,0-1 0 0 0,0-3 0 0 0,-1 2 0 0 0,0 3 0 0 0,0 3 0 0 0,-1 3 0 0 0,1-3 0 0 0,0-4 0 0 0,-1-5 0 0 0,1 0 0 0 0,4-2 0 0 0,2 2 0 0 0,0 5 0 0 0,-2-7 0 0 0,0 2 0 0 0,-3 2 0 0 0,0 4 0 0 0,-1 5 0 0 0,0 2 0 0 0,-1 2 0 0 0,1 2 0 0 0,-1 1 0 0 0,0-5 0 0 0,6-2 0 0 0,1 0 0 0 0,-6-3 0 0 0,-2-1 0 0 0,-1 2 0 0 0,-5-3 0 0 0,-1 1 0 0 0,1 1 0 0 0,1 3 0 0 0,3 3 0 0 0,1-4 0 0 0,1 0 0 0 0,-3-5 0 0 0,-2 1 0 0 0,1 2 0 0 0,-4-2 0 0 0,0 0 0 0 0,1 2 0 0 0,3 3 0 0 0,-3-2 0 0 0,0-1 0 0 0,1-2 0 0 0,3-6 0 0 0,1 1 0 0 0,2 4 0 0 0,1 2 0 0 0,0 5 0 0 0,1 1 0 0 0,-5-2 0 0 0,-1 0 0 0 0,-6-5 0 0 0,1 0 0 0 0,1 2 0 0 0,2 3 0 0 0,3-3 0 0 0,2-5 0 0 0,7-5 0 0 0,-3-3 0 0 0,-2-4 0 0 0,0-2 0 0 0,0 4 0 0 0,-1 1 0 0 0,1 0 0 0 0,5-2 0 0 0,2 5 0 0 0,-15 4 0 0 0,-16 1 0 0 0,-18 3 0 0 0,-16 3 0 0 0,-13 3 0 0 0,-4 3 0 0 0,1 2 0 0 0,3 1 0 0 0,5 0 0 0 0,3 1 0 0 0,4 0 0 0 0,-4-1 0 0 0,0 1 0 0 0,1-1 0 0 0,1 0 0 0 0,2 0 0 0 0,1 0 0 0 0,-5 0 0 0 0,0 0 0 0 0,0 0 0 0 0,2 0 0 0 0,1 0 0 0 0,2 0 0 0 0,0-5 0 0 0,-4-1 0 0 0,4-5 0 0 0,2-1 0 0 0,1 3 0 0 0,0 1 0 0 0,0 4 0 0 0,0 1 0 0 0,-6-3 0 0 0,-2-1 0 0 0,1 1 0 0 0,5-3 0 0 0,13-1 0 0 0,19-2 0 0 0,18-10 0 0 0,16-6 0 0 0,6-3 0 0 0,11 4 0 0 0,5 7 0 0 0,3 6 0 0 0,1 6 0 0 0,-6 4 0 0 0,2 3 0 0 0,0 1 0 0 0,-4 1 0 0 0,-7 1 0 0 0,-2-1 0 0 0,-4 0 0 0 0,1-1 0 0 0,3 1 0 0 0,-2-1 0 0 0,-4 0 0 0 0,-3 0 0 0 0,-3 0 0 0 0,-3 0 0 0 0,-1 0 0 0 0,-7 5 0 0 0,-1 1 0 0 0,-5 5 0 0 0,-6 5 0 0 0,-4 5 0 0 0,-3 4 0 0 0,-3 2 0 0 0,-1 2 0 0 0,-1 0 0 0 0,0 1 0 0 0,0-1 0 0 0,0 1 0 0 0,1-1 0 0 0,-1 0 0 0 0,1 0 0 0 0,0-1 0 0 0,0 6 0 0 0,0 1 0 0 0,0 0 0 0 0,0-2 0 0 0,0-1 0 0 0,0-1 0 0 0,0 4 0 0 0,0 0 0 0 0,0 0 0 0 0,0-2 0 0 0,0-1 0 0 0,0-1 0 0 0,0-2 0 0 0,0 0 0 0 0,0 0 0 0 0,0-6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00:02.7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18701 10736 16383 0 0,'9'0'0'0'0,"9"-5"0"0"0,11-2 0 0 0,5 1 0 0 0,6 1 0 0 0,2 2 0 0 0,-6-4 0 0 0,-5-1 0 0 0,-8-4 0 0 0,-2 1 0 0 0,-6-3 0 0 0,1-5 0 0 0,-3-7 0 0 0,1-1 0 0 0,3 0 0 0 0,3 0 0 0 0,4 0 0 0 0,2 3 0 0 0,-3 3 0 0 0,-1-2 0 0 0,1 4 0 0 0,-3 1 0 0 0,-1-7 0 0 0,2 0 0 0 0,2 1 0 0 0,-3-1 0 0 0,-5-1 0 0 0,0 3 0 0 0,2 2 0 0 0,3-1 0 0 0,-1-2 0 0 0,0-6 0 0 0,2-3 0 0 0,-2-1 0 0 0,-5 1 0 0 0,0 6 0 0 0,8 7 0 0 0,0 2 0 0 0,-4 0 0 0 0,0 3 0 0 0,1-6 0 0 0,-1-5 0 0 0,0 3 0 0 0,-3 0 0 0 0,1 4 0 0 0,3 1 0 0 0,-2-2 0 0 0,6 2 0 0 0,3 0 0 0 0,-2-2 0 0 0,-5-3 0 0 0,-1-1 0 0 0,-4-3 0 0 0,1 4 0 0 0,3 6 0 0 0,-3 0 0 0 0,-2-1 0 0 0,0-2 0 0 0,4 2 0 0 0,-2-1 0 0 0,7-7 0 0 0,4 1 0 0 0,-2 0 0 0 0,-1-1 0 0 0,2 4 0 0 0,-5 2 0 0 0,0-2 0 0 0,-4-1 0 0 0,-4-7 0 0 0,-4-3 0 0 0,-4-1 0 0 0,-3 1 0 0 0,-1 0 0 0 0,0 2 0 0 0,-1 1 0 0 0,5 1 0 0 0,2 0 0 0 0,-1 0 0 0 0,5 6 0 0 0,0 1 0 0 0,3 0 0 0 0,-1-2 0 0 0,-1-1 0 0 0,-4-1 0 0 0,2-1 0 0 0,5-2 0 0 0,-1 1 0 0 0,-1-1 0 0 0,-4 0 0 0 0,2 0 0 0 0,-1 0 0 0 0,-2 1 0 0 0,-1-1 0 0 0,2 0 0 0 0,0 1 0 0 0,3-1 0 0 0,1 0 0 0 0,-3 1 0 0 0,3-1 0 0 0,-2-4 0 0 0,-1-2 0 0 0,-3-5 0 0 0,-3-5 0 0 0,-1-9 0 0 0,-1-6 0 0 0,4 8 0 0 0,1 7 0 0 0,0 7 0 0 0,8 1 0 0 0,2 0 0 0 0,-2 3 0 0 0,-3 2 0 0 0,-3 1 0 0 0,-4 2 0 0 0,-2 0 0 0 0,-1 1 0 0 0,-1 0 0 0 0,-1-1 0 0 0,0 1 0 0 0,1 0 0 0 0,-1-1 0 0 0,1 1 0 0 0,0-1 0 0 0,-1-4 0 0 0,1-2 0 0 0,0 0 0 0 0,0 1 0 0 0,1 2 0 0 0,-1 1 0 0 0,-5 6 0 0 0,-11 8 0 0 0,-8 6 0 0 0,0 10 0 0 0,-1 10 0 0 0,0 3 0 0 0,-2 5 0 0 0,0 4 0 0 0,-1-1 0 0 0,-6 5 0 0 0,-1 4 0 0 0,5 1 0 0 0,3-4 0 0 0,0-1 0 0 0,6-1 0 0 0,1-4 0 0 0,0-1 0 0 0,-3 2 0 0 0,-1 2 0 0 0,-2 1 0 0 0,-2 2 0 0 0,5 2 0 0 0,1-5 0 0 0,-1 0 0 0 0,4 0 0 0 0,0-4 0 0 0,-2 0 0 0 0,-1 6 0 0 0,-3-1 0 0 0,-1 1 0 0 0,3 0 0 0 0,11-9 0 0 0,16-16 0 0 0,19-18 0 0 0,14-17 0 0 0,10-15 0 0 0,23-15 0 0 0,13-6 0 0 0,-3 4 0 0 0,0 14 0 0 0,-9 11 0 0 0,-16 8 0 0 0,-13 4 0 0 0,-9 8 0 0 0,-4-3 0 0 0,-8-1 0 0 0,-3 4 0 0 0,1 5 0 0 0,2 5 0 0 0,2 6 0 0 0,2 3 0 0 0,2 12 0 0 0,1 9 0 0 0,-4 7 0 0 0,-7 3 0 0 0,0-2 0 0 0,-4-1 0 0 0,-4-1 0 0 0,-3 7 0 0 0,-3 2 0 0 0,2 0 0 0 0,2 0 0 0 0,-2-1 0 0 0,5-1 0 0 0,-1-1 0 0 0,-1-1 0 0 0,-3 0 0 0 0,-1-1 0 0 0,-2 1 0 0 0,-1-1 0 0 0,-1 0 0 0 0,0 1 0 0 0,0-5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0.8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20603 8104 16383 0 0,'0'-5'0'0'0,"0"-11"0"0"0,0-8 0 0 0,0-9 0 0 0,0-14 0 0 0,0-4 0 0 0,0-3 0 0 0,0 3 0 0 0,0 1 0 0 0,0-7 0 0 0,0 3 0 0 0,0-1 0 0 0,0 6 0 0 0,0 0 0 0 0,0 0 0 0 0,0 2 0 0 0,0 5 0 0 0,0 5 0 0 0,0 3 0 0 0,0 4 0 0 0,0 0 0 0 0,0 2 0 0 0,0 1 0 0 0,0-1 0 0 0,0-5 0 0 0,0-6 0 0 0,0-12 0 0 0,0-1 0 0 0,0 2 0 0 0,0 6 0 0 0,0 5 0 0 0,0 4 0 0 0,-5 4 0 0 0,-2 2 0 0 0,1 0 0 0 0,-4 2 0 0 0,0-1 0 0 0,-3 5 0 0 0,1 2 0 0 0,-3-1 0 0 0,1-1 0 0 0,-2-2 0 0 0,3-2 0 0 0,-8 5 0 0 0,1 0 0 0 0,-1 4 0 0 0,2 1 0 0 0,5-2 0 0 0,0 2 0 0 0,-3 4 0 0 0,-2 0 0 0 0,0-4 0 0 0,0-3 0 0 0,3-3 0 0 0,-1-3 0 0 0,-7-1 0 0 0,-5-2 0 0 0,-2 0 0 0 0,5 0 0 0 0,1 5 0 0 0,5 1 0 0 0,2 0 0 0 0,-2-1 0 0 0,3-1 0 0 0,-6 4 0 0 0,-3 0 0 0 0,2-1 0 0 0,6-2 0 0 0,0 4 0 0 0,-1-1 0 0 0,-2-5 0 0 0,2-4 0 0 0,0-1 0 0 0,-2 4 0 0 0,-2 2 0 0 0,-2 1 0 0 0,-2-1 0 0 0,4-6 0 0 0,1-2 0 0 0,-1 4 0 0 0,-1 7 0 0 0,3 3 0 0 0,6-1 0 0 0,0 3 0 0 0,-2 5 0 0 0,-4 0 0 0 0,-2-4 0 0 0,-2-4 0 0 0,2-2 0 0 0,6-4 0 0 0,1 4 0 0 0,3-1 0 0 0,-1 5 0 0 0,-3 1 0 0 0,-4-3 0 0 0,-3 3 0 0 0,-2-1 0 0 0,3-2 0 0 0,1-3 0 0 0,-1-2 0 0 0,4-1 0 0 0,-1-2 0 0 0,0 4 0 0 0,-3 2 0 0 0,3-1 0 0 0,-5 3 0 0 0,2 1 0 0 0,0-6 0 0 0,-1 1 0 0 0,-2 4 0 0 0,5 2 0 0 0,0-2 0 0 0,-1-3 0 0 0,-7-1 0 0 0,-2-2 0 0 0,-2-1 0 0 0,0-6 0 0 0,1 2 0 0 0,6 2 0 0 0,3 2 0 0 0,-1-1 0 0 0,0 5 0 0 0,-1 7 0 0 0,-1 1 0 0 0,4-2 0 0 0,0 1 0 0 0,0 5 0 0 0,3-2 0 0 0,0 2 0 0 0,4-7 0 0 0,-2 0 0 0 0,-6 2 0 0 0,0 0 0 0 0,4-3 0 0 0,0-3 0 0 0,-1 3 0 0 0,3 9 0 0 0,4 11 0 0 0,-1 15 0 0 0,3 10 0 0 0,2 5 0 0 0,3 3 0 0 0,3-1 0 0 0,2 0 0 0 0,-4-1 0 0 0,-1 4 0 0 0,0 5 0 0 0,-3 6 0 0 0,-1-1 0 0 0,2-3 0 0 0,2 6 0 0 0,2-1 0 0 0,2 2 0 0 0,1 1 0 0 0,1 2 0 0 0,0-3 0 0 0,1-5 0 0 0,-1-5 0 0 0,1-5 0 0 0,-1-4 0 0 0,-10-1 0 0 0,-7-7 0 0 0,-2-12 0 0 0,3-17 0 0 0,4-18 0 0 0,4-14 0 0 0,3-15 0 0 0,3-14 0 0 0,2-9 0 0 0,0-2 0 0 0,1 2 0 0 0,-1 10 0 0 0,1 11 0 0 0,0 10 0 0 0,-1 3 0 0 0,0 4 0 0 0,0 3 0 0 0,0 3 0 0 0,0 2 0 0 0,0 1 0 0 0,0 1 0 0 0,0-5 0 0 0,0-1 0 0 0,10 5 0 0 0,3 2 0 0 0,-1 1 0 0 0,3 6 0 0 0,-1 0 0 0 0,1-1 0 0 0,-1-1 0 0 0,-4-3 0 0 0,2 4 0 0 0,-1 0 0 0 0,2 4 0 0 0,4 4 0 0 0,9 6 0 0 0,5 2 0 0 0,1 3 0 0 0,1 2 0 0 0,5 1 0 0 0,9 0 0 0 0,3 0 0 0 0,-3-1 0 0 0,0 1 0 0 0,-2-1 0 0 0,0 1 0 0 0,-2-1 0 0 0,-4 0 0 0 0,-4 0 0 0 0,-2 0 0 0 0,-3 0 0 0 0,-1 0 0 0 0,4-1 0 0 0,-3 11 0 0 0,-3 3 0 0 0,0-1 0 0 0,0-2 0 0 0,0-3 0 0 0,0 3 0 0 0,-4 3 0 0 0,4 6 0 0 0,1-2 0 0 0,-3 3 0 0 0,-1-4 0 0 0,0 2 0 0 0,0-4 0 0 0,2-3 0 0 0,1-3 0 0 0,-4 6 0 0 0,-6 5 0 0 0,-6 5 0 0 0,-5 3 0 0 0,-3-3 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0.8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18595 4546 16383 0 0,'5'4'0'0'0,"1"8"0"0"0,5 5 0 0 0,6 1 0 0 0,4-3 0 0 0,-2 0 0 0 0,-3 3 0 0 0,0 4 0 0 0,-2 7 0 0 0,0-1 0 0 0,-1-1 0 0 0,2 0 0 0 0,3 1 0 0 0,-2 0 0 0 0,2 0 0 0 0,-3 0 0 0 0,-3 6 0 0 0,1 1 0 0 0,-2 0 0 0 0,2-2 0 0 0,-1-1 0 0 0,2-1 0 0 0,-1 4 0 0 0,-3 0 0 0 0,2-5 0 0 0,8-8 0 0 0,1-2 0 0 0,-3-1 0 0 0,1-3 0 0 0,-4 1 0 0 0,1-3 0 0 0,-2 1 0 0 0,1-1 0 0 0,-2 0 0 0 0,2 0 0 0 0,3-4 0 0 0,3-4 0 0 0,8 8 0 0 0,4 1 0 0 0,-3 3 0 0 0,-3-2 0 0 0,-1-3 0 0 0,1-5 0 0 0,0-2 0 0 0,-5 1 0 0 0,4 1 0 0 0,-2 3 0 0 0,-1-1 0 0 0,1-1 0 0 0,1-2 0 0 0,-4 2 0 0 0,-5 4 0 0 0,-1 1 0 0 0,-2 2 0 0 0,1-1 0 0 0,-2 1 0 0 0,-3 3 0 0 0,2-1 0 0 0,-1 0 0 0 0,7 3 0 0 0,2 2 0 0 0,1 2 0 0 0,-2 2 0 0 0,1 1 0 0 0,-3 1 0 0 0,0-5 0 0 0,-1-2 0 0 0,-5 1 0 0 0,-3 1 0 0 0,-3 2 0 0 0,2-5 0 0 0,1 0 0 0 0,4-3 0 0 0,0 4 0 0 0,-2 3 0 0 0,-3 3 0 0 0,8-4 0 0 0,2-1 0 0 0,-3 1 0 0 0,2-4 0 0 0,-2-1 0 0 0,-3 7 0 0 0,2 3 0 0 0,3-3 0 0 0,0-1 0 0 0,-3 0 0 0 0,1-4 0 0 0,-2-1 0 0 0,-2 1 0 0 0,2-3 0 0 0,4 0 0 0 0,4 7 0 0 0,4-1 0 0 0,3 1 0 0 0,-3 0 0 0 0,-6 1 0 0 0,0-3 0 0 0,-3-2 0 0 0,0-4 0 0 0,-2 1 0 0 0,3-4 0 0 0,-3 6 0 0 0,-2 4 0 0 0,1 4 0 0 0,0 0 0 0 0,2-3 0 0 0,-1-1 0 0 0,-3-1 0 0 0,3 2 0 0 0,-2 6 0 0 0,-1 2 0 0 0,1-4 0 0 0,0-3 0 0 0,-2 0 0 0 0,-2 0 0 0 0,2 1 0 0 0,0 0 0 0 0,-1 1 0 0 0,-2 0 0 0 0,-2 0 0 0 0,-1 1 0 0 0,-1-1 0 0 0,-1 1 0 0 0,5 0 0 0 0,1-1 0 0 0,0 6 0 0 0,-2 1 0 0 0,0 0 0 0 0,-2-2 0 0 0,-1 9 0 0 0,-1 2 0 0 0,0-2 0 0 0,0 2 0 0 0,0-2 0 0 0,-1-3 0 0 0,1-3 0 0 0,0-3 0 0 0,0-3 0 0 0,0-1 0 0 0,0 0 0 0 0,0-1 0 0 0,0 0 0 0 0,0 5 0 0 0,0 1 0 0 0,0 1 0 0 0,0-2 0 0 0,0-1 0 0 0,0-11 0 0 0,0-14 0 0 0,0-13 0 0 0,0-10 0 0 0,0-7 0 0 0,0-6 0 0 0,0-1 0 0 0,0-1 0 0 0,0 0 0 0 0,0 0 0 0 0,0 1 0 0 0,0 0 0 0 0,0 1 0 0 0,0 0 0 0 0,0 0 0 0 0,0 1 0 0 0,0-1 0 0 0,0-4 0 0 0,0-2 0 0 0,0 0 0 0 0,0 2 0 0 0,0 1 0 0 0,0 1 0 0 0,0-4 0 0 0,-5 0 0 0 0,-1 0 0 0 0,-5 6 0 0 0,-1 4 0 0 0,-2 1 0 0 0,-5 4 0 0 0,2 1 0 0 0,-2 4 0 0 0,3-1 0 0 0,-1-7 0 0 0,-3-5 0 0 0,3-2 0 0 0,-1 4 0 0 0,2 1 0 0 0,0 1 0 0 0,-3-1 0 0 0,2-6 0 0 0,-1 2 0 0 0,3 2 0 0 0,-2 0 0 0 0,3 0 0 0 0,4-1 0 0 0,3 1 0 0 0,3-2 0 0 0,2-4 0 0 0,1-2 0 0 0,-3 5 0 0 0,-2 8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0.8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10272 7390 16383 0 0,'15'0'0'0'0,"9"0"0"0"0,21 5 0 0 0,11 1 0 0 0,7 1 0 0 0,-2-3 0 0 0,2 5 0 0 0,0 0 0 0 0,-5-2 0 0 0,-8-2 0 0 0,-7-1 0 0 0,-7 3 0 0 0,1 0 0 0 0,-1 4 0 0 0,-2 1 0 0 0,-2-3 0 0 0,-2-2 0 0 0,0-3 0 0 0,-6 3 0 0 0,3 1 0 0 0,1-2 0 0 0,2-1 0 0 0,-1-2 0 0 0,1-1 0 0 0,0-2 0 0 0,4 1 0 0 0,1-2 0 0 0,0 6 0 0 0,-1 1 0 0 0,-2 0 0 0 0,-1-1 0 0 0,-2-2 0 0 0,0-1 0 0 0,0-1 0 0 0,-1 0 0 0 0,1-1 0 0 0,-6-5 0 0 0,-11-7 0 0 0,-7-6 0 0 0,-10 1 0 0 0,-9-3 0 0 0,-7 3 0 0 0,1-1 0 0 0,-2 2 0 0 0,3 0 0 0 0,0 2 0 0 0,3-1 0 0 0,5-8 0 0 0,-2-5 0 0 0,3-2 0 0 0,-3 3 0 0 0,1 2 0 0 0,3 0 0 0 0,3 0 0 0 0,2-6 0 0 0,-3 2 0 0 0,-10 2 0 0 0,-2 0 0 0 0,2 0 0 0 0,4 0 0 0 0,0 4 0 0 0,1 1 0 0 0,-2 0 0 0 0,2-2 0 0 0,-2-1 0 0 0,-4 4 0 0 0,-3 5 0 0 0,-8 5 0 0 0,-5 5 0 0 0,0 3 0 0 0,0 2 0 0 0,2 2 0 0 0,0 0 0 0 0,2 0 0 0 0,0 0 0 0 0,1-1 0 0 0,1 1 0 0 0,-1-1 0 0 0,1 0 0 0 0,-1 0 0 0 0,1 0 0 0 0,0 0 0 0 0,-1 0 0 0 0,0 0 0 0 0,1 10 0 0 0,-1 3 0 0 0,1-1 0 0 0,-1-2 0 0 0,0-3 0 0 0,1-2 0 0 0,-1-3 0 0 0,1 4 0 0 0,-1 0 0 0 0,0 0 0 0 0,1 3 0 0 0,-1 1 0 0 0,1-2 0 0 0,-1-3 0 0 0,0 4 0 0 0,1 0 0 0 0,4 3 0 0 0,2-1 0 0 0,-1-1 0 0 0,0 1 0 0 0,3 10 0 0 0,5 5 0 0 0,5 4 0 0 0,4 1 0 0 0,3 0 0 0 0,3 0 0 0 0,0 0 0 0 0,1-1 0 0 0,0-1 0 0 0,0 0 0 0 0,0 0 0 0 0,-1-1 0 0 0,1 1 0 0 0,4-1 0 0 0,6-4 0 0 0,6-7 0 0 0,6-6 0 0 0,3 0 0 0 0,2-2 0 0 0,6 3 0 0 0,2-2 0 0 0,0-1 0 0 0,-1-3 0 0 0,3 2 0 0 0,4 0 0 0 0,1-1 0 0 0,-3-2 0 0 0,-2-2 0 0 0,-4-1 0 0 0,-3-1 0 0 0,-1-1 0 0 0,-1 0 0 0 0,-1-1 0 0 0,0 1 0 0 0,0 0 0 0 0,0-1 0 0 0,1 1 0 0 0,4 0 0 0 0,2 0 0 0 0,-1 0 0 0 0,0 0 0 0 0,-2 0 0 0 0,-1 0 0 0 0,4 0 0 0 0,0 0 0 0 0,0 0 0 0 0,-2 0 0 0 0,-1 0 0 0 0,-1 0 0 0 0,3 0 0 0 0,2 0 0 0 0,-2 0 0 0 0,0 0 0 0 0,-3 0 0 0 0,-5-5 0 0 0,-8-6 0 0 0,-6-6 0 0 0,-6-6 0 0 0,-4-3 0 0 0,-2-2 0 0 0,-6 3 0 0 0,-2 2 0 0 0,1-1 0 0 0,-4 5 0 0 0,0-1 0 0 0,2-1 0 0 0,3-1 0 0 0,-3 2 0 0 0,0 0 0 0 0,-8 3 0 0 0,-1 0 0 0 0,-2 3 0 0 0,-3 4 0 0 0,-2 3 0 0 0,-2 3 0 0 0,-1 2 0 0 0,-6 2 0 0 0,-1 0 0 0 0,-1 1 0 0 0,2 0 0 0 0,2 0 0 0 0,1-1 0 0 0,-4 0 0 0 0,-1 0 0 0 0,1 1 0 0 0,2-1 0 0 0,1 0 0 0 0,2 0 0 0 0,0-1 0 0 0,1 1 0 0 0,1 0 0 0 0,-1 0 0 0 0,1 0 0 0 0,0 0 0 0 0,-1 0 0 0 0,1 0 0 0 0,-1 0 0 0 0,1 0 0 0 0,-1 0 0 0 0,1 0 0 0 0,-1 0 0 0 0,0 0 0 0 0,6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0.20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13007 10261 16383 0 0,'5'0'0'0'0,"6"0"0"0"0,7 0 0 0 0,4 0 0 0 0,9 0 0 0 0,4 0 0 0 0,0 0 0 0 0,-5 4 0 0 0,-3 3 0 0 0,-1-1 0 0 0,-1-1 0 0 0,1-1 0 0 0,1-2 0 0 0,0-1 0 0 0,-4 4 0 0 0,-1 2 0 0 0,1-1 0 0 0,0-2 0 0 0,2 0 0 0 0,2-2 0 0 0,1-1 0 0 0,-5 4 0 0 0,-1 1 0 0 0,1 0 0 0 0,-4 4 0 0 0,0 0 0 0 0,1-2 0 0 0,3-2 0 0 0,1 2 0 0 0,8 1 0 0 0,2-2 0 0 0,-4 3 0 0 0,-3 0 0 0 0,-6 3 0 0 0,-1 4 0 0 0,1-1 0 0 0,1 2 0 0 0,-3 3 0 0 0,5-3 0 0 0,4-4 0 0 0,-4 1 0 0 0,0-3 0 0 0,0 2 0 0 0,1 3 0 0 0,1-1 0 0 0,1-3 0 0 0,6 0 0 0 0,-3 9 0 0 0,-2 0 0 0 0,0-4 0 0 0,-1-4 0 0 0,-4-1 0 0 0,-7 3 0 0 0,0-1 0 0 0,1-3 0 0 0,-2 0 0 0 0,-4 4 0 0 0,7 0 0 0 0,4 0 0 0 0,4-1 0 0 0,2-3 0 0 0,1-5 0 0 0,1 3 0 0 0,0-2 0 0 0,-6 9 0 0 0,4 0 0 0 0,2-1 0 0 0,-5 0 0 0 0,-1-2 0 0 0,-1 1 0 0 0,2-1 0 0 0,1 1 0 0 0,1-2 0 0 0,0-3 0 0 0,1 2 0 0 0,1-1 0 0 0,-5 2 0 0 0,-2-1 0 0 0,1-3 0 0 0,1-2 0 0 0,1 6 0 0 0,6 2 0 0 0,3-1 0 0 0,0-5 0 0 0,0-2 0 0 0,-7 2 0 0 0,-2-1 0 0 0,-1-1 0 0 0,5-3 0 0 0,3-1 0 0 0,0-1 0 0 0,0-1 0 0 0,0-1 0 0 0,-2-1 0 0 0,0 1 0 0 0,-1 0 0 0 0,0-1 0 0 0,0 1 0 0 0,-1 0 0 0 0,1 0 0 0 0,-1 0 0 0 0,1 0 0 0 0,-1 0 0 0 0,1 0 0 0 0,-1 0 0 0 0,1 0 0 0 0,0 0 0 0 0,-1 0 0 0 0,1 0 0 0 0,4 0 0 0 0,2 0 0 0 0,0 0 0 0 0,-1 0 0 0 0,-2 0 0 0 0,-1 0 0 0 0,3 0 0 0 0,2 0 0 0 0,-1 0 0 0 0,-2 0 0 0 0,-1 0 0 0 0,-2 0 0 0 0,5 0 0 0 0,0 0 0 0 0,0 0 0 0 0,-2 0 0 0 0,-1 0 0 0 0,-2 0 0 0 0,0 0 0 0 0,4 0 0 0 0,1 0 0 0 0,-10 0 0 0 0,-15 0 0 0 0,-13 0 0 0 0,-11 0 0 0 0,-9 0 0 0 0,1-5 0 0 0,-2-1 0 0 0,-1-6 0 0 0,-1 1 0 0 0,-2 1 0 0 0,0 3 0 0 0,4-7 0 0 0,2-2 0 0 0,-1 3 0 0 0,4-2 0 0 0,0 1 0 0 0,-1-1 0 0 0,-2 2 0 0 0,2-2 0 0 0,0 2 0 0 0,-7-2 0 0 0,2-4 0 0 0,0-2 0 0 0,0 1 0 0 0,-2 5 0 0 0,0-6 0 0 0,-1 2 0 0 0,5-1 0 0 0,-4 2 0 0 0,-2 5 0 0 0,4 0 0 0 0,6-3 0 0 0,2 1 0 0 0,-2 3 0 0 0,3-1 0 0 0,9 2 0 0 0,10 2 0 0 0,15 3 0 0 0,9 3 0 0 0,4 1 0 0 0,3 2 0 0 0,0 0 0 0 0,-1 0 0 0 0,3 1 0 0 0,1-1 0 0 0,-1 6 0 0 0,-2 0 0 0 0,-2 1 0 0 0,-6 3 0 0 0,-3 0 0 0 0,0-2 0 0 0,0-2 0 0 0,-3 3 0 0 0,0 0 0 0 0,1-2 0 0 0,2 8 0 0 0,2 1 0 0 0,-4 3 0 0 0,0-2 0 0 0,-3 1 0 0 0,-6 3 0 0 0,1-3 0 0 0,8 0 0 0 0,0 3 0 0 0,-4 2 0 0 0,-4 7 0 0 0,-5 4 0 0 0,-3 0 0 0 0,-3-1 0 0 0,-2 0 0 0 0,0-2 0 0 0,-1 4 0 0 0,-5-4 0 0 0,-6-2 0 0 0,-6-7 0 0 0,-5-1 0 0 0,2-1 0 0 0,-1-2 0 0 0,4 0 0 0 0,-1-4 0 0 0,-1 2 0 0 0,-2-2 0 0 0,-3 1 0 0 0,3 3 0 0 0,1-2 0 0 0,4 2 0 0 0,-1-3 0 0 0,-1 2 0 0 0,-3-3 0 0 0,-2-4 0 0 0,-2-2 0 0 0,-2 0 0 0 0,0 1 0 0 0,-1 2 0 0 0,0 0 0 0 0,0-2 0 0 0,0-2 0 0 0,5 2 0 0 0,6 0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7382 16383 0 0,'0'5'0'0'0,"0"6"0"0"0,0 7 0 0 0,0 4 0 0 0,0 4 0 0 0,0 7 0 0 0,5-2 0 0 0,2-1 0 0 0,-1-2 0 0 0,-1 0 0 0 0,-2 1 0 0 0,0-1 0 0 0,-2 0 0 0 0,-1 5 0 0 0,5-3 0 0 0,1-2 0 0 0,0-1 0 0 0,4-4 0 0 0,0-2 0 0 0,3-5 0 0 0,-1 1 0 0 0,-2 1 0 0 0,-2 8 0 0 0,-4 5 0 0 0,3-4 0 0 0,6-6 0 0 0,-1-2 0 0 0,4-4 0 0 0,-2 1 0 0 0,2 1 0 0 0,-1 4 0 0 0,1-2 0 0 0,-2 5 0 0 0,-4 4 0 0 0,-3 1 0 0 0,2 2 0 0 0,0-1 0 0 0,2-4 0 0 0,1-3 0 0 0,-3 0 0 0 0,-3 1 0 0 0,3 2 0 0 0,0 0 0 0 0,-2 1 0 0 0,-2 2 0 0 0,-2-1 0 0 0,4 1 0 0 0,0 0 0 0 0,9-5 0 0 0,1-2 0 0 0,-1 0 0 0 0,-4 2 0 0 0,-5 1 0 0 0,3-3 0 0 0,-1-1 0 0 0,2-4 0 0 0,0 0 0 0 0,3 7 0 0 0,-1 4 0 0 0,2 3 0 0 0,4-5 0 0 0,-2-2 0 0 0,6-4 0 0 0,-1-1 0 0 0,1-4 0 0 0,-4 0 0 0 0,-4 3 0 0 0,-1-2 0 0 0,-3 7 0 0 0,3-2 0 0 0,-2 1 0 0 0,2-3 0 0 0,-2 0 0 0 0,3-3 0 0 0,-2 0 0 0 0,2 3 0 0 0,-1 2 0 0 0,-4 3 0 0 0,7 8 0 0 0,5 2 0 0 0,-1 0 0 0 0,-4 0 0 0 0,-5-1 0 0 0,0-2 0 0 0,-2 4 0 0 0,3 1 0 0 0,-2-1 0 0 0,-2-1 0 0 0,2-2 0 0 0,-1-2 0 0 0,3-5 0 0 0,0 2 0 0 0,-4 2 0 0 0,3-4 0 0 0,3-2 0 0 0,0 0 0 0 0,2 2 0 0 0,3-4 0 0 0,-2-1 0 0 0,-4 1 0 0 0,0 3 0 0 0,3 1 0 0 0,-1 1 0 0 0,-4 2 0 0 0,1 0 0 0 0,3-4 0 0 0,-1-1 0 0 0,2-5 0 0 0,3-6 0 0 0,-2 1 0 0 0,0-3 0 0 0,-2 3 0 0 0,1 3 0 0 0,-3 4 0 0 0,-3 4 0 0 0,1-3 0 0 0,3-4 0 0 0,0-1 0 0 0,1 2 0 0 0,8 3 0 0 0,5 8 0 0 0,3 3 0 0 0,0-3 0 0 0,-6-3 0 0 0,-1 1 0 0 0,-1-6 0 0 0,-4-1 0 0 0,4 2 0 0 0,3 0 0 0 0,-3 8 0 0 0,-6 3 0 0 0,-1-5 0 0 0,-3-1 0 0 0,0-1 0 0 0,4-5 0 0 0,-3 0 0 0 0,3 0 0 0 0,1-4 0 0 0,4 2 0 0 0,2 5 0 0 0,-3 5 0 0 0,0-3 0 0 0,0-5 0 0 0,2-3 0 0 0,-3 2 0 0 0,-5 1 0 0 0,-1-2 0 0 0,2-4 0 0 0,-1-1 0 0 0,5-2 0 0 0,0 2 0 0 0,-4 3 0 0 0,0-1 0 0 0,2-4 0 0 0,-2 2 0 0 0,-4 3 0 0 0,1-2 0 0 0,-3-3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12457 10252 16383 0 0,'4'0'0'0'0,"8"0"0"0"0,5 0 0 0 0,6 0 0 0 0,3 0 0 0 0,2 0 0 0 0,6 0 0 0 0,2 0 0 0 0,1 0 0 0 0,-3 0 0 0 0,-1 0 0 0 0,-2 0 0 0 0,-1 0 0 0 0,4 0 0 0 0,2 0 0 0 0,-2 0 0 0 0,-1 0 0 0 0,-1 0 0 0 0,-6-5 0 0 0,-8-6 0 0 0,-6-7 0 0 0,-6-4 0 0 0,-4-4 0 0 0,-2-2 0 0 0,-6 3 0 0 0,-2 2 0 0 0,1-1 0 0 0,1 0 0 0 0,1-2 0 0 0,3-1 0 0 0,0-1 0 0 0,2 0 0 0 0,-5-1 0 0 0,-2 0 0 0 0,2 1 0 0 0,-5-1 0 0 0,0 0 0 0 0,2 0 0 0 0,-3-4 0 0 0,-4-2 0 0 0,0 0 0 0 0,3 1 0 0 0,3 2 0 0 0,-1 1 0 0 0,-4 2 0 0 0,0-5 0 0 0,3 3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7318 16383 0 0,'0'5'0'0'0,"0"7"0"0"0,0 5 0 0 0,0 6 0 0 0,0 3 0 0 0,0 2 0 0 0,0 1 0 0 0,0 1 0 0 0,0 0 0 0 0,0-1 0 0 0,0 1 0 0 0,0-1 0 0 0,0 0 0 0 0,0 0 0 0 0,0-1 0 0 0,0 1 0 0 0,5-6 0 0 0,2-1 0 0 0,-1 1 0 0 0,-1 0 0 0 0,-2 7 0 0 0,4-2 0 0 0,1 0 0 0 0,-1-2 0 0 0,3-3 0 0 0,-1-2 0 0 0,-1 0 0 0 0,-2 3 0 0 0,3-4 0 0 0,0-1 0 0 0,-2 8 0 0 0,-2 2 0 0 0,-2 3 0 0 0,4-6 0 0 0,0-1 0 0 0,-1 0 0 0 0,-1 0 0 0 0,3 1 0 0 0,0 0 0 0 0,-1 2 0 0 0,-2 0 0 0 0,-1 1 0 0 0,-2-1 0 0 0,3 1 0 0 0,2 0 0 0 0,-1 4 0 0 0,-1 3 0 0 0,3-6 0 0 0,0-3 0 0 0,-1-1 0 0 0,-2 0 0 0 0,-1 0 0 0 0,3-4 0 0 0,0 4 0 0 0,-1 2 0 0 0,4-3 0 0 0,0-2 0 0 0,3 1 0 0 0,4-4 0 0 0,-1-1 0 0 0,-3 2 0 0 0,-3 2 0 0 0,-4 1 0 0 0,2-2 0 0 0,-1-1 0 0 0,-1 1 0 0 0,4 2 0 0 0,-1 2 0 0 0,4-4 0 0 0,-1-1 0 0 0,2-4 0 0 0,0 1 0 0 0,-4 1 0 0 0,2 3 0 0 0,-1 2 0 0 0,-2 2 0 0 0,-4 1 0 0 0,-1 2 0 0 0,2-5 0 0 0,1-1 0 0 0,4 4 0 0 0,0 4 0 0 0,3-5 0 0 0,-1 0 0 0 0,-2-2 0 0 0,1-3 0 0 0,-1-1 0 0 0,-2 1 0 0 0,2-3 0 0 0,3-5 0 0 0,1 1 0 0 0,1-3 0 0 0,-1 2 0 0 0,1-1 0 0 0,-1 3 0 0 0,-4 2 0 0 0,1 0 0 0 0,-2 0 0 0 0,4-1 0 0 0,2-4 0 0 0,0 1 0 0 0,2-2 0 0 0,-3 2 0 0 0,7 4 0 0 0,3 3 0 0 0,4 9 0 0 0,-4 4 0 0 0,-2 1 0 0 0,1-5 0 0 0,-4-2 0 0 0,-5-2 0 0 0,-6 0 0 0 0,2-3 0 0 0,-3 3 0 0 0,-1 3 0 0 0,-3 1 0 0 0,8 0 0 0 0,7 1 0 0 0,0 0 0 0 0,-3 0 0 0 0,-4-1 0 0 0,0 0 0 0 0,-1-1 0 0 0,-3 1 0 0 0,2-5 0 0 0,0-2 0 0 0,2-5 0 0 0,0 1 0 0 0,-3 0 0 0 0,-2 4 0 0 0,-3 2 0 0 0,-2 2 0 0 0,4-4 0 0 0,0 0 0 0 0,5 1 0 0 0,0 1 0 0 0,3-3 0 0 0,-1-1 0 0 0,3-3 0 0 0,-2 4 0 0 0,1 0 0 0 0,-1 0 0 0 0,2 2 0 0 0,2-3 0 0 0,4-5 0 0 0,-2 0 0 0 0,0-3 0 0 0,2-3 0 0 0,1-3 0 0 0,-2 2 0 0 0,0 0 0 0 0,0-2 0 0 0,3-2 0 0 0,1-1 0 0 0,2 4 0 0 0,6 0 0 0 0,-3 9 0 0 0,-2 1 0 0 0,0-1 0 0 0,0-4 0 0 0,-6 1 0 0 0,0-2 0 0 0,0-3 0 0 0,6-2 0 0 0,3-3 0 0 0,2-1 0 0 0,-1-2 0 0 0,-5 5 0 0 0,-8 1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12417 10250 16383 0 0,'-5'-5'0'0'0,"-6"-6"0"0"0,-2-7 0 0 0,-3 0 0 0 0,-4-1 0 0 0,2-3 0 0 0,-1 2 0 0 0,2-4 0 0 0,5-4 0 0 0,-1 3 0 0 0,2 1 0 0 0,-7 0 0 0 0,-1-1 0 0 0,-1 3 0 0 0,2 2 0 0 0,0 3 0 0 0,2 0 0 0 0,0-2 0 0 0,-3-3 0 0 0,-3-2 0 0 0,-7 3 0 0 0,1 0 0 0 0,0-1 0 0 0,6-2 0 0 0,1 3 0 0 0,-1 5 0 0 0,4 1 0 0 0,-1-2 0 0 0,-1-3 0 0 0,3-4 0 0 0,-1 4 0 0 0,2-1 0 0 0,0 4 0 0 0,2-1 0 0 0,-1-1 0 0 0,-3-3 0 0 0,1-3 0 0 0,4-1 0 0 0,4-2 0 0 0,4 0 0 0 0,-3-1 0 0 0,1 0 0 0 0,1 0 0 0 0,-3 5 0 0 0,-1 1 0 0 0,-2-4 0 0 0,0-4 0 0 0,2 0 0 0 0,3 0 0 0 0,-2 5 0 0 0,0 2 0 0 0,2 0 0 0 0,-8 0 0 0 0,-1-6 0 0 0,2-3 0 0 0,-1 4 0 0 0,1 3 0 0 0,4 0 0 0 0,-2 5 0 0 0,2 1 0 0 0,1-1 0 0 0,-1-7 0 0 0,0-3 0 0 0,-2 4 0 0 0,-5 1 0 0 0,1 0 0 0 0,3 0 0 0 0,4 0 0 0 0,-7-2 0 0 0,0 1 0 0 0,3-2 0 0 0,3 1 0 0 0,-2-1 0 0 0,2 1 0 0 0,2-1 0 0 0,3 0 0 0 0,2-4 0 0 0,1-3 0 0 0,2 2 0 0 0,-5 5 0 0 0,-1 3 0 0 0,1 2 0 0 0,0-1 0 0 0,-3-6 0 0 0,0-1 0 0 0,0-2 0 0 0,3 1 0 0 0,1 2 0 0 0,2 0 0 0 0,2 1 0 0 0,-6 5 0 0 0,0-2 0 0 0,0-2 0 0 0,2 0 0 0 0,-4-1 0 0 0,-1 0 0 0 0,-3 1 0 0 0,0-5 0 0 0,3-2 0 0 0,2 1 0 0 0,2 2 0 0 0,3 0 0 0 0,1 3 0 0 0,1 0 0 0 0,0-4 0 0 0,6 4 0 0 0,5 7 0 0 0,7 2 0 0 0,5 5 0 0 0,3 5 0 0 0,7 5 0 0 0,3 3 0 0 0,0 2 0 0 0,-1 1 0 0 0,-2 1 0 0 0,-1 0 0 0 0,3 0 0 0 0,-4 0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12266 10310 16383 0 0,'5'-5'0'0'0,"6"-6"0"0"0,7-2 0 0 0,4 2 0 0 0,-1-2 0 0 0,1 1 0 0 0,1 2 0 0 0,2 3 0 0 0,2-1 0 0 0,0-1 0 0 0,6-3 0 0 0,2 1 0 0 0,0-3 0 0 0,4 1 0 0 0,0-7 0 0 0,-2 0 0 0 0,-2 3 0 0 0,-2 5 0 0 0,-2-1 0 0 0,-2 2 0 0 0,0-2 0 0 0,4 2 0 0 0,2 1 0 0 0,-1 4 0 0 0,-1 2 0 0 0,-1 2 0 0 0,-11 2 0 0 0,-14 0 0 0 0,-13 0 0 0 0,-10 1 0 0 0,-8-1 0 0 0,-4 1 0 0 0,-2-1 0 0 0,-2 0 0 0 0,1 0 0 0 0,0 0 0 0 0,1 0 0 0 0,-4 0 0 0 0,-2 0 0 0 0,1 0 0 0 0,1 0 0 0 0,2 0 0 0 0,2 0 0 0 0,0 0 0 0 0,1 0 0 0 0,1 0 0 0 0,-1 0 0 0 0,1 0 0 0 0,0 0 0 0 0,-1 0 0 0 0,1 0 0 0 0,-1 0 0 0 0,1 0 0 0 0,4-5 0 0 0,12-1 0 0 0,12-5 0 0 0,11-6 0 0 0,9-4 0 0 0,10-3 0 0 0,6-3 0 0 0,5-2 0 0 0,2 0 0 0 0,-2 4 0 0 0,-4 7 0 0 0,-2 6 0 0 0,-3 0 0 0 0,-2 3 0 0 0,-1 2 0 0 0,-1-2 0 0 0,0 0 0 0 0,-5-3 0 0 0,-1-9 0 0 0,0-1 0 0 0,1 3 0 0 0,-2 0 0 0 0,-6-2 0 0 0,-6-2 0 0 0,2 3 0 0 0,3 0 0 0 0,4-2 0 0 0,4 4 0 0 0,-2-1 0 0 0,-4-7 0 0 0,-5 2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34.9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13007 10261 16383 0 0,'5'0'0'0'0,"6"0"0"0"0,7 0 0 0 0,4 0 0 0 0,9 0 0 0 0,4 0 0 0 0,0 0 0 0 0,-5 4 0 0 0,-3 3 0 0 0,-1-1 0 0 0,-1-1 0 0 0,1-1 0 0 0,1-2 0 0 0,0-1 0 0 0,-4 4 0 0 0,-1 2 0 0 0,1-1 0 0 0,0-2 0 0 0,2 0 0 0 0,2-2 0 0 0,1-1 0 0 0,-5 4 0 0 0,-1 1 0 0 0,1 0 0 0 0,-4 4 0 0 0,0 0 0 0 0,1-2 0 0 0,3-2 0 0 0,1 2 0 0 0,8 1 0 0 0,2-2 0 0 0,-4 3 0 0 0,-3 0 0 0 0,-6 3 0 0 0,-1 4 0 0 0,1-1 0 0 0,1 2 0 0 0,-3 3 0 0 0,5-3 0 0 0,4-4 0 0 0,-4 1 0 0 0,0-3 0 0 0,0 2 0 0 0,1 3 0 0 0,1-1 0 0 0,1-3 0 0 0,6 0 0 0 0,-3 9 0 0 0,-2 0 0 0 0,0-4 0 0 0,-1-4 0 0 0,-4-1 0 0 0,-7 3 0 0 0,0-1 0 0 0,1-3 0 0 0,-2 0 0 0 0,-4 4 0 0 0,7 0 0 0 0,4 0 0 0 0,4-1 0 0 0,2-3 0 0 0,1-5 0 0 0,1 3 0 0 0,0-2 0 0 0,-6 9 0 0 0,4 0 0 0 0,2-1 0 0 0,-5 0 0 0 0,-1-2 0 0 0,-1 1 0 0 0,2-1 0 0 0,1 1 0 0 0,1-2 0 0 0,0-3 0 0 0,1 2 0 0 0,1-1 0 0 0,-5 2 0 0 0,-2-1 0 0 0,1-3 0 0 0,1-2 0 0 0,1 6 0 0 0,6 2 0 0 0,3-1 0 0 0,0-5 0 0 0,0-2 0 0 0,-7 2 0 0 0,-2-1 0 0 0,-1-1 0 0 0,5-3 0 0 0,3-1 0 0 0,0-1 0 0 0,0-1 0 0 0,0-1 0 0 0,-2-1 0 0 0,0 1 0 0 0,-1 0 0 0 0,0-1 0 0 0,0 1 0 0 0,-1 0 0 0 0,1 0 0 0 0,-1 0 0 0 0,1 0 0 0 0,-1 0 0 0 0,1 0 0 0 0,-1 0 0 0 0,1 0 0 0 0,0 0 0 0 0,-1 0 0 0 0,1 0 0 0 0,4 0 0 0 0,2 0 0 0 0,0 0 0 0 0,-1 0 0 0 0,-2 0 0 0 0,-1 0 0 0 0,3 0 0 0 0,2 0 0 0 0,-1 0 0 0 0,-2 0 0 0 0,-1 0 0 0 0,-2 0 0 0 0,5 0 0 0 0,0 0 0 0 0,0 0 0 0 0,-2 0 0 0 0,-1 0 0 0 0,-2 0 0 0 0,0 0 0 0 0,4 0 0 0 0,1 0 0 0 0,-10 0 0 0 0,-15 0 0 0 0,-13 0 0 0 0,-11 0 0 0 0,-9 0 0 0 0,1-5 0 0 0,-2-1 0 0 0,-1-6 0 0 0,-1 1 0 0 0,-2 1 0 0 0,0 3 0 0 0,4-7 0 0 0,2-2 0 0 0,-1 3 0 0 0,4-2 0 0 0,0 1 0 0 0,-1-1 0 0 0,-2 2 0 0 0,2-2 0 0 0,0 2 0 0 0,-7-2 0 0 0,2-4 0 0 0,0-2 0 0 0,0 1 0 0 0,-2 5 0 0 0,0-6 0 0 0,-1 2 0 0 0,5-1 0 0 0,-4 2 0 0 0,-2 5 0 0 0,4 0 0 0 0,6-3 0 0 0,2 1 0 0 0,-2 3 0 0 0,3-1 0 0 0,9 2 0 0 0,10 2 0 0 0,15 3 0 0 0,9 3 0 0 0,4 1 0 0 0,3 2 0 0 0,0 0 0 0 0,-1 0 0 0 0,3 1 0 0 0,1-1 0 0 0,-1 6 0 0 0,-2 0 0 0 0,-2 1 0 0 0,-6 3 0 0 0,-3 0 0 0 0,0-2 0 0 0,0-2 0 0 0,-3 3 0 0 0,0 0 0 0 0,1-2 0 0 0,2 8 0 0 0,2 1 0 0 0,-4 3 0 0 0,0-2 0 0 0,-3 1 0 0 0,-6 3 0 0 0,1-3 0 0 0,8 0 0 0 0,0 3 0 0 0,-4 2 0 0 0,-4 7 0 0 0,-5 4 0 0 0,-3 0 0 0 0,-3-1 0 0 0,-2 0 0 0 0,0-2 0 0 0,-1 4 0 0 0,-5-4 0 0 0,-6-2 0 0 0,-6-7 0 0 0,-5-1 0 0 0,2-1 0 0 0,-1-2 0 0 0,4 0 0 0 0,-1-4 0 0 0,-1 2 0 0 0,-2-2 0 0 0,-3 1 0 0 0,3 3 0 0 0,1-2 0 0 0,4 2 0 0 0,-1-3 0 0 0,-1 2 0 0 0,-3-3 0 0 0,-2-4 0 0 0,-2-2 0 0 0,-2 0 0 0 0,0 1 0 0 0,-1 2 0 0 0,0 0 0 0 0,0-2 0 0 0,0-2 0 0 0,5 2 0 0 0,6 0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49.3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15780 11534 16383 0 0,'5'0'0'0'0,"6"0"0"0"0,6 0 0 0 0,6 0 0 0 0,3 0 0 0 0,7 0 0 0 0,3 0 0 0 0,0 0 0 0 0,-1 0 0 0 0,-2 0 0 0 0,-2 0 0 0 0,0 0 0 0 0,-2 0 0 0 0,0 0 0 0 0,-1 0 0 0 0,0 0 0 0 0,1 0 0 0 0,-1 0 0 0 0,0 0 0 0 0,1-5 0 0 0,-1-6 0 0 0,1-2 0 0 0,0 2 0 0 0,-1 2 0 0 0,1 4 0 0 0,-1 1 0 0 0,-4-2 0 0 0,-2-1 0 0 0,-4-4 0 0 0,4 0 0 0 0,3 2 0 0 0,3-3 0 0 0,1 2 0 0 0,0-4 0 0 0,1-3 0 0 0,4 0 0 0 0,2 4 0 0 0,-5-1 0 0 0,-4-3 0 0 0,-1-3 0 0 0,0 1 0 0 0,0-1 0 0 0,1-1 0 0 0,0 2 0 0 0,1 0 0 0 0,1-2 0 0 0,-1 3 0 0 0,1 4 0 0 0,-1 5 0 0 0,1 4 0 0 0,0 2 0 0 0,0 2 0 0 0,-1 2 0 0 0,-4-5 0 0 0,-2-7 0 0 0,1-1 0 0 0,0 2 0 0 0,2 2 0 0 0,7 2 0 0 0,-3-2 0 0 0,-2 0 0 0 0,1 1 0 0 0,-6-2 0 0 0,-1-1 0 0 0,1-3 0 0 0,1 1 0 0 0,-3-2 0 0 0,5 0 0 0 0,2-6 0 0 0,3 0 0 0 0,0 3 0 0 0,0 5 0 0 0,0-1 0 0 0,0-3 0 0 0,-1 2 0 0 0,0 3 0 0 0,0 3 0 0 0,-1 3 0 0 0,1-3 0 0 0,0-4 0 0 0,-1-5 0 0 0,1 0 0 0 0,4-2 0 0 0,2 2 0 0 0,0 5 0 0 0,-2-7 0 0 0,0 2 0 0 0,-3 2 0 0 0,0 4 0 0 0,-1 5 0 0 0,0 2 0 0 0,-1 2 0 0 0,1 2 0 0 0,-1 1 0 0 0,0-5 0 0 0,6-2 0 0 0,1 0 0 0 0,-6-3 0 0 0,-2-1 0 0 0,-1 2 0 0 0,-5-3 0 0 0,-1 1 0 0 0,1 1 0 0 0,1 3 0 0 0,3 3 0 0 0,1-4 0 0 0,1 0 0 0 0,-3-5 0 0 0,-2 1 0 0 0,1 2 0 0 0,-4-2 0 0 0,0 0 0 0 0,1 2 0 0 0,3 3 0 0 0,-3-2 0 0 0,0-1 0 0 0,1-2 0 0 0,3-6 0 0 0,1 1 0 0 0,2 4 0 0 0,1 2 0 0 0,0 5 0 0 0,1 1 0 0 0,-5-2 0 0 0,-1 0 0 0 0,-6-5 0 0 0,1 0 0 0 0,1 2 0 0 0,2 3 0 0 0,3-3 0 0 0,2-5 0 0 0,7-5 0 0 0,-3-3 0 0 0,-2-4 0 0 0,0-2 0 0 0,0 4 0 0 0,-1 1 0 0 0,1 0 0 0 0,5-2 0 0 0,2 5 0 0 0,-15 4 0 0 0,-16 1 0 0 0,-18 3 0 0 0,-16 3 0 0 0,-13 3 0 0 0,-4 3 0 0 0,1 2 0 0 0,3 1 0 0 0,5 0 0 0 0,3 1 0 0 0,4 0 0 0 0,-4-1 0 0 0,0 1 0 0 0,1-1 0 0 0,1 0 0 0 0,2 0 0 0 0,1 0 0 0 0,-5 0 0 0 0,0 0 0 0 0,0 0 0 0 0,2 0 0 0 0,1 0 0 0 0,2 0 0 0 0,0-5 0 0 0,-4-1 0 0 0,4-5 0 0 0,2-1 0 0 0,1 3 0 0 0,0 1 0 0 0,0 4 0 0 0,0 1 0 0 0,-6-3 0 0 0,-2-1 0 0 0,1 1 0 0 0,5-3 0 0 0,13-1 0 0 0,19-2 0 0 0,18-10 0 0 0,16-6 0 0 0,6-3 0 0 0,11 4 0 0 0,5 7 0 0 0,3 6 0 0 0,1 6 0 0 0,-6 4 0 0 0,2 3 0 0 0,0 1 0 0 0,-4 1 0 0 0,-7 1 0 0 0,-2-1 0 0 0,-4 0 0 0 0,1-1 0 0 0,3 1 0 0 0,-2-1 0 0 0,-4 0 0 0 0,-3 0 0 0 0,-3 0 0 0 0,-3 0 0 0 0,-1 0 0 0 0,-7 5 0 0 0,-1 1 0 0 0,-5 5 0 0 0,-6 5 0 0 0,-4 5 0 0 0,-3 4 0 0 0,-3 2 0 0 0,-1 2 0 0 0,-1 0 0 0 0,0 1 0 0 0,0-1 0 0 0,0 1 0 0 0,1-1 0 0 0,-1 0 0 0 0,1 0 0 0 0,0-1 0 0 0,0 6 0 0 0,0 1 0 0 0,0 0 0 0 0,0-2 0 0 0,0-1 0 0 0,0-1 0 0 0,0 4 0 0 0,0 0 0 0 0,0 0 0 0 0,0-2 0 0 0,0-1 0 0 0,0-1 0 0 0,0-2 0 0 0,0 0 0 0 0,0 0 0 0 0,0-6 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00:02.7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18701 10736 16383 0 0,'9'0'0'0'0,"9"-5"0"0"0,11-2 0 0 0,5 1 0 0 0,6 1 0 0 0,2 2 0 0 0,-6-4 0 0 0,-5-1 0 0 0,-8-4 0 0 0,-2 1 0 0 0,-6-3 0 0 0,1-5 0 0 0,-3-7 0 0 0,1-1 0 0 0,3 0 0 0 0,3 0 0 0 0,4 0 0 0 0,2 3 0 0 0,-3 3 0 0 0,-1-2 0 0 0,1 4 0 0 0,-3 1 0 0 0,-1-7 0 0 0,2 0 0 0 0,2 1 0 0 0,-3-1 0 0 0,-5-1 0 0 0,0 3 0 0 0,2 2 0 0 0,3-1 0 0 0,-1-2 0 0 0,0-6 0 0 0,2-3 0 0 0,-2-1 0 0 0,-5 1 0 0 0,0 6 0 0 0,8 7 0 0 0,0 2 0 0 0,-4 0 0 0 0,0 3 0 0 0,1-6 0 0 0,-1-5 0 0 0,0 3 0 0 0,-3 0 0 0 0,1 4 0 0 0,3 1 0 0 0,-2-2 0 0 0,6 2 0 0 0,3 0 0 0 0,-2-2 0 0 0,-5-3 0 0 0,-1-1 0 0 0,-4-3 0 0 0,1 4 0 0 0,3 6 0 0 0,-3 0 0 0 0,-2-1 0 0 0,0-2 0 0 0,4 2 0 0 0,-2-1 0 0 0,7-7 0 0 0,4 1 0 0 0,-2 0 0 0 0,-1-1 0 0 0,2 4 0 0 0,-5 2 0 0 0,0-2 0 0 0,-4-1 0 0 0,-4-7 0 0 0,-4-3 0 0 0,-4-1 0 0 0,-3 1 0 0 0,-1 0 0 0 0,0 2 0 0 0,-1 1 0 0 0,5 1 0 0 0,2 0 0 0 0,-1 0 0 0 0,5 6 0 0 0,0 1 0 0 0,3 0 0 0 0,-1-2 0 0 0,-1-1 0 0 0,-4-1 0 0 0,2-1 0 0 0,5-2 0 0 0,-1 1 0 0 0,-1-1 0 0 0,-4 0 0 0 0,2 0 0 0 0,-1 0 0 0 0,-2 1 0 0 0,-1-1 0 0 0,2 0 0 0 0,0 1 0 0 0,3-1 0 0 0,1 0 0 0 0,-3 1 0 0 0,3-1 0 0 0,-2-4 0 0 0,-1-2 0 0 0,-3-5 0 0 0,-3-5 0 0 0,-1-9 0 0 0,-1-6 0 0 0,4 8 0 0 0,1 7 0 0 0,0 7 0 0 0,8 1 0 0 0,2 0 0 0 0,-2 3 0 0 0,-3 2 0 0 0,-3 1 0 0 0,-4 2 0 0 0,-2 0 0 0 0,-1 1 0 0 0,-1 0 0 0 0,-1-1 0 0 0,0 1 0 0 0,1 0 0 0 0,-1-1 0 0 0,1 1 0 0 0,0-1 0 0 0,-1-4 0 0 0,1-2 0 0 0,0 0 0 0 0,0 1 0 0 0,1 2 0 0 0,-1 1 0 0 0,-5 6 0 0 0,-11 8 0 0 0,-8 6 0 0 0,0 10 0 0 0,-1 10 0 0 0,0 3 0 0 0,-2 5 0 0 0,0 4 0 0 0,-1-1 0 0 0,-6 5 0 0 0,-1 4 0 0 0,5 1 0 0 0,3-4 0 0 0,0-1 0 0 0,6-1 0 0 0,1-4 0 0 0,0-1 0 0 0,-3 2 0 0 0,-1 2 0 0 0,-2 1 0 0 0,-2 2 0 0 0,5 2 0 0 0,1-5 0 0 0,-1 0 0 0 0,4 0 0 0 0,0-4 0 0 0,-2 0 0 0 0,-1 6 0 0 0,-3-1 0 0 0,-1 1 0 0 0,3 0 0 0 0,11-9 0 0 0,16-16 0 0 0,19-18 0 0 0,14-17 0 0 0,10-15 0 0 0,23-15 0 0 0,13-6 0 0 0,-3 4 0 0 0,0 14 0 0 0,-9 11 0 0 0,-16 8 0 0 0,-13 4 0 0 0,-9 8 0 0 0,-4-3 0 0 0,-8-1 0 0 0,-3 4 0 0 0,1 5 0 0 0,2 5 0 0 0,2 6 0 0 0,2 3 0 0 0,2 12 0 0 0,1 9 0 0 0,-4 7 0 0 0,-7 3 0 0 0,0-2 0 0 0,-4-1 0 0 0,-4-1 0 0 0,-3 7 0 0 0,-3 2 0 0 0,2 0 0 0 0,2 0 0 0 0,-2-1 0 0 0,5-1 0 0 0,-1-1 0 0 0,-1-1 0 0 0,-3 0 0 0 0,-1-1 0 0 0,-2 1 0 0 0,-1-1 0 0 0,-1 0 0 0 0,0 1 0 0 0,0-5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00:33.78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20603 8104 16383 0 0,'0'-5'0'0'0,"0"-11"0"0"0,0-8 0 0 0,0-9 0 0 0,0-14 0 0 0,0-4 0 0 0,0-3 0 0 0,0 3 0 0 0,0 1 0 0 0,0-7 0 0 0,0 3 0 0 0,0-1 0 0 0,0 6 0 0 0,0 0 0 0 0,0 0 0 0 0,0 2 0 0 0,0 5 0 0 0,0 5 0 0 0,0 3 0 0 0,0 4 0 0 0,0 0 0 0 0,0 2 0 0 0,0 1 0 0 0,0-1 0 0 0,0-5 0 0 0,0-6 0 0 0,0-12 0 0 0,0-1 0 0 0,0 2 0 0 0,0 6 0 0 0,0 5 0 0 0,0 4 0 0 0,-5 4 0 0 0,-2 2 0 0 0,1 0 0 0 0,-4 2 0 0 0,0-1 0 0 0,-3 5 0 0 0,1 2 0 0 0,-3-1 0 0 0,1-1 0 0 0,-2-2 0 0 0,3-2 0 0 0,-8 5 0 0 0,1 0 0 0 0,-1 4 0 0 0,2 1 0 0 0,5-2 0 0 0,0 2 0 0 0,-3 4 0 0 0,-2 0 0 0 0,0-4 0 0 0,0-3 0 0 0,3-3 0 0 0,-1-3 0 0 0,-7-1 0 0 0,-5-2 0 0 0,-2 0 0 0 0,5 0 0 0 0,1 5 0 0 0,5 1 0 0 0,2 0 0 0 0,-2-1 0 0 0,3-1 0 0 0,-6 4 0 0 0,-3 0 0 0 0,2-1 0 0 0,6-2 0 0 0,0 4 0 0 0,-1-1 0 0 0,-2-5 0 0 0,2-4 0 0 0,0-1 0 0 0,-2 4 0 0 0,-2 2 0 0 0,-2 1 0 0 0,-2-1 0 0 0,4-6 0 0 0,1-2 0 0 0,-1 4 0 0 0,-1 7 0 0 0,3 3 0 0 0,6-1 0 0 0,0 3 0 0 0,-2 5 0 0 0,-4 0 0 0 0,-2-4 0 0 0,-2-4 0 0 0,2-2 0 0 0,6-4 0 0 0,1 4 0 0 0,3-1 0 0 0,-1 5 0 0 0,-3 1 0 0 0,-4-3 0 0 0,-3 3 0 0 0,-2-1 0 0 0,3-2 0 0 0,1-3 0 0 0,-1-2 0 0 0,4-1 0 0 0,-1-2 0 0 0,0 4 0 0 0,-3 2 0 0 0,3-1 0 0 0,-5 3 0 0 0,2 1 0 0 0,0-6 0 0 0,-1 1 0 0 0,-2 4 0 0 0,5 2 0 0 0,0-2 0 0 0,-1-3 0 0 0,-7-1 0 0 0,-2-2 0 0 0,-2-1 0 0 0,0-6 0 0 0,1 2 0 0 0,6 2 0 0 0,3 2 0 0 0,-1-1 0 0 0,0 5 0 0 0,-1 7 0 0 0,-1 1 0 0 0,4-2 0 0 0,0 1 0 0 0,0 5 0 0 0,3-2 0 0 0,0 2 0 0 0,4-7 0 0 0,-2 0 0 0 0,-6 2 0 0 0,0 0 0 0 0,4-3 0 0 0,0-3 0 0 0,-1 3 0 0 0,3 9 0 0 0,4 11 0 0 0,-1 15 0 0 0,3 10 0 0 0,2 5 0 0 0,3 3 0 0 0,3-1 0 0 0,2 0 0 0 0,-4-1 0 0 0,-1 4 0 0 0,0 5 0 0 0,-3 6 0 0 0,-1-1 0 0 0,2-3 0 0 0,2 6 0 0 0,2-1 0 0 0,2 2 0 0 0,1 1 0 0 0,1 2 0 0 0,0-3 0 0 0,1-5 0 0 0,-1-5 0 0 0,1-5 0 0 0,-1-4 0 0 0,-10-1 0 0 0,-7-7 0 0 0,-2-12 0 0 0,3-17 0 0 0,4-18 0 0 0,4-14 0 0 0,3-15 0 0 0,3-14 0 0 0,2-9 0 0 0,0-2 0 0 0,1 2 0 0 0,-1 10 0 0 0,1 11 0 0 0,0 10 0 0 0,-1 3 0 0 0,0 4 0 0 0,0 3 0 0 0,0 3 0 0 0,0 2 0 0 0,0 1 0 0 0,0 1 0 0 0,0-5 0 0 0,0-1 0 0 0,10 5 0 0 0,3 2 0 0 0,-1 1 0 0 0,3 6 0 0 0,-1 0 0 0 0,1-1 0 0 0,-1-1 0 0 0,-4-3 0 0 0,2 4 0 0 0,-1 0 0 0 0,2 4 0 0 0,4 4 0 0 0,9 6 0 0 0,5 2 0 0 0,1 3 0 0 0,1 2 0 0 0,5 1 0 0 0,9 0 0 0 0,3 0 0 0 0,-3-1 0 0 0,0 1 0 0 0,-2-1 0 0 0,0 1 0 0 0,-2-1 0 0 0,-4 0 0 0 0,-4 0 0 0 0,-2 0 0 0 0,-3 0 0 0 0,-1 0 0 0 0,4-1 0 0 0,-3 11 0 0 0,-3 3 0 0 0,0-1 0 0 0,0-2 0 0 0,0-3 0 0 0,0 3 0 0 0,-4 3 0 0 0,4 6 0 0 0,1-2 0 0 0,-3 3 0 0 0,-1-4 0 0 0,0 2 0 0 0,0-4 0 0 0,2-3 0 0 0,1-3 0 0 0,-4 6 0 0 0,-6 5 0 0 0,-6 5 0 0 0,-5 3 0 0 0,-3-3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00:33.79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18595 4546 16383 0 0,'5'4'0'0'0,"1"8"0"0"0,5 5 0 0 0,6 1 0 0 0,4-3 0 0 0,-2 0 0 0 0,-3 3 0 0 0,0 4 0 0 0,-2 7 0 0 0,0-1 0 0 0,-1-1 0 0 0,2 0 0 0 0,3 1 0 0 0,-2 0 0 0 0,2 0 0 0 0,-3 0 0 0 0,-3 6 0 0 0,1 1 0 0 0,-2 0 0 0 0,2-2 0 0 0,-1-1 0 0 0,2-1 0 0 0,-1 4 0 0 0,-3 0 0 0 0,2-5 0 0 0,8-8 0 0 0,1-2 0 0 0,-3-1 0 0 0,1-3 0 0 0,-4 1 0 0 0,1-3 0 0 0,-2 1 0 0 0,1-1 0 0 0,-2 0 0 0 0,2 0 0 0 0,3-4 0 0 0,3-4 0 0 0,8 8 0 0 0,4 1 0 0 0,-3 3 0 0 0,-3-2 0 0 0,-1-3 0 0 0,1-5 0 0 0,0-2 0 0 0,-5 1 0 0 0,4 1 0 0 0,-2 3 0 0 0,-1-1 0 0 0,1-1 0 0 0,1-2 0 0 0,-4 2 0 0 0,-5 4 0 0 0,-1 1 0 0 0,-2 2 0 0 0,1-1 0 0 0,-2 1 0 0 0,-3 3 0 0 0,2-1 0 0 0,-1 0 0 0 0,7 3 0 0 0,2 2 0 0 0,1 2 0 0 0,-2 2 0 0 0,1 1 0 0 0,-3 1 0 0 0,0-5 0 0 0,-1-2 0 0 0,-5 1 0 0 0,-3 1 0 0 0,-3 2 0 0 0,2-5 0 0 0,1 0 0 0 0,4-3 0 0 0,0 4 0 0 0,-2 3 0 0 0,-3 3 0 0 0,8-4 0 0 0,2-1 0 0 0,-3 1 0 0 0,2-4 0 0 0,-2-1 0 0 0,-3 7 0 0 0,2 3 0 0 0,3-3 0 0 0,0-1 0 0 0,-3 0 0 0 0,1-4 0 0 0,-2-1 0 0 0,-2 1 0 0 0,2-3 0 0 0,4 0 0 0 0,4 7 0 0 0,4-1 0 0 0,3 1 0 0 0,-3 0 0 0 0,-6 1 0 0 0,0-3 0 0 0,-3-2 0 0 0,0-4 0 0 0,-2 1 0 0 0,3-4 0 0 0,-3 6 0 0 0,-2 4 0 0 0,1 4 0 0 0,0 0 0 0 0,2-3 0 0 0,-1-1 0 0 0,-3-1 0 0 0,3 2 0 0 0,-2 6 0 0 0,-1 2 0 0 0,1-4 0 0 0,0-3 0 0 0,-2 0 0 0 0,-2 0 0 0 0,2 1 0 0 0,0 0 0 0 0,-1 1 0 0 0,-2 0 0 0 0,-2 0 0 0 0,-1 1 0 0 0,-1-1 0 0 0,-1 1 0 0 0,5 0 0 0 0,1-1 0 0 0,0 6 0 0 0,-2 1 0 0 0,0 0 0 0 0,-2-2 0 0 0,-1 9 0 0 0,-1 2 0 0 0,0-2 0 0 0,0 2 0 0 0,0-2 0 0 0,-1-3 0 0 0,1-3 0 0 0,0-3 0 0 0,0-3 0 0 0,0-1 0 0 0,0 0 0 0 0,0-1 0 0 0,0 0 0 0 0,0 5 0 0 0,0 1 0 0 0,0 1 0 0 0,0-2 0 0 0,0-1 0 0 0,0-11 0 0 0,0-14 0 0 0,0-13 0 0 0,0-10 0 0 0,0-7 0 0 0,0-6 0 0 0,0-1 0 0 0,0-1 0 0 0,0 0 0 0 0,0 0 0 0 0,0 1 0 0 0,0 0 0 0 0,0 1 0 0 0,0 0 0 0 0,0 0 0 0 0,0 1 0 0 0,0-1 0 0 0,0-4 0 0 0,0-2 0 0 0,0 0 0 0 0,0 2 0 0 0,0 1 0 0 0,0 1 0 0 0,0-4 0 0 0,-5 0 0 0 0,-1 0 0 0 0,-5 6 0 0 0,-1 4 0 0 0,-2 1 0 0 0,-5 4 0 0 0,2 1 0 0 0,-2 4 0 0 0,3-1 0 0 0,-1-7 0 0 0,-3-5 0 0 0,3-2 0 0 0,-1 4 0 0 0,2 1 0 0 0,0 1 0 0 0,-3-1 0 0 0,2-6 0 0 0,-1 2 0 0 0,3 2 0 0 0,-2 0 0 0 0,3 0 0 0 0,4-1 0 0 0,3 1 0 0 0,3-2 0 0 0,2-4 0 0 0,1-2 0 0 0,-3 5 0 0 0,-2 8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7382 16383 0 0,'0'5'0'0'0,"0"6"0"0"0,0 7 0 0 0,0 4 0 0 0,0 4 0 0 0,0 7 0 0 0,5-2 0 0 0,2-1 0 0 0,-1-2 0 0 0,-1 0 0 0 0,-2 1 0 0 0,0-1 0 0 0,-2 0 0 0 0,-1 5 0 0 0,5-3 0 0 0,1-2 0 0 0,0-1 0 0 0,4-4 0 0 0,0-2 0 0 0,3-5 0 0 0,-1 1 0 0 0,-2 1 0 0 0,-2 8 0 0 0,-4 5 0 0 0,3-4 0 0 0,6-6 0 0 0,-1-2 0 0 0,4-4 0 0 0,-2 1 0 0 0,2 1 0 0 0,-1 4 0 0 0,1-2 0 0 0,-2 5 0 0 0,-4 4 0 0 0,-3 1 0 0 0,2 2 0 0 0,0-1 0 0 0,2-4 0 0 0,1-3 0 0 0,-3 0 0 0 0,-3 1 0 0 0,3 2 0 0 0,0 0 0 0 0,-2 1 0 0 0,-2 2 0 0 0,-2-1 0 0 0,4 1 0 0 0,0 0 0 0 0,9-5 0 0 0,1-2 0 0 0,-1 0 0 0 0,-4 2 0 0 0,-5 1 0 0 0,3-3 0 0 0,-1-1 0 0 0,2-4 0 0 0,0 0 0 0 0,3 7 0 0 0,-1 4 0 0 0,2 3 0 0 0,4-5 0 0 0,-2-2 0 0 0,6-4 0 0 0,-1-1 0 0 0,1-4 0 0 0,-4 0 0 0 0,-4 3 0 0 0,-1-2 0 0 0,-3 7 0 0 0,3-2 0 0 0,-2 1 0 0 0,2-3 0 0 0,-2 0 0 0 0,3-3 0 0 0,-2 0 0 0 0,2 3 0 0 0,-1 2 0 0 0,-4 3 0 0 0,7 8 0 0 0,5 2 0 0 0,-1 0 0 0 0,-4 0 0 0 0,-5-1 0 0 0,0-2 0 0 0,-2 4 0 0 0,3 1 0 0 0,-2-1 0 0 0,-2-1 0 0 0,2-2 0 0 0,-1-2 0 0 0,3-5 0 0 0,0 2 0 0 0,-4 2 0 0 0,3-4 0 0 0,3-2 0 0 0,0 0 0 0 0,2 2 0 0 0,3-4 0 0 0,-2-1 0 0 0,-4 1 0 0 0,0 3 0 0 0,3 1 0 0 0,-1 1 0 0 0,-4 2 0 0 0,1 0 0 0 0,3-4 0 0 0,-1-1 0 0 0,2-5 0 0 0,3-6 0 0 0,-2 1 0 0 0,0-3 0 0 0,-2 3 0 0 0,1 3 0 0 0,-3 4 0 0 0,-3 4 0 0 0,1-3 0 0 0,3-4 0 0 0,0-1 0 0 0,1 2 0 0 0,8 3 0 0 0,5 8 0 0 0,3 3 0 0 0,0-3 0 0 0,-6-3 0 0 0,-1 1 0 0 0,-1-6 0 0 0,-4-1 0 0 0,4 2 0 0 0,3 0 0 0 0,-3 8 0 0 0,-6 3 0 0 0,-1-5 0 0 0,-3-1 0 0 0,0-1 0 0 0,4-5 0 0 0,-3 0 0 0 0,3 0 0 0 0,1-4 0 0 0,4 2 0 0 0,2 5 0 0 0,-3 5 0 0 0,0-3 0 0 0,0-5 0 0 0,2-3 0 0 0,-3 2 0 0 0,-5 1 0 0 0,-1-2 0 0 0,2-4 0 0 0,-1-1 0 0 0,5-2 0 0 0,0 2 0 0 0,-4 3 0 0 0,0-1 0 0 0,2-4 0 0 0,-2 2 0 0 0,-4 3 0 0 0,1-2 0 0 0,-3-3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00:33.79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10272 7390 16383 0 0,'15'0'0'0'0,"9"0"0"0"0,21 5 0 0 0,11 1 0 0 0,7 1 0 0 0,-2-3 0 0 0,2 5 0 0 0,0 0 0 0 0,-5-2 0 0 0,-8-2 0 0 0,-7-1 0 0 0,-7 3 0 0 0,1 0 0 0 0,-1 4 0 0 0,-2 1 0 0 0,-2-3 0 0 0,-2-2 0 0 0,0-3 0 0 0,-6 3 0 0 0,3 1 0 0 0,1-2 0 0 0,2-1 0 0 0,-1-2 0 0 0,1-1 0 0 0,0-2 0 0 0,4 1 0 0 0,1-2 0 0 0,0 6 0 0 0,-1 1 0 0 0,-2 0 0 0 0,-1-1 0 0 0,-2-2 0 0 0,0-1 0 0 0,0-1 0 0 0,-1 0 0 0 0,1-1 0 0 0,-6-5 0 0 0,-11-7 0 0 0,-7-6 0 0 0,-10 1 0 0 0,-9-3 0 0 0,-7 3 0 0 0,1-1 0 0 0,-2 2 0 0 0,3 0 0 0 0,0 2 0 0 0,3-1 0 0 0,5-8 0 0 0,-2-5 0 0 0,3-2 0 0 0,-3 3 0 0 0,1 2 0 0 0,3 0 0 0 0,3 0 0 0 0,2-6 0 0 0,-3 2 0 0 0,-10 2 0 0 0,-2 0 0 0 0,2 0 0 0 0,4 0 0 0 0,0 4 0 0 0,1 1 0 0 0,-2 0 0 0 0,2-2 0 0 0,-2-1 0 0 0,-4 4 0 0 0,-3 5 0 0 0,-8 5 0 0 0,-5 5 0 0 0,0 3 0 0 0,0 2 0 0 0,2 2 0 0 0,0 0 0 0 0,2 0 0 0 0,0 0 0 0 0,1-1 0 0 0,1 1 0 0 0,-1-1 0 0 0,1 0 0 0 0,-1 0 0 0 0,1 0 0 0 0,0 0 0 0 0,-1 0 0 0 0,0 0 0 0 0,1 10 0 0 0,-1 3 0 0 0,1-1 0 0 0,-1-2 0 0 0,0-3 0 0 0,1-2 0 0 0,-1-3 0 0 0,1 4 0 0 0,-1 0 0 0 0,0 0 0 0 0,1 3 0 0 0,-1 1 0 0 0,1-2 0 0 0,-1-3 0 0 0,0 4 0 0 0,1 0 0 0 0,4 3 0 0 0,2-1 0 0 0,-1-1 0 0 0,0 1 0 0 0,3 10 0 0 0,5 5 0 0 0,5 4 0 0 0,4 1 0 0 0,3 0 0 0 0,3 0 0 0 0,0 0 0 0 0,1-1 0 0 0,0-1 0 0 0,0 0 0 0 0,0 0 0 0 0,-1-1 0 0 0,1 1 0 0 0,4-1 0 0 0,6-4 0 0 0,6-7 0 0 0,6-6 0 0 0,3 0 0 0 0,2-2 0 0 0,6 3 0 0 0,2-2 0 0 0,0-1 0 0 0,-1-3 0 0 0,3 2 0 0 0,4 0 0 0 0,1-1 0 0 0,-3-2 0 0 0,-2-2 0 0 0,-4-1 0 0 0,-3-1 0 0 0,-1-1 0 0 0,-1 0 0 0 0,-1-1 0 0 0,0 1 0 0 0,0 0 0 0 0,0-1 0 0 0,1 1 0 0 0,4 0 0 0 0,2 0 0 0 0,-1 0 0 0 0,0 0 0 0 0,-2 0 0 0 0,-1 0 0 0 0,4 0 0 0 0,0 0 0 0 0,0 0 0 0 0,-2 0 0 0 0,-1 0 0 0 0,-1 0 0 0 0,3 0 0 0 0,2 0 0 0 0,-2 0 0 0 0,0 0 0 0 0,-3 0 0 0 0,-5-5 0 0 0,-8-6 0 0 0,-6-6 0 0 0,-6-6 0 0 0,-4-3 0 0 0,-2-2 0 0 0,-6 3 0 0 0,-2 2 0 0 0,1-1 0 0 0,-4 5 0 0 0,0-1 0 0 0,2-1 0 0 0,3-1 0 0 0,-3 2 0 0 0,0 0 0 0 0,-8 3 0 0 0,-1 0 0 0 0,-2 3 0 0 0,-3 4 0 0 0,-2 3 0 0 0,-2 3 0 0 0,-1 2 0 0 0,-6 2 0 0 0,-1 0 0 0 0,-1 1 0 0 0,2 0 0 0 0,2 0 0 0 0,1-1 0 0 0,-4 0 0 0 0,-1 0 0 0 0,1 1 0 0 0,2-1 0 0 0,1 0 0 0 0,2 0 0 0 0,0-1 0 0 0,1 1 0 0 0,1 0 0 0 0,-1 0 0 0 0,1 0 0 0 0,0 0 0 0 0,-1 0 0 0 0,1 0 0 0 0,-1 0 0 0 0,1 0 0 0 0,-1 0 0 0 0,1 0 0 0 0,-1 0 0 0 0,0 0 0 0 0,6 0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1.51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18672 4455 16383 0 0,'-10'0'0'0'0,"-12"0"0"0"0,-9 0 0 0 0,-7 0 0 0 0,-3 0 0 0 0,-4 0 0 0 0,1 0 0 0 0,3 0 0 0 0,3 0 0 0 0,4 0 0 0 0,7-4 0 0 0,-1-3 0 0 0,-1 1 0 0 0,5-4 0 0 0,1 0 0 0 0,0-3 0 0 0,-1 0 0 0 0,-2 3 0 0 0,-5 3 0 0 0,-3-3 0 0 0,0 2 0 0 0,5-4 0 0 0,3 0 0 0 0,1 3 0 0 0,0 2 0 0 0,-1 3 0 0 0,5-8 0 0 0,-5-2 0 0 0,-2 2 0 0 0,3-2 0 0 0,2 1 0 0 0,-1 3 0 0 0,-1 3 0 0 0,-1-2 0 0 0,-1 0 0 0 0,-1 2 0 0 0,0 2 0 0 0,-1-2 0 0 0,1-2 0 0 0,-1 3 0 0 0,0 1 0 0 0,0 2 0 0 0,5-4 0 0 0,2 0 0 0 0,0 0 0 0 0,-2 2 0 0 0,-1-3 0 0 0,3-5 0 0 0,1 0 0 0 0,-1 1 0 0 0,4-6 0 0 0,-1-5 0 0 0,-2 1 0 0 0,-1 0 0 0 0,-3-2 0 0 0,-2 4 0 0 0,0 0 0 0 0,3-1 0 0 0,6-3 0 0 0,7-1 0 0 0,9-1 0 0 0,10-2 0 0 0,4 0 0 0 0,10-1 0 0 0,5 0 0 0 0,4 5 0 0 0,-4 1 0 0 0,-2 1 0 0 0,-4-2 0 0 0,-2 3 0 0 0,-4 1 0 0 0,-4-6 0 0 0,1 2 0 0 0,-2-1 0 0 0,2 4 0 0 0,5 1 0 0 0,3 0 0 0 0,4 2 0 0 0,2-1 0 0 0,-3 9 0 0 0,-10 5 0 0 0,-13 9 0 0 0,-10 8 0 0 0,-9 3 0 0 0,-6 7 0 0 0,1 6 0 0 0,0-2 0 0 0,-1-1 0 0 0,-1 1 0 0 0,4 0 0 0 0,6 1 0 0 0,5 0 0 0 0,5 1 0 0 0,3 1 0 0 0,3-1 0 0 0,0 1 0 0 0,1 0 0 0 0,0 0 0 0 0,-5-6 0 0 0,-1 0 0 0 0,-1-1 0 0 0,1 2 0 0 0,2 1 0 0 0,1 1 0 0 0,1 2 0 0 0,0 0 0 0 0,1 0 0 0 0,0 6 0 0 0,0 1 0 0 0,1 0 0 0 0,-1-1 0 0 0,10-6 0 0 0,8-9 0 0 0,5-2 0 0 0,15-4 0 0 0,4-4 0 0 0,1 1 0 0 0,-3-1 0 0 0,-2-2 0 0 0,-9 3 0 0 0,-4-1 0 0 0,-1-2 0 0 0,0-1 0 0 0,1-3 0 0 0,-4-1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1.51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17134 4016 16383 0 0,'0'5'0'0'0,"0"7"0"0"0,0 5 0 0 0,0 6 0 0 0,0 3 0 0 0,0 7 0 0 0,0 2 0 0 0,0 1 0 0 0,0-1 0 0 0,0-2 0 0 0,0-1 0 0 0,0 3 0 0 0,0 1 0 0 0,0-1 0 0 0,0-2 0 0 0,0-6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39.9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7382 16383 0 0,'0'5'0'0'0,"0"6"0"0"0,0 7 0 0 0,0 4 0 0 0,0 4 0 0 0,0 7 0 0 0,5-2 0 0 0,2-1 0 0 0,-1-2 0 0 0,-1 0 0 0 0,-2 1 0 0 0,0-1 0 0 0,-2 0 0 0 0,-1 5 0 0 0,5-3 0 0 0,1-2 0 0 0,0-1 0 0 0,4-4 0 0 0,0-2 0 0 0,3-5 0 0 0,-1 1 0 0 0,-2 1 0 0 0,-2 8 0 0 0,-4 5 0 0 0,3-4 0 0 0,6-6 0 0 0,-1-2 0 0 0,4-4 0 0 0,-2 1 0 0 0,2 1 0 0 0,-1 4 0 0 0,1-2 0 0 0,-2 5 0 0 0,-4 4 0 0 0,-3 1 0 0 0,2 2 0 0 0,0-1 0 0 0,2-4 0 0 0,1-3 0 0 0,-3 0 0 0 0,-3 1 0 0 0,3 2 0 0 0,0 0 0 0 0,-2 1 0 0 0,-2 2 0 0 0,-2-1 0 0 0,4 1 0 0 0,0 0 0 0 0,9-5 0 0 0,1-2 0 0 0,-1 0 0 0 0,-4 2 0 0 0,-5 1 0 0 0,3-3 0 0 0,-1-1 0 0 0,2-4 0 0 0,0 0 0 0 0,3 7 0 0 0,-1 4 0 0 0,2 3 0 0 0,4-5 0 0 0,-2-2 0 0 0,6-4 0 0 0,-1-1 0 0 0,1-4 0 0 0,-4 0 0 0 0,-4 3 0 0 0,-1-2 0 0 0,-3 7 0 0 0,3-2 0 0 0,-2 1 0 0 0,2-3 0 0 0,-2 0 0 0 0,3-3 0 0 0,-2 0 0 0 0,2 3 0 0 0,-1 2 0 0 0,-4 3 0 0 0,7 8 0 0 0,5 2 0 0 0,-1 0 0 0 0,-4 0 0 0 0,-5-1 0 0 0,0-2 0 0 0,-2 4 0 0 0,3 1 0 0 0,-2-1 0 0 0,-2-1 0 0 0,2-2 0 0 0,-1-2 0 0 0,3-5 0 0 0,0 2 0 0 0,-4 2 0 0 0,3-4 0 0 0,3-2 0 0 0,0 0 0 0 0,2 2 0 0 0,3-4 0 0 0,-2-1 0 0 0,-4 1 0 0 0,0 3 0 0 0,3 1 0 0 0,-1 1 0 0 0,-4 2 0 0 0,1 0 0 0 0,3-4 0 0 0,-1-1 0 0 0,2-5 0 0 0,3-6 0 0 0,-2 1 0 0 0,0-3 0 0 0,-2 3 0 0 0,1 3 0 0 0,-3 4 0 0 0,-3 4 0 0 0,1-3 0 0 0,3-4 0 0 0,0-1 0 0 0,1 2 0 0 0,8 3 0 0 0,5 8 0 0 0,3 3 0 0 0,0-3 0 0 0,-6-3 0 0 0,-1 1 0 0 0,-1-6 0 0 0,-4-1 0 0 0,4 2 0 0 0,3 0 0 0 0,-3 8 0 0 0,-6 3 0 0 0,-1-5 0 0 0,-3-1 0 0 0,0-1 0 0 0,4-5 0 0 0,-3 0 0 0 0,3 0 0 0 0,1-4 0 0 0,4 2 0 0 0,2 5 0 0 0,-3 5 0 0 0,0-3 0 0 0,0-5 0 0 0,2-3 0 0 0,-3 2 0 0 0,-5 1 0 0 0,-1-2 0 0 0,2-4 0 0 0,-1-1 0 0 0,5-2 0 0 0,0 2 0 0 0,-4 3 0 0 0,0-1 0 0 0,2-4 0 0 0,-2 2 0 0 0,-4 3 0 0 0,1-2 0 0 0,-3-3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39.98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12457 10252 16383 0 0,'4'0'0'0'0,"8"0"0"0"0,5 0 0 0 0,6 0 0 0 0,3 0 0 0 0,2 0 0 0 0,6 0 0 0 0,2 0 0 0 0,1 0 0 0 0,-3 0 0 0 0,-1 0 0 0 0,-2 0 0 0 0,-1 0 0 0 0,4 0 0 0 0,2 0 0 0 0,-2 0 0 0 0,-1 0 0 0 0,-1 0 0 0 0,-6-5 0 0 0,-8-6 0 0 0,-6-7 0 0 0,-6-4 0 0 0,-4-4 0 0 0,-2-2 0 0 0,-6 3 0 0 0,-2 2 0 0 0,1-1 0 0 0,1 0 0 0 0,1-2 0 0 0,3-1 0 0 0,0-1 0 0 0,2 0 0 0 0,-5-1 0 0 0,-2 0 0 0 0,2 1 0 0 0,-5-1 0 0 0,0 0 0 0 0,2 0 0 0 0,-3-4 0 0 0,-4-2 0 0 0,0 0 0 0 0,3 1 0 0 0,3 2 0 0 0,-1 1 0 0 0,-4 2 0 0 0,0-5 0 0 0,3 3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39.98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7318 16383 0 0,'0'5'0'0'0,"0"7"0"0"0,0 5 0 0 0,0 6 0 0 0,0 3 0 0 0,0 2 0 0 0,0 1 0 0 0,0 1 0 0 0,0 0 0 0 0,0-1 0 0 0,0 1 0 0 0,0-1 0 0 0,0 0 0 0 0,0 0 0 0 0,0-1 0 0 0,0 1 0 0 0,5-6 0 0 0,2-1 0 0 0,-1 1 0 0 0,-1 0 0 0 0,-2 7 0 0 0,4-2 0 0 0,1 0 0 0 0,-1-2 0 0 0,3-3 0 0 0,-1-2 0 0 0,-1 0 0 0 0,-2 3 0 0 0,3-4 0 0 0,0-1 0 0 0,-2 8 0 0 0,-2 2 0 0 0,-2 3 0 0 0,4-6 0 0 0,0-1 0 0 0,-1 0 0 0 0,-1 0 0 0 0,3 1 0 0 0,0 0 0 0 0,-1 2 0 0 0,-2 0 0 0 0,-1 1 0 0 0,-2-1 0 0 0,3 1 0 0 0,2 0 0 0 0,-1 4 0 0 0,-1 3 0 0 0,3-6 0 0 0,0-3 0 0 0,-1-1 0 0 0,-2 0 0 0 0,-1 0 0 0 0,3-4 0 0 0,0 4 0 0 0,-1 2 0 0 0,4-3 0 0 0,0-2 0 0 0,3 1 0 0 0,4-4 0 0 0,-1-1 0 0 0,-3 2 0 0 0,-3 2 0 0 0,-4 1 0 0 0,2-2 0 0 0,-1-1 0 0 0,-1 1 0 0 0,4 2 0 0 0,-1 2 0 0 0,4-4 0 0 0,-1-1 0 0 0,2-4 0 0 0,0 1 0 0 0,-4 1 0 0 0,2 3 0 0 0,-1 2 0 0 0,-2 2 0 0 0,-4 1 0 0 0,-1 2 0 0 0,2-5 0 0 0,1-1 0 0 0,4 4 0 0 0,0 4 0 0 0,3-5 0 0 0,-1 0 0 0 0,-2-2 0 0 0,1-3 0 0 0,-1-1 0 0 0,-2 1 0 0 0,2-3 0 0 0,3-5 0 0 0,1 1 0 0 0,1-3 0 0 0,-1 2 0 0 0,1-1 0 0 0,-1 3 0 0 0,-4 2 0 0 0,1 0 0 0 0,-2 0 0 0 0,4-1 0 0 0,2-4 0 0 0,0 1 0 0 0,2-2 0 0 0,-3 2 0 0 0,7 4 0 0 0,3 3 0 0 0,4 9 0 0 0,-4 4 0 0 0,-2 1 0 0 0,1-5 0 0 0,-4-2 0 0 0,-5-2 0 0 0,-6 0 0 0 0,2-3 0 0 0,-3 3 0 0 0,-1 3 0 0 0,-3 1 0 0 0,8 0 0 0 0,7 1 0 0 0,0 0 0 0 0,-3 0 0 0 0,-4-1 0 0 0,0 0 0 0 0,-1-1 0 0 0,-3 1 0 0 0,2-5 0 0 0,0-2 0 0 0,2-5 0 0 0,0 1 0 0 0,-3 0 0 0 0,-2 4 0 0 0,-3 2 0 0 0,-2 2 0 0 0,4-4 0 0 0,0 0 0 0 0,5 1 0 0 0,0 1 0 0 0,3-3 0 0 0,-1-1 0 0 0,3-3 0 0 0,-2 4 0 0 0,1 0 0 0 0,-1 0 0 0 0,2 2 0 0 0,2-3 0 0 0,4-5 0 0 0,-2 0 0 0 0,0-3 0 0 0,2-3 0 0 0,1-3 0 0 0,-2 2 0 0 0,0 0 0 0 0,0-2 0 0 0,3-2 0 0 0,1-1 0 0 0,2 4 0 0 0,6 0 0 0 0,-3 9 0 0 0,-2 1 0 0 0,0-1 0 0 0,0-4 0 0 0,-6 1 0 0 0,0-2 0 0 0,0-3 0 0 0,6-2 0 0 0,3-3 0 0 0,2-1 0 0 0,-1-2 0 0 0,-5 5 0 0 0,-8 1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39.9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12417 10250 16383 0 0,'-5'-5'0'0'0,"-6"-6"0"0"0,-2-7 0 0 0,-3 0 0 0 0,-4-1 0 0 0,2-3 0 0 0,-1 2 0 0 0,2-4 0 0 0,5-4 0 0 0,-1 3 0 0 0,2 1 0 0 0,-7 0 0 0 0,-1-1 0 0 0,-1 3 0 0 0,2 2 0 0 0,0 3 0 0 0,2 0 0 0 0,0-2 0 0 0,-3-3 0 0 0,-3-2 0 0 0,-7 3 0 0 0,1 0 0 0 0,0-1 0 0 0,6-2 0 0 0,1 3 0 0 0,-1 5 0 0 0,4 1 0 0 0,-1-2 0 0 0,-1-3 0 0 0,3-4 0 0 0,-1 4 0 0 0,2-1 0 0 0,0 4 0 0 0,2-1 0 0 0,-1-1 0 0 0,-3-3 0 0 0,1-3 0 0 0,4-1 0 0 0,4-2 0 0 0,4 0 0 0 0,-3-1 0 0 0,1 0 0 0 0,1 0 0 0 0,-3 5 0 0 0,-1 1 0 0 0,-2-4 0 0 0,0-4 0 0 0,2 0 0 0 0,3 0 0 0 0,-2 5 0 0 0,0 2 0 0 0,2 0 0 0 0,-8 0 0 0 0,-1-6 0 0 0,2-3 0 0 0,-1 4 0 0 0,1 3 0 0 0,4 0 0 0 0,-2 5 0 0 0,2 1 0 0 0,1-1 0 0 0,-1-7 0 0 0,0-3 0 0 0,-2 4 0 0 0,-5 1 0 0 0,1 0 0 0 0,3 0 0 0 0,4 0 0 0 0,-7-2 0 0 0,0 1 0 0 0,3-2 0 0 0,3 1 0 0 0,-2-1 0 0 0,2 1 0 0 0,2-1 0 0 0,3 0 0 0 0,2-4 0 0 0,1-3 0 0 0,2 2 0 0 0,-5 5 0 0 0,-1 3 0 0 0,1 2 0 0 0,0-1 0 0 0,-3-6 0 0 0,0-1 0 0 0,0-2 0 0 0,3 1 0 0 0,1 2 0 0 0,2 0 0 0 0,2 1 0 0 0,-6 5 0 0 0,0-2 0 0 0,0-2 0 0 0,2 0 0 0 0,-4-1 0 0 0,-1 0 0 0 0,-3 1 0 0 0,0-5 0 0 0,3-2 0 0 0,2 1 0 0 0,2 2 0 0 0,3 0 0 0 0,1 3 0 0 0,1 0 0 0 0,0-4 0 0 0,6 4 0 0 0,5 7 0 0 0,7 2 0 0 0,5 5 0 0 0,3 5 0 0 0,7 5 0 0 0,3 3 0 0 0,0 2 0 0 0,-1 1 0 0 0,-2 1 0 0 0,-1 0 0 0 0,3 0 0 0 0,-4 0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39.98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12266 10310 16383 0 0,'5'-5'0'0'0,"6"-6"0"0"0,7-2 0 0 0,4 2 0 0 0,-1-2 0 0 0,1 1 0 0 0,1 2 0 0 0,2 3 0 0 0,2-1 0 0 0,0-1 0 0 0,6-3 0 0 0,2 1 0 0 0,0-3 0 0 0,4 1 0 0 0,0-7 0 0 0,-2 0 0 0 0,-2 3 0 0 0,-2 5 0 0 0,-2-1 0 0 0,-2 2 0 0 0,0-2 0 0 0,4 2 0 0 0,2 1 0 0 0,-1 4 0 0 0,-1 2 0 0 0,-1 2 0 0 0,-11 2 0 0 0,-14 0 0 0 0,-13 0 0 0 0,-10 1 0 0 0,-8-1 0 0 0,-4 1 0 0 0,-2-1 0 0 0,-2 0 0 0 0,1 0 0 0 0,0 0 0 0 0,1 0 0 0 0,-4 0 0 0 0,-2 0 0 0 0,1 0 0 0 0,1 0 0 0 0,2 0 0 0 0,2 0 0 0 0,0 0 0 0 0,1 0 0 0 0,1 0 0 0 0,-1 0 0 0 0,1 0 0 0 0,0 0 0 0 0,-1 0 0 0 0,1 0 0 0 0,-1 0 0 0 0,1 0 0 0 0,4-5 0 0 0,12-1 0 0 0,12-5 0 0 0,11-6 0 0 0,9-4 0 0 0,10-3 0 0 0,6-3 0 0 0,5-2 0 0 0,2 0 0 0 0,-2 4 0 0 0,-4 7 0 0 0,-2 6 0 0 0,-3 0 0 0 0,-2 3 0 0 0,-1 2 0 0 0,-1-2 0 0 0,0 0 0 0 0,-5-3 0 0 0,-1-9 0 0 0,0-1 0 0 0,1 3 0 0 0,-2 0 0 0 0,-6-2 0 0 0,-6-2 0 0 0,2 3 0 0 0,3 0 0 0 0,4-2 0 0 0,4 4 0 0 0,-2-1 0 0 0,-4-7 0 0 0,-5 2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7382 16383 0 0,'0'5'0'0'0,"0"6"0"0"0,0 7 0 0 0,0 4 0 0 0,0 4 0 0 0,0 7 0 0 0,5-2 0 0 0,2-1 0 0 0,-1-2 0 0 0,-1 0 0 0 0,-2 1 0 0 0,0-1 0 0 0,-2 0 0 0 0,-1 5 0 0 0,5-3 0 0 0,1-2 0 0 0,0-1 0 0 0,4-4 0 0 0,0-2 0 0 0,3-5 0 0 0,-1 1 0 0 0,-2 1 0 0 0,-2 8 0 0 0,-4 5 0 0 0,3-4 0 0 0,6-6 0 0 0,-1-2 0 0 0,4-4 0 0 0,-2 1 0 0 0,2 1 0 0 0,-1 4 0 0 0,1-2 0 0 0,-2 5 0 0 0,-4 4 0 0 0,-3 1 0 0 0,2 2 0 0 0,0-1 0 0 0,2-4 0 0 0,1-3 0 0 0,-3 0 0 0 0,-3 1 0 0 0,3 2 0 0 0,0 0 0 0 0,-2 1 0 0 0,-2 2 0 0 0,-2-1 0 0 0,4 1 0 0 0,0 0 0 0 0,9-5 0 0 0,1-2 0 0 0,-1 0 0 0 0,-4 2 0 0 0,-5 1 0 0 0,3-3 0 0 0,-1-1 0 0 0,2-4 0 0 0,0 0 0 0 0,3 7 0 0 0,-1 4 0 0 0,2 3 0 0 0,4-5 0 0 0,-2-2 0 0 0,6-4 0 0 0,-1-1 0 0 0,1-4 0 0 0,-4 0 0 0 0,-4 3 0 0 0,-1-2 0 0 0,-3 7 0 0 0,3-2 0 0 0,-2 1 0 0 0,2-3 0 0 0,-2 0 0 0 0,3-3 0 0 0,-2 0 0 0 0,2 3 0 0 0,-1 2 0 0 0,-4 3 0 0 0,7 8 0 0 0,5 2 0 0 0,-1 0 0 0 0,-4 0 0 0 0,-5-1 0 0 0,0-2 0 0 0,-2 4 0 0 0,3 1 0 0 0,-2-1 0 0 0,-2-1 0 0 0,2-2 0 0 0,-1-2 0 0 0,3-5 0 0 0,0 2 0 0 0,-4 2 0 0 0,3-4 0 0 0,3-2 0 0 0,0 0 0 0 0,2 2 0 0 0,3-4 0 0 0,-2-1 0 0 0,-4 1 0 0 0,0 3 0 0 0,3 1 0 0 0,-1 1 0 0 0,-4 2 0 0 0,1 0 0 0 0,3-4 0 0 0,-1-1 0 0 0,2-5 0 0 0,3-6 0 0 0,-2 1 0 0 0,0-3 0 0 0,-2 3 0 0 0,1 3 0 0 0,-3 4 0 0 0,-3 4 0 0 0,1-3 0 0 0,3-4 0 0 0,0-1 0 0 0,1 2 0 0 0,8 3 0 0 0,5 8 0 0 0,3 3 0 0 0,0-3 0 0 0,-6-3 0 0 0,-1 1 0 0 0,-1-6 0 0 0,-4-1 0 0 0,4 2 0 0 0,3 0 0 0 0,-3 8 0 0 0,-6 3 0 0 0,-1-5 0 0 0,-3-1 0 0 0,0-1 0 0 0,4-5 0 0 0,-3 0 0 0 0,3 0 0 0 0,1-4 0 0 0,4 2 0 0 0,2 5 0 0 0,-3 5 0 0 0,0-3 0 0 0,0-5 0 0 0,2-3 0 0 0,-3 2 0 0 0,-5 1 0 0 0,-1-2 0 0 0,2-4 0 0 0,-1-1 0 0 0,5-2 0 0 0,0 2 0 0 0,-4 3 0 0 0,0-1 0 0 0,2-4 0 0 0,-2 2 0 0 0,-4 3 0 0 0,1-2 0 0 0,-3-3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12457 10252 16383 0 0,'4'0'0'0'0,"8"0"0"0"0,5 0 0 0 0,6 0 0 0 0,3 0 0 0 0,2 0 0 0 0,6 0 0 0 0,2 0 0 0 0,1 0 0 0 0,-3 0 0 0 0,-1 0 0 0 0,-2 0 0 0 0,-1 0 0 0 0,4 0 0 0 0,2 0 0 0 0,-2 0 0 0 0,-1 0 0 0 0,-1 0 0 0 0,-6-5 0 0 0,-8-6 0 0 0,-6-7 0 0 0,-6-4 0 0 0,-4-4 0 0 0,-2-2 0 0 0,-6 3 0 0 0,-2 2 0 0 0,1-1 0 0 0,1 0 0 0 0,1-2 0 0 0,3-1 0 0 0,0-1 0 0 0,2 0 0 0 0,-5-1 0 0 0,-2 0 0 0 0,2 1 0 0 0,-5-1 0 0 0,0 0 0 0 0,2 0 0 0 0,-3-4 0 0 0,-4-2 0 0 0,0 0 0 0 0,3 1 0 0 0,3 2 0 0 0,-1 1 0 0 0,-4 2 0 0 0,0-5 0 0 0,3 3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12457 10252 16383 0 0,'4'0'0'0'0,"8"0"0"0"0,5 0 0 0 0,6 0 0 0 0,3 0 0 0 0,2 0 0 0 0,6 0 0 0 0,2 0 0 0 0,1 0 0 0 0,-3 0 0 0 0,-1 0 0 0 0,-2 0 0 0 0,-1 0 0 0 0,4 0 0 0 0,2 0 0 0 0,-2 0 0 0 0,-1 0 0 0 0,-1 0 0 0 0,-6-5 0 0 0,-8-6 0 0 0,-6-7 0 0 0,-6-4 0 0 0,-4-4 0 0 0,-2-2 0 0 0,-6 3 0 0 0,-2 2 0 0 0,1-1 0 0 0,1 0 0 0 0,1-2 0 0 0,3-1 0 0 0,0-1 0 0 0,2 0 0 0 0,-5-1 0 0 0,-2 0 0 0 0,2 1 0 0 0,-5-1 0 0 0,0 0 0 0 0,2 0 0 0 0,-3-4 0 0 0,-4-2 0 0 0,0 0 0 0 0,3 1 0 0 0,3 2 0 0 0,-1 1 0 0 0,-4 2 0 0 0,0-5 0 0 0,3 3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7318 16383 0 0,'0'5'0'0'0,"0"7"0"0"0,0 5 0 0 0,0 6 0 0 0,0 3 0 0 0,0 2 0 0 0,0 1 0 0 0,0 1 0 0 0,0 0 0 0 0,0-1 0 0 0,0 1 0 0 0,0-1 0 0 0,0 0 0 0 0,0 0 0 0 0,0-1 0 0 0,0 1 0 0 0,5-6 0 0 0,2-1 0 0 0,-1 1 0 0 0,-1 0 0 0 0,-2 7 0 0 0,4-2 0 0 0,1 0 0 0 0,-1-2 0 0 0,3-3 0 0 0,-1-2 0 0 0,-1 0 0 0 0,-2 3 0 0 0,3-4 0 0 0,0-1 0 0 0,-2 8 0 0 0,-2 2 0 0 0,-2 3 0 0 0,4-6 0 0 0,0-1 0 0 0,-1 0 0 0 0,-1 0 0 0 0,3 1 0 0 0,0 0 0 0 0,-1 2 0 0 0,-2 0 0 0 0,-1 1 0 0 0,-2-1 0 0 0,3 1 0 0 0,2 0 0 0 0,-1 4 0 0 0,-1 3 0 0 0,3-6 0 0 0,0-3 0 0 0,-1-1 0 0 0,-2 0 0 0 0,-1 0 0 0 0,3-4 0 0 0,0 4 0 0 0,-1 2 0 0 0,4-3 0 0 0,0-2 0 0 0,3 1 0 0 0,4-4 0 0 0,-1-1 0 0 0,-3 2 0 0 0,-3 2 0 0 0,-4 1 0 0 0,2-2 0 0 0,-1-1 0 0 0,-1 1 0 0 0,4 2 0 0 0,-1 2 0 0 0,4-4 0 0 0,-1-1 0 0 0,2-4 0 0 0,0 1 0 0 0,-4 1 0 0 0,2 3 0 0 0,-1 2 0 0 0,-2 2 0 0 0,-4 1 0 0 0,-1 2 0 0 0,2-5 0 0 0,1-1 0 0 0,4 4 0 0 0,0 4 0 0 0,3-5 0 0 0,-1 0 0 0 0,-2-2 0 0 0,1-3 0 0 0,-1-1 0 0 0,-2 1 0 0 0,2-3 0 0 0,3-5 0 0 0,1 1 0 0 0,1-3 0 0 0,-1 2 0 0 0,1-1 0 0 0,-1 3 0 0 0,-4 2 0 0 0,1 0 0 0 0,-2 0 0 0 0,4-1 0 0 0,2-4 0 0 0,0 1 0 0 0,2-2 0 0 0,-3 2 0 0 0,7 4 0 0 0,3 3 0 0 0,4 9 0 0 0,-4 4 0 0 0,-2 1 0 0 0,1-5 0 0 0,-4-2 0 0 0,-5-2 0 0 0,-6 0 0 0 0,2-3 0 0 0,-3 3 0 0 0,-1 3 0 0 0,-3 1 0 0 0,8 0 0 0 0,7 1 0 0 0,0 0 0 0 0,-3 0 0 0 0,-4-1 0 0 0,0 0 0 0 0,-1-1 0 0 0,-3 1 0 0 0,2-5 0 0 0,0-2 0 0 0,2-5 0 0 0,0 1 0 0 0,-3 0 0 0 0,-2 4 0 0 0,-3 2 0 0 0,-2 2 0 0 0,4-4 0 0 0,0 0 0 0 0,5 1 0 0 0,0 1 0 0 0,3-3 0 0 0,-1-1 0 0 0,3-3 0 0 0,-2 4 0 0 0,1 0 0 0 0,-1 0 0 0 0,2 2 0 0 0,2-3 0 0 0,4-5 0 0 0,-2 0 0 0 0,0-3 0 0 0,2-3 0 0 0,1-3 0 0 0,-2 2 0 0 0,0 0 0 0 0,0-2 0 0 0,3-2 0 0 0,1-1 0 0 0,2 4 0 0 0,6 0 0 0 0,-3 9 0 0 0,-2 1 0 0 0,0-1 0 0 0,0-4 0 0 0,-6 1 0 0 0,0-2 0 0 0,0-3 0 0 0,6-2 0 0 0,3-3 0 0 0,2-1 0 0 0,-1-2 0 0 0,-5 5 0 0 0,-8 1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12417 10250 16383 0 0,'-5'-5'0'0'0,"-6"-6"0"0"0,-2-7 0 0 0,-3 0 0 0 0,-4-1 0 0 0,2-3 0 0 0,-1 2 0 0 0,2-4 0 0 0,5-4 0 0 0,-1 3 0 0 0,2 1 0 0 0,-7 0 0 0 0,-1-1 0 0 0,-1 3 0 0 0,2 2 0 0 0,0 3 0 0 0,2 0 0 0 0,0-2 0 0 0,-3-3 0 0 0,-3-2 0 0 0,-7 3 0 0 0,1 0 0 0 0,0-1 0 0 0,6-2 0 0 0,1 3 0 0 0,-1 5 0 0 0,4 1 0 0 0,-1-2 0 0 0,-1-3 0 0 0,3-4 0 0 0,-1 4 0 0 0,2-1 0 0 0,0 4 0 0 0,2-1 0 0 0,-1-1 0 0 0,-3-3 0 0 0,1-3 0 0 0,4-1 0 0 0,4-2 0 0 0,4 0 0 0 0,-3-1 0 0 0,1 0 0 0 0,1 0 0 0 0,-3 5 0 0 0,-1 1 0 0 0,-2-4 0 0 0,0-4 0 0 0,2 0 0 0 0,3 0 0 0 0,-2 5 0 0 0,0 2 0 0 0,2 0 0 0 0,-8 0 0 0 0,-1-6 0 0 0,2-3 0 0 0,-1 4 0 0 0,1 3 0 0 0,4 0 0 0 0,-2 5 0 0 0,2 1 0 0 0,1-1 0 0 0,-1-7 0 0 0,0-3 0 0 0,-2 4 0 0 0,-5 1 0 0 0,1 0 0 0 0,3 0 0 0 0,4 0 0 0 0,-7-2 0 0 0,0 1 0 0 0,3-2 0 0 0,3 1 0 0 0,-2-1 0 0 0,2 1 0 0 0,2-1 0 0 0,3 0 0 0 0,2-4 0 0 0,1-3 0 0 0,2 2 0 0 0,-5 5 0 0 0,-1 3 0 0 0,1 2 0 0 0,0-1 0 0 0,-3-6 0 0 0,0-1 0 0 0,0-2 0 0 0,3 1 0 0 0,1 2 0 0 0,2 0 0 0 0,2 1 0 0 0,-6 5 0 0 0,0-2 0 0 0,0-2 0 0 0,2 0 0 0 0,-4-1 0 0 0,-1 0 0 0 0,-3 1 0 0 0,0-5 0 0 0,3-2 0 0 0,2 1 0 0 0,2 2 0 0 0,3 0 0 0 0,1 3 0 0 0,1 0 0 0 0,0-4 0 0 0,6 4 0 0 0,5 7 0 0 0,7 2 0 0 0,5 5 0 0 0,3 5 0 0 0,7 5 0 0 0,3 3 0 0 0,0 2 0 0 0,-1 1 0 0 0,-2 1 0 0 0,-1 0 0 0 0,3 0 0 0 0,-4 0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12266 10310 16383 0 0,'5'-5'0'0'0,"6"-6"0"0"0,7-2 0 0 0,4 2 0 0 0,-1-2 0 0 0,1 1 0 0 0,1 2 0 0 0,2 3 0 0 0,2-1 0 0 0,0-1 0 0 0,6-3 0 0 0,2 1 0 0 0,0-3 0 0 0,4 1 0 0 0,0-7 0 0 0,-2 0 0 0 0,-2 3 0 0 0,-2 5 0 0 0,-2-1 0 0 0,-2 2 0 0 0,0-2 0 0 0,4 2 0 0 0,2 1 0 0 0,-1 4 0 0 0,-1 2 0 0 0,-1 2 0 0 0,-11 2 0 0 0,-14 0 0 0 0,-13 0 0 0 0,-10 1 0 0 0,-8-1 0 0 0,-4 1 0 0 0,-2-1 0 0 0,-2 0 0 0 0,1 0 0 0 0,0 0 0 0 0,1 0 0 0 0,-4 0 0 0 0,-2 0 0 0 0,1 0 0 0 0,1 0 0 0 0,2 0 0 0 0,2 0 0 0 0,0 0 0 0 0,1 0 0 0 0,1 0 0 0 0,-1 0 0 0 0,1 0 0 0 0,0 0 0 0 0,-1 0 0 0 0,1 0 0 0 0,-1 0 0 0 0,1 0 0 0 0,4-5 0 0 0,12-1 0 0 0,12-5 0 0 0,11-6 0 0 0,9-4 0 0 0,10-3 0 0 0,6-3 0 0 0,5-2 0 0 0,2 0 0 0 0,-2 4 0 0 0,-4 7 0 0 0,-2 6 0 0 0,-3 0 0 0 0,-2 3 0 0 0,-1 2 0 0 0,-1-2 0 0 0,0 0 0 0 0,-5-3 0 0 0,-1-9 0 0 0,0-1 0 0 0,1 3 0 0 0,-2 0 0 0 0,-6-2 0 0 0,-6-2 0 0 0,2 3 0 0 0,3 0 0 0 0,4-2 0 0 0,4 4 0 0 0,-2-1 0 0 0,-4-7 0 0 0,-5 2 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0.20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13007 10261 16383 0 0,'5'0'0'0'0,"6"0"0"0"0,7 0 0 0 0,4 0 0 0 0,9 0 0 0 0,4 0 0 0 0,0 0 0 0 0,-5 4 0 0 0,-3 3 0 0 0,-1-1 0 0 0,-1-1 0 0 0,1-1 0 0 0,1-2 0 0 0,0-1 0 0 0,-4 4 0 0 0,-1 2 0 0 0,1-1 0 0 0,0-2 0 0 0,2 0 0 0 0,2-2 0 0 0,1-1 0 0 0,-5 4 0 0 0,-1 1 0 0 0,1 0 0 0 0,-4 4 0 0 0,0 0 0 0 0,1-2 0 0 0,3-2 0 0 0,1 2 0 0 0,8 1 0 0 0,2-2 0 0 0,-4 3 0 0 0,-3 0 0 0 0,-6 3 0 0 0,-1 4 0 0 0,1-1 0 0 0,1 2 0 0 0,-3 3 0 0 0,5-3 0 0 0,4-4 0 0 0,-4 1 0 0 0,0-3 0 0 0,0 2 0 0 0,1 3 0 0 0,1-1 0 0 0,1-3 0 0 0,6 0 0 0 0,-3 9 0 0 0,-2 0 0 0 0,0-4 0 0 0,-1-4 0 0 0,-4-1 0 0 0,-7 3 0 0 0,0-1 0 0 0,1-3 0 0 0,-2 0 0 0 0,-4 4 0 0 0,7 0 0 0 0,4 0 0 0 0,4-1 0 0 0,2-3 0 0 0,1-5 0 0 0,1 3 0 0 0,0-2 0 0 0,-6 9 0 0 0,4 0 0 0 0,2-1 0 0 0,-5 0 0 0 0,-1-2 0 0 0,-1 1 0 0 0,2-1 0 0 0,1 1 0 0 0,1-2 0 0 0,0-3 0 0 0,1 2 0 0 0,1-1 0 0 0,-5 2 0 0 0,-2-1 0 0 0,1-3 0 0 0,1-2 0 0 0,1 6 0 0 0,6 2 0 0 0,3-1 0 0 0,0-5 0 0 0,0-2 0 0 0,-7 2 0 0 0,-2-1 0 0 0,-1-1 0 0 0,5-3 0 0 0,3-1 0 0 0,0-1 0 0 0,0-1 0 0 0,0-1 0 0 0,-2-1 0 0 0,0 1 0 0 0,-1 0 0 0 0,0-1 0 0 0,0 1 0 0 0,-1 0 0 0 0,1 0 0 0 0,-1 0 0 0 0,1 0 0 0 0,-1 0 0 0 0,1 0 0 0 0,-1 0 0 0 0,1 0 0 0 0,0 0 0 0 0,-1 0 0 0 0,1 0 0 0 0,4 0 0 0 0,2 0 0 0 0,0 0 0 0 0,-1 0 0 0 0,-2 0 0 0 0,-1 0 0 0 0,3 0 0 0 0,2 0 0 0 0,-1 0 0 0 0,-2 0 0 0 0,-1 0 0 0 0,-2 0 0 0 0,5 0 0 0 0,0 0 0 0 0,0 0 0 0 0,-2 0 0 0 0,-1 0 0 0 0,-2 0 0 0 0,0 0 0 0 0,4 0 0 0 0,1 0 0 0 0,-10 0 0 0 0,-15 0 0 0 0,-13 0 0 0 0,-11 0 0 0 0,-9 0 0 0 0,1-5 0 0 0,-2-1 0 0 0,-1-6 0 0 0,-1 1 0 0 0,-2 1 0 0 0,0 3 0 0 0,4-7 0 0 0,2-2 0 0 0,-1 3 0 0 0,4-2 0 0 0,0 1 0 0 0,-1-1 0 0 0,-2 2 0 0 0,2-2 0 0 0,0 2 0 0 0,-7-2 0 0 0,2-4 0 0 0,0-2 0 0 0,0 1 0 0 0,-2 5 0 0 0,0-6 0 0 0,-1 2 0 0 0,5-1 0 0 0,-4 2 0 0 0,-2 5 0 0 0,4 0 0 0 0,6-3 0 0 0,2 1 0 0 0,-2 3 0 0 0,3-1 0 0 0,9 2 0 0 0,10 2 0 0 0,15 3 0 0 0,9 3 0 0 0,4 1 0 0 0,3 2 0 0 0,0 0 0 0 0,-1 0 0 0 0,3 1 0 0 0,1-1 0 0 0,-1 6 0 0 0,-2 0 0 0 0,-2 1 0 0 0,-6 3 0 0 0,-3 0 0 0 0,0-2 0 0 0,0-2 0 0 0,-3 3 0 0 0,0 0 0 0 0,1-2 0 0 0,2 8 0 0 0,2 1 0 0 0,-4 3 0 0 0,0-2 0 0 0,-3 1 0 0 0,-6 3 0 0 0,1-3 0 0 0,8 0 0 0 0,0 3 0 0 0,-4 2 0 0 0,-4 7 0 0 0,-5 4 0 0 0,-3 0 0 0 0,-3-1 0 0 0,-2 0 0 0 0,0-2 0 0 0,-1 4 0 0 0,-5-4 0 0 0,-6-2 0 0 0,-6-7 0 0 0,-5-1 0 0 0,2-1 0 0 0,-1-2 0 0 0,4 0 0 0 0,-1-4 0 0 0,-1 2 0 0 0,-2-2 0 0 0,-3 1 0 0 0,3 3 0 0 0,1-2 0 0 0,4 2 0 0 0,-1-3 0 0 0,-1 2 0 0 0,-3-3 0 0 0,-2-4 0 0 0,-2-2 0 0 0,-2 0 0 0 0,0 1 0 0 0,-1 2 0 0 0,0 0 0 0 0,0-2 0 0 0,0-2 0 0 0,5 2 0 0 0,6 0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7382 16383 0 0,'0'5'0'0'0,"0"6"0"0"0,0 7 0 0 0,0 4 0 0 0,0 4 0 0 0,0 7 0 0 0,5-2 0 0 0,2-1 0 0 0,-1-2 0 0 0,-1 0 0 0 0,-2 1 0 0 0,0-1 0 0 0,-2 0 0 0 0,-1 5 0 0 0,5-3 0 0 0,1-2 0 0 0,0-1 0 0 0,4-4 0 0 0,0-2 0 0 0,3-5 0 0 0,-1 1 0 0 0,-2 1 0 0 0,-2 8 0 0 0,-4 5 0 0 0,3-4 0 0 0,6-6 0 0 0,-1-2 0 0 0,4-4 0 0 0,-2 1 0 0 0,2 1 0 0 0,-1 4 0 0 0,1-2 0 0 0,-2 5 0 0 0,-4 4 0 0 0,-3 1 0 0 0,2 2 0 0 0,0-1 0 0 0,2-4 0 0 0,1-3 0 0 0,-3 0 0 0 0,-3 1 0 0 0,3 2 0 0 0,0 0 0 0 0,-2 1 0 0 0,-2 2 0 0 0,-2-1 0 0 0,4 1 0 0 0,0 0 0 0 0,9-5 0 0 0,1-2 0 0 0,-1 0 0 0 0,-4 2 0 0 0,-5 1 0 0 0,3-3 0 0 0,-1-1 0 0 0,2-4 0 0 0,0 0 0 0 0,3 7 0 0 0,-1 4 0 0 0,2 3 0 0 0,4-5 0 0 0,-2-2 0 0 0,6-4 0 0 0,-1-1 0 0 0,1-4 0 0 0,-4 0 0 0 0,-4 3 0 0 0,-1-2 0 0 0,-3 7 0 0 0,3-2 0 0 0,-2 1 0 0 0,2-3 0 0 0,-2 0 0 0 0,3-3 0 0 0,-2 0 0 0 0,2 3 0 0 0,-1 2 0 0 0,-4 3 0 0 0,7 8 0 0 0,5 2 0 0 0,-1 0 0 0 0,-4 0 0 0 0,-5-1 0 0 0,0-2 0 0 0,-2 4 0 0 0,3 1 0 0 0,-2-1 0 0 0,-2-1 0 0 0,2-2 0 0 0,-1-2 0 0 0,3-5 0 0 0,0 2 0 0 0,-4 2 0 0 0,3-4 0 0 0,3-2 0 0 0,0 0 0 0 0,2 2 0 0 0,3-4 0 0 0,-2-1 0 0 0,-4 1 0 0 0,0 3 0 0 0,3 1 0 0 0,-1 1 0 0 0,-4 2 0 0 0,1 0 0 0 0,3-4 0 0 0,-1-1 0 0 0,2-5 0 0 0,3-6 0 0 0,-2 1 0 0 0,0-3 0 0 0,-2 3 0 0 0,1 3 0 0 0,-3 4 0 0 0,-3 4 0 0 0,1-3 0 0 0,3-4 0 0 0,0-1 0 0 0,1 2 0 0 0,8 3 0 0 0,5 8 0 0 0,3 3 0 0 0,0-3 0 0 0,-6-3 0 0 0,-1 1 0 0 0,-1-6 0 0 0,-4-1 0 0 0,4 2 0 0 0,3 0 0 0 0,-3 8 0 0 0,-6 3 0 0 0,-1-5 0 0 0,-3-1 0 0 0,0-1 0 0 0,4-5 0 0 0,-3 0 0 0 0,3 0 0 0 0,1-4 0 0 0,4 2 0 0 0,2 5 0 0 0,-3 5 0 0 0,0-3 0 0 0,0-5 0 0 0,2-3 0 0 0,-3 2 0 0 0,-5 1 0 0 0,-1-2 0 0 0,2-4 0 0 0,-1-1 0 0 0,5-2 0 0 0,0 2 0 0 0,-4 3 0 0 0,0-1 0 0 0,2-4 0 0 0,-2 2 0 0 0,-4 3 0 0 0,1-2 0 0 0,-3-3 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12457 10252 16383 0 0,'4'0'0'0'0,"8"0"0"0"0,5 0 0 0 0,6 0 0 0 0,3 0 0 0 0,2 0 0 0 0,6 0 0 0 0,2 0 0 0 0,1 0 0 0 0,-3 0 0 0 0,-1 0 0 0 0,-2 0 0 0 0,-1 0 0 0 0,4 0 0 0 0,2 0 0 0 0,-2 0 0 0 0,-1 0 0 0 0,-1 0 0 0 0,-6-5 0 0 0,-8-6 0 0 0,-6-7 0 0 0,-6-4 0 0 0,-4-4 0 0 0,-2-2 0 0 0,-6 3 0 0 0,-2 2 0 0 0,1-1 0 0 0,1 0 0 0 0,1-2 0 0 0,3-1 0 0 0,0-1 0 0 0,2 0 0 0 0,-5-1 0 0 0,-2 0 0 0 0,2 1 0 0 0,-5-1 0 0 0,0 0 0 0 0,2 0 0 0 0,-3-4 0 0 0,-4-2 0 0 0,0 0 0 0 0,3 1 0 0 0,3 2 0 0 0,-1 1 0 0 0,-4 2 0 0 0,0-5 0 0 0,3 3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7318 16383 0 0,'0'5'0'0'0,"0"7"0"0"0,0 5 0 0 0,0 6 0 0 0,0 3 0 0 0,0 2 0 0 0,0 1 0 0 0,0 1 0 0 0,0 0 0 0 0,0-1 0 0 0,0 1 0 0 0,0-1 0 0 0,0 0 0 0 0,0 0 0 0 0,0-1 0 0 0,0 1 0 0 0,5-6 0 0 0,2-1 0 0 0,-1 1 0 0 0,-1 0 0 0 0,-2 7 0 0 0,4-2 0 0 0,1 0 0 0 0,-1-2 0 0 0,3-3 0 0 0,-1-2 0 0 0,-1 0 0 0 0,-2 3 0 0 0,3-4 0 0 0,0-1 0 0 0,-2 8 0 0 0,-2 2 0 0 0,-2 3 0 0 0,4-6 0 0 0,0-1 0 0 0,-1 0 0 0 0,-1 0 0 0 0,3 1 0 0 0,0 0 0 0 0,-1 2 0 0 0,-2 0 0 0 0,-1 1 0 0 0,-2-1 0 0 0,3 1 0 0 0,2 0 0 0 0,-1 4 0 0 0,-1 3 0 0 0,3-6 0 0 0,0-3 0 0 0,-1-1 0 0 0,-2 0 0 0 0,-1 0 0 0 0,3-4 0 0 0,0 4 0 0 0,-1 2 0 0 0,4-3 0 0 0,0-2 0 0 0,3 1 0 0 0,4-4 0 0 0,-1-1 0 0 0,-3 2 0 0 0,-3 2 0 0 0,-4 1 0 0 0,2-2 0 0 0,-1-1 0 0 0,-1 1 0 0 0,4 2 0 0 0,-1 2 0 0 0,4-4 0 0 0,-1-1 0 0 0,2-4 0 0 0,0 1 0 0 0,-4 1 0 0 0,2 3 0 0 0,-1 2 0 0 0,-2 2 0 0 0,-4 1 0 0 0,-1 2 0 0 0,2-5 0 0 0,1-1 0 0 0,4 4 0 0 0,0 4 0 0 0,3-5 0 0 0,-1 0 0 0 0,-2-2 0 0 0,1-3 0 0 0,-1-1 0 0 0,-2 1 0 0 0,2-3 0 0 0,3-5 0 0 0,1 1 0 0 0,1-3 0 0 0,-1 2 0 0 0,1-1 0 0 0,-1 3 0 0 0,-4 2 0 0 0,1 0 0 0 0,-2 0 0 0 0,4-1 0 0 0,2-4 0 0 0,0 1 0 0 0,2-2 0 0 0,-3 2 0 0 0,7 4 0 0 0,3 3 0 0 0,4 9 0 0 0,-4 4 0 0 0,-2 1 0 0 0,1-5 0 0 0,-4-2 0 0 0,-5-2 0 0 0,-6 0 0 0 0,2-3 0 0 0,-3 3 0 0 0,-1 3 0 0 0,-3 1 0 0 0,8 0 0 0 0,7 1 0 0 0,0 0 0 0 0,-3 0 0 0 0,-4-1 0 0 0,0 0 0 0 0,-1-1 0 0 0,-3 1 0 0 0,2-5 0 0 0,0-2 0 0 0,2-5 0 0 0,0 1 0 0 0,-3 0 0 0 0,-2 4 0 0 0,-3 2 0 0 0,-2 2 0 0 0,4-4 0 0 0,0 0 0 0 0,5 1 0 0 0,0 1 0 0 0,3-3 0 0 0,-1-1 0 0 0,3-3 0 0 0,-2 4 0 0 0,1 0 0 0 0,-1 0 0 0 0,2 2 0 0 0,2-3 0 0 0,4-5 0 0 0,-2 0 0 0 0,0-3 0 0 0,2-3 0 0 0,1-3 0 0 0,-2 2 0 0 0,0 0 0 0 0,0-2 0 0 0,3-2 0 0 0,1-1 0 0 0,2 4 0 0 0,6 0 0 0 0,-3 9 0 0 0,-2 1 0 0 0,0-1 0 0 0,0-4 0 0 0,-6 1 0 0 0,0-2 0 0 0,0-3 0 0 0,6-2 0 0 0,3-3 0 0 0,2-1 0 0 0,-1-2 0 0 0,-5 5 0 0 0,-8 1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12417 10250 16383 0 0,'-5'-5'0'0'0,"-6"-6"0"0"0,-2-7 0 0 0,-3 0 0 0 0,-4-1 0 0 0,2-3 0 0 0,-1 2 0 0 0,2-4 0 0 0,5-4 0 0 0,-1 3 0 0 0,2 1 0 0 0,-7 0 0 0 0,-1-1 0 0 0,-1 3 0 0 0,2 2 0 0 0,0 3 0 0 0,2 0 0 0 0,0-2 0 0 0,-3-3 0 0 0,-3-2 0 0 0,-7 3 0 0 0,1 0 0 0 0,0-1 0 0 0,6-2 0 0 0,1 3 0 0 0,-1 5 0 0 0,4 1 0 0 0,-1-2 0 0 0,-1-3 0 0 0,3-4 0 0 0,-1 4 0 0 0,2-1 0 0 0,0 4 0 0 0,2-1 0 0 0,-1-1 0 0 0,-3-3 0 0 0,1-3 0 0 0,4-1 0 0 0,4-2 0 0 0,4 0 0 0 0,-3-1 0 0 0,1 0 0 0 0,1 0 0 0 0,-3 5 0 0 0,-1 1 0 0 0,-2-4 0 0 0,0-4 0 0 0,2 0 0 0 0,3 0 0 0 0,-2 5 0 0 0,0 2 0 0 0,2 0 0 0 0,-8 0 0 0 0,-1-6 0 0 0,2-3 0 0 0,-1 4 0 0 0,1 3 0 0 0,4 0 0 0 0,-2 5 0 0 0,2 1 0 0 0,1-1 0 0 0,-1-7 0 0 0,0-3 0 0 0,-2 4 0 0 0,-5 1 0 0 0,1 0 0 0 0,3 0 0 0 0,4 0 0 0 0,-7-2 0 0 0,0 1 0 0 0,3-2 0 0 0,3 1 0 0 0,-2-1 0 0 0,2 1 0 0 0,2-1 0 0 0,3 0 0 0 0,2-4 0 0 0,1-3 0 0 0,2 2 0 0 0,-5 5 0 0 0,-1 3 0 0 0,1 2 0 0 0,0-1 0 0 0,-3-6 0 0 0,0-1 0 0 0,0-2 0 0 0,3 1 0 0 0,1 2 0 0 0,2 0 0 0 0,2 1 0 0 0,-6 5 0 0 0,0-2 0 0 0,0-2 0 0 0,2 0 0 0 0,-4-1 0 0 0,-1 0 0 0 0,-3 1 0 0 0,0-5 0 0 0,3-2 0 0 0,2 1 0 0 0,2 2 0 0 0,3 0 0 0 0,1 3 0 0 0,1 0 0 0 0,0-4 0 0 0,6 4 0 0 0,5 7 0 0 0,7 2 0 0 0,5 5 0 0 0,3 5 0 0 0,7 5 0 0 0,3 3 0 0 0,0 2 0 0 0,-1 1 0 0 0,-2 1 0 0 0,-1 0 0 0 0,3 0 0 0 0,-4 0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12266 10310 16383 0 0,'5'-5'0'0'0,"6"-6"0"0"0,7-2 0 0 0,4 2 0 0 0,-1-2 0 0 0,1 1 0 0 0,1 2 0 0 0,2 3 0 0 0,2-1 0 0 0,0-1 0 0 0,6-3 0 0 0,2 1 0 0 0,0-3 0 0 0,4 1 0 0 0,0-7 0 0 0,-2 0 0 0 0,-2 3 0 0 0,-2 5 0 0 0,-2-1 0 0 0,-2 2 0 0 0,0-2 0 0 0,4 2 0 0 0,2 1 0 0 0,-1 4 0 0 0,-1 2 0 0 0,-1 2 0 0 0,-11 2 0 0 0,-14 0 0 0 0,-13 0 0 0 0,-10 1 0 0 0,-8-1 0 0 0,-4 1 0 0 0,-2-1 0 0 0,-2 0 0 0 0,1 0 0 0 0,0 0 0 0 0,1 0 0 0 0,-4 0 0 0 0,-2 0 0 0 0,1 0 0 0 0,1 0 0 0 0,2 0 0 0 0,2 0 0 0 0,0 0 0 0 0,1 0 0 0 0,1 0 0 0 0,-1 0 0 0 0,1 0 0 0 0,0 0 0 0 0,-1 0 0 0 0,1 0 0 0 0,-1 0 0 0 0,1 0 0 0 0,4-5 0 0 0,12-1 0 0 0,12-5 0 0 0,11-6 0 0 0,9-4 0 0 0,10-3 0 0 0,6-3 0 0 0,5-2 0 0 0,2 0 0 0 0,-2 4 0 0 0,-4 7 0 0 0,-2 6 0 0 0,-3 0 0 0 0,-2 3 0 0 0,-1 2 0 0 0,-1-2 0 0 0,0 0 0 0 0,-5-3 0 0 0,-1-9 0 0 0,0-1 0 0 0,1 3 0 0 0,-2 0 0 0 0,-6-2 0 0 0,-6-2 0 0 0,2 3 0 0 0,3 0 0 0 0,4-2 0 0 0,4 4 0 0 0,-2-1 0 0 0,-4-7 0 0 0,-5 2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34.9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13007 10261 16383 0 0,'5'0'0'0'0,"6"0"0"0"0,7 0 0 0 0,4 0 0 0 0,9 0 0 0 0,4 0 0 0 0,0 0 0 0 0,-5 4 0 0 0,-3 3 0 0 0,-1-1 0 0 0,-1-1 0 0 0,1-1 0 0 0,1-2 0 0 0,0-1 0 0 0,-4 4 0 0 0,-1 2 0 0 0,1-1 0 0 0,0-2 0 0 0,2 0 0 0 0,2-2 0 0 0,1-1 0 0 0,-5 4 0 0 0,-1 1 0 0 0,1 0 0 0 0,-4 4 0 0 0,0 0 0 0 0,1-2 0 0 0,3-2 0 0 0,1 2 0 0 0,8 1 0 0 0,2-2 0 0 0,-4 3 0 0 0,-3 0 0 0 0,-6 3 0 0 0,-1 4 0 0 0,1-1 0 0 0,1 2 0 0 0,-3 3 0 0 0,5-3 0 0 0,4-4 0 0 0,-4 1 0 0 0,0-3 0 0 0,0 2 0 0 0,1 3 0 0 0,1-1 0 0 0,1-3 0 0 0,6 0 0 0 0,-3 9 0 0 0,-2 0 0 0 0,0-4 0 0 0,-1-4 0 0 0,-4-1 0 0 0,-7 3 0 0 0,0-1 0 0 0,1-3 0 0 0,-2 0 0 0 0,-4 4 0 0 0,7 0 0 0 0,4 0 0 0 0,4-1 0 0 0,2-3 0 0 0,1-5 0 0 0,1 3 0 0 0,0-2 0 0 0,-6 9 0 0 0,4 0 0 0 0,2-1 0 0 0,-5 0 0 0 0,-1-2 0 0 0,-1 1 0 0 0,2-1 0 0 0,1 1 0 0 0,1-2 0 0 0,0-3 0 0 0,1 2 0 0 0,1-1 0 0 0,-5 2 0 0 0,-2-1 0 0 0,1-3 0 0 0,1-2 0 0 0,1 6 0 0 0,6 2 0 0 0,3-1 0 0 0,0-5 0 0 0,0-2 0 0 0,-7 2 0 0 0,-2-1 0 0 0,-1-1 0 0 0,5-3 0 0 0,3-1 0 0 0,0-1 0 0 0,0-1 0 0 0,0-1 0 0 0,-2-1 0 0 0,0 1 0 0 0,-1 0 0 0 0,0-1 0 0 0,0 1 0 0 0,-1 0 0 0 0,1 0 0 0 0,-1 0 0 0 0,1 0 0 0 0,-1 0 0 0 0,1 0 0 0 0,-1 0 0 0 0,1 0 0 0 0,0 0 0 0 0,-1 0 0 0 0,1 0 0 0 0,4 0 0 0 0,2 0 0 0 0,0 0 0 0 0,-1 0 0 0 0,-2 0 0 0 0,-1 0 0 0 0,3 0 0 0 0,2 0 0 0 0,-1 0 0 0 0,-2 0 0 0 0,-1 0 0 0 0,-2 0 0 0 0,5 0 0 0 0,0 0 0 0 0,0 0 0 0 0,-2 0 0 0 0,-1 0 0 0 0,-2 0 0 0 0,0 0 0 0 0,4 0 0 0 0,1 0 0 0 0,-10 0 0 0 0,-15 0 0 0 0,-13 0 0 0 0,-11 0 0 0 0,-9 0 0 0 0,1-5 0 0 0,-2-1 0 0 0,-1-6 0 0 0,-1 1 0 0 0,-2 1 0 0 0,0 3 0 0 0,4-7 0 0 0,2-2 0 0 0,-1 3 0 0 0,4-2 0 0 0,0 1 0 0 0,-1-1 0 0 0,-2 2 0 0 0,2-2 0 0 0,0 2 0 0 0,-7-2 0 0 0,2-4 0 0 0,0-2 0 0 0,0 1 0 0 0,-2 5 0 0 0,0-6 0 0 0,-1 2 0 0 0,5-1 0 0 0,-4 2 0 0 0,-2 5 0 0 0,4 0 0 0 0,6-3 0 0 0,2 1 0 0 0,-2 3 0 0 0,3-1 0 0 0,9 2 0 0 0,10 2 0 0 0,15 3 0 0 0,9 3 0 0 0,4 1 0 0 0,3 2 0 0 0,0 0 0 0 0,-1 0 0 0 0,3 1 0 0 0,1-1 0 0 0,-1 6 0 0 0,-2 0 0 0 0,-2 1 0 0 0,-6 3 0 0 0,-3 0 0 0 0,0-2 0 0 0,0-2 0 0 0,-3 3 0 0 0,0 0 0 0 0,1-2 0 0 0,2 8 0 0 0,2 1 0 0 0,-4 3 0 0 0,0-2 0 0 0,-3 1 0 0 0,-6 3 0 0 0,1-3 0 0 0,8 0 0 0 0,0 3 0 0 0,-4 2 0 0 0,-4 7 0 0 0,-5 4 0 0 0,-3 0 0 0 0,-3-1 0 0 0,-2 0 0 0 0,0-2 0 0 0,-1 4 0 0 0,-5-4 0 0 0,-6-2 0 0 0,-6-7 0 0 0,-5-1 0 0 0,2-1 0 0 0,-1-2 0 0 0,4 0 0 0 0,-1-4 0 0 0,-1 2 0 0 0,-2-2 0 0 0,-3 1 0 0 0,3 3 0 0 0,1-2 0 0 0,4 2 0 0 0,-1-3 0 0 0,-1 2 0 0 0,-3-3 0 0 0,-2-4 0 0 0,-2-2 0 0 0,-2 0 0 0 0,0 1 0 0 0,-1 2 0 0 0,0 0 0 0 0,0-2 0 0 0,0-2 0 0 0,5 2 0 0 0,6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7318 16383 0 0,'0'5'0'0'0,"0"7"0"0"0,0 5 0 0 0,0 6 0 0 0,0 3 0 0 0,0 2 0 0 0,0 1 0 0 0,0 1 0 0 0,0 0 0 0 0,0-1 0 0 0,0 1 0 0 0,0-1 0 0 0,0 0 0 0 0,0 0 0 0 0,0-1 0 0 0,0 1 0 0 0,5-6 0 0 0,2-1 0 0 0,-1 1 0 0 0,-1 0 0 0 0,-2 7 0 0 0,4-2 0 0 0,1 0 0 0 0,-1-2 0 0 0,3-3 0 0 0,-1-2 0 0 0,-1 0 0 0 0,-2 3 0 0 0,3-4 0 0 0,0-1 0 0 0,-2 8 0 0 0,-2 2 0 0 0,-2 3 0 0 0,4-6 0 0 0,0-1 0 0 0,-1 0 0 0 0,-1 0 0 0 0,3 1 0 0 0,0 0 0 0 0,-1 2 0 0 0,-2 0 0 0 0,-1 1 0 0 0,-2-1 0 0 0,3 1 0 0 0,2 0 0 0 0,-1 4 0 0 0,-1 3 0 0 0,3-6 0 0 0,0-3 0 0 0,-1-1 0 0 0,-2 0 0 0 0,-1 0 0 0 0,3-4 0 0 0,0 4 0 0 0,-1 2 0 0 0,4-3 0 0 0,0-2 0 0 0,3 1 0 0 0,4-4 0 0 0,-1-1 0 0 0,-3 2 0 0 0,-3 2 0 0 0,-4 1 0 0 0,2-2 0 0 0,-1-1 0 0 0,-1 1 0 0 0,4 2 0 0 0,-1 2 0 0 0,4-4 0 0 0,-1-1 0 0 0,2-4 0 0 0,0 1 0 0 0,-4 1 0 0 0,2 3 0 0 0,-1 2 0 0 0,-2 2 0 0 0,-4 1 0 0 0,-1 2 0 0 0,2-5 0 0 0,1-1 0 0 0,4 4 0 0 0,0 4 0 0 0,3-5 0 0 0,-1 0 0 0 0,-2-2 0 0 0,1-3 0 0 0,-1-1 0 0 0,-2 1 0 0 0,2-3 0 0 0,3-5 0 0 0,1 1 0 0 0,1-3 0 0 0,-1 2 0 0 0,1-1 0 0 0,-1 3 0 0 0,-4 2 0 0 0,1 0 0 0 0,-2 0 0 0 0,4-1 0 0 0,2-4 0 0 0,0 1 0 0 0,2-2 0 0 0,-3 2 0 0 0,7 4 0 0 0,3 3 0 0 0,4 9 0 0 0,-4 4 0 0 0,-2 1 0 0 0,1-5 0 0 0,-4-2 0 0 0,-5-2 0 0 0,-6 0 0 0 0,2-3 0 0 0,-3 3 0 0 0,-1 3 0 0 0,-3 1 0 0 0,8 0 0 0 0,7 1 0 0 0,0 0 0 0 0,-3 0 0 0 0,-4-1 0 0 0,0 0 0 0 0,-1-1 0 0 0,-3 1 0 0 0,2-5 0 0 0,0-2 0 0 0,2-5 0 0 0,0 1 0 0 0,-3 0 0 0 0,-2 4 0 0 0,-3 2 0 0 0,-2 2 0 0 0,4-4 0 0 0,0 0 0 0 0,5 1 0 0 0,0 1 0 0 0,3-3 0 0 0,-1-1 0 0 0,3-3 0 0 0,-2 4 0 0 0,1 0 0 0 0,-1 0 0 0 0,2 2 0 0 0,2-3 0 0 0,4-5 0 0 0,-2 0 0 0 0,0-3 0 0 0,2-3 0 0 0,1-3 0 0 0,-2 2 0 0 0,0 0 0 0 0,0-2 0 0 0,3-2 0 0 0,1-1 0 0 0,2 4 0 0 0,6 0 0 0 0,-3 9 0 0 0,-2 1 0 0 0,0-1 0 0 0,0-4 0 0 0,-6 1 0 0 0,0-2 0 0 0,0-3 0 0 0,6-2 0 0 0,3-3 0 0 0,2-1 0 0 0,-1-2 0 0 0,-5 5 0 0 0,-8 1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0.42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15780 11534 16383 0 0,'5'0'0'0'0,"6"0"0"0"0,6 0 0 0 0,6 0 0 0 0,3 0 0 0 0,7 0 0 0 0,3 0 0 0 0,0 0 0 0 0,-1 0 0 0 0,-2 0 0 0 0,-2 0 0 0 0,0 0 0 0 0,-2 0 0 0 0,0 0 0 0 0,-1 0 0 0 0,0 0 0 0 0,1 0 0 0 0,-1 0 0 0 0,0 0 0 0 0,1-5 0 0 0,-1-6 0 0 0,1-2 0 0 0,0 2 0 0 0,-1 2 0 0 0,1 4 0 0 0,-1 1 0 0 0,-4-2 0 0 0,-2-1 0 0 0,-4-4 0 0 0,4 0 0 0 0,3 2 0 0 0,3-3 0 0 0,1 2 0 0 0,0-4 0 0 0,1-3 0 0 0,4 0 0 0 0,2 4 0 0 0,-5-1 0 0 0,-4-3 0 0 0,-1-3 0 0 0,0 1 0 0 0,0-1 0 0 0,1-1 0 0 0,0 2 0 0 0,1 0 0 0 0,1-2 0 0 0,-1 3 0 0 0,1 4 0 0 0,-1 5 0 0 0,1 4 0 0 0,0 2 0 0 0,0 2 0 0 0,-1 2 0 0 0,-4-5 0 0 0,-2-7 0 0 0,1-1 0 0 0,0 2 0 0 0,2 2 0 0 0,7 2 0 0 0,-3-2 0 0 0,-2 0 0 0 0,1 1 0 0 0,-6-2 0 0 0,-1-1 0 0 0,1-3 0 0 0,1 1 0 0 0,-3-2 0 0 0,5 0 0 0 0,2-6 0 0 0,3 0 0 0 0,0 3 0 0 0,0 5 0 0 0,0-1 0 0 0,0-3 0 0 0,-1 2 0 0 0,0 3 0 0 0,0 3 0 0 0,-1 3 0 0 0,1-3 0 0 0,0-4 0 0 0,-1-5 0 0 0,1 0 0 0 0,4-2 0 0 0,2 2 0 0 0,0 5 0 0 0,-2-7 0 0 0,0 2 0 0 0,-3 2 0 0 0,0 4 0 0 0,-1 5 0 0 0,0 2 0 0 0,-1 2 0 0 0,1 2 0 0 0,-1 1 0 0 0,0-5 0 0 0,6-2 0 0 0,1 0 0 0 0,-6-3 0 0 0,-2-1 0 0 0,-1 2 0 0 0,-5-3 0 0 0,-1 1 0 0 0,1 1 0 0 0,1 3 0 0 0,3 3 0 0 0,1-4 0 0 0,1 0 0 0 0,-3-5 0 0 0,-2 1 0 0 0,1 2 0 0 0,-4-2 0 0 0,0 0 0 0 0,1 2 0 0 0,3 3 0 0 0,-3-2 0 0 0,0-1 0 0 0,1-2 0 0 0,3-6 0 0 0,1 1 0 0 0,2 4 0 0 0,1 2 0 0 0,0 5 0 0 0,1 1 0 0 0,-5-2 0 0 0,-1 0 0 0 0,-6-5 0 0 0,1 0 0 0 0,1 2 0 0 0,2 3 0 0 0,3-3 0 0 0,2-5 0 0 0,7-5 0 0 0,-3-3 0 0 0,-2-4 0 0 0,0-2 0 0 0,0 4 0 0 0,-1 1 0 0 0,1 0 0 0 0,5-2 0 0 0,2 5 0 0 0,-15 4 0 0 0,-16 1 0 0 0,-18 3 0 0 0,-16 3 0 0 0,-13 3 0 0 0,-4 3 0 0 0,1 2 0 0 0,3 1 0 0 0,5 0 0 0 0,3 1 0 0 0,4 0 0 0 0,-4-1 0 0 0,0 1 0 0 0,1-1 0 0 0,1 0 0 0 0,2 0 0 0 0,1 0 0 0 0,-5 0 0 0 0,0 0 0 0 0,0 0 0 0 0,2 0 0 0 0,1 0 0 0 0,2 0 0 0 0,0-5 0 0 0,-4-1 0 0 0,4-5 0 0 0,2-1 0 0 0,1 3 0 0 0,0 1 0 0 0,0 4 0 0 0,0 1 0 0 0,-6-3 0 0 0,-2-1 0 0 0,1 1 0 0 0,5-3 0 0 0,13-1 0 0 0,19-2 0 0 0,18-10 0 0 0,16-6 0 0 0,6-3 0 0 0,11 4 0 0 0,5 7 0 0 0,3 6 0 0 0,1 6 0 0 0,-6 4 0 0 0,2 3 0 0 0,0 1 0 0 0,-4 1 0 0 0,-7 1 0 0 0,-2-1 0 0 0,-4 0 0 0 0,1-1 0 0 0,3 1 0 0 0,-2-1 0 0 0,-4 0 0 0 0,-3 0 0 0 0,-3 0 0 0 0,-3 0 0 0 0,-1 0 0 0 0,-7 5 0 0 0,-1 1 0 0 0,-5 5 0 0 0,-6 5 0 0 0,-4 5 0 0 0,-3 4 0 0 0,-3 2 0 0 0,-1 2 0 0 0,-1 0 0 0 0,0 1 0 0 0,0-1 0 0 0,0 1 0 0 0,1-1 0 0 0,-1 0 0 0 0,1 0 0 0 0,0-1 0 0 0,0 6 0 0 0,0 1 0 0 0,0 0 0 0 0,0-2 0 0 0,0-1 0 0 0,0-1 0 0 0,0 4 0 0 0,0 0 0 0 0,0 0 0 0 0,0-2 0 0 0,0-1 0 0 0,0-1 0 0 0,0-2 0 0 0,0 0 0 0 0,0 0 0 0 0,0-6 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7382 16383 0 0,'0'5'0'0'0,"0"6"0"0"0,0 7 0 0 0,0 4 0 0 0,0 4 0 0 0,0 7 0 0 0,5-2 0 0 0,2-1 0 0 0,-1-2 0 0 0,-1 0 0 0 0,-2 1 0 0 0,0-1 0 0 0,-2 0 0 0 0,-1 5 0 0 0,5-3 0 0 0,1-2 0 0 0,0-1 0 0 0,4-4 0 0 0,0-2 0 0 0,3-5 0 0 0,-1 1 0 0 0,-2 1 0 0 0,-2 8 0 0 0,-4 5 0 0 0,3-4 0 0 0,6-6 0 0 0,-1-2 0 0 0,4-4 0 0 0,-2 1 0 0 0,2 1 0 0 0,-1 4 0 0 0,1-2 0 0 0,-2 5 0 0 0,-4 4 0 0 0,-3 1 0 0 0,2 2 0 0 0,0-1 0 0 0,2-4 0 0 0,1-3 0 0 0,-3 0 0 0 0,-3 1 0 0 0,3 2 0 0 0,0 0 0 0 0,-2 1 0 0 0,-2 2 0 0 0,-2-1 0 0 0,4 1 0 0 0,0 0 0 0 0,9-5 0 0 0,1-2 0 0 0,-1 0 0 0 0,-4 2 0 0 0,-5 1 0 0 0,3-3 0 0 0,-1-1 0 0 0,2-4 0 0 0,0 0 0 0 0,3 7 0 0 0,-1 4 0 0 0,2 3 0 0 0,4-5 0 0 0,-2-2 0 0 0,6-4 0 0 0,-1-1 0 0 0,1-4 0 0 0,-4 0 0 0 0,-4 3 0 0 0,-1-2 0 0 0,-3 7 0 0 0,3-2 0 0 0,-2 1 0 0 0,2-3 0 0 0,-2 0 0 0 0,3-3 0 0 0,-2 0 0 0 0,2 3 0 0 0,-1 2 0 0 0,-4 3 0 0 0,7 8 0 0 0,5 2 0 0 0,-1 0 0 0 0,-4 0 0 0 0,-5-1 0 0 0,0-2 0 0 0,-2 4 0 0 0,3 1 0 0 0,-2-1 0 0 0,-2-1 0 0 0,2-2 0 0 0,-1-2 0 0 0,3-5 0 0 0,0 2 0 0 0,-4 2 0 0 0,3-4 0 0 0,3-2 0 0 0,0 0 0 0 0,2 2 0 0 0,3-4 0 0 0,-2-1 0 0 0,-4 1 0 0 0,0 3 0 0 0,3 1 0 0 0,-1 1 0 0 0,-4 2 0 0 0,1 0 0 0 0,3-4 0 0 0,-1-1 0 0 0,2-5 0 0 0,3-6 0 0 0,-2 1 0 0 0,0-3 0 0 0,-2 3 0 0 0,1 3 0 0 0,-3 4 0 0 0,-3 4 0 0 0,1-3 0 0 0,3-4 0 0 0,0-1 0 0 0,1 2 0 0 0,8 3 0 0 0,5 8 0 0 0,3 3 0 0 0,0-3 0 0 0,-6-3 0 0 0,-1 1 0 0 0,-1-6 0 0 0,-4-1 0 0 0,4 2 0 0 0,3 0 0 0 0,-3 8 0 0 0,-6 3 0 0 0,-1-5 0 0 0,-3-1 0 0 0,0-1 0 0 0,4-5 0 0 0,-3 0 0 0 0,3 0 0 0 0,1-4 0 0 0,4 2 0 0 0,2 5 0 0 0,-3 5 0 0 0,0-3 0 0 0,0-5 0 0 0,2-3 0 0 0,-3 2 0 0 0,-5 1 0 0 0,-1-2 0 0 0,2-4 0 0 0,-1-1 0 0 0,5-2 0 0 0,0 2 0 0 0,-4 3 0 0 0,0-1 0 0 0,2-4 0 0 0,-2 2 0 0 0,-4 3 0 0 0,1-2 0 0 0,-3-3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12457 10252 16383 0 0,'4'0'0'0'0,"8"0"0"0"0,5 0 0 0 0,6 0 0 0 0,3 0 0 0 0,2 0 0 0 0,6 0 0 0 0,2 0 0 0 0,1 0 0 0 0,-3 0 0 0 0,-1 0 0 0 0,-2 0 0 0 0,-1 0 0 0 0,4 0 0 0 0,2 0 0 0 0,-2 0 0 0 0,-1 0 0 0 0,-1 0 0 0 0,-6-5 0 0 0,-8-6 0 0 0,-6-7 0 0 0,-6-4 0 0 0,-4-4 0 0 0,-2-2 0 0 0,-6 3 0 0 0,-2 2 0 0 0,1-1 0 0 0,1 0 0 0 0,1-2 0 0 0,3-1 0 0 0,0-1 0 0 0,2 0 0 0 0,-5-1 0 0 0,-2 0 0 0 0,2 1 0 0 0,-5-1 0 0 0,0 0 0 0 0,2 0 0 0 0,-3-4 0 0 0,-4-2 0 0 0,0 0 0 0 0,3 1 0 0 0,3 2 0 0 0,-1 1 0 0 0,-4 2 0 0 0,0-5 0 0 0,3 3 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7318 16383 0 0,'0'5'0'0'0,"0"7"0"0"0,0 5 0 0 0,0 6 0 0 0,0 3 0 0 0,0 2 0 0 0,0 1 0 0 0,0 1 0 0 0,0 0 0 0 0,0-1 0 0 0,0 1 0 0 0,0-1 0 0 0,0 0 0 0 0,0 0 0 0 0,0-1 0 0 0,0 1 0 0 0,5-6 0 0 0,2-1 0 0 0,-1 1 0 0 0,-1 0 0 0 0,-2 7 0 0 0,4-2 0 0 0,1 0 0 0 0,-1-2 0 0 0,3-3 0 0 0,-1-2 0 0 0,-1 0 0 0 0,-2 3 0 0 0,3-4 0 0 0,0-1 0 0 0,-2 8 0 0 0,-2 2 0 0 0,-2 3 0 0 0,4-6 0 0 0,0-1 0 0 0,-1 0 0 0 0,-1 0 0 0 0,3 1 0 0 0,0 0 0 0 0,-1 2 0 0 0,-2 0 0 0 0,-1 1 0 0 0,-2-1 0 0 0,3 1 0 0 0,2 0 0 0 0,-1 4 0 0 0,-1 3 0 0 0,3-6 0 0 0,0-3 0 0 0,-1-1 0 0 0,-2 0 0 0 0,-1 0 0 0 0,3-4 0 0 0,0 4 0 0 0,-1 2 0 0 0,4-3 0 0 0,0-2 0 0 0,3 1 0 0 0,4-4 0 0 0,-1-1 0 0 0,-3 2 0 0 0,-3 2 0 0 0,-4 1 0 0 0,2-2 0 0 0,-1-1 0 0 0,-1 1 0 0 0,4 2 0 0 0,-1 2 0 0 0,4-4 0 0 0,-1-1 0 0 0,2-4 0 0 0,0 1 0 0 0,-4 1 0 0 0,2 3 0 0 0,-1 2 0 0 0,-2 2 0 0 0,-4 1 0 0 0,-1 2 0 0 0,2-5 0 0 0,1-1 0 0 0,4 4 0 0 0,0 4 0 0 0,3-5 0 0 0,-1 0 0 0 0,-2-2 0 0 0,1-3 0 0 0,-1-1 0 0 0,-2 1 0 0 0,2-3 0 0 0,3-5 0 0 0,1 1 0 0 0,1-3 0 0 0,-1 2 0 0 0,1-1 0 0 0,-1 3 0 0 0,-4 2 0 0 0,1 0 0 0 0,-2 0 0 0 0,4-1 0 0 0,2-4 0 0 0,0 1 0 0 0,2-2 0 0 0,-3 2 0 0 0,7 4 0 0 0,3 3 0 0 0,4 9 0 0 0,-4 4 0 0 0,-2 1 0 0 0,1-5 0 0 0,-4-2 0 0 0,-5-2 0 0 0,-6 0 0 0 0,2-3 0 0 0,-3 3 0 0 0,-1 3 0 0 0,-3 1 0 0 0,8 0 0 0 0,7 1 0 0 0,0 0 0 0 0,-3 0 0 0 0,-4-1 0 0 0,0 0 0 0 0,-1-1 0 0 0,-3 1 0 0 0,2-5 0 0 0,0-2 0 0 0,2-5 0 0 0,0 1 0 0 0,-3 0 0 0 0,-2 4 0 0 0,-3 2 0 0 0,-2 2 0 0 0,4-4 0 0 0,0 0 0 0 0,5 1 0 0 0,0 1 0 0 0,3-3 0 0 0,-1-1 0 0 0,3-3 0 0 0,-2 4 0 0 0,1 0 0 0 0,-1 0 0 0 0,2 2 0 0 0,2-3 0 0 0,4-5 0 0 0,-2 0 0 0 0,0-3 0 0 0,2-3 0 0 0,1-3 0 0 0,-2 2 0 0 0,0 0 0 0 0,0-2 0 0 0,3-2 0 0 0,1-1 0 0 0,2 4 0 0 0,6 0 0 0 0,-3 9 0 0 0,-2 1 0 0 0,0-1 0 0 0,0-4 0 0 0,-6 1 0 0 0,0-2 0 0 0,0-3 0 0 0,6-2 0 0 0,3-3 0 0 0,2-1 0 0 0,-1-2 0 0 0,-5 5 0 0 0,-8 1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12417 10250 16383 0 0,'-5'-5'0'0'0,"-6"-6"0"0"0,-2-7 0 0 0,-3 0 0 0 0,-4-1 0 0 0,2-3 0 0 0,-1 2 0 0 0,2-4 0 0 0,5-4 0 0 0,-1 3 0 0 0,2 1 0 0 0,-7 0 0 0 0,-1-1 0 0 0,-1 3 0 0 0,2 2 0 0 0,0 3 0 0 0,2 0 0 0 0,0-2 0 0 0,-3-3 0 0 0,-3-2 0 0 0,-7 3 0 0 0,1 0 0 0 0,0-1 0 0 0,6-2 0 0 0,1 3 0 0 0,-1 5 0 0 0,4 1 0 0 0,-1-2 0 0 0,-1-3 0 0 0,3-4 0 0 0,-1 4 0 0 0,2-1 0 0 0,0 4 0 0 0,2-1 0 0 0,-1-1 0 0 0,-3-3 0 0 0,1-3 0 0 0,4-1 0 0 0,4-2 0 0 0,4 0 0 0 0,-3-1 0 0 0,1 0 0 0 0,1 0 0 0 0,-3 5 0 0 0,-1 1 0 0 0,-2-4 0 0 0,0-4 0 0 0,2 0 0 0 0,3 0 0 0 0,-2 5 0 0 0,0 2 0 0 0,2 0 0 0 0,-8 0 0 0 0,-1-6 0 0 0,2-3 0 0 0,-1 4 0 0 0,1 3 0 0 0,4 0 0 0 0,-2 5 0 0 0,2 1 0 0 0,1-1 0 0 0,-1-7 0 0 0,0-3 0 0 0,-2 4 0 0 0,-5 1 0 0 0,1 0 0 0 0,3 0 0 0 0,4 0 0 0 0,-7-2 0 0 0,0 1 0 0 0,3-2 0 0 0,3 1 0 0 0,-2-1 0 0 0,2 1 0 0 0,2-1 0 0 0,3 0 0 0 0,2-4 0 0 0,1-3 0 0 0,2 2 0 0 0,-5 5 0 0 0,-1 3 0 0 0,1 2 0 0 0,0-1 0 0 0,-3-6 0 0 0,0-1 0 0 0,0-2 0 0 0,3 1 0 0 0,1 2 0 0 0,2 0 0 0 0,2 1 0 0 0,-6 5 0 0 0,0-2 0 0 0,0-2 0 0 0,2 0 0 0 0,-4-1 0 0 0,-1 0 0 0 0,-3 1 0 0 0,0-5 0 0 0,3-2 0 0 0,2 1 0 0 0,2 2 0 0 0,3 0 0 0 0,1 3 0 0 0,1 0 0 0 0,0-4 0 0 0,6 4 0 0 0,5 7 0 0 0,7 2 0 0 0,5 5 0 0 0,3 5 0 0 0,7 5 0 0 0,3 3 0 0 0,0 2 0 0 0,-1 1 0 0 0,-2 1 0 0 0,-1 0 0 0 0,3 0 0 0 0,-4 0 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12266 10310 16383 0 0,'5'-5'0'0'0,"6"-6"0"0"0,7-2 0 0 0,4 2 0 0 0,-1-2 0 0 0,1 1 0 0 0,1 2 0 0 0,2 3 0 0 0,2-1 0 0 0,0-1 0 0 0,6-3 0 0 0,2 1 0 0 0,0-3 0 0 0,4 1 0 0 0,0-7 0 0 0,-2 0 0 0 0,-2 3 0 0 0,-2 5 0 0 0,-2-1 0 0 0,-2 2 0 0 0,0-2 0 0 0,4 2 0 0 0,2 1 0 0 0,-1 4 0 0 0,-1 2 0 0 0,-1 2 0 0 0,-11 2 0 0 0,-14 0 0 0 0,-13 0 0 0 0,-10 1 0 0 0,-8-1 0 0 0,-4 1 0 0 0,-2-1 0 0 0,-2 0 0 0 0,1 0 0 0 0,0 0 0 0 0,1 0 0 0 0,-4 0 0 0 0,-2 0 0 0 0,1 0 0 0 0,1 0 0 0 0,2 0 0 0 0,2 0 0 0 0,0 0 0 0 0,1 0 0 0 0,1 0 0 0 0,-1 0 0 0 0,1 0 0 0 0,0 0 0 0 0,-1 0 0 0 0,1 0 0 0 0,-1 0 0 0 0,1 0 0 0 0,4-5 0 0 0,12-1 0 0 0,12-5 0 0 0,11-6 0 0 0,9-4 0 0 0,10-3 0 0 0,6-3 0 0 0,5-2 0 0 0,2 0 0 0 0,-2 4 0 0 0,-4 7 0 0 0,-2 6 0 0 0,-3 0 0 0 0,-2 3 0 0 0,-1 2 0 0 0,-1-2 0 0 0,0 0 0 0 0,-5-3 0 0 0,-1-9 0 0 0,0-1 0 0 0,1 3 0 0 0,-2 0 0 0 0,-6-2 0 0 0,-6-2 0 0 0,2 3 0 0 0,3 0 0 0 0,4-2 0 0 0,4 4 0 0 0,-2-1 0 0 0,-4-7 0 0 0,-5 2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34.9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13007 10261 16383 0 0,'5'0'0'0'0,"6"0"0"0"0,7 0 0 0 0,4 0 0 0 0,9 0 0 0 0,4 0 0 0 0,0 0 0 0 0,-5 4 0 0 0,-3 3 0 0 0,-1-1 0 0 0,-1-1 0 0 0,1-1 0 0 0,1-2 0 0 0,0-1 0 0 0,-4 4 0 0 0,-1 2 0 0 0,1-1 0 0 0,0-2 0 0 0,2 0 0 0 0,2-2 0 0 0,1-1 0 0 0,-5 4 0 0 0,-1 1 0 0 0,1 0 0 0 0,-4 4 0 0 0,0 0 0 0 0,1-2 0 0 0,3-2 0 0 0,1 2 0 0 0,8 1 0 0 0,2-2 0 0 0,-4 3 0 0 0,-3 0 0 0 0,-6 3 0 0 0,-1 4 0 0 0,1-1 0 0 0,1 2 0 0 0,-3 3 0 0 0,5-3 0 0 0,4-4 0 0 0,-4 1 0 0 0,0-3 0 0 0,0 2 0 0 0,1 3 0 0 0,1-1 0 0 0,1-3 0 0 0,6 0 0 0 0,-3 9 0 0 0,-2 0 0 0 0,0-4 0 0 0,-1-4 0 0 0,-4-1 0 0 0,-7 3 0 0 0,0-1 0 0 0,1-3 0 0 0,-2 0 0 0 0,-4 4 0 0 0,7 0 0 0 0,4 0 0 0 0,4-1 0 0 0,2-3 0 0 0,1-5 0 0 0,1 3 0 0 0,0-2 0 0 0,-6 9 0 0 0,4 0 0 0 0,2-1 0 0 0,-5 0 0 0 0,-1-2 0 0 0,-1 1 0 0 0,2-1 0 0 0,1 1 0 0 0,1-2 0 0 0,0-3 0 0 0,1 2 0 0 0,1-1 0 0 0,-5 2 0 0 0,-2-1 0 0 0,1-3 0 0 0,1-2 0 0 0,1 6 0 0 0,6 2 0 0 0,3-1 0 0 0,0-5 0 0 0,0-2 0 0 0,-7 2 0 0 0,-2-1 0 0 0,-1-1 0 0 0,5-3 0 0 0,3-1 0 0 0,0-1 0 0 0,0-1 0 0 0,0-1 0 0 0,-2-1 0 0 0,0 1 0 0 0,-1 0 0 0 0,0-1 0 0 0,0 1 0 0 0,-1 0 0 0 0,1 0 0 0 0,-1 0 0 0 0,1 0 0 0 0,-1 0 0 0 0,1 0 0 0 0,-1 0 0 0 0,1 0 0 0 0,0 0 0 0 0,-1 0 0 0 0,1 0 0 0 0,4 0 0 0 0,2 0 0 0 0,0 0 0 0 0,-1 0 0 0 0,-2 0 0 0 0,-1 0 0 0 0,3 0 0 0 0,2 0 0 0 0,-1 0 0 0 0,-2 0 0 0 0,-1 0 0 0 0,-2 0 0 0 0,5 0 0 0 0,0 0 0 0 0,0 0 0 0 0,-2 0 0 0 0,-1 0 0 0 0,-2 0 0 0 0,0 0 0 0 0,4 0 0 0 0,1 0 0 0 0,-10 0 0 0 0,-15 0 0 0 0,-13 0 0 0 0,-11 0 0 0 0,-9 0 0 0 0,1-5 0 0 0,-2-1 0 0 0,-1-6 0 0 0,-1 1 0 0 0,-2 1 0 0 0,0 3 0 0 0,4-7 0 0 0,2-2 0 0 0,-1 3 0 0 0,4-2 0 0 0,0 1 0 0 0,-1-1 0 0 0,-2 2 0 0 0,2-2 0 0 0,0 2 0 0 0,-7-2 0 0 0,2-4 0 0 0,0-2 0 0 0,0 1 0 0 0,-2 5 0 0 0,0-6 0 0 0,-1 2 0 0 0,5-1 0 0 0,-4 2 0 0 0,-2 5 0 0 0,4 0 0 0 0,6-3 0 0 0,2 1 0 0 0,-2 3 0 0 0,3-1 0 0 0,9 2 0 0 0,10 2 0 0 0,15 3 0 0 0,9 3 0 0 0,4 1 0 0 0,3 2 0 0 0,0 0 0 0 0,-1 0 0 0 0,3 1 0 0 0,1-1 0 0 0,-1 6 0 0 0,-2 0 0 0 0,-2 1 0 0 0,-6 3 0 0 0,-3 0 0 0 0,0-2 0 0 0,0-2 0 0 0,-3 3 0 0 0,0 0 0 0 0,1-2 0 0 0,2 8 0 0 0,2 1 0 0 0,-4 3 0 0 0,0-2 0 0 0,-3 1 0 0 0,-6 3 0 0 0,1-3 0 0 0,8 0 0 0 0,0 3 0 0 0,-4 2 0 0 0,-4 7 0 0 0,-5 4 0 0 0,-3 0 0 0 0,-3-1 0 0 0,-2 0 0 0 0,0-2 0 0 0,-1 4 0 0 0,-5-4 0 0 0,-6-2 0 0 0,-6-7 0 0 0,-5-1 0 0 0,2-1 0 0 0,-1-2 0 0 0,4 0 0 0 0,-1-4 0 0 0,-1 2 0 0 0,-2-2 0 0 0,-3 1 0 0 0,3 3 0 0 0,1-2 0 0 0,4 2 0 0 0,-1-3 0 0 0,-1 2 0 0 0,-3-3 0 0 0,-2-4 0 0 0,-2-2 0 0 0,-2 0 0 0 0,0 1 0 0 0,-1 2 0 0 0,0 0 0 0 0,0-2 0 0 0,0-2 0 0 0,5 2 0 0 0,6 0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49.3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15780 11534 16383 0 0,'5'0'0'0'0,"6"0"0"0"0,6 0 0 0 0,6 0 0 0 0,3 0 0 0 0,7 0 0 0 0,3 0 0 0 0,0 0 0 0 0,-1 0 0 0 0,-2 0 0 0 0,-2 0 0 0 0,0 0 0 0 0,-2 0 0 0 0,0 0 0 0 0,-1 0 0 0 0,0 0 0 0 0,1 0 0 0 0,-1 0 0 0 0,0 0 0 0 0,1-5 0 0 0,-1-6 0 0 0,1-2 0 0 0,0 2 0 0 0,-1 2 0 0 0,1 4 0 0 0,-1 1 0 0 0,-4-2 0 0 0,-2-1 0 0 0,-4-4 0 0 0,4 0 0 0 0,3 2 0 0 0,3-3 0 0 0,1 2 0 0 0,0-4 0 0 0,1-3 0 0 0,4 0 0 0 0,2 4 0 0 0,-5-1 0 0 0,-4-3 0 0 0,-1-3 0 0 0,0 1 0 0 0,0-1 0 0 0,1-1 0 0 0,0 2 0 0 0,1 0 0 0 0,1-2 0 0 0,-1 3 0 0 0,1 4 0 0 0,-1 5 0 0 0,1 4 0 0 0,0 2 0 0 0,0 2 0 0 0,-1 2 0 0 0,-4-5 0 0 0,-2-7 0 0 0,1-1 0 0 0,0 2 0 0 0,2 2 0 0 0,7 2 0 0 0,-3-2 0 0 0,-2 0 0 0 0,1 1 0 0 0,-6-2 0 0 0,-1-1 0 0 0,1-3 0 0 0,1 1 0 0 0,-3-2 0 0 0,5 0 0 0 0,2-6 0 0 0,3 0 0 0 0,0 3 0 0 0,0 5 0 0 0,0-1 0 0 0,0-3 0 0 0,-1 2 0 0 0,0 3 0 0 0,0 3 0 0 0,-1 3 0 0 0,1-3 0 0 0,0-4 0 0 0,-1-5 0 0 0,1 0 0 0 0,4-2 0 0 0,2 2 0 0 0,0 5 0 0 0,-2-7 0 0 0,0 2 0 0 0,-3 2 0 0 0,0 4 0 0 0,-1 5 0 0 0,0 2 0 0 0,-1 2 0 0 0,1 2 0 0 0,-1 1 0 0 0,0-5 0 0 0,6-2 0 0 0,1 0 0 0 0,-6-3 0 0 0,-2-1 0 0 0,-1 2 0 0 0,-5-3 0 0 0,-1 1 0 0 0,1 1 0 0 0,1 3 0 0 0,3 3 0 0 0,1-4 0 0 0,1 0 0 0 0,-3-5 0 0 0,-2 1 0 0 0,1 2 0 0 0,-4-2 0 0 0,0 0 0 0 0,1 2 0 0 0,3 3 0 0 0,-3-2 0 0 0,0-1 0 0 0,1-2 0 0 0,3-6 0 0 0,1 1 0 0 0,2 4 0 0 0,1 2 0 0 0,0 5 0 0 0,1 1 0 0 0,-5-2 0 0 0,-1 0 0 0 0,-6-5 0 0 0,1 0 0 0 0,1 2 0 0 0,2 3 0 0 0,3-3 0 0 0,2-5 0 0 0,7-5 0 0 0,-3-3 0 0 0,-2-4 0 0 0,0-2 0 0 0,0 4 0 0 0,-1 1 0 0 0,1 0 0 0 0,5-2 0 0 0,2 5 0 0 0,-15 4 0 0 0,-16 1 0 0 0,-18 3 0 0 0,-16 3 0 0 0,-13 3 0 0 0,-4 3 0 0 0,1 2 0 0 0,3 1 0 0 0,5 0 0 0 0,3 1 0 0 0,4 0 0 0 0,-4-1 0 0 0,0 1 0 0 0,1-1 0 0 0,1 0 0 0 0,2 0 0 0 0,1 0 0 0 0,-5 0 0 0 0,0 0 0 0 0,0 0 0 0 0,2 0 0 0 0,1 0 0 0 0,2 0 0 0 0,0-5 0 0 0,-4-1 0 0 0,4-5 0 0 0,2-1 0 0 0,1 3 0 0 0,0 1 0 0 0,0 4 0 0 0,0 1 0 0 0,-6-3 0 0 0,-2-1 0 0 0,1 1 0 0 0,5-3 0 0 0,13-1 0 0 0,19-2 0 0 0,18-10 0 0 0,16-6 0 0 0,6-3 0 0 0,11 4 0 0 0,5 7 0 0 0,3 6 0 0 0,1 6 0 0 0,-6 4 0 0 0,2 3 0 0 0,0 1 0 0 0,-4 1 0 0 0,-7 1 0 0 0,-2-1 0 0 0,-4 0 0 0 0,1-1 0 0 0,3 1 0 0 0,-2-1 0 0 0,-4 0 0 0 0,-3 0 0 0 0,-3 0 0 0 0,-3 0 0 0 0,-1 0 0 0 0,-7 5 0 0 0,-1 1 0 0 0,-5 5 0 0 0,-6 5 0 0 0,-4 5 0 0 0,-3 4 0 0 0,-3 2 0 0 0,-1 2 0 0 0,-1 0 0 0 0,0 1 0 0 0,0-1 0 0 0,0 1 0 0 0,1-1 0 0 0,-1 0 0 0 0,1 0 0 0 0,0-1 0 0 0,0 6 0 0 0,0 1 0 0 0,0 0 0 0 0,0-2 0 0 0,0-1 0 0 0,0-1 0 0 0,0 4 0 0 0,0 0 0 0 0,0 0 0 0 0,0-2 0 0 0,0-1 0 0 0,0-1 0 0 0,0-2 0 0 0,0 0 0 0 0,0 0 0 0 0,0-6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0.6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18701 10736 16383 0 0,'9'0'0'0'0,"9"-5"0"0"0,11-2 0 0 0,5 1 0 0 0,6 1 0 0 0,2 2 0 0 0,-6-4 0 0 0,-5-1 0 0 0,-8-4 0 0 0,-2 1 0 0 0,-6-3 0 0 0,1-5 0 0 0,-3-7 0 0 0,1-1 0 0 0,3 0 0 0 0,3 0 0 0 0,4 0 0 0 0,2 3 0 0 0,-3 3 0 0 0,-1-2 0 0 0,1 4 0 0 0,-3 1 0 0 0,-1-7 0 0 0,2 0 0 0 0,2 1 0 0 0,-3-1 0 0 0,-5-1 0 0 0,0 3 0 0 0,2 2 0 0 0,3-1 0 0 0,-1-2 0 0 0,0-6 0 0 0,2-3 0 0 0,-2-1 0 0 0,-5 1 0 0 0,0 6 0 0 0,8 7 0 0 0,0 2 0 0 0,-4 0 0 0 0,0 3 0 0 0,1-6 0 0 0,-1-5 0 0 0,0 3 0 0 0,-3 0 0 0 0,1 4 0 0 0,3 1 0 0 0,-2-2 0 0 0,6 2 0 0 0,3 0 0 0 0,-2-2 0 0 0,-5-3 0 0 0,-1-1 0 0 0,-4-3 0 0 0,1 4 0 0 0,3 6 0 0 0,-3 0 0 0 0,-2-1 0 0 0,0-2 0 0 0,4 2 0 0 0,-2-1 0 0 0,7-7 0 0 0,4 1 0 0 0,-2 0 0 0 0,-1-1 0 0 0,2 4 0 0 0,-5 2 0 0 0,0-2 0 0 0,-4-1 0 0 0,-4-7 0 0 0,-4-3 0 0 0,-4-1 0 0 0,-3 1 0 0 0,-1 0 0 0 0,0 2 0 0 0,-1 1 0 0 0,5 1 0 0 0,2 0 0 0 0,-1 0 0 0 0,5 6 0 0 0,0 1 0 0 0,3 0 0 0 0,-1-2 0 0 0,-1-1 0 0 0,-4-1 0 0 0,2-1 0 0 0,5-2 0 0 0,-1 1 0 0 0,-1-1 0 0 0,-4 0 0 0 0,2 0 0 0 0,-1 0 0 0 0,-2 1 0 0 0,-1-1 0 0 0,2 0 0 0 0,0 1 0 0 0,3-1 0 0 0,1 0 0 0 0,-3 1 0 0 0,3-1 0 0 0,-2-4 0 0 0,-1-2 0 0 0,-3-5 0 0 0,-3-5 0 0 0,-1-9 0 0 0,-1-6 0 0 0,4 8 0 0 0,1 7 0 0 0,0 7 0 0 0,8 1 0 0 0,2 0 0 0 0,-2 3 0 0 0,-3 2 0 0 0,-3 1 0 0 0,-4 2 0 0 0,-2 0 0 0 0,-1 1 0 0 0,-1 0 0 0 0,-1-1 0 0 0,0 1 0 0 0,1 0 0 0 0,-1-1 0 0 0,1 1 0 0 0,0-1 0 0 0,-1-4 0 0 0,1-2 0 0 0,0 0 0 0 0,0 1 0 0 0,1 2 0 0 0,-1 1 0 0 0,-5 6 0 0 0,-11 8 0 0 0,-8 6 0 0 0,0 10 0 0 0,-1 10 0 0 0,0 3 0 0 0,-2 5 0 0 0,0 4 0 0 0,-1-1 0 0 0,-6 5 0 0 0,-1 4 0 0 0,5 1 0 0 0,3-4 0 0 0,0-1 0 0 0,6-1 0 0 0,1-4 0 0 0,0-1 0 0 0,-3 2 0 0 0,-1 2 0 0 0,-2 1 0 0 0,-2 2 0 0 0,5 2 0 0 0,1-5 0 0 0,-1 0 0 0 0,4 0 0 0 0,0-4 0 0 0,-2 0 0 0 0,-1 6 0 0 0,-3-1 0 0 0,-1 1 0 0 0,3 0 0 0 0,11-9 0 0 0,16-16 0 0 0,19-18 0 0 0,14-17 0 0 0,10-15 0 0 0,23-15 0 0 0,13-6 0 0 0,-3 4 0 0 0,0 14 0 0 0,-9 11 0 0 0,-16 8 0 0 0,-13 4 0 0 0,-9 8 0 0 0,-4-3 0 0 0,-8-1 0 0 0,-3 4 0 0 0,1 5 0 0 0,2 5 0 0 0,2 6 0 0 0,2 3 0 0 0,2 12 0 0 0,1 9 0 0 0,-4 7 0 0 0,-7 3 0 0 0,0-2 0 0 0,-4-1 0 0 0,-4-1 0 0 0,-3 7 0 0 0,-3 2 0 0 0,2 0 0 0 0,2 0 0 0 0,-2-1 0 0 0,5-1 0 0 0,-1-1 0 0 0,-1-1 0 0 0,-3 0 0 0 0,-1-1 0 0 0,-2 1 0 0 0,-1-1 0 0 0,-1 0 0 0 0,0 1 0 0 0,0-5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7382 16383 0 0,'0'5'0'0'0,"0"6"0"0"0,0 7 0 0 0,0 4 0 0 0,0 4 0 0 0,0 7 0 0 0,5-2 0 0 0,2-1 0 0 0,-1-2 0 0 0,-1 0 0 0 0,-2 1 0 0 0,0-1 0 0 0,-2 0 0 0 0,-1 5 0 0 0,5-3 0 0 0,1-2 0 0 0,0-1 0 0 0,4-4 0 0 0,0-2 0 0 0,3-5 0 0 0,-1 1 0 0 0,-2 1 0 0 0,-2 8 0 0 0,-4 5 0 0 0,3-4 0 0 0,6-6 0 0 0,-1-2 0 0 0,4-4 0 0 0,-2 1 0 0 0,2 1 0 0 0,-1 4 0 0 0,1-2 0 0 0,-2 5 0 0 0,-4 4 0 0 0,-3 1 0 0 0,2 2 0 0 0,0-1 0 0 0,2-4 0 0 0,1-3 0 0 0,-3 0 0 0 0,-3 1 0 0 0,3 2 0 0 0,0 0 0 0 0,-2 1 0 0 0,-2 2 0 0 0,-2-1 0 0 0,4 1 0 0 0,0 0 0 0 0,9-5 0 0 0,1-2 0 0 0,-1 0 0 0 0,-4 2 0 0 0,-5 1 0 0 0,3-3 0 0 0,-1-1 0 0 0,2-4 0 0 0,0 0 0 0 0,3 7 0 0 0,-1 4 0 0 0,2 3 0 0 0,4-5 0 0 0,-2-2 0 0 0,6-4 0 0 0,-1-1 0 0 0,1-4 0 0 0,-4 0 0 0 0,-4 3 0 0 0,-1-2 0 0 0,-3 7 0 0 0,3-2 0 0 0,-2 1 0 0 0,2-3 0 0 0,-2 0 0 0 0,3-3 0 0 0,-2 0 0 0 0,2 3 0 0 0,-1 2 0 0 0,-4 3 0 0 0,7 8 0 0 0,5 2 0 0 0,-1 0 0 0 0,-4 0 0 0 0,-5-1 0 0 0,0-2 0 0 0,-2 4 0 0 0,3 1 0 0 0,-2-1 0 0 0,-2-1 0 0 0,2-2 0 0 0,-1-2 0 0 0,3-5 0 0 0,0 2 0 0 0,-4 2 0 0 0,3-4 0 0 0,3-2 0 0 0,0 0 0 0 0,2 2 0 0 0,3-4 0 0 0,-2-1 0 0 0,-4 1 0 0 0,0 3 0 0 0,3 1 0 0 0,-1 1 0 0 0,-4 2 0 0 0,1 0 0 0 0,3-4 0 0 0,-1-1 0 0 0,2-5 0 0 0,3-6 0 0 0,-2 1 0 0 0,0-3 0 0 0,-2 3 0 0 0,1 3 0 0 0,-3 4 0 0 0,-3 4 0 0 0,1-3 0 0 0,3-4 0 0 0,0-1 0 0 0,1 2 0 0 0,8 3 0 0 0,5 8 0 0 0,3 3 0 0 0,0-3 0 0 0,-6-3 0 0 0,-1 1 0 0 0,-1-6 0 0 0,-4-1 0 0 0,4 2 0 0 0,3 0 0 0 0,-3 8 0 0 0,-6 3 0 0 0,-1-5 0 0 0,-3-1 0 0 0,0-1 0 0 0,4-5 0 0 0,-3 0 0 0 0,3 0 0 0 0,1-4 0 0 0,4 2 0 0 0,2 5 0 0 0,-3 5 0 0 0,0-3 0 0 0,0-5 0 0 0,2-3 0 0 0,-3 2 0 0 0,-5 1 0 0 0,-1-2 0 0 0,2-4 0 0 0,-1-1 0 0 0,5-2 0 0 0,0 2 0 0 0,-4 3 0 0 0,0-1 0 0 0,2-4 0 0 0,-2 2 0 0 0,-4 3 0 0 0,1-2 0 0 0,-3-3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12417 10250 16383 0 0,'-5'-5'0'0'0,"-6"-6"0"0"0,-2-7 0 0 0,-3 0 0 0 0,-4-1 0 0 0,2-3 0 0 0,-1 2 0 0 0,2-4 0 0 0,5-4 0 0 0,-1 3 0 0 0,2 1 0 0 0,-7 0 0 0 0,-1-1 0 0 0,-1 3 0 0 0,2 2 0 0 0,0 3 0 0 0,2 0 0 0 0,0-2 0 0 0,-3-3 0 0 0,-3-2 0 0 0,-7 3 0 0 0,1 0 0 0 0,0-1 0 0 0,6-2 0 0 0,1 3 0 0 0,-1 5 0 0 0,4 1 0 0 0,-1-2 0 0 0,-1-3 0 0 0,3-4 0 0 0,-1 4 0 0 0,2-1 0 0 0,0 4 0 0 0,2-1 0 0 0,-1-1 0 0 0,-3-3 0 0 0,1-3 0 0 0,4-1 0 0 0,4-2 0 0 0,4 0 0 0 0,-3-1 0 0 0,1 0 0 0 0,1 0 0 0 0,-3 5 0 0 0,-1 1 0 0 0,-2-4 0 0 0,0-4 0 0 0,2 0 0 0 0,3 0 0 0 0,-2 5 0 0 0,0 2 0 0 0,2 0 0 0 0,-8 0 0 0 0,-1-6 0 0 0,2-3 0 0 0,-1 4 0 0 0,1 3 0 0 0,4 0 0 0 0,-2 5 0 0 0,2 1 0 0 0,1-1 0 0 0,-1-7 0 0 0,0-3 0 0 0,-2 4 0 0 0,-5 1 0 0 0,1 0 0 0 0,3 0 0 0 0,4 0 0 0 0,-7-2 0 0 0,0 1 0 0 0,3-2 0 0 0,3 1 0 0 0,-2-1 0 0 0,2 1 0 0 0,2-1 0 0 0,3 0 0 0 0,2-4 0 0 0,1-3 0 0 0,2 2 0 0 0,-5 5 0 0 0,-1 3 0 0 0,1 2 0 0 0,0-1 0 0 0,-3-6 0 0 0,0-1 0 0 0,0-2 0 0 0,3 1 0 0 0,1 2 0 0 0,2 0 0 0 0,2 1 0 0 0,-6 5 0 0 0,0-2 0 0 0,0-2 0 0 0,2 0 0 0 0,-4-1 0 0 0,-1 0 0 0 0,-3 1 0 0 0,0-5 0 0 0,3-2 0 0 0,2 1 0 0 0,2 2 0 0 0,3 0 0 0 0,1 3 0 0 0,1 0 0 0 0,0-4 0 0 0,6 4 0 0 0,5 7 0 0 0,7 2 0 0 0,5 5 0 0 0,3 5 0 0 0,7 5 0 0 0,3 3 0 0 0,0 2 0 0 0,-1 1 0 0 0,-2 1 0 0 0,-1 0 0 0 0,3 0 0 0 0,-4 0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12457 10252 16383 0 0,'4'0'0'0'0,"8"0"0"0"0,5 0 0 0 0,6 0 0 0 0,3 0 0 0 0,2 0 0 0 0,6 0 0 0 0,2 0 0 0 0,1 0 0 0 0,-3 0 0 0 0,-1 0 0 0 0,-2 0 0 0 0,-1 0 0 0 0,4 0 0 0 0,2 0 0 0 0,-2 0 0 0 0,-1 0 0 0 0,-1 0 0 0 0,-6-5 0 0 0,-8-6 0 0 0,-6-7 0 0 0,-6-4 0 0 0,-4-4 0 0 0,-2-2 0 0 0,-6 3 0 0 0,-2 2 0 0 0,1-1 0 0 0,1 0 0 0 0,1-2 0 0 0,3-1 0 0 0,0-1 0 0 0,2 0 0 0 0,-5-1 0 0 0,-2 0 0 0 0,2 1 0 0 0,-5-1 0 0 0,0 0 0 0 0,2 0 0 0 0,-3-4 0 0 0,-4-2 0 0 0,0 0 0 0 0,3 1 0 0 0,3 2 0 0 0,-1 1 0 0 0,-4 2 0 0 0,0-5 0 0 0,3 3 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7318 16383 0 0,'0'5'0'0'0,"0"7"0"0"0,0 5 0 0 0,0 6 0 0 0,0 3 0 0 0,0 2 0 0 0,0 1 0 0 0,0 1 0 0 0,0 0 0 0 0,0-1 0 0 0,0 1 0 0 0,0-1 0 0 0,0 0 0 0 0,0 0 0 0 0,0-1 0 0 0,0 1 0 0 0,5-6 0 0 0,2-1 0 0 0,-1 1 0 0 0,-1 0 0 0 0,-2 7 0 0 0,4-2 0 0 0,1 0 0 0 0,-1-2 0 0 0,3-3 0 0 0,-1-2 0 0 0,-1 0 0 0 0,-2 3 0 0 0,3-4 0 0 0,0-1 0 0 0,-2 8 0 0 0,-2 2 0 0 0,-2 3 0 0 0,4-6 0 0 0,0-1 0 0 0,-1 0 0 0 0,-1 0 0 0 0,3 1 0 0 0,0 0 0 0 0,-1 2 0 0 0,-2 0 0 0 0,-1 1 0 0 0,-2-1 0 0 0,3 1 0 0 0,2 0 0 0 0,-1 4 0 0 0,-1 3 0 0 0,3-6 0 0 0,0-3 0 0 0,-1-1 0 0 0,-2 0 0 0 0,-1 0 0 0 0,3-4 0 0 0,0 4 0 0 0,-1 2 0 0 0,4-3 0 0 0,0-2 0 0 0,3 1 0 0 0,4-4 0 0 0,-1-1 0 0 0,-3 2 0 0 0,-3 2 0 0 0,-4 1 0 0 0,2-2 0 0 0,-1-1 0 0 0,-1 1 0 0 0,4 2 0 0 0,-1 2 0 0 0,4-4 0 0 0,-1-1 0 0 0,2-4 0 0 0,0 1 0 0 0,-4 1 0 0 0,2 3 0 0 0,-1 2 0 0 0,-2 2 0 0 0,-4 1 0 0 0,-1 2 0 0 0,2-5 0 0 0,1-1 0 0 0,4 4 0 0 0,0 4 0 0 0,3-5 0 0 0,-1 0 0 0 0,-2-2 0 0 0,1-3 0 0 0,-1-1 0 0 0,-2 1 0 0 0,2-3 0 0 0,3-5 0 0 0,1 1 0 0 0,1-3 0 0 0,-1 2 0 0 0,1-1 0 0 0,-1 3 0 0 0,-4 2 0 0 0,1 0 0 0 0,-2 0 0 0 0,4-1 0 0 0,2-4 0 0 0,0 1 0 0 0,2-2 0 0 0,-3 2 0 0 0,7 4 0 0 0,3 3 0 0 0,4 9 0 0 0,-4 4 0 0 0,-2 1 0 0 0,1-5 0 0 0,-4-2 0 0 0,-5-2 0 0 0,-6 0 0 0 0,2-3 0 0 0,-3 3 0 0 0,-1 3 0 0 0,-3 1 0 0 0,8 0 0 0 0,7 1 0 0 0,0 0 0 0 0,-3 0 0 0 0,-4-1 0 0 0,0 0 0 0 0,-1-1 0 0 0,-3 1 0 0 0,2-5 0 0 0,0-2 0 0 0,2-5 0 0 0,0 1 0 0 0,-3 0 0 0 0,-2 4 0 0 0,-3 2 0 0 0,-2 2 0 0 0,4-4 0 0 0,0 0 0 0 0,5 1 0 0 0,0 1 0 0 0,3-3 0 0 0,-1-1 0 0 0,3-3 0 0 0,-2 4 0 0 0,1 0 0 0 0,-1 0 0 0 0,2 2 0 0 0,2-3 0 0 0,4-5 0 0 0,-2 0 0 0 0,0-3 0 0 0,2-3 0 0 0,1-3 0 0 0,-2 2 0 0 0,0 0 0 0 0,0-2 0 0 0,3-2 0 0 0,1-1 0 0 0,2 4 0 0 0,6 0 0 0 0,-3 9 0 0 0,-2 1 0 0 0,0-1 0 0 0,0-4 0 0 0,-6 1 0 0 0,0-2 0 0 0,0-3 0 0 0,6-2 0 0 0,3-3 0 0 0,2-1 0 0 0,-1-2 0 0 0,-5 5 0 0 0,-8 1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12417 10250 16383 0 0,'-5'-5'0'0'0,"-6"-6"0"0"0,-2-7 0 0 0,-3 0 0 0 0,-4-1 0 0 0,2-3 0 0 0,-1 2 0 0 0,2-4 0 0 0,5-4 0 0 0,-1 3 0 0 0,2 1 0 0 0,-7 0 0 0 0,-1-1 0 0 0,-1 3 0 0 0,2 2 0 0 0,0 3 0 0 0,2 0 0 0 0,0-2 0 0 0,-3-3 0 0 0,-3-2 0 0 0,-7 3 0 0 0,1 0 0 0 0,0-1 0 0 0,6-2 0 0 0,1 3 0 0 0,-1 5 0 0 0,4 1 0 0 0,-1-2 0 0 0,-1-3 0 0 0,3-4 0 0 0,-1 4 0 0 0,2-1 0 0 0,0 4 0 0 0,2-1 0 0 0,-1-1 0 0 0,-3-3 0 0 0,1-3 0 0 0,4-1 0 0 0,4-2 0 0 0,4 0 0 0 0,-3-1 0 0 0,1 0 0 0 0,1 0 0 0 0,-3 5 0 0 0,-1 1 0 0 0,-2-4 0 0 0,0-4 0 0 0,2 0 0 0 0,3 0 0 0 0,-2 5 0 0 0,0 2 0 0 0,2 0 0 0 0,-8 0 0 0 0,-1-6 0 0 0,2-3 0 0 0,-1 4 0 0 0,1 3 0 0 0,4 0 0 0 0,-2 5 0 0 0,2 1 0 0 0,1-1 0 0 0,-1-7 0 0 0,0-3 0 0 0,-2 4 0 0 0,-5 1 0 0 0,1 0 0 0 0,3 0 0 0 0,4 0 0 0 0,-7-2 0 0 0,0 1 0 0 0,3-2 0 0 0,3 1 0 0 0,-2-1 0 0 0,2 1 0 0 0,2-1 0 0 0,3 0 0 0 0,2-4 0 0 0,1-3 0 0 0,2 2 0 0 0,-5 5 0 0 0,-1 3 0 0 0,1 2 0 0 0,0-1 0 0 0,-3-6 0 0 0,0-1 0 0 0,0-2 0 0 0,3 1 0 0 0,1 2 0 0 0,2 0 0 0 0,2 1 0 0 0,-6 5 0 0 0,0-2 0 0 0,0-2 0 0 0,2 0 0 0 0,-4-1 0 0 0,-1 0 0 0 0,-3 1 0 0 0,0-5 0 0 0,3-2 0 0 0,2 1 0 0 0,2 2 0 0 0,3 0 0 0 0,1 3 0 0 0,1 0 0 0 0,0-4 0 0 0,6 4 0 0 0,5 7 0 0 0,7 2 0 0 0,5 5 0 0 0,3 5 0 0 0,7 5 0 0 0,3 3 0 0 0,0 2 0 0 0,-1 1 0 0 0,-2 1 0 0 0,-1 0 0 0 0,3 0 0 0 0,-4 0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12266 10310 16383 0 0,'5'-5'0'0'0,"6"-6"0"0"0,7-2 0 0 0,4 2 0 0 0,-1-2 0 0 0,1 1 0 0 0,1 2 0 0 0,2 3 0 0 0,2-1 0 0 0,0-1 0 0 0,6-3 0 0 0,2 1 0 0 0,0-3 0 0 0,4 1 0 0 0,0-7 0 0 0,-2 0 0 0 0,-2 3 0 0 0,-2 5 0 0 0,-2-1 0 0 0,-2 2 0 0 0,0-2 0 0 0,4 2 0 0 0,2 1 0 0 0,-1 4 0 0 0,-1 2 0 0 0,-1 2 0 0 0,-11 2 0 0 0,-14 0 0 0 0,-13 0 0 0 0,-10 1 0 0 0,-8-1 0 0 0,-4 1 0 0 0,-2-1 0 0 0,-2 0 0 0 0,1 0 0 0 0,0 0 0 0 0,1 0 0 0 0,-4 0 0 0 0,-2 0 0 0 0,1 0 0 0 0,1 0 0 0 0,2 0 0 0 0,2 0 0 0 0,0 0 0 0 0,1 0 0 0 0,1 0 0 0 0,-1 0 0 0 0,1 0 0 0 0,0 0 0 0 0,-1 0 0 0 0,1 0 0 0 0,-1 0 0 0 0,1 0 0 0 0,4-5 0 0 0,12-1 0 0 0,12-5 0 0 0,11-6 0 0 0,9-4 0 0 0,10-3 0 0 0,6-3 0 0 0,5-2 0 0 0,2 0 0 0 0,-2 4 0 0 0,-4 7 0 0 0,-2 6 0 0 0,-3 0 0 0 0,-2 3 0 0 0,-1 2 0 0 0,-1-2 0 0 0,0 0 0 0 0,-5-3 0 0 0,-1-9 0 0 0,0-1 0 0 0,1 3 0 0 0,-2 0 0 0 0,-6-2 0 0 0,-6-2 0 0 0,2 3 0 0 0,3 0 0 0 0,4-2 0 0 0,4 4 0 0 0,-2-1 0 0 0,-4-7 0 0 0,-5 2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34.9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13007 10261 16383 0 0,'5'0'0'0'0,"6"0"0"0"0,7 0 0 0 0,4 0 0 0 0,9 0 0 0 0,4 0 0 0 0,0 0 0 0 0,-5 4 0 0 0,-3 3 0 0 0,-1-1 0 0 0,-1-1 0 0 0,1-1 0 0 0,1-2 0 0 0,0-1 0 0 0,-4 4 0 0 0,-1 2 0 0 0,1-1 0 0 0,0-2 0 0 0,2 0 0 0 0,2-2 0 0 0,1-1 0 0 0,-5 4 0 0 0,-1 1 0 0 0,1 0 0 0 0,-4 4 0 0 0,0 0 0 0 0,1-2 0 0 0,3-2 0 0 0,1 2 0 0 0,8 1 0 0 0,2-2 0 0 0,-4 3 0 0 0,-3 0 0 0 0,-6 3 0 0 0,-1 4 0 0 0,1-1 0 0 0,1 2 0 0 0,-3 3 0 0 0,5-3 0 0 0,4-4 0 0 0,-4 1 0 0 0,0-3 0 0 0,0 2 0 0 0,1 3 0 0 0,1-1 0 0 0,1-3 0 0 0,6 0 0 0 0,-3 9 0 0 0,-2 0 0 0 0,0-4 0 0 0,-1-4 0 0 0,-4-1 0 0 0,-7 3 0 0 0,0-1 0 0 0,1-3 0 0 0,-2 0 0 0 0,-4 4 0 0 0,7 0 0 0 0,4 0 0 0 0,4-1 0 0 0,2-3 0 0 0,1-5 0 0 0,1 3 0 0 0,0-2 0 0 0,-6 9 0 0 0,4 0 0 0 0,2-1 0 0 0,-5 0 0 0 0,-1-2 0 0 0,-1 1 0 0 0,2-1 0 0 0,1 1 0 0 0,1-2 0 0 0,0-3 0 0 0,1 2 0 0 0,1-1 0 0 0,-5 2 0 0 0,-2-1 0 0 0,1-3 0 0 0,1-2 0 0 0,1 6 0 0 0,6 2 0 0 0,3-1 0 0 0,0-5 0 0 0,0-2 0 0 0,-7 2 0 0 0,-2-1 0 0 0,-1-1 0 0 0,5-3 0 0 0,3-1 0 0 0,0-1 0 0 0,0-1 0 0 0,0-1 0 0 0,-2-1 0 0 0,0 1 0 0 0,-1 0 0 0 0,0-1 0 0 0,0 1 0 0 0,-1 0 0 0 0,1 0 0 0 0,-1 0 0 0 0,1 0 0 0 0,-1 0 0 0 0,1 0 0 0 0,-1 0 0 0 0,1 0 0 0 0,0 0 0 0 0,-1 0 0 0 0,1 0 0 0 0,4 0 0 0 0,2 0 0 0 0,0 0 0 0 0,-1 0 0 0 0,-2 0 0 0 0,-1 0 0 0 0,3 0 0 0 0,2 0 0 0 0,-1 0 0 0 0,-2 0 0 0 0,-1 0 0 0 0,-2 0 0 0 0,5 0 0 0 0,0 0 0 0 0,0 0 0 0 0,-2 0 0 0 0,-1 0 0 0 0,-2 0 0 0 0,0 0 0 0 0,4 0 0 0 0,1 0 0 0 0,-10 0 0 0 0,-15 0 0 0 0,-13 0 0 0 0,-11 0 0 0 0,-9 0 0 0 0,1-5 0 0 0,-2-1 0 0 0,-1-6 0 0 0,-1 1 0 0 0,-2 1 0 0 0,0 3 0 0 0,4-7 0 0 0,2-2 0 0 0,-1 3 0 0 0,4-2 0 0 0,0 1 0 0 0,-1-1 0 0 0,-2 2 0 0 0,2-2 0 0 0,0 2 0 0 0,-7-2 0 0 0,2-4 0 0 0,0-2 0 0 0,0 1 0 0 0,-2 5 0 0 0,0-6 0 0 0,-1 2 0 0 0,5-1 0 0 0,-4 2 0 0 0,-2 5 0 0 0,4 0 0 0 0,6-3 0 0 0,2 1 0 0 0,-2 3 0 0 0,3-1 0 0 0,9 2 0 0 0,10 2 0 0 0,15 3 0 0 0,9 3 0 0 0,4 1 0 0 0,3 2 0 0 0,0 0 0 0 0,-1 0 0 0 0,3 1 0 0 0,1-1 0 0 0,-1 6 0 0 0,-2 0 0 0 0,-2 1 0 0 0,-6 3 0 0 0,-3 0 0 0 0,0-2 0 0 0,0-2 0 0 0,-3 3 0 0 0,0 0 0 0 0,1-2 0 0 0,2 8 0 0 0,2 1 0 0 0,-4 3 0 0 0,0-2 0 0 0,-3 1 0 0 0,-6 3 0 0 0,1-3 0 0 0,8 0 0 0 0,0 3 0 0 0,-4 2 0 0 0,-4 7 0 0 0,-5 4 0 0 0,-3 0 0 0 0,-3-1 0 0 0,-2 0 0 0 0,0-2 0 0 0,-1 4 0 0 0,-5-4 0 0 0,-6-2 0 0 0,-6-7 0 0 0,-5-1 0 0 0,2-1 0 0 0,-1-2 0 0 0,4 0 0 0 0,-1-4 0 0 0,-1 2 0 0 0,-2-2 0 0 0,-3 1 0 0 0,3 3 0 0 0,1-2 0 0 0,4 2 0 0 0,-1-3 0 0 0,-1 2 0 0 0,-3-3 0 0 0,-2-4 0 0 0,-2-2 0 0 0,-2 0 0 0 0,0 1 0 0 0,-1 2 0 0 0,0 0 0 0 0,0-2 0 0 0,0-2 0 0 0,5 2 0 0 0,6 0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49.3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15780 11534 16383 0 0,'5'0'0'0'0,"6"0"0"0"0,6 0 0 0 0,6 0 0 0 0,3 0 0 0 0,7 0 0 0 0,3 0 0 0 0,0 0 0 0 0,-1 0 0 0 0,-2 0 0 0 0,-2 0 0 0 0,0 0 0 0 0,-2 0 0 0 0,0 0 0 0 0,-1 0 0 0 0,0 0 0 0 0,1 0 0 0 0,-1 0 0 0 0,0 0 0 0 0,1-5 0 0 0,-1-6 0 0 0,1-2 0 0 0,0 2 0 0 0,-1 2 0 0 0,1 4 0 0 0,-1 1 0 0 0,-4-2 0 0 0,-2-1 0 0 0,-4-4 0 0 0,4 0 0 0 0,3 2 0 0 0,3-3 0 0 0,1 2 0 0 0,0-4 0 0 0,1-3 0 0 0,4 0 0 0 0,2 4 0 0 0,-5-1 0 0 0,-4-3 0 0 0,-1-3 0 0 0,0 1 0 0 0,0-1 0 0 0,1-1 0 0 0,0 2 0 0 0,1 0 0 0 0,1-2 0 0 0,-1 3 0 0 0,1 4 0 0 0,-1 5 0 0 0,1 4 0 0 0,0 2 0 0 0,0 2 0 0 0,-1 2 0 0 0,-4-5 0 0 0,-2-7 0 0 0,1-1 0 0 0,0 2 0 0 0,2 2 0 0 0,7 2 0 0 0,-3-2 0 0 0,-2 0 0 0 0,1 1 0 0 0,-6-2 0 0 0,-1-1 0 0 0,1-3 0 0 0,1 1 0 0 0,-3-2 0 0 0,5 0 0 0 0,2-6 0 0 0,3 0 0 0 0,0 3 0 0 0,0 5 0 0 0,0-1 0 0 0,0-3 0 0 0,-1 2 0 0 0,0 3 0 0 0,0 3 0 0 0,-1 3 0 0 0,1-3 0 0 0,0-4 0 0 0,-1-5 0 0 0,1 0 0 0 0,4-2 0 0 0,2 2 0 0 0,0 5 0 0 0,-2-7 0 0 0,0 2 0 0 0,-3 2 0 0 0,0 4 0 0 0,-1 5 0 0 0,0 2 0 0 0,-1 2 0 0 0,1 2 0 0 0,-1 1 0 0 0,0-5 0 0 0,6-2 0 0 0,1 0 0 0 0,-6-3 0 0 0,-2-1 0 0 0,-1 2 0 0 0,-5-3 0 0 0,-1 1 0 0 0,1 1 0 0 0,1 3 0 0 0,3 3 0 0 0,1-4 0 0 0,1 0 0 0 0,-3-5 0 0 0,-2 1 0 0 0,1 2 0 0 0,-4-2 0 0 0,0 0 0 0 0,1 2 0 0 0,3 3 0 0 0,-3-2 0 0 0,0-1 0 0 0,1-2 0 0 0,3-6 0 0 0,1 1 0 0 0,2 4 0 0 0,1 2 0 0 0,0 5 0 0 0,1 1 0 0 0,-5-2 0 0 0,-1 0 0 0 0,-6-5 0 0 0,1 0 0 0 0,1 2 0 0 0,2 3 0 0 0,3-3 0 0 0,2-5 0 0 0,7-5 0 0 0,-3-3 0 0 0,-2-4 0 0 0,0-2 0 0 0,0 4 0 0 0,-1 1 0 0 0,1 0 0 0 0,5-2 0 0 0,2 5 0 0 0,-15 4 0 0 0,-16 1 0 0 0,-18 3 0 0 0,-16 3 0 0 0,-13 3 0 0 0,-4 3 0 0 0,1 2 0 0 0,3 1 0 0 0,5 0 0 0 0,3 1 0 0 0,4 0 0 0 0,-4-1 0 0 0,0 1 0 0 0,1-1 0 0 0,1 0 0 0 0,2 0 0 0 0,1 0 0 0 0,-5 0 0 0 0,0 0 0 0 0,0 0 0 0 0,2 0 0 0 0,1 0 0 0 0,2 0 0 0 0,0-5 0 0 0,-4-1 0 0 0,4-5 0 0 0,2-1 0 0 0,1 3 0 0 0,0 1 0 0 0,0 4 0 0 0,0 1 0 0 0,-6-3 0 0 0,-2-1 0 0 0,1 1 0 0 0,5-3 0 0 0,13-1 0 0 0,19-2 0 0 0,18-10 0 0 0,16-6 0 0 0,6-3 0 0 0,11 4 0 0 0,5 7 0 0 0,3 6 0 0 0,1 6 0 0 0,-6 4 0 0 0,2 3 0 0 0,0 1 0 0 0,-4 1 0 0 0,-7 1 0 0 0,-2-1 0 0 0,-4 0 0 0 0,1-1 0 0 0,3 1 0 0 0,-2-1 0 0 0,-4 0 0 0 0,-3 0 0 0 0,-3 0 0 0 0,-3 0 0 0 0,-1 0 0 0 0,-7 5 0 0 0,-1 1 0 0 0,-5 5 0 0 0,-6 5 0 0 0,-4 5 0 0 0,-3 4 0 0 0,-3 2 0 0 0,-1 2 0 0 0,-1 0 0 0 0,0 1 0 0 0,0-1 0 0 0,0 1 0 0 0,1-1 0 0 0,-1 0 0 0 0,1 0 0 0 0,0-1 0 0 0,0 6 0 0 0,0 1 0 0 0,0 0 0 0 0,0-2 0 0 0,0-1 0 0 0,0-1 0 0 0,0 4 0 0 0,0 0 0 0 0,0 0 0 0 0,0-2 0 0 0,0-1 0 0 0,0-1 0 0 0,0-2 0 0 0,0 0 0 0 0,0 0 0 0 0,0-6 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0.6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18701 10736 16383 0 0,'9'0'0'0'0,"9"-5"0"0"0,11-2 0 0 0,5 1 0 0 0,6 1 0 0 0,2 2 0 0 0,-6-4 0 0 0,-5-1 0 0 0,-8-4 0 0 0,-2 1 0 0 0,-6-3 0 0 0,1-5 0 0 0,-3-7 0 0 0,1-1 0 0 0,3 0 0 0 0,3 0 0 0 0,4 0 0 0 0,2 3 0 0 0,-3 3 0 0 0,-1-2 0 0 0,1 4 0 0 0,-3 1 0 0 0,-1-7 0 0 0,2 0 0 0 0,2 1 0 0 0,-3-1 0 0 0,-5-1 0 0 0,0 3 0 0 0,2 2 0 0 0,3-1 0 0 0,-1-2 0 0 0,0-6 0 0 0,2-3 0 0 0,-2-1 0 0 0,-5 1 0 0 0,0 6 0 0 0,8 7 0 0 0,0 2 0 0 0,-4 0 0 0 0,0 3 0 0 0,1-6 0 0 0,-1-5 0 0 0,0 3 0 0 0,-3 0 0 0 0,1 4 0 0 0,3 1 0 0 0,-2-2 0 0 0,6 2 0 0 0,3 0 0 0 0,-2-2 0 0 0,-5-3 0 0 0,-1-1 0 0 0,-4-3 0 0 0,1 4 0 0 0,3 6 0 0 0,-3 0 0 0 0,-2-1 0 0 0,0-2 0 0 0,4 2 0 0 0,-2-1 0 0 0,7-7 0 0 0,4 1 0 0 0,-2 0 0 0 0,-1-1 0 0 0,2 4 0 0 0,-5 2 0 0 0,0-2 0 0 0,-4-1 0 0 0,-4-7 0 0 0,-4-3 0 0 0,-4-1 0 0 0,-3 1 0 0 0,-1 0 0 0 0,0 2 0 0 0,-1 1 0 0 0,5 1 0 0 0,2 0 0 0 0,-1 0 0 0 0,5 6 0 0 0,0 1 0 0 0,3 0 0 0 0,-1-2 0 0 0,-1-1 0 0 0,-4-1 0 0 0,2-1 0 0 0,5-2 0 0 0,-1 1 0 0 0,-1-1 0 0 0,-4 0 0 0 0,2 0 0 0 0,-1 0 0 0 0,-2 1 0 0 0,-1-1 0 0 0,2 0 0 0 0,0 1 0 0 0,3-1 0 0 0,1 0 0 0 0,-3 1 0 0 0,3-1 0 0 0,-2-4 0 0 0,-1-2 0 0 0,-3-5 0 0 0,-3-5 0 0 0,-1-9 0 0 0,-1-6 0 0 0,4 8 0 0 0,1 7 0 0 0,0 7 0 0 0,8 1 0 0 0,2 0 0 0 0,-2 3 0 0 0,-3 2 0 0 0,-3 1 0 0 0,-4 2 0 0 0,-2 0 0 0 0,-1 1 0 0 0,-1 0 0 0 0,-1-1 0 0 0,0 1 0 0 0,1 0 0 0 0,-1-1 0 0 0,1 1 0 0 0,0-1 0 0 0,-1-4 0 0 0,1-2 0 0 0,0 0 0 0 0,0 1 0 0 0,1 2 0 0 0,-1 1 0 0 0,-5 6 0 0 0,-11 8 0 0 0,-8 6 0 0 0,0 10 0 0 0,-1 10 0 0 0,0 3 0 0 0,-2 5 0 0 0,0 4 0 0 0,-1-1 0 0 0,-6 5 0 0 0,-1 4 0 0 0,5 1 0 0 0,3-4 0 0 0,0-1 0 0 0,6-1 0 0 0,1-4 0 0 0,0-1 0 0 0,-3 2 0 0 0,-1 2 0 0 0,-2 1 0 0 0,-2 2 0 0 0,5 2 0 0 0,1-5 0 0 0,-1 0 0 0 0,4 0 0 0 0,0-4 0 0 0,-2 0 0 0 0,-1 6 0 0 0,-3-1 0 0 0,-1 1 0 0 0,3 0 0 0 0,11-9 0 0 0,16-16 0 0 0,19-18 0 0 0,14-17 0 0 0,10-15 0 0 0,23-15 0 0 0,13-6 0 0 0,-3 4 0 0 0,0 14 0 0 0,-9 11 0 0 0,-16 8 0 0 0,-13 4 0 0 0,-9 8 0 0 0,-4-3 0 0 0,-8-1 0 0 0,-3 4 0 0 0,1 5 0 0 0,2 5 0 0 0,2 6 0 0 0,2 3 0 0 0,2 12 0 0 0,1 9 0 0 0,-4 7 0 0 0,-7 3 0 0 0,0-2 0 0 0,-4-1 0 0 0,-4-1 0 0 0,-3 7 0 0 0,-3 2 0 0 0,2 0 0 0 0,2 0 0 0 0,-2-1 0 0 0,5-1 0 0 0,-1-1 0 0 0,-1-1 0 0 0,-3 0 0 0 0,-1-1 0 0 0,-2 1 0 0 0,-1-1 0 0 0,-1 0 0 0 0,0 1 0 0 0,0-5 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6:17:51.3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19886 6913 16383 0 0,'0'-6'0'0'0,"-6"-13"0"0"0,-2-9 0 0 0,1-5 0 0 0,-5-10 0 0 0,1-7 0 0 0,1-2 0 0 0,-3 2 0 0 0,-5 5 0 0 0,0 3 0 0 0,4 4 0 0 0,4 2 0 0 0,4 2 0 0 0,2 1 0 0 0,-3 0 0 0 0,-1 0 0 0 0,2 0 0 0 0,-5 6 0 0 0,0 1 0 0 0,2 0 0 0 0,2-2 0 0 0,2-1 0 0 0,-3 4 0 0 0,0 0 0 0 0,0-1 0 0 0,3-2 0 0 0,1-1 0 0 0,-4 3 0 0 0,-6 1 0 0 0,-1-7 0 0 0,2-3 0 0 0,3-2 0 0 0,-2 5 0 0 0,1 3 0 0 0,-4 6 0 0 0,1 2 0 0 0,-2 3 0 0 0,0 0 0 0 0,4-8 0 0 0,4-7 0 0 0,3-2 0 0 0,-4 5 0 0 0,1 1 0 0 0,-11 0 0 0 0,-1-1 0 0 0,2-6 0 0 0,4-4 0 0 0,-1 6 0 0 0,2 3 0 0 0,4 1 0 0 0,-4 5 0 0 0,2 13 0 0 0,2 14 0 0 0,-3 18 0 0 0,-5 17 0 0 0,-6 14 0 0 0,-4 4 0 0 0,-9 10 0 0 0,1 4 0 0 0,2-2 0 0 0,-1-2 0 0 0,1-7 0 0 0,0-6 0 0 0,6-8 0 0 0,7-4 0 0 0,7-4 0 0 0,6-3 0 0 0,4 0 0 0 0,3-18 0 0 0,1-17 0 0 0,0-25 0 0 0,6-20 0 0 0,8-7 0 0 0,6-7 0 0 0,6-9 0 0 0,10-4 0 0 0,-2 4 0 0 0,-1 9 0 0 0,-6 9 0 0 0,-8 7 0 0 0,-7 0 0 0 0,-1 8 0 0 0,4 10 0 0 0,5 10 0 0 0,4 7 0 0 0,-1 1 0 0 0,5 0 0 0 0,5 3 0 0 0,2 2 0 0 0,0 2 0 0 0,0 1 0 0 0,-1 1 0 0 0,0 0 0 0 0,0 1 0 0 0,-1-1 0 0 0,0 0 0 0 0,-1 1 0 0 0,1-1 0 0 0,5 0 0 0 0,2 0 0 0 0,0 0 0 0 0,4 11 0 0 0,0 5 0 0 0,-1 4 0 0 0,-3-1 0 0 0,-3-3 0 0 0,-2-5 0 0 0,-7 1 0 0 0,-3-1 0 0 0,0 4 0 0 0,-4 4 0 0 0,-6-1 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9:14:35.6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21661 6667 16383 0 0,'-5'0'0'0'0,"-6"0"0"0"0,-2-5 0 0 0,-3-2 0 0 0,-4-4 0 0 0,2-5 0 0 0,-1-5 0 0 0,-3 1 0 0 0,-2 4 0 0 0,-1 5 0 0 0,-2-1 0 0 0,-2 2 0 0 0,1 3 0 0 0,4-3 0 0 0,1 1 0 0 0,0-4 0 0 0,-1-3 0 0 0,-1 0 0 0 0,-2 3 0 0 0,0 4 0 0 0,4-2 0 0 0,0 2 0 0 0,1 1 0 0 0,3-2 0 0 0,0-4 0 0 0,-1 0 0 0 0,-3 2 0 0 0,-2-1 0 0 0,-1 1 0 0 0,-2 3 0 0 0,5-2 0 0 0,5-4 0 0 0,7-4 0 0 0,4-4 0 0 0,4-3 0 0 0,2-2 0 0 0,2-1 0 0 0,0 0 0 0 0,0-5 0 0 0,0 8 0 0 0,0 13 0 0 0,0 14 0 0 0,-1 11 0 0 0,0 9 0 0 0,0 6 0 0 0,0 3 0 0 0,0 1 0 0 0,0 0 0 0 0,0 0 0 0 0,0 0 0 0 0,5-6 0 0 0,1-3 0 0 0,0-4 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9:14:35.6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22148 7797 16383 0 0,'0'-5'0'0'0,"0"-6"0"0"0,0-6 0 0 0,0-6 0 0 0,0-8 0 0 0,0-3 0 0 0,0-2 0 0 0,-5 1 0 0 0,-7 2 0 0 0,0 1 0 0 0,1 1 0 0 0,-3 2 0 0 0,2 0 0 0 0,3 1 0 0 0,2-1 0 0 0,-2 1 0 0 0,1 0 0 0 0,1-1 0 0 0,2 1 0 0 0,2-1 0 0 0,1 1 0 0 0,-3-1 0 0 0,-2 0 0 0 0,1 1 0 0 0,2-1 0 0 0,1 1 0 0 0,-4 4 0 0 0,-1-3 0 0 0,2-2 0 0 0,1-1 0 0 0,-8 5 0 0 0,-2 11 0 0 0,2 18 0 0 0,3 13 0 0 0,3 9 0 0 0,3 4 0 0 0,2 3 0 0 0,1 0 0 0 0,1-1 0 0 0,1-1 0 0 0,-1 0 0 0 0,1-2 0 0 0,-1 1 0 0 0,1-2 0 0 0,-1 1 0 0 0,0-1 0 0 0,0 1 0 0 0,0-1 0 0 0,0-9 0 0 0,0-13 0 0 0,0-13 0 0 0,0-9 0 0 0,0-7 0 0 0,0-5 0 0 0,0-2 0 0 0,0-1 0 0 0,0-1 0 0 0,0 2 0 0 0,5 0 0 0 0,6-5 0 0 0,2 0 0 0 0,-2 0 0 0 0,-3 1 0 0 0,3 7 0 0 0,-1 3 0 0 0,2 5 0 0 0,5 6 0 0 0,4 6 0 0 0,3 3 0 0 0,-2 8 0 0 0,0 7 0 0 0,-4 8 0 0 0,0 0 0 0 0,1 1 0 0 0,-1 3 0 0 0,0-3 0 0 0,2 0 0 0 0,-3 2 0 0 0,-3 7 0 0 0,-5 2 0 0 0,-3 2 0 0 0,-4 0 0 0 0,-1-1 0 0 0,4-6 0 0 0,0-2 0 0 0,10-6 0 0 0,2-5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12266 10310 16383 0 0,'5'-5'0'0'0,"6"-6"0"0"0,7-2 0 0 0,4 2 0 0 0,-1-2 0 0 0,1 1 0 0 0,1 2 0 0 0,2 3 0 0 0,2-1 0 0 0,0-1 0 0 0,6-3 0 0 0,2 1 0 0 0,0-3 0 0 0,4 1 0 0 0,0-7 0 0 0,-2 0 0 0 0,-2 3 0 0 0,-2 5 0 0 0,-2-1 0 0 0,-2 2 0 0 0,0-2 0 0 0,4 2 0 0 0,2 1 0 0 0,-1 4 0 0 0,-1 2 0 0 0,-1 2 0 0 0,-11 2 0 0 0,-14 0 0 0 0,-13 0 0 0 0,-10 1 0 0 0,-8-1 0 0 0,-4 1 0 0 0,-2-1 0 0 0,-2 0 0 0 0,1 0 0 0 0,0 0 0 0 0,1 0 0 0 0,-4 0 0 0 0,-2 0 0 0 0,1 0 0 0 0,1 0 0 0 0,2 0 0 0 0,2 0 0 0 0,0 0 0 0 0,1 0 0 0 0,1 0 0 0 0,-1 0 0 0 0,1 0 0 0 0,0 0 0 0 0,-1 0 0 0 0,1 0 0 0 0,-1 0 0 0 0,1 0 0 0 0,4-5 0 0 0,12-1 0 0 0,12-5 0 0 0,11-6 0 0 0,9-4 0 0 0,10-3 0 0 0,6-3 0 0 0,5-2 0 0 0,2 0 0 0 0,-2 4 0 0 0,-4 7 0 0 0,-2 6 0 0 0,-3 0 0 0 0,-2 3 0 0 0,-1 2 0 0 0,-1-2 0 0 0,0 0 0 0 0,-5-3 0 0 0,-1-9 0 0 0,0-1 0 0 0,1 3 0 0 0,-2 0 0 0 0,-6-2 0 0 0,-6-2 0 0 0,2 3 0 0 0,3 0 0 0 0,4-2 0 0 0,4 4 0 0 0,-2-1 0 0 0,-4-7 0 0 0,-5 2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9:14:35.6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6826 9943 16383 0 0,'0'0'0'0'0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9:14:35.6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14806 12610 16383 0 0,'0'10'0'0'0,"0"12"0"0"0,0 9 0 0 0,0 7 0 0 0,0 3 0 0 0,0-1 0 0 0,0-2 0 0 0,0-3 0 0 0,0-3 0 0 0,0 4 0 0 0,5 0 0 0 0,1-2 0 0 0,1 0 0 0 0,2-8 0 0 0,1-2 0 0 0,-1-1 0 0 0,2-4 0 0 0,-1 5 0 0 0,-1 2 0 0 0,-3 2 0 0 0,2-3 0 0 0,1-2 0 0 0,2-4 0 0 0,1-1 0 0 0,-3 1 0 0 0,-2-2 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9:14:35.6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11419 14093 16383 0 0,'5'0'0'0'0,"7"0"0"0"0,5-4 0 0 0,6-8 0 0 0,3-5 0 0 0,7-6 0 0 0,-2-3 0 0 0,-2 3 0 0 0,-5-5 0 0 0,-2 3 0 0 0,0 0 0 0 0,1 0 0 0 0,1 0 0 0 0,7-2 0 0 0,3 0 0 0 0,0-1 0 0 0,0 4 0 0 0,-2-3 0 0 0,-1-2 0 0 0,-1-1 0 0 0,4 5 0 0 0,-3 1 0 0 0,-3 1 0 0 0,-1 3 0 0 0,0 1 0 0 0,0 3 0 0 0,1 5 0 0 0,-6-1 0 0 0,5-8 0 0 0,2 0 0 0 0,0 2 0 0 0,1 5 0 0 0,0 5 0 0 0,-5-2 0 0 0,-2 2 0 0 0,-5-4 0 0 0,0 1 0 0 0,1 2 0 0 0,-3-2 0 0 0,2 1 0 0 0,1-3 0 0 0,-1-4 0 0 0,-5-9 0 0 0,1-5 0 0 0,3 3 0 0 0,3 1 0 0 0,-1 1 0 0 0,0 4 0 0 0,-3 1 0 0 0,-4 0 0 0 0,-4-7 0 0 0,-3-3 0 0 0,-3-1 0 0 0,-1-1 0 0 0,-2 1 0 0 0,0 2 0 0 0,10-1 0 0 0,3 2 0 0 0,0 0 0 0 0,-2 0 0 0 0,-3 1 0 0 0,-3 0 0 0 0,-2-1 0 0 0,-1 1 0 0 0,-1-6 0 0 0,0-1 0 0 0,-1 1 0 0 0,1 0 0 0 0,0 2 0 0 0,-6 1 0 0 0,-5 6 0 0 0,-2 3 0 0 0,-3-6 0 0 0,-4 3 0 0 0,-3 1 0 0 0,2-1 0 0 0,0-1 0 0 0,-2 4 0 0 0,-1 1 0 0 0,-2 4 0 0 0,-1 5 0 0 0,4 0 0 0 0,1 1 0 0 0,-1 3 0 0 0,-1 3 0 0 0,-1-3 0 0 0,-6 1 0 0 0,1 0 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9:14:35.6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12049 12243 16383 0 0,'0'5'0'0'0,"0"6"0"0"0,0 7 0 0 0,-5-1 0 0 0,-2 3 0 0 0,1 7 0 0 0,-4-1 0 0 0,0-10 0 0 0,2-12 0 0 0,2-12 0 0 0,2-9 0 0 0,2-7 0 0 0,1-4 0 0 0,0-3 0 0 0,2 0 0 0 0,-1 0 0 0 0,1 1 0 0 0,-1 0 0 0 0,5 5 0 0 0,2 3 0 0 0,4 4 0 0 0,5 5 0 0 0,5 6 0 0 0,9 3 0 0 0,13 3 0 0 0,5 1 0 0 0,-1 1 0 0 0,-4-10 0 0 0,-5-3 0 0 0,-3 1 0 0 0,-8 1 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9:14:35.6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14764 13194 16383 0 0,'5'0'0'0'0,"6"0"0"0"0,6 0 0 0 0,6 0 0 0 0,3 0 0 0 0,2 0 0 0 0,2 0 0 0 0,-1 0 0 0 0,1 0 0 0 0,0 0 0 0 0,-6-5 0 0 0,-6-6 0 0 0,-7-7 0 0 0,-4-4 0 0 0,-5-4 0 0 0,-1-2 0 0 0,-2-2 0 0 0,0 0 0 0 0,-1 0 0 0 0,1 1 0 0 0,0-1 0 0 0,1 1 0 0 0,-5 0 0 0 0,-2 1 0 0 0,-4-1 0 0 0,-5 1 0 0 0,-5-1 0 0 0,1 5 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9:14:35.6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21579 5773 16383 0 0,'0'0'0'0'0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9:14:35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16973 11488 16383 0 0,'0'10'0'0'0,"-5"13"0"0"0,-1 7 0 0 0,-1 8 0 0 0,2 3 0 0 0,2-1 0 0 0,1-2 0 0 0,0-3 0 0 0,2-2 0 0 0,0-3 0 0 0,0 0 0 0 0,0-2 0 0 0,1 0 0 0 0,-1-5 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9:14:35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16986 11467 16383 0 0,'10'0'0'0'0,"8"0"0"0"0,10 0 0 0 0,6 0 0 0 0,7 0 0 0 0,5 0 0 0 0,1 0 0 0 0,-3 0 0 0 0,-5 0 0 0 0,-8 0 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16986 11552 16383 0 0,'5'5'0'0'0,"6"1"0"0"0,7 0 0 0 0,0 4 0 0 0,1 0 0 0 0,3-2 0 0 0,-2 3 0 0 0,0 0 0 0 0,-4 2 0 0 0,1 0 0 0 0,2-4 0 0 0,3-2 0 0 0,-2 2 0 0 0,0 5 0 0 0,-4 4 0 0 0,1 0 0 0 0,-2 1 0 0 0,0-2 0 0 0,-1 0 0 0 0,5-2 0 0 0,1 1 0 0 0,-4 2 0 0 0,1-1 0 0 0,2 1 0 0 0,-2 2 0 0 0,0-2 0 0 0,-2 1 0 0 0,-3 2 0 0 0,0 2 0 0 0,-1 2 0 0 0,2-3 0 0 0,-1-1 0 0 0,-3 2 0 0 0,2 1 0 0 0,0 6 0 0 0,7 3 0 0 0,0 1 0 0 0,-2 0 0 0 0,-4-2 0 0 0,-4-1 0 0 0,1-6 0 0 0,-1 3 0 0 0,4-4 0 0 0,-1 0 0 0 0,-2-1 0 0 0,-3 2 0 0 0,3-4 0 0 0,-1-1 0 0 0,4-3 0 0 0,0 0 0 0 0,-3 2 0 0 0,3-2 0 0 0,-2 0 0 0 0,-1 3 0 0 0,6-2 0 0 0,2 1 0 0 0,2 1 0 0 0,-2 3 0 0 0,-4 2 0 0 0,1-3 0 0 0,-2 0 0 0 0,2 0 0 0 0,-2 2 0 0 0,-3 2 0 0 0,-2 1 0 0 0,-3 0 0 0 0,-2 2 0 0 0,-2-1 0 0 0,0 6 0 0 0,0 2 0 0 0,-1-1 0 0 0,0-2 0 0 0,1 0 0 0 0,0-2 0 0 0,0-2 0 0 0,-1 0 0 0 0,1 0 0 0 0,0-1 0 0 0,0 1 0 0 0,1-1 0 0 0,-1 0 0 0 0,0 1 0 0 0,0-1 0 0 0,-5-4 0 0 0,-2-2 0 0 0,1 1 0 0 0,-4 0 0 0 0,-9 2 0 0 0,-3 2 0 0 0,4 0 0 0 0,-1 1 0 0 0,-2 6 0 0 0,-2-4 0 0 0,3-1 0 0 0,0-1 0 0 0,-2-1 0 0 0,4 0 0 0 0,-6 1 0 0 0,-3-5 0 0 0,-2-6 0 0 0,-1 4 0 0 0,0-2 0 0 0,5 0 0 0 0,6 3 0 0 0,2-3 0 0 0,4 0 0 0 0,0-3 0 0 0,1 1 0 0 0,-7 2 0 0 0,0 3 0 0 0,3 2 0 0 0,0 2 0 0 0,2 2 0 0 0,4 1 0 0 0,3 0 0 0 0,-2 0 0 0 0,-4-5 0 0 0,0-1 0 0 0,3-1 0 0 0,-3-3 0 0 0,1 0 0 0 0,4 1 0 0 0,1 3 0 0 0,-1-3 0 0 0,0-1 0 0 0,1 3 0 0 0,-3-4 0 0 0,-4 1 0 0 0,-6 7 0 0 0,2 3 0 0 0,-1-3 0 0 0,-3-5 0 0 0,3-7 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11187 13541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34.9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13007 10261 16383 0 0,'5'0'0'0'0,"6"0"0"0"0,7 0 0 0 0,4 0 0 0 0,9 0 0 0 0,4 0 0 0 0,0 0 0 0 0,-5 4 0 0 0,-3 3 0 0 0,-1-1 0 0 0,-1-1 0 0 0,1-1 0 0 0,1-2 0 0 0,0-1 0 0 0,-4 4 0 0 0,-1 2 0 0 0,1-1 0 0 0,0-2 0 0 0,2 0 0 0 0,2-2 0 0 0,1-1 0 0 0,-5 4 0 0 0,-1 1 0 0 0,1 0 0 0 0,-4 4 0 0 0,0 0 0 0 0,1-2 0 0 0,3-2 0 0 0,1 2 0 0 0,8 1 0 0 0,2-2 0 0 0,-4 3 0 0 0,-3 0 0 0 0,-6 3 0 0 0,-1 4 0 0 0,1-1 0 0 0,1 2 0 0 0,-3 3 0 0 0,5-3 0 0 0,4-4 0 0 0,-4 1 0 0 0,0-3 0 0 0,0 2 0 0 0,1 3 0 0 0,1-1 0 0 0,1-3 0 0 0,6 0 0 0 0,-3 9 0 0 0,-2 0 0 0 0,0-4 0 0 0,-1-4 0 0 0,-4-1 0 0 0,-7 3 0 0 0,0-1 0 0 0,1-3 0 0 0,-2 0 0 0 0,-4 4 0 0 0,7 0 0 0 0,4 0 0 0 0,4-1 0 0 0,2-3 0 0 0,1-5 0 0 0,1 3 0 0 0,0-2 0 0 0,-6 9 0 0 0,4 0 0 0 0,2-1 0 0 0,-5 0 0 0 0,-1-2 0 0 0,-1 1 0 0 0,2-1 0 0 0,1 1 0 0 0,1-2 0 0 0,0-3 0 0 0,1 2 0 0 0,1-1 0 0 0,-5 2 0 0 0,-2-1 0 0 0,1-3 0 0 0,1-2 0 0 0,1 6 0 0 0,6 2 0 0 0,3-1 0 0 0,0-5 0 0 0,0-2 0 0 0,-7 2 0 0 0,-2-1 0 0 0,-1-1 0 0 0,5-3 0 0 0,3-1 0 0 0,0-1 0 0 0,0-1 0 0 0,0-1 0 0 0,-2-1 0 0 0,0 1 0 0 0,-1 0 0 0 0,0-1 0 0 0,0 1 0 0 0,-1 0 0 0 0,1 0 0 0 0,-1 0 0 0 0,1 0 0 0 0,-1 0 0 0 0,1 0 0 0 0,-1 0 0 0 0,1 0 0 0 0,0 0 0 0 0,-1 0 0 0 0,1 0 0 0 0,4 0 0 0 0,2 0 0 0 0,0 0 0 0 0,-1 0 0 0 0,-2 0 0 0 0,-1 0 0 0 0,3 0 0 0 0,2 0 0 0 0,-1 0 0 0 0,-2 0 0 0 0,-1 0 0 0 0,-2 0 0 0 0,5 0 0 0 0,0 0 0 0 0,0 0 0 0 0,-2 0 0 0 0,-1 0 0 0 0,-2 0 0 0 0,0 0 0 0 0,4 0 0 0 0,1 0 0 0 0,-10 0 0 0 0,-15 0 0 0 0,-13 0 0 0 0,-11 0 0 0 0,-9 0 0 0 0,1-5 0 0 0,-2-1 0 0 0,-1-6 0 0 0,-1 1 0 0 0,-2 1 0 0 0,0 3 0 0 0,4-7 0 0 0,2-2 0 0 0,-1 3 0 0 0,4-2 0 0 0,0 1 0 0 0,-1-1 0 0 0,-2 2 0 0 0,2-2 0 0 0,0 2 0 0 0,-7-2 0 0 0,2-4 0 0 0,0-2 0 0 0,0 1 0 0 0,-2 5 0 0 0,0-6 0 0 0,-1 2 0 0 0,5-1 0 0 0,-4 2 0 0 0,-2 5 0 0 0,4 0 0 0 0,6-3 0 0 0,2 1 0 0 0,-2 3 0 0 0,3-1 0 0 0,9 2 0 0 0,10 2 0 0 0,15 3 0 0 0,9 3 0 0 0,4 1 0 0 0,3 2 0 0 0,0 0 0 0 0,-1 0 0 0 0,3 1 0 0 0,1-1 0 0 0,-1 6 0 0 0,-2 0 0 0 0,-2 1 0 0 0,-6 3 0 0 0,-3 0 0 0 0,0-2 0 0 0,0-2 0 0 0,-3 3 0 0 0,0 0 0 0 0,1-2 0 0 0,2 8 0 0 0,2 1 0 0 0,-4 3 0 0 0,0-2 0 0 0,-3 1 0 0 0,-6 3 0 0 0,1-3 0 0 0,8 0 0 0 0,0 3 0 0 0,-4 2 0 0 0,-4 7 0 0 0,-5 4 0 0 0,-3 0 0 0 0,-3-1 0 0 0,-2 0 0 0 0,0-2 0 0 0,-1 4 0 0 0,-5-4 0 0 0,-6-2 0 0 0,-6-7 0 0 0,-5-1 0 0 0,2-1 0 0 0,-1-2 0 0 0,4 0 0 0 0,-1-4 0 0 0,-1 2 0 0 0,-2-2 0 0 0,-3 1 0 0 0,3 3 0 0 0,1-2 0 0 0,4 2 0 0 0,-1-3 0 0 0,-1 2 0 0 0,-3-3 0 0 0,-2-4 0 0 0,-2-2 0 0 0,-2 0 0 0 0,0 1 0 0 0,-1 2 0 0 0,0 0 0 0 0,0-2 0 0 0,0-2 0 0 0,5 2 0 0 0,6 0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11187 13541 16383 0 0,'0'0'0'0'0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11187 13541 16383 0 0,'0'0'0'0'0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11229 13499 16383 0 0,'0'0'0'0'0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11229 13499 16383 0 0,'0'0'0'0'0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11229 13499 16383 0 0,'0'0'0'0'0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11229 13499 16383 0 0,'0'0'0'0'0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11229 13499 16383 0 0,'0'0'0'0'0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11229 13499 16383 0 0,'0'0'0'0'0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2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11229 13499 16383 0 0,'0'0'0'0'0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11187 13563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0.42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15780 11534 16383 0 0,'5'0'0'0'0,"6"0"0"0"0,6 0 0 0 0,6 0 0 0 0,3 0 0 0 0,7 0 0 0 0,3 0 0 0 0,0 0 0 0 0,-1 0 0 0 0,-2 0 0 0 0,-2 0 0 0 0,0 0 0 0 0,-2 0 0 0 0,0 0 0 0 0,-1 0 0 0 0,0 0 0 0 0,1 0 0 0 0,-1 0 0 0 0,0 0 0 0 0,1-5 0 0 0,-1-6 0 0 0,1-2 0 0 0,0 2 0 0 0,-1 2 0 0 0,1 4 0 0 0,-1 1 0 0 0,-4-2 0 0 0,-2-1 0 0 0,-4-4 0 0 0,4 0 0 0 0,3 2 0 0 0,3-3 0 0 0,1 2 0 0 0,0-4 0 0 0,1-3 0 0 0,4 0 0 0 0,2 4 0 0 0,-5-1 0 0 0,-4-3 0 0 0,-1-3 0 0 0,0 1 0 0 0,0-1 0 0 0,1-1 0 0 0,0 2 0 0 0,1 0 0 0 0,1-2 0 0 0,-1 3 0 0 0,1 4 0 0 0,-1 5 0 0 0,1 4 0 0 0,0 2 0 0 0,0 2 0 0 0,-1 2 0 0 0,-4-5 0 0 0,-2-7 0 0 0,1-1 0 0 0,0 2 0 0 0,2 2 0 0 0,7 2 0 0 0,-3-2 0 0 0,-2 0 0 0 0,1 1 0 0 0,-6-2 0 0 0,-1-1 0 0 0,1-3 0 0 0,1 1 0 0 0,-3-2 0 0 0,5 0 0 0 0,2-6 0 0 0,3 0 0 0 0,0 3 0 0 0,0 5 0 0 0,0-1 0 0 0,0-3 0 0 0,-1 2 0 0 0,0 3 0 0 0,0 3 0 0 0,-1 3 0 0 0,1-3 0 0 0,0-4 0 0 0,-1-5 0 0 0,1 0 0 0 0,4-2 0 0 0,2 2 0 0 0,0 5 0 0 0,-2-7 0 0 0,0 2 0 0 0,-3 2 0 0 0,0 4 0 0 0,-1 5 0 0 0,0 2 0 0 0,-1 2 0 0 0,1 2 0 0 0,-1 1 0 0 0,0-5 0 0 0,6-2 0 0 0,1 0 0 0 0,-6-3 0 0 0,-2-1 0 0 0,-1 2 0 0 0,-5-3 0 0 0,-1 1 0 0 0,1 1 0 0 0,1 3 0 0 0,3 3 0 0 0,1-4 0 0 0,1 0 0 0 0,-3-5 0 0 0,-2 1 0 0 0,1 2 0 0 0,-4-2 0 0 0,0 0 0 0 0,1 2 0 0 0,3 3 0 0 0,-3-2 0 0 0,0-1 0 0 0,1-2 0 0 0,3-6 0 0 0,1 1 0 0 0,2 4 0 0 0,1 2 0 0 0,0 5 0 0 0,1 1 0 0 0,-5-2 0 0 0,-1 0 0 0 0,-6-5 0 0 0,1 0 0 0 0,1 2 0 0 0,2 3 0 0 0,3-3 0 0 0,2-5 0 0 0,7-5 0 0 0,-3-3 0 0 0,-2-4 0 0 0,0-2 0 0 0,0 4 0 0 0,-1 1 0 0 0,1 0 0 0 0,5-2 0 0 0,2 5 0 0 0,-15 4 0 0 0,-16 1 0 0 0,-18 3 0 0 0,-16 3 0 0 0,-13 3 0 0 0,-4 3 0 0 0,1 2 0 0 0,3 1 0 0 0,5 0 0 0 0,3 1 0 0 0,4 0 0 0 0,-4-1 0 0 0,0 1 0 0 0,1-1 0 0 0,1 0 0 0 0,2 0 0 0 0,1 0 0 0 0,-5 0 0 0 0,0 0 0 0 0,0 0 0 0 0,2 0 0 0 0,1 0 0 0 0,2 0 0 0 0,0-5 0 0 0,-4-1 0 0 0,4-5 0 0 0,2-1 0 0 0,1 3 0 0 0,0 1 0 0 0,0 4 0 0 0,0 1 0 0 0,-6-3 0 0 0,-2-1 0 0 0,1 1 0 0 0,5-3 0 0 0,13-1 0 0 0,19-2 0 0 0,18-10 0 0 0,16-6 0 0 0,6-3 0 0 0,11 4 0 0 0,5 7 0 0 0,3 6 0 0 0,1 6 0 0 0,-6 4 0 0 0,2 3 0 0 0,0 1 0 0 0,-4 1 0 0 0,-7 1 0 0 0,-2-1 0 0 0,-4 0 0 0 0,1-1 0 0 0,3 1 0 0 0,-2-1 0 0 0,-4 0 0 0 0,-3 0 0 0 0,-3 0 0 0 0,-3 0 0 0 0,-1 0 0 0 0,-7 5 0 0 0,-1 1 0 0 0,-5 5 0 0 0,-6 5 0 0 0,-4 5 0 0 0,-3 4 0 0 0,-3 2 0 0 0,-1 2 0 0 0,-1 0 0 0 0,0 1 0 0 0,0-1 0 0 0,0 1 0 0 0,1-1 0 0 0,-1 0 0 0 0,1 0 0 0 0,0-1 0 0 0,0 6 0 0 0,0 1 0 0 0,0 0 0 0 0,0-2 0 0 0,0-1 0 0 0,0-1 0 0 0,0 4 0 0 0,0 0 0 0 0,0 0 0 0 0,0-2 0 0 0,0-1 0 0 0,0-1 0 0 0,0-2 0 0 0,0 0 0 0 0,0 0 0 0 0,0-6 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11187 13563 16383 0 0,'0'0'0'0'0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11187 13563 16383 0 0,'0'0'0'0'0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11187 13563 16383 0 0,'0'0'0'0'0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11187 13563 16383 0 0,'0'0'0'0'0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11187 13563 16383 0 0,'0'0'0'0'0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11187 13563 16383 0 0,'0'0'0'0'0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11187 13563 16383 0 0,'0'0'0'0'0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11187 13587 16383 0 0,'4'0'0'0'0,"8"0"0"0"0,5 0 0 0 0,1-5 0 0 0,-3-6 0 0 0,-5-7 0 0 0,-3-4 0 0 0,-8 1 0 0 0,-4 4 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15025 12631 16383 0 0,'-5'0'0'0'0,"-6"0"0"0"0,-2 0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12631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7382 16383 0 0,'0'5'0'0'0,"0"6"0"0"0,0 7 0 0 0,0 4 0 0 0,0 4 0 0 0,0 7 0 0 0,5-2 0 0 0,2-1 0 0 0,-1-2 0 0 0,-1 0 0 0 0,-2 1 0 0 0,0-1 0 0 0,-2 0 0 0 0,-1 5 0 0 0,5-3 0 0 0,1-2 0 0 0,0-1 0 0 0,4-4 0 0 0,0-2 0 0 0,3-5 0 0 0,-1 1 0 0 0,-2 1 0 0 0,-2 8 0 0 0,-4 5 0 0 0,3-4 0 0 0,6-6 0 0 0,-1-2 0 0 0,4-4 0 0 0,-2 1 0 0 0,2 1 0 0 0,-1 4 0 0 0,1-2 0 0 0,-2 5 0 0 0,-4 4 0 0 0,-3 1 0 0 0,2 2 0 0 0,0-1 0 0 0,2-4 0 0 0,1-3 0 0 0,-3 0 0 0 0,-3 1 0 0 0,3 2 0 0 0,0 0 0 0 0,-2 1 0 0 0,-2 2 0 0 0,-2-1 0 0 0,4 1 0 0 0,0 0 0 0 0,9-5 0 0 0,1-2 0 0 0,-1 0 0 0 0,-4 2 0 0 0,-5 1 0 0 0,3-3 0 0 0,-1-1 0 0 0,2-4 0 0 0,0 0 0 0 0,3 7 0 0 0,-1 4 0 0 0,2 3 0 0 0,4-5 0 0 0,-2-2 0 0 0,6-4 0 0 0,-1-1 0 0 0,1-4 0 0 0,-4 0 0 0 0,-4 3 0 0 0,-1-2 0 0 0,-3 7 0 0 0,3-2 0 0 0,-2 1 0 0 0,2-3 0 0 0,-2 0 0 0 0,3-3 0 0 0,-2 0 0 0 0,2 3 0 0 0,-1 2 0 0 0,-4 3 0 0 0,7 8 0 0 0,5 2 0 0 0,-1 0 0 0 0,-4 0 0 0 0,-5-1 0 0 0,0-2 0 0 0,-2 4 0 0 0,3 1 0 0 0,-2-1 0 0 0,-2-1 0 0 0,2-2 0 0 0,-1-2 0 0 0,3-5 0 0 0,0 2 0 0 0,-4 2 0 0 0,3-4 0 0 0,3-2 0 0 0,0 0 0 0 0,2 2 0 0 0,3-4 0 0 0,-2-1 0 0 0,-4 1 0 0 0,0 3 0 0 0,3 1 0 0 0,-1 1 0 0 0,-4 2 0 0 0,1 0 0 0 0,3-4 0 0 0,-1-1 0 0 0,2-5 0 0 0,3-6 0 0 0,-2 1 0 0 0,0-3 0 0 0,-2 3 0 0 0,1 3 0 0 0,-3 4 0 0 0,-3 4 0 0 0,1-3 0 0 0,3-4 0 0 0,0-1 0 0 0,1 2 0 0 0,8 3 0 0 0,5 8 0 0 0,3 3 0 0 0,0-3 0 0 0,-6-3 0 0 0,-1 1 0 0 0,-1-6 0 0 0,-4-1 0 0 0,4 2 0 0 0,3 0 0 0 0,-3 8 0 0 0,-6 3 0 0 0,-1-5 0 0 0,-3-1 0 0 0,0-1 0 0 0,4-5 0 0 0,-3 0 0 0 0,3 0 0 0 0,1-4 0 0 0,4 2 0 0 0,2 5 0 0 0,-3 5 0 0 0,0-3 0 0 0,0-5 0 0 0,2-3 0 0 0,-3 2 0 0 0,-5 1 0 0 0,-1-2 0 0 0,2-4 0 0 0,-1-1 0 0 0,5-2 0 0 0,0 2 0 0 0,-4 3 0 0 0,0-1 0 0 0,2-4 0 0 0,-2 2 0 0 0,-4 3 0 0 0,1-2 0 0 0,-3-3 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4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12631 16383 0 0,'0'0'0'0'0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12631 16383 0 0,'0'0'0'0'0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12631 16383 0 0,'0'0'0'0'0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12631 16383 0 0,'0'0'0'0'0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12631 16383 0 0,'0'0'0'0'0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12631 16383 0 0,'0'0'0'0'0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12645 16383 0 0,'0'-5'0'0'0,"0"-7"0"0"0,0-5 0 0 0,0-1 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12568 16383 0 0,'0'0'0'0'0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12568 16383 0 0,'0'0'0'0'0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12568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39.98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12457 10252 16383 0 0,'4'0'0'0'0,"8"0"0"0"0,5 0 0 0 0,6 0 0 0 0,3 0 0 0 0,2 0 0 0 0,6 0 0 0 0,2 0 0 0 0,1 0 0 0 0,-3 0 0 0 0,-1 0 0 0 0,-2 0 0 0 0,-1 0 0 0 0,4 0 0 0 0,2 0 0 0 0,-2 0 0 0 0,-1 0 0 0 0,-1 0 0 0 0,-6-5 0 0 0,-8-6 0 0 0,-6-7 0 0 0,-6-4 0 0 0,-4-4 0 0 0,-2-2 0 0 0,-6 3 0 0 0,-2 2 0 0 0,1-1 0 0 0,1 0 0 0 0,1-2 0 0 0,3-1 0 0 0,0-1 0 0 0,2 0 0 0 0,-5-1 0 0 0,-2 0 0 0 0,2 1 0 0 0,-5-1 0 0 0,0 0 0 0 0,2 0 0 0 0,-3-4 0 0 0,-4-2 0 0 0,0 0 0 0 0,3 1 0 0 0,3 2 0 0 0,-1 1 0 0 0,-4 2 0 0 0,0-5 0 0 0,3 3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12457 10252 16383 0 0,'4'0'0'0'0,"8"0"0"0"0,5 0 0 0 0,6 0 0 0 0,3 0 0 0 0,2 0 0 0 0,6 0 0 0 0,2 0 0 0 0,1 0 0 0 0,-3 0 0 0 0,-1 0 0 0 0,-2 0 0 0 0,-1 0 0 0 0,4 0 0 0 0,2 0 0 0 0,-2 0 0 0 0,-1 0 0 0 0,-1 0 0 0 0,-6-5 0 0 0,-8-6 0 0 0,-6-7 0 0 0,-6-4 0 0 0,-4-4 0 0 0,-2-2 0 0 0,-6 3 0 0 0,-2 2 0 0 0,1-1 0 0 0,1 0 0 0 0,1-2 0 0 0,3-1 0 0 0,0-1 0 0 0,2 0 0 0 0,-5-1 0 0 0,-2 0 0 0 0,2 1 0 0 0,-5-1 0 0 0,0 0 0 0 0,2 0 0 0 0,-3-4 0 0 0,-4-2 0 0 0,0 0 0 0 0,3 1 0 0 0,3 2 0 0 0,-1 1 0 0 0,-4 2 0 0 0,0-5 0 0 0,3 3 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12568 16383 0 0,'0'0'0'0'0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12568 16383 0 0,'0'0'0'0'0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12568 16383 0 0,'0'0'0'0'0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12568 16383 0 0,'0'0'0'0'0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12568 16383 0 0,'0'0'0'0'0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12568 16383 0 0,'0'0'0'0'0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12568 16383 0 0,'0'0'0'0'0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5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12568 16383 0 0,'0'0'0'0'0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12568 16383 0 0,'0'0'0'0'0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14997 12568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7318 16383 0 0,'0'5'0'0'0,"0"7"0"0"0,0 5 0 0 0,0 6 0 0 0,0 3 0 0 0,0 2 0 0 0,0 1 0 0 0,0 1 0 0 0,0 0 0 0 0,0-1 0 0 0,0 1 0 0 0,0-1 0 0 0,0 0 0 0 0,0 0 0 0 0,0-1 0 0 0,0 1 0 0 0,5-6 0 0 0,2-1 0 0 0,-1 1 0 0 0,-1 0 0 0 0,-2 7 0 0 0,4-2 0 0 0,1 0 0 0 0,-1-2 0 0 0,3-3 0 0 0,-1-2 0 0 0,-1 0 0 0 0,-2 3 0 0 0,3-4 0 0 0,0-1 0 0 0,-2 8 0 0 0,-2 2 0 0 0,-2 3 0 0 0,4-6 0 0 0,0-1 0 0 0,-1 0 0 0 0,-1 0 0 0 0,3 1 0 0 0,0 0 0 0 0,-1 2 0 0 0,-2 0 0 0 0,-1 1 0 0 0,-2-1 0 0 0,3 1 0 0 0,2 0 0 0 0,-1 4 0 0 0,-1 3 0 0 0,3-6 0 0 0,0-3 0 0 0,-1-1 0 0 0,-2 0 0 0 0,-1 0 0 0 0,3-4 0 0 0,0 4 0 0 0,-1 2 0 0 0,4-3 0 0 0,0-2 0 0 0,3 1 0 0 0,4-4 0 0 0,-1-1 0 0 0,-3 2 0 0 0,-3 2 0 0 0,-4 1 0 0 0,2-2 0 0 0,-1-1 0 0 0,-1 1 0 0 0,4 2 0 0 0,-1 2 0 0 0,4-4 0 0 0,-1-1 0 0 0,2-4 0 0 0,0 1 0 0 0,-4 1 0 0 0,2 3 0 0 0,-1 2 0 0 0,-2 2 0 0 0,-4 1 0 0 0,-1 2 0 0 0,2-5 0 0 0,1-1 0 0 0,4 4 0 0 0,0 4 0 0 0,3-5 0 0 0,-1 0 0 0 0,-2-2 0 0 0,1-3 0 0 0,-1-1 0 0 0,-2 1 0 0 0,2-3 0 0 0,3-5 0 0 0,1 1 0 0 0,1-3 0 0 0,-1 2 0 0 0,1-1 0 0 0,-1 3 0 0 0,-4 2 0 0 0,1 0 0 0 0,-2 0 0 0 0,4-1 0 0 0,2-4 0 0 0,0 1 0 0 0,2-2 0 0 0,-3 2 0 0 0,7 4 0 0 0,3 3 0 0 0,4 9 0 0 0,-4 4 0 0 0,-2 1 0 0 0,1-5 0 0 0,-4-2 0 0 0,-5-2 0 0 0,-6 0 0 0 0,2-3 0 0 0,-3 3 0 0 0,-1 3 0 0 0,-3 1 0 0 0,8 0 0 0 0,7 1 0 0 0,0 0 0 0 0,-3 0 0 0 0,-4-1 0 0 0,0 0 0 0 0,-1-1 0 0 0,-3 1 0 0 0,2-5 0 0 0,0-2 0 0 0,2-5 0 0 0,0 1 0 0 0,-3 0 0 0 0,-2 4 0 0 0,-3 2 0 0 0,-2 2 0 0 0,4-4 0 0 0,0 0 0 0 0,5 1 0 0 0,0 1 0 0 0,3-3 0 0 0,-1-1 0 0 0,3-3 0 0 0,-2 4 0 0 0,1 0 0 0 0,-1 0 0 0 0,2 2 0 0 0,2-3 0 0 0,4-5 0 0 0,-2 0 0 0 0,0-3 0 0 0,2-3 0 0 0,1-3 0 0 0,-2 2 0 0 0,0 0 0 0 0,0-2 0 0 0,3-2 0 0 0,1-1 0 0 0,2 4 0 0 0,6 0 0 0 0,-3 9 0 0 0,-2 1 0 0 0,0-1 0 0 0,0-4 0 0 0,-6 1 0 0 0,0-2 0 0 0,0-3 0 0 0,6-2 0 0 0,3-3 0 0 0,2-1 0 0 0,-1-2 0 0 0,-5 5 0 0 0,-8 1 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21558 8080 16383 0 0,'0'0'0'0'0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24025 13172 16383 0 0,'5'0'0'0'0,"2"-5"0"0"0,-1-6 0 0 0,-1-7 0 0 0,-2-4 0 0 0,0-9 0 0 0,-2-4 0 0 0,-1-1 0 0 0,0 2 0 0 0,0 0 0 0 0,0 2 0 0 0,-1 2 0 0 0,1-9 0 0 0,-5 2 0 0 0,-1 2 0 0 0,-5 3 0 0 0,-1 2 0 0 0,2 1 0 0 0,-2 5 0 0 0,1 2 0 0 0,-3-5 0 0 0,2-2 0 0 0,-3 3 0 0 0,2 1 0 0 0,-3 5 0 0 0,3 1 0 0 0,-2 4 0 0 0,-4 5 0 0 0,-3-2 0 0 0,3-3 0 0 0,-2 1 0 0 0,0-7 0 0 0,-3-5 0 0 0,-2-2 0 0 0,-1 3 0 0 0,-1 1 0 0 0,4-1 0 0 0,2 5 0 0 0,-1 1 0 0 0,4-2 0 0 0,0-2 0 0 0,-1-2 0 0 0,2-1 0 0 0,0 3 0 0 0,-7 1 0 0 0,-5 0 0 0 0,-1 2 0 0 0,0 1 0 0 0,-1 4 0 0 0,2-1 0 0 0,0 2 0 0 0,5-6 0 0 0,-3 0 0 0 0,-1-1 0 0 0,0-2 0 0 0,-1 3 0 0 0,5 0 0 0 0,2 4 0 0 0,0 4 0 0 0,-1 4 0 0 0,3-1 0 0 0,1 0 0 0 0,-1-2 0 0 0,-2 0 0 0 0,-2 2 0 0 0,-2-7 0 0 0,0-6 0 0 0,-2 2 0 0 0,0 3 0 0 0,0 4 0 0 0,5 1 0 0 0,2 1 0 0 0,4 4 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23421 12801 16383 0 0,'0'0'0'0'0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23429 12824 16383 0 0,'0'5'0'0'0,"5"1"0"0"0,2 5 0 0 0,4 5 0 0 0,0 6 0 0 0,4-3 0 0 0,-2 2 0 0 0,3-3 0 0 0,-2-10 0 0 0,-3-16 0 0 0,-4-11 0 0 0,-2-7 0 0 0,-3-5 0 0 0,-1-1 0 0 0,-6 5 0 0 0,-2 1 0 0 0,-5 6 0 0 0,-5 6 0 0 0,-4 6 0 0 0,-4 3 0 0 0,2 9 0 0 0,6 7 0 0 0,5 7 0 0 0,5 6 0 0 0,3 3 0 0 0,8-3 0 0 0,7-5 0 0 0,3-1 0 0 0,-2-9 0 0 0,-2-11 0 0 0,-4-4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6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22701 11636 16383 0 0,'0'5'0'0'0,"0"7"0"0"0,0 5 0 0 0,0 6 0 0 0,0 3 0 0 0,0 7 0 0 0,0 2 0 0 0,0 1 0 0 0,0-1 0 0 0,0-2 0 0 0,0-6 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22701 11573 16383 0 0,'10'0'0'0'0,"8"0"0"0"0,10 0 0 0 0,6 0 0 0 0,7 0 0 0 0,1 0 0 0 0,-2 0 0 0 0,-3 0 0 0 0,-2 0 0 0 0,-3 0 0 0 0,3 0 0 0 0,1 0 0 0 0,-7 0 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21156 11954 16383 0 0,'0'0'0'0'0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21156 11954 16383 0 0,'0'0'0'0'0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21156 11954 16383 0 0,'0'0'0'0'0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21156 11954 16383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12417 10250 16383 0 0,'-5'-5'0'0'0,"-6"-6"0"0"0,-2-7 0 0 0,-3 0 0 0 0,-4-1 0 0 0,2-3 0 0 0,-1 2 0 0 0,2-4 0 0 0,5-4 0 0 0,-1 3 0 0 0,2 1 0 0 0,-7 0 0 0 0,-1-1 0 0 0,-1 3 0 0 0,2 2 0 0 0,0 3 0 0 0,2 0 0 0 0,0-2 0 0 0,-3-3 0 0 0,-3-2 0 0 0,-7 3 0 0 0,1 0 0 0 0,0-1 0 0 0,6-2 0 0 0,1 3 0 0 0,-1 5 0 0 0,4 1 0 0 0,-1-2 0 0 0,-1-3 0 0 0,3-4 0 0 0,-1 4 0 0 0,2-1 0 0 0,0 4 0 0 0,2-1 0 0 0,-1-1 0 0 0,-3-3 0 0 0,1-3 0 0 0,4-1 0 0 0,4-2 0 0 0,4 0 0 0 0,-3-1 0 0 0,1 0 0 0 0,1 0 0 0 0,-3 5 0 0 0,-1 1 0 0 0,-2-4 0 0 0,0-4 0 0 0,2 0 0 0 0,3 0 0 0 0,-2 5 0 0 0,0 2 0 0 0,2 0 0 0 0,-8 0 0 0 0,-1-6 0 0 0,2-3 0 0 0,-1 4 0 0 0,1 3 0 0 0,4 0 0 0 0,-2 5 0 0 0,2 1 0 0 0,1-1 0 0 0,-1-7 0 0 0,0-3 0 0 0,-2 4 0 0 0,-5 1 0 0 0,1 0 0 0 0,3 0 0 0 0,4 0 0 0 0,-7-2 0 0 0,0 1 0 0 0,3-2 0 0 0,3 1 0 0 0,-2-1 0 0 0,2 1 0 0 0,2-1 0 0 0,3 0 0 0 0,2-4 0 0 0,1-3 0 0 0,2 2 0 0 0,-5 5 0 0 0,-1 3 0 0 0,1 2 0 0 0,0-1 0 0 0,-3-6 0 0 0,0-1 0 0 0,0-2 0 0 0,3 1 0 0 0,1 2 0 0 0,2 0 0 0 0,2 1 0 0 0,-6 5 0 0 0,0-2 0 0 0,0-2 0 0 0,2 0 0 0 0,-4-1 0 0 0,-1 0 0 0 0,-3 1 0 0 0,0-5 0 0 0,3-2 0 0 0,2 1 0 0 0,2 2 0 0 0,3 0 0 0 0,1 3 0 0 0,1 0 0 0 0,0-4 0 0 0,6 4 0 0 0,5 7 0 0 0,7 2 0 0 0,5 5 0 0 0,3 5 0 0 0,7 5 0 0 0,3 3 0 0 0,0 2 0 0 0,-1 1 0 0 0,-2 1 0 0 0,-1 0 0 0 0,3 0 0 0 0,-4 0 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21156 11954 16383 0 0,'0'0'0'0'0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21156 11954 16383 0 0,'0'0'0'0'0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21156 11954 16383 0 0,'0'0'0'0'0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21156 11954 16383 0 0,'0'0'0'0'0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21156 11954 16383 0 0,'0'0'0'0'0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21156 11954 16383 0 0,'0'0'0'0'0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21281 11954 16383 0 0,'0'5'0'0'0,"0"6"0"0"0,0 7 0 0 0,0 4 0 0 0,0 4 0 0 0,-5 2 0 0 0,-6 2 0 0 0,-2-1 0 0 0,-3-4 0 0 0,1-1 0 0 0,3-1 0 0 0,-1-4 0 0 0,2 0 0 0 0,-3-4 0 0 0,1 1 0 0 0,-1-2 0 0 0,1 1 0 0 0,-2 3 0 0 0,1 3 0 0 0,4 3 0 0 0,-2 2 0 0 0,1 2 0 0 0,3 1 0 0 0,3 0 0 0 0,1 0 0 0 0,3 1 0 0 0,0-1 0 0 0,1 0 0 0 0,1-1 0 0 0,-6 1 0 0 0,-6-5 0 0 0,-1-2 0 0 0,1 0 0 0 0,3 2 0 0 0,2 1 0 0 0,3 1 0 0 0,-4-3 0 0 0,0-1 0 0 0,1 0 0 0 0,2 2 0 0 0,1 1 0 0 0,1 7 0 0 0,1 2 0 0 0,1 0 0 0 0,0 0 0 0 0,1-2 0 0 0,-1 0 0 0 0,0 3 0 0 0,0 0 0 0 0,0 0 0 0 0,1-1 0 0 0,-1-2 0 0 0,0-2 0 0 0,0 5 0 0 0,0 0 0 0 0,0 0 0 0 0,0-2 0 0 0,0-1 0 0 0,0-2 0 0 0,0 0 0 0 0,0-1 0 0 0,0-1 0 0 0,0 1 0 0 0,0-1 0 0 0,0 0 0 0 0,0 1 0 0 0,4-1 0 0 0,3 1 0 0 0,4-6 0 0 0,0-1 0 0 0,-1-9 0 0 0,-3-17 0 0 0,-2-12 0 0 0,-2-9 0 0 0,-7 0 0 0 0,-2 0 0 0 0,-1-1 0 0 0,-3-1 0 0 0,-5 4 0 0 0,-1-4 0 0 0,4-1 0 0 0,3-2 0 0 0,-2 4 0 0 0,1 3 0 0 0,-2 4 0 0 0,0 1 0 0 0,3-1 0 0 0,-3 2 0 0 0,2-1 0 0 0,-3-2 0 0 0,-4 3 0 0 0,-4 3 0 0 0,6 5 0 0 0,11 4 0 0 0,11 2 0 0 0,9 3 0 0 0,7 5 0 0 0,4 2 0 0 0,2 0 0 0 0,2 4 0 0 0,-1 4 0 0 0,1 0 0 0 0,-1-2 0 0 0,0 1 0 0 0,-1-2 0 0 0,-5 2 0 0 0,-2-1 0 0 0,0 2 0 0 0,2-2 0 0 0,1-3 0 0 0,-4-8 0 0 0,-5-9 0 0 0,-5-8 0 0 0,-5-7 0 0 0,-3-9 0 0 0,-3-4 0 0 0,0-2 0 0 0,-1 2 0 0 0,0 1 0 0 0,0 2 0 0 0,0 1 0 0 0,1 6 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25453 14346 16383 0 0,'0'0'0'0'0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23527 12314 16383 0 0,'0'0'0'0'0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51.1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23527 12314 16383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12266 10310 16383 0 0,'5'-5'0'0'0,"6"-6"0"0"0,7-2 0 0 0,4 2 0 0 0,-1-2 0 0 0,1 1 0 0 0,1 2 0 0 0,2 3 0 0 0,2-1 0 0 0,0-1 0 0 0,6-3 0 0 0,2 1 0 0 0,0-3 0 0 0,4 1 0 0 0,0-7 0 0 0,-2 0 0 0 0,-2 3 0 0 0,-2 5 0 0 0,-2-1 0 0 0,-2 2 0 0 0,0-2 0 0 0,4 2 0 0 0,2 1 0 0 0,-1 4 0 0 0,-1 2 0 0 0,-1 2 0 0 0,-11 2 0 0 0,-14 0 0 0 0,-13 0 0 0 0,-10 1 0 0 0,-8-1 0 0 0,-4 1 0 0 0,-2-1 0 0 0,-2 0 0 0 0,1 0 0 0 0,0 0 0 0 0,1 0 0 0 0,-4 0 0 0 0,-2 0 0 0 0,1 0 0 0 0,1 0 0 0 0,2 0 0 0 0,2 0 0 0 0,0 0 0 0 0,1 0 0 0 0,1 0 0 0 0,-1 0 0 0 0,1 0 0 0 0,0 0 0 0 0,-1 0 0 0 0,1 0 0 0 0,-1 0 0 0 0,1 0 0 0 0,4-5 0 0 0,12-1 0 0 0,12-5 0 0 0,11-6 0 0 0,9-4 0 0 0,10-3 0 0 0,6-3 0 0 0,5-2 0 0 0,2 0 0 0 0,-2 4 0 0 0,-4 7 0 0 0,-2 6 0 0 0,-3 0 0 0 0,-2 3 0 0 0,-1 2 0 0 0,-1-2 0 0 0,0 0 0 0 0,-5-3 0 0 0,-1-9 0 0 0,0-1 0 0 0,1 3 0 0 0,-2 0 0 0 0,-6-2 0 0 0,-6-2 0 0 0,2 3 0 0 0,3 0 0 0 0,4-2 0 0 0,4 4 0 0 0,-2-1 0 0 0,-4-7 0 0 0,-5 2 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8435 9668 16383 0 0,'0'0'0'0'0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8435 9668 16383 0 0,'0'0'0'0'0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8435 9668 16383 0 0,'0'0'0'0'0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8435 9668 16383 0 0,'0'0'0'0'0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4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8435 9668 16383 0 0,'0'0'0'0'0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8435 9668 16383 0 0,'0'0'0'0'0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8435 9668 16383 0 0,'0'0'0'0'0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8435 9668 16383 0 0,'0'0'0'0'0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8435 9668 16383 0 0,'0'0'0'0'0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8435 9668 16383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34.9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13007 10261 16383 0 0,'5'0'0'0'0,"6"0"0"0"0,7 0 0 0 0,4 0 0 0 0,9 0 0 0 0,4 0 0 0 0,0 0 0 0 0,-5 4 0 0 0,-3 3 0 0 0,-1-1 0 0 0,-1-1 0 0 0,1-1 0 0 0,1-2 0 0 0,0-1 0 0 0,-4 4 0 0 0,-1 2 0 0 0,1-1 0 0 0,0-2 0 0 0,2 0 0 0 0,2-2 0 0 0,1-1 0 0 0,-5 4 0 0 0,-1 1 0 0 0,1 0 0 0 0,-4 4 0 0 0,0 0 0 0 0,1-2 0 0 0,3-2 0 0 0,1 2 0 0 0,8 1 0 0 0,2-2 0 0 0,-4 3 0 0 0,-3 0 0 0 0,-6 3 0 0 0,-1 4 0 0 0,1-1 0 0 0,1 2 0 0 0,-3 3 0 0 0,5-3 0 0 0,4-4 0 0 0,-4 1 0 0 0,0-3 0 0 0,0 2 0 0 0,1 3 0 0 0,1-1 0 0 0,1-3 0 0 0,6 0 0 0 0,-3 9 0 0 0,-2 0 0 0 0,0-4 0 0 0,-1-4 0 0 0,-4-1 0 0 0,-7 3 0 0 0,0-1 0 0 0,1-3 0 0 0,-2 0 0 0 0,-4 4 0 0 0,7 0 0 0 0,4 0 0 0 0,4-1 0 0 0,2-3 0 0 0,1-5 0 0 0,1 3 0 0 0,0-2 0 0 0,-6 9 0 0 0,4 0 0 0 0,2-1 0 0 0,-5 0 0 0 0,-1-2 0 0 0,-1 1 0 0 0,2-1 0 0 0,1 1 0 0 0,1-2 0 0 0,0-3 0 0 0,1 2 0 0 0,1-1 0 0 0,-5 2 0 0 0,-2-1 0 0 0,1-3 0 0 0,1-2 0 0 0,1 6 0 0 0,6 2 0 0 0,3-1 0 0 0,0-5 0 0 0,0-2 0 0 0,-7 2 0 0 0,-2-1 0 0 0,-1-1 0 0 0,5-3 0 0 0,3-1 0 0 0,0-1 0 0 0,0-1 0 0 0,0-1 0 0 0,-2-1 0 0 0,0 1 0 0 0,-1 0 0 0 0,0-1 0 0 0,0 1 0 0 0,-1 0 0 0 0,1 0 0 0 0,-1 0 0 0 0,1 0 0 0 0,-1 0 0 0 0,1 0 0 0 0,-1 0 0 0 0,1 0 0 0 0,0 0 0 0 0,-1 0 0 0 0,1 0 0 0 0,4 0 0 0 0,2 0 0 0 0,0 0 0 0 0,-1 0 0 0 0,-2 0 0 0 0,-1 0 0 0 0,3 0 0 0 0,2 0 0 0 0,-1 0 0 0 0,-2 0 0 0 0,-1 0 0 0 0,-2 0 0 0 0,5 0 0 0 0,0 0 0 0 0,0 0 0 0 0,-2 0 0 0 0,-1 0 0 0 0,-2 0 0 0 0,0 0 0 0 0,4 0 0 0 0,1 0 0 0 0,-10 0 0 0 0,-15 0 0 0 0,-13 0 0 0 0,-11 0 0 0 0,-9 0 0 0 0,1-5 0 0 0,-2-1 0 0 0,-1-6 0 0 0,-1 1 0 0 0,-2 1 0 0 0,0 3 0 0 0,4-7 0 0 0,2-2 0 0 0,-1 3 0 0 0,4-2 0 0 0,0 1 0 0 0,-1-1 0 0 0,-2 2 0 0 0,2-2 0 0 0,0 2 0 0 0,-7-2 0 0 0,2-4 0 0 0,0-2 0 0 0,0 1 0 0 0,-2 5 0 0 0,0-6 0 0 0,-1 2 0 0 0,5-1 0 0 0,-4 2 0 0 0,-2 5 0 0 0,4 0 0 0 0,6-3 0 0 0,2 1 0 0 0,-2 3 0 0 0,3-1 0 0 0,9 2 0 0 0,10 2 0 0 0,15 3 0 0 0,9 3 0 0 0,4 1 0 0 0,3 2 0 0 0,0 0 0 0 0,-1 0 0 0 0,3 1 0 0 0,1-1 0 0 0,-1 6 0 0 0,-2 0 0 0 0,-2 1 0 0 0,-6 3 0 0 0,-3 0 0 0 0,0-2 0 0 0,0-2 0 0 0,-3 3 0 0 0,0 0 0 0 0,1-2 0 0 0,2 8 0 0 0,2 1 0 0 0,-4 3 0 0 0,0-2 0 0 0,-3 1 0 0 0,-6 3 0 0 0,1-3 0 0 0,8 0 0 0 0,0 3 0 0 0,-4 2 0 0 0,-4 7 0 0 0,-5 4 0 0 0,-3 0 0 0 0,-3-1 0 0 0,-2 0 0 0 0,0-2 0 0 0,-1 4 0 0 0,-5-4 0 0 0,-6-2 0 0 0,-6-7 0 0 0,-5-1 0 0 0,2-1 0 0 0,-1-2 0 0 0,4 0 0 0 0,-1-4 0 0 0,-1 2 0 0 0,-2-2 0 0 0,-3 1 0 0 0,3 3 0 0 0,1-2 0 0 0,4 2 0 0 0,-1-3 0 0 0,-1 2 0 0 0,-3-3 0 0 0,-2-4 0 0 0,-2-2 0 0 0,-2 0 0 0 0,0 1 0 0 0,-1 2 0 0 0,0 0 0 0 0,0-2 0 0 0,0-2 0 0 0,5 2 0 0 0,6 0 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8435 9668 16383 0 0,'0'0'0'0'0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8435 9668 16383 0 0,'0'0'0'0'0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8435 9668 16383 0 0,'0'0'0'0'0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8435 9668 16383 0 0,'0'0'0'0'0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8435 9668 16383 0 0,'0'0'0'0'0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8435 9668 16383 0 0,'0'0'0'0'0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8435 9668 16383 0 0,'0'0'0'0'0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8477 9668 16383 0 0,'0'0'0'0'0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8477 9668 16383 0 0,'0'0'0'0'0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8477 9668 16383 0 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49.3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15780 11534 16383 0 0,'5'0'0'0'0,"6"0"0"0"0,6 0 0 0 0,6 0 0 0 0,3 0 0 0 0,7 0 0 0 0,3 0 0 0 0,0 0 0 0 0,-1 0 0 0 0,-2 0 0 0 0,-2 0 0 0 0,0 0 0 0 0,-2 0 0 0 0,0 0 0 0 0,-1 0 0 0 0,0 0 0 0 0,1 0 0 0 0,-1 0 0 0 0,0 0 0 0 0,1-5 0 0 0,-1-6 0 0 0,1-2 0 0 0,0 2 0 0 0,-1 2 0 0 0,1 4 0 0 0,-1 1 0 0 0,-4-2 0 0 0,-2-1 0 0 0,-4-4 0 0 0,4 0 0 0 0,3 2 0 0 0,3-3 0 0 0,1 2 0 0 0,0-4 0 0 0,1-3 0 0 0,4 0 0 0 0,2 4 0 0 0,-5-1 0 0 0,-4-3 0 0 0,-1-3 0 0 0,0 1 0 0 0,0-1 0 0 0,1-1 0 0 0,0 2 0 0 0,1 0 0 0 0,1-2 0 0 0,-1 3 0 0 0,1 4 0 0 0,-1 5 0 0 0,1 4 0 0 0,0 2 0 0 0,0 2 0 0 0,-1 2 0 0 0,-4-5 0 0 0,-2-7 0 0 0,1-1 0 0 0,0 2 0 0 0,2 2 0 0 0,7 2 0 0 0,-3-2 0 0 0,-2 0 0 0 0,1 1 0 0 0,-6-2 0 0 0,-1-1 0 0 0,1-3 0 0 0,1 1 0 0 0,-3-2 0 0 0,5 0 0 0 0,2-6 0 0 0,3 0 0 0 0,0 3 0 0 0,0 5 0 0 0,0-1 0 0 0,0-3 0 0 0,-1 2 0 0 0,0 3 0 0 0,0 3 0 0 0,-1 3 0 0 0,1-3 0 0 0,0-4 0 0 0,-1-5 0 0 0,1 0 0 0 0,4-2 0 0 0,2 2 0 0 0,0 5 0 0 0,-2-7 0 0 0,0 2 0 0 0,-3 2 0 0 0,0 4 0 0 0,-1 5 0 0 0,0 2 0 0 0,-1 2 0 0 0,1 2 0 0 0,-1 1 0 0 0,0-5 0 0 0,6-2 0 0 0,1 0 0 0 0,-6-3 0 0 0,-2-1 0 0 0,-1 2 0 0 0,-5-3 0 0 0,-1 1 0 0 0,1 1 0 0 0,1 3 0 0 0,3 3 0 0 0,1-4 0 0 0,1 0 0 0 0,-3-5 0 0 0,-2 1 0 0 0,1 2 0 0 0,-4-2 0 0 0,0 0 0 0 0,1 2 0 0 0,3 3 0 0 0,-3-2 0 0 0,0-1 0 0 0,1-2 0 0 0,3-6 0 0 0,1 1 0 0 0,2 4 0 0 0,1 2 0 0 0,0 5 0 0 0,1 1 0 0 0,-5-2 0 0 0,-1 0 0 0 0,-6-5 0 0 0,1 0 0 0 0,1 2 0 0 0,2 3 0 0 0,3-3 0 0 0,2-5 0 0 0,7-5 0 0 0,-3-3 0 0 0,-2-4 0 0 0,0-2 0 0 0,0 4 0 0 0,-1 1 0 0 0,1 0 0 0 0,5-2 0 0 0,2 5 0 0 0,-15 4 0 0 0,-16 1 0 0 0,-18 3 0 0 0,-16 3 0 0 0,-13 3 0 0 0,-4 3 0 0 0,1 2 0 0 0,3 1 0 0 0,5 0 0 0 0,3 1 0 0 0,4 0 0 0 0,-4-1 0 0 0,0 1 0 0 0,1-1 0 0 0,1 0 0 0 0,2 0 0 0 0,1 0 0 0 0,-5 0 0 0 0,0 0 0 0 0,0 0 0 0 0,2 0 0 0 0,1 0 0 0 0,2 0 0 0 0,0-5 0 0 0,-4-1 0 0 0,4-5 0 0 0,2-1 0 0 0,1 3 0 0 0,0 1 0 0 0,0 4 0 0 0,0 1 0 0 0,-6-3 0 0 0,-2-1 0 0 0,1 1 0 0 0,5-3 0 0 0,13-1 0 0 0,19-2 0 0 0,18-10 0 0 0,16-6 0 0 0,6-3 0 0 0,11 4 0 0 0,5 7 0 0 0,3 6 0 0 0,1 6 0 0 0,-6 4 0 0 0,2 3 0 0 0,0 1 0 0 0,-4 1 0 0 0,-7 1 0 0 0,-2-1 0 0 0,-4 0 0 0 0,1-1 0 0 0,3 1 0 0 0,-2-1 0 0 0,-4 0 0 0 0,-3 0 0 0 0,-3 0 0 0 0,-3 0 0 0 0,-1 0 0 0 0,-7 5 0 0 0,-1 1 0 0 0,-5 5 0 0 0,-6 5 0 0 0,-4 5 0 0 0,-3 4 0 0 0,-3 2 0 0 0,-1 2 0 0 0,-1 0 0 0 0,0 1 0 0 0,0-1 0 0 0,0 1 0 0 0,1-1 0 0 0,-1 0 0 0 0,1 0 0 0 0,0-1 0 0 0,0 6 0 0 0,0 1 0 0 0,0 0 0 0 0,0-2 0 0 0,0-1 0 0 0,0-1 0 0 0,0 4 0 0 0,0 0 0 0 0,0 0 0 0 0,0-2 0 0 0,0-1 0 0 0,0-1 0 0 0,0-2 0 0 0,0 0 0 0 0,0 0 0 0 0,0-6 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8477 9668 16383 0 0,'0'0'0'0'0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5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8477 9668 16383 0 0,'0'0'0'0'0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8477 9668 16383 0 0,'0'0'0'0'0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8477 9668 16383 0 0,'0'0'0'0'0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8477 9668 16383 0 0,'0'0'0'0'0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10138 8313 16383 0 0,'0'5'0'0'0,"0"6"0"0"0,0 7 0 0 0,0 4 0 0 0,0 4 0 0 0,0 3 0 0 0,0 0 0 0 0,0 1 0 0 0,0 0 0 0 0,0-1 0 0 0,0 1 0 0 0,0-1 0 0 0,0 0 0 0 0,0-1 0 0 0,0 1 0 0 0,0 0 0 0 0,0-1 0 0 0,0 1 0 0 0,0-1 0 0 0,0 1 0 0 0,0-1 0 0 0,0 1 0 0 0,0 0 0 0 0,0-1 0 0 0,0 1 0 0 0,0-1 0 0 0,0 1 0 0 0,0 0 0 0 0,0-1 0 0 0,0 1 0 0 0,0-1 0 0 0,0 1 0 0 0,0 0 0 0 0,-5-1 0 0 0,-6-4 0 0 0,-1-2 0 0 0,-4 5 0 0 0,-4 3 0 0 0,-4-3 0 0 0,3-2 0 0 0,0-5 0 0 0,4-1 0 0 0,-6-4 0 0 0,2 0 0 0 0,4 3 0 0 0,0-1 0 0 0,3 5 0 0 0,-1-1 0 0 0,-2 2 0 0 0,0 0 0 0 0,0-2 0 0 0,-3-6 0 0 0,2 0 0 0 0,-6 2 0 0 0,-3 4 0 0 0,3 2 0 0 0,0-2 0 0 0,5-1 0 0 0,0-2 0 0 0,4-1 0 0 0,-1-2 0 0 0,3 0 0 0 0,-2 3 0 0 0,2 4 0 0 0,-2-3 0 0 0,-7-4 0 0 0,-1 0 0 0 0,-1-2 0 0 0,3 1 0 0 0,1 3 0 0 0,-1-1 0 0 0,-2 2 0 0 0,2 2 0 0 0,1-2 0 0 0,-1-4 0 0 0,-3 0 0 0 0,-1-2 0 0 0,-2-3 0 0 0,0-3 0 0 0,-2 2 0 0 0,0 0 0 0 0,0 3 0 0 0,0 0 0 0 0,0-2 0 0 0,1-2 0 0 0,-1-3 0 0 0,0-2 0 0 0,5 4 0 0 0,2 1 0 0 0,0-1 0 0 0,-2-2 0 0 0,-1 4 0 0 0,-1 0 0 0 0,-2-1 0 0 0,0-1 0 0 0,4 2 0 0 0,2 0 0 0 0,-1-1 0 0 0,4 3 0 0 0,1 0 0 0 0,-8-2 0 0 0,-3-2 0 0 0,-2-2 0 0 0,0-2 0 0 0,0-1 0 0 0,0-1 0 0 0,-4-1 0 0 0,4 1 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9713 8292 16383 0 0,'-5'0'0'0'0,"-1"5"0"0"0,-5 6 0 0 0,-6 2 0 0 0,-4 3 0 0 0,2 4 0 0 0,3 3 0 0 0,0 8 0 0 0,-2-2 0 0 0,-4-1 0 0 0,3 0 0 0 0,5 0 0 0 0,4-5 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6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0.6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18701 10736 16383 0 0,'9'0'0'0'0,"9"-5"0"0"0,11-2 0 0 0,5 1 0 0 0,6 1 0 0 0,2 2 0 0 0,-6-4 0 0 0,-5-1 0 0 0,-8-4 0 0 0,-2 1 0 0 0,-6-3 0 0 0,1-5 0 0 0,-3-7 0 0 0,1-1 0 0 0,3 0 0 0 0,3 0 0 0 0,4 0 0 0 0,2 3 0 0 0,-3 3 0 0 0,-1-2 0 0 0,1 4 0 0 0,-3 1 0 0 0,-1-7 0 0 0,2 0 0 0 0,2 1 0 0 0,-3-1 0 0 0,-5-1 0 0 0,0 3 0 0 0,2 2 0 0 0,3-1 0 0 0,-1-2 0 0 0,0-6 0 0 0,2-3 0 0 0,-2-1 0 0 0,-5 1 0 0 0,0 6 0 0 0,8 7 0 0 0,0 2 0 0 0,-4 0 0 0 0,0 3 0 0 0,1-6 0 0 0,-1-5 0 0 0,0 3 0 0 0,-3 0 0 0 0,1 4 0 0 0,3 1 0 0 0,-2-2 0 0 0,6 2 0 0 0,3 0 0 0 0,-2-2 0 0 0,-5-3 0 0 0,-1-1 0 0 0,-4-3 0 0 0,1 4 0 0 0,3 6 0 0 0,-3 0 0 0 0,-2-1 0 0 0,0-2 0 0 0,4 2 0 0 0,-2-1 0 0 0,7-7 0 0 0,4 1 0 0 0,-2 0 0 0 0,-1-1 0 0 0,2 4 0 0 0,-5 2 0 0 0,0-2 0 0 0,-4-1 0 0 0,-4-7 0 0 0,-4-3 0 0 0,-4-1 0 0 0,-3 1 0 0 0,-1 0 0 0 0,0 2 0 0 0,-1 1 0 0 0,5 1 0 0 0,2 0 0 0 0,-1 0 0 0 0,5 6 0 0 0,0 1 0 0 0,3 0 0 0 0,-1-2 0 0 0,-1-1 0 0 0,-4-1 0 0 0,2-1 0 0 0,5-2 0 0 0,-1 1 0 0 0,-1-1 0 0 0,-4 0 0 0 0,2 0 0 0 0,-1 0 0 0 0,-2 1 0 0 0,-1-1 0 0 0,2 0 0 0 0,0 1 0 0 0,3-1 0 0 0,1 0 0 0 0,-3 1 0 0 0,3-1 0 0 0,-2-4 0 0 0,-1-2 0 0 0,-3-5 0 0 0,-3-5 0 0 0,-1-9 0 0 0,-1-6 0 0 0,4 8 0 0 0,1 7 0 0 0,0 7 0 0 0,8 1 0 0 0,2 0 0 0 0,-2 3 0 0 0,-3 2 0 0 0,-3 1 0 0 0,-4 2 0 0 0,-2 0 0 0 0,-1 1 0 0 0,-1 0 0 0 0,-1-1 0 0 0,0 1 0 0 0,1 0 0 0 0,-1-1 0 0 0,1 1 0 0 0,0-1 0 0 0,-1-4 0 0 0,1-2 0 0 0,0 0 0 0 0,0 1 0 0 0,1 2 0 0 0,-1 1 0 0 0,-5 6 0 0 0,-11 8 0 0 0,-8 6 0 0 0,0 10 0 0 0,-1 10 0 0 0,0 3 0 0 0,-2 5 0 0 0,0 4 0 0 0,-1-1 0 0 0,-6 5 0 0 0,-1 4 0 0 0,5 1 0 0 0,3-4 0 0 0,0-1 0 0 0,6-1 0 0 0,1-4 0 0 0,0-1 0 0 0,-3 2 0 0 0,-1 2 0 0 0,-2 1 0 0 0,-2 2 0 0 0,5 2 0 0 0,1-5 0 0 0,-1 0 0 0 0,4 0 0 0 0,0-4 0 0 0,-2 0 0 0 0,-1 6 0 0 0,-3-1 0 0 0,-1 1 0 0 0,3 0 0 0 0,11-9 0 0 0,16-16 0 0 0,19-18 0 0 0,14-17 0 0 0,10-15 0 0 0,23-15 0 0 0,13-6 0 0 0,-3 4 0 0 0,0 14 0 0 0,-9 11 0 0 0,-16 8 0 0 0,-13 4 0 0 0,-9 8 0 0 0,-4-3 0 0 0,-8-1 0 0 0,-3 4 0 0 0,1 5 0 0 0,2 5 0 0 0,2 6 0 0 0,2 3 0 0 0,2 12 0 0 0,1 9 0 0 0,-4 7 0 0 0,-7 3 0 0 0,0-2 0 0 0,-4-1 0 0 0,-4-1 0 0 0,-3 7 0 0 0,-3 2 0 0 0,2 0 0 0 0,2 0 0 0 0,-2-1 0 0 0,5-1 0 0 0,-1-1 0 0 0,-1-1 0 0 0,-3 0 0 0 0,-1-1 0 0 0,-2 1 0 0 0,-1-1 0 0 0,-1 0 0 0 0,0 1 0 0 0,0-5 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7382 16383 0 0,'0'5'0'0'0,"0"6"0"0"0,0 7 0 0 0,0 4 0 0 0,0 4 0 0 0,0 7 0 0 0,5-2 0 0 0,2-1 0 0 0,-1-2 0 0 0,-1 0 0 0 0,-2 1 0 0 0,0-1 0 0 0,-2 0 0 0 0,-1 5 0 0 0,5-3 0 0 0,1-2 0 0 0,0-1 0 0 0,4-4 0 0 0,0-2 0 0 0,3-5 0 0 0,-1 1 0 0 0,-2 1 0 0 0,-2 8 0 0 0,-4 5 0 0 0,3-4 0 0 0,6-6 0 0 0,-1-2 0 0 0,4-4 0 0 0,-2 1 0 0 0,2 1 0 0 0,-1 4 0 0 0,1-2 0 0 0,-2 5 0 0 0,-4 4 0 0 0,-3 1 0 0 0,2 2 0 0 0,0-1 0 0 0,2-4 0 0 0,1-3 0 0 0,-3 0 0 0 0,-3 1 0 0 0,3 2 0 0 0,0 0 0 0 0,-2 1 0 0 0,-2 2 0 0 0,-2-1 0 0 0,4 1 0 0 0,0 0 0 0 0,9-5 0 0 0,1-2 0 0 0,-1 0 0 0 0,-4 2 0 0 0,-5 1 0 0 0,3-3 0 0 0,-1-1 0 0 0,2-4 0 0 0,0 0 0 0 0,3 7 0 0 0,-1 4 0 0 0,2 3 0 0 0,4-5 0 0 0,-2-2 0 0 0,6-4 0 0 0,-1-1 0 0 0,1-4 0 0 0,-4 0 0 0 0,-4 3 0 0 0,-1-2 0 0 0,-3 7 0 0 0,3-2 0 0 0,-2 1 0 0 0,2-3 0 0 0,-2 0 0 0 0,3-3 0 0 0,-2 0 0 0 0,2 3 0 0 0,-1 2 0 0 0,-4 3 0 0 0,7 8 0 0 0,5 2 0 0 0,-1 0 0 0 0,-4 0 0 0 0,-5-1 0 0 0,0-2 0 0 0,-2 4 0 0 0,3 1 0 0 0,-2-1 0 0 0,-2-1 0 0 0,2-2 0 0 0,-1-2 0 0 0,3-5 0 0 0,0 2 0 0 0,-4 2 0 0 0,3-4 0 0 0,3-2 0 0 0,0 0 0 0 0,2 2 0 0 0,3-4 0 0 0,-2-1 0 0 0,-4 1 0 0 0,0 3 0 0 0,3 1 0 0 0,-1 1 0 0 0,-4 2 0 0 0,1 0 0 0 0,3-4 0 0 0,-1-1 0 0 0,2-5 0 0 0,3-6 0 0 0,-2 1 0 0 0,0-3 0 0 0,-2 3 0 0 0,1 3 0 0 0,-3 4 0 0 0,-3 4 0 0 0,1-3 0 0 0,3-4 0 0 0,0-1 0 0 0,1 2 0 0 0,8 3 0 0 0,5 8 0 0 0,3 3 0 0 0,0-3 0 0 0,-6-3 0 0 0,-1 1 0 0 0,-1-6 0 0 0,-4-1 0 0 0,4 2 0 0 0,3 0 0 0 0,-3 8 0 0 0,-6 3 0 0 0,-1-5 0 0 0,-3-1 0 0 0,0-1 0 0 0,4-5 0 0 0,-3 0 0 0 0,3 0 0 0 0,1-4 0 0 0,4 2 0 0 0,2 5 0 0 0,-3 5 0 0 0,0-3 0 0 0,0-5 0 0 0,2-3 0 0 0,-3 2 0 0 0,-5 1 0 0 0,-1-2 0 0 0,2-4 0 0 0,-1-1 0 0 0,5-2 0 0 0,0 2 0 0 0,-4 3 0 0 0,0-1 0 0 0,2-4 0 0 0,-2 2 0 0 0,-4 3 0 0 0,1-2 0 0 0,-3-3 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12457 10252 16383 0 0,'4'0'0'0'0,"8"0"0"0"0,5 0 0 0 0,6 0 0 0 0,3 0 0 0 0,2 0 0 0 0,6 0 0 0 0,2 0 0 0 0,1 0 0 0 0,-3 0 0 0 0,-1 0 0 0 0,-2 0 0 0 0,-1 0 0 0 0,4 0 0 0 0,2 0 0 0 0,-2 0 0 0 0,-1 0 0 0 0,-1 0 0 0 0,-6-5 0 0 0,-8-6 0 0 0,-6-7 0 0 0,-6-4 0 0 0,-4-4 0 0 0,-2-2 0 0 0,-6 3 0 0 0,-2 2 0 0 0,1-1 0 0 0,1 0 0 0 0,1-2 0 0 0,3-1 0 0 0,0-1 0 0 0,2 0 0 0 0,-5-1 0 0 0,-2 0 0 0 0,2 1 0 0 0,-5-1 0 0 0,0 0 0 0 0,2 0 0 0 0,-3-4 0 0 0,-4-2 0 0 0,0 0 0 0 0,3 1 0 0 0,3 2 0 0 0,-1 1 0 0 0,-4 2 0 0 0,0-5 0 0 0,3 3 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15039 7572 16383 0 0,'0'0'0'0'0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8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15058 7530 16383 0 0,'-5'5'0'0'0,"-2"6"0"0"0,-4 7 0 0 0,-5 4 0 0 0,-5-1 0 0 0,1 6 0 0 0,4 3 0 0 0,0-4 0 0 0,3-1 0 0 0,3-1 0 0 0,4 2 0 0 0,-3 0 0 0 0,1 1 0 0 0,2 1 0 0 0,1 0 0 0 0,2 1 0 0 0,2 0 0 0 0,0-1 0 0 0,1 1 0 0 0,1 0 0 0 0,-1-1 0 0 0,0 1 0 0 0,1 0 0 0 0,-11-5 0 0 0,-3-2 0 0 0,1 0 0 0 0,-3-3 0 0 0,2-1 0 0 0,2 3 0 0 0,4 1 0 0 0,2 3 0 0 0,3 1 0 0 0,1 2 0 0 0,-4-5 0 0 0,0 0 0 0 0,-1 0 0 0 0,2 1 0 0 0,1 1 0 0 0,1 2 0 0 0,1 0 0 0 0,0 2 0 0 0,1-1 0 0 0,1 1 0 0 0,-6-5 0 0 0,-1-2 0 0 0,0 1 0 0 0,1 1 0 0 0,1 1 0 0 0,2 2 0 0 0,1 0 0 0 0,1 1 0 0 0,0 1 0 0 0,0-1 0 0 0,0 1 0 0 0,0 0 0 0 0,1 0 0 0 0,-1 0 0 0 0,0-1 0 0 0,0 1 0 0 0,0 0 0 0 0,10-5 0 0 0,3-2 0 0 0,-1 5 0 0 0,-2 3 0 0 0,-3-4 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9705 8229 16383 0 0,'5'4'0'0'0,"6"3"0"0"0,2 4 0 0 0,3 5 0 0 0,4 5 0 0 0,8-1 0 0 0,4 1 0 0 0,2 6 0 0 0,-1-1 0 0 0,-5 0 0 0 0,-7 0 0 0 0,-4-4 0 0 0,2-6 0 0 0,-4-6 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14721 8734 16383 0 0,'5'0'0'0'0,"7"0"0"0"0,5 0 0 0 0,6 0 0 0 0,3 0 0 0 0,2 0 0 0 0,1 0 0 0 0,1 0 0 0 0,0 0 0 0 0,0 0 0 0 0,-1 0 0 0 0,-5-5 0 0 0,-6-6 0 0 0,-7-6 0 0 0,-5-6 0 0 0,-3-3 0 0 0,-3-2 0 0 0,-1-6 0 0 0,0-3 0 0 0,-5 6 0 0 0,-2 8 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9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14616 8673 16383 0 0,'9'0'0'0'0,"9"0"0"0"0,11 0 0 0 0,5 0 0 0 0,1 0 0 0 0,1 0 0 0 0,-2 0 0 0 0,-2 0 0 0 0,-1 0 0 0 0,-1 0 0 0 0,-1 0 0 0 0,0 0 0 0 0,-1 0 0 0 0,-4 0 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19717 7657 16383 0 0,'0'0'0'0'0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19717 7657 16383 0 0,'0'0'0'0'0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19717 7657 16383 0 0,'0'0'0'0'0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19717 7657 16383 0 0,'0'0'0'0'0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19717 7657 16383 0 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7318 16383 0 0,'0'5'0'0'0,"0"7"0"0"0,0 5 0 0 0,0 6 0 0 0,0 3 0 0 0,0 2 0 0 0,0 1 0 0 0,0 1 0 0 0,0 0 0 0 0,0-1 0 0 0,0 1 0 0 0,0-1 0 0 0,0 0 0 0 0,0 0 0 0 0,0-1 0 0 0,0 1 0 0 0,5-6 0 0 0,2-1 0 0 0,-1 1 0 0 0,-1 0 0 0 0,-2 7 0 0 0,4-2 0 0 0,1 0 0 0 0,-1-2 0 0 0,3-3 0 0 0,-1-2 0 0 0,-1 0 0 0 0,-2 3 0 0 0,3-4 0 0 0,0-1 0 0 0,-2 8 0 0 0,-2 2 0 0 0,-2 3 0 0 0,4-6 0 0 0,0-1 0 0 0,-1 0 0 0 0,-1 0 0 0 0,3 1 0 0 0,0 0 0 0 0,-1 2 0 0 0,-2 0 0 0 0,-1 1 0 0 0,-2-1 0 0 0,3 1 0 0 0,2 0 0 0 0,-1 4 0 0 0,-1 3 0 0 0,3-6 0 0 0,0-3 0 0 0,-1-1 0 0 0,-2 0 0 0 0,-1 0 0 0 0,3-4 0 0 0,0 4 0 0 0,-1 2 0 0 0,4-3 0 0 0,0-2 0 0 0,3 1 0 0 0,4-4 0 0 0,-1-1 0 0 0,-3 2 0 0 0,-3 2 0 0 0,-4 1 0 0 0,2-2 0 0 0,-1-1 0 0 0,-1 1 0 0 0,4 2 0 0 0,-1 2 0 0 0,4-4 0 0 0,-1-1 0 0 0,2-4 0 0 0,0 1 0 0 0,-4 1 0 0 0,2 3 0 0 0,-1 2 0 0 0,-2 2 0 0 0,-4 1 0 0 0,-1 2 0 0 0,2-5 0 0 0,1-1 0 0 0,4 4 0 0 0,0 4 0 0 0,3-5 0 0 0,-1 0 0 0 0,-2-2 0 0 0,1-3 0 0 0,-1-1 0 0 0,-2 1 0 0 0,2-3 0 0 0,3-5 0 0 0,1 1 0 0 0,1-3 0 0 0,-1 2 0 0 0,1-1 0 0 0,-1 3 0 0 0,-4 2 0 0 0,1 0 0 0 0,-2 0 0 0 0,4-1 0 0 0,2-4 0 0 0,0 1 0 0 0,2-2 0 0 0,-3 2 0 0 0,7 4 0 0 0,3 3 0 0 0,4 9 0 0 0,-4 4 0 0 0,-2 1 0 0 0,1-5 0 0 0,-4-2 0 0 0,-5-2 0 0 0,-6 0 0 0 0,2-3 0 0 0,-3 3 0 0 0,-1 3 0 0 0,-3 1 0 0 0,8 0 0 0 0,7 1 0 0 0,0 0 0 0 0,-3 0 0 0 0,-4-1 0 0 0,0 0 0 0 0,-1-1 0 0 0,-3 1 0 0 0,2-5 0 0 0,0-2 0 0 0,2-5 0 0 0,0 1 0 0 0,-3 0 0 0 0,-2 4 0 0 0,-3 2 0 0 0,-2 2 0 0 0,4-4 0 0 0,0 0 0 0 0,5 1 0 0 0,0 1 0 0 0,3-3 0 0 0,-1-1 0 0 0,3-3 0 0 0,-2 4 0 0 0,1 0 0 0 0,-1 0 0 0 0,2 2 0 0 0,2-3 0 0 0,4-5 0 0 0,-2 0 0 0 0,0-3 0 0 0,2-3 0 0 0,1-3 0 0 0,-2 2 0 0 0,0 0 0 0 0,0-2 0 0 0,3-2 0 0 0,1-1 0 0 0,2 4 0 0 0,6 0 0 0 0,-3 9 0 0 0,-2 1 0 0 0,0-1 0 0 0,0-4 0 0 0,-6 1 0 0 0,0-2 0 0 0,0-3 0 0 0,6-2 0 0 0,3-3 0 0 0,2-1 0 0 0,-1-2 0 0 0,-5 5 0 0 0,-8 1 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19717 7657 16383 0 0,'0'0'0'0'0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19717 7657 16383 0 0,'0'0'0'0'0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19717 7657 16383 0 0,'0'0'0'0'0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8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19717 7657 16383 0 0,'0'0'0'0'0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19717 7657 16383 0 0,'0'0'0'0'0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0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19717 7657 16383 0 0,'0'0'0'0'0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19759 7678 16383 0 0,'0'0'0'0'0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19759 7678 16383 0 0,'0'0'0'0'0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19761 7693 16383 0 0,'-5'0'0'0'0,"3"0"0"0"0,7 0 0 0 0,8 0 0 0 0,6 0 0 0 0,0-5 0 0 0,-3-6 0 0 0,-10-2 0 0 0,-10 2 0 0 0,-9 3 0 0 0,-8 2 0 0 0,0 3 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19738 7636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39.98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7318 16383 0 0,'0'5'0'0'0,"0"7"0"0"0,0 5 0 0 0,0 6 0 0 0,0 3 0 0 0,0 2 0 0 0,0 1 0 0 0,0 1 0 0 0,0 0 0 0 0,0-1 0 0 0,0 1 0 0 0,0-1 0 0 0,0 0 0 0 0,0 0 0 0 0,0-1 0 0 0,0 1 0 0 0,5-6 0 0 0,2-1 0 0 0,-1 1 0 0 0,-1 0 0 0 0,-2 7 0 0 0,4-2 0 0 0,1 0 0 0 0,-1-2 0 0 0,3-3 0 0 0,-1-2 0 0 0,-1 0 0 0 0,-2 3 0 0 0,3-4 0 0 0,0-1 0 0 0,-2 8 0 0 0,-2 2 0 0 0,-2 3 0 0 0,4-6 0 0 0,0-1 0 0 0,-1 0 0 0 0,-1 0 0 0 0,3 1 0 0 0,0 0 0 0 0,-1 2 0 0 0,-2 0 0 0 0,-1 1 0 0 0,-2-1 0 0 0,3 1 0 0 0,2 0 0 0 0,-1 4 0 0 0,-1 3 0 0 0,3-6 0 0 0,0-3 0 0 0,-1-1 0 0 0,-2 0 0 0 0,-1 0 0 0 0,3-4 0 0 0,0 4 0 0 0,-1 2 0 0 0,4-3 0 0 0,0-2 0 0 0,3 1 0 0 0,4-4 0 0 0,-1-1 0 0 0,-3 2 0 0 0,-3 2 0 0 0,-4 1 0 0 0,2-2 0 0 0,-1-1 0 0 0,-1 1 0 0 0,4 2 0 0 0,-1 2 0 0 0,4-4 0 0 0,-1-1 0 0 0,2-4 0 0 0,0 1 0 0 0,-4 1 0 0 0,2 3 0 0 0,-1 2 0 0 0,-2 2 0 0 0,-4 1 0 0 0,-1 2 0 0 0,2-5 0 0 0,1-1 0 0 0,4 4 0 0 0,0 4 0 0 0,3-5 0 0 0,-1 0 0 0 0,-2-2 0 0 0,1-3 0 0 0,-1-1 0 0 0,-2 1 0 0 0,2-3 0 0 0,3-5 0 0 0,1 1 0 0 0,1-3 0 0 0,-1 2 0 0 0,1-1 0 0 0,-1 3 0 0 0,-4 2 0 0 0,1 0 0 0 0,-2 0 0 0 0,4-1 0 0 0,2-4 0 0 0,0 1 0 0 0,2-2 0 0 0,-3 2 0 0 0,7 4 0 0 0,3 3 0 0 0,4 9 0 0 0,-4 4 0 0 0,-2 1 0 0 0,1-5 0 0 0,-4-2 0 0 0,-5-2 0 0 0,-6 0 0 0 0,2-3 0 0 0,-3 3 0 0 0,-1 3 0 0 0,-3 1 0 0 0,8 0 0 0 0,7 1 0 0 0,0 0 0 0 0,-3 0 0 0 0,-4-1 0 0 0,0 0 0 0 0,-1-1 0 0 0,-3 1 0 0 0,2-5 0 0 0,0-2 0 0 0,2-5 0 0 0,0 1 0 0 0,-3 0 0 0 0,-2 4 0 0 0,-3 2 0 0 0,-2 2 0 0 0,4-4 0 0 0,0 0 0 0 0,5 1 0 0 0,0 1 0 0 0,3-3 0 0 0,-1-1 0 0 0,3-3 0 0 0,-2 4 0 0 0,1 0 0 0 0,-1 0 0 0 0,2 2 0 0 0,2-3 0 0 0,4-5 0 0 0,-2 0 0 0 0,0-3 0 0 0,2-3 0 0 0,1-3 0 0 0,-2 2 0 0 0,0 0 0 0 0,0-2 0 0 0,3-2 0 0 0,1-1 0 0 0,2 4 0 0 0,6 0 0 0 0,-3 9 0 0 0,-2 1 0 0 0,0-1 0 0 0,0-4 0 0 0,-6 1 0 0 0,0-2 0 0 0,0-3 0 0 0,6-2 0 0 0,3-3 0 0 0,2-1 0 0 0,-1-2 0 0 0,-5 5 0 0 0,-8 1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12417 10250 16383 0 0,'-5'-5'0'0'0,"-6"-6"0"0"0,-2-7 0 0 0,-3 0 0 0 0,-4-1 0 0 0,2-3 0 0 0,-1 2 0 0 0,2-4 0 0 0,5-4 0 0 0,-1 3 0 0 0,2 1 0 0 0,-7 0 0 0 0,-1-1 0 0 0,-1 3 0 0 0,2 2 0 0 0,0 3 0 0 0,2 0 0 0 0,0-2 0 0 0,-3-3 0 0 0,-3-2 0 0 0,-7 3 0 0 0,1 0 0 0 0,0-1 0 0 0,6-2 0 0 0,1 3 0 0 0,-1 5 0 0 0,4 1 0 0 0,-1-2 0 0 0,-1-3 0 0 0,3-4 0 0 0,-1 4 0 0 0,2-1 0 0 0,0 4 0 0 0,2-1 0 0 0,-1-1 0 0 0,-3-3 0 0 0,1-3 0 0 0,4-1 0 0 0,4-2 0 0 0,4 0 0 0 0,-3-1 0 0 0,1 0 0 0 0,1 0 0 0 0,-3 5 0 0 0,-1 1 0 0 0,-2-4 0 0 0,0-4 0 0 0,2 0 0 0 0,3 0 0 0 0,-2 5 0 0 0,0 2 0 0 0,2 0 0 0 0,-8 0 0 0 0,-1-6 0 0 0,2-3 0 0 0,-1 4 0 0 0,1 3 0 0 0,4 0 0 0 0,-2 5 0 0 0,2 1 0 0 0,1-1 0 0 0,-1-7 0 0 0,0-3 0 0 0,-2 4 0 0 0,-5 1 0 0 0,1 0 0 0 0,3 0 0 0 0,4 0 0 0 0,-7-2 0 0 0,0 1 0 0 0,3-2 0 0 0,3 1 0 0 0,-2-1 0 0 0,2 1 0 0 0,2-1 0 0 0,3 0 0 0 0,2-4 0 0 0,1-3 0 0 0,2 2 0 0 0,-5 5 0 0 0,-1 3 0 0 0,1 2 0 0 0,0-1 0 0 0,-3-6 0 0 0,0-1 0 0 0,0-2 0 0 0,3 1 0 0 0,1 2 0 0 0,2 0 0 0 0,2 1 0 0 0,-6 5 0 0 0,0-2 0 0 0,0-2 0 0 0,2 0 0 0 0,-4-1 0 0 0,-1 0 0 0 0,-3 1 0 0 0,0-5 0 0 0,3-2 0 0 0,2 1 0 0 0,2 2 0 0 0,3 0 0 0 0,1 3 0 0 0,1 0 0 0 0,0-4 0 0 0,6 4 0 0 0,5 7 0 0 0,7 2 0 0 0,5 5 0 0 0,3 5 0 0 0,7 5 0 0 0,3 3 0 0 0,0 2 0 0 0,-1 1 0 0 0,-2 1 0 0 0,-1 0 0 0 0,3 0 0 0 0,-4 0 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19738 7636 16383 0 0,'0'0'0'0'0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19738 7636 16383 0 0,'0'0'0'0'0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19851 7636 16383 0 0,'0'5'0'0'0,"0"6"0"0"0,0 7 0 0 0,0 4 0 0 0,-5 9 0 0 0,-1 4 0 0 0,-1 0 0 0 0,-2 0 0 0 0,-1-2 0 0 0,1-1 0 0 0,-2-6 0 0 0,1-3 0 0 0,1 5 0 0 0,3 2 0 0 0,3 1 0 0 0,1 0 0 0 0,-4-6 0 0 0,0-1 0 0 0,-5-5 0 0 0,0-2 0 0 0,-8-2 0 0 0,-1 0 0 0 0,-1 7 0 0 0,-3 6 0 0 0,3 2 0 0 0,5 1 0 0 0,1-5 0 0 0,2-2 0 0 0,4 0 0 0 0,-2-4 0 0 0,2 4 0 0 0,1 3 0 0 0,3 2 0 0 0,2 0 0 0 0,2 1 0 0 0,0 0 0 0 0,1-1 0 0 0,1 1 0 0 0,-1-1 0 0 0,1-1 0 0 0,-1 1 0 0 0,0 0 0 0 0,0-1 0 0 0,0 1 0 0 0,0-1 0 0 0,0 1 0 0 0,0 0 0 0 0,0-1 0 0 0,0 1 0 0 0,0-1 0 0 0,0 1 0 0 0,0 4 0 0 0,0 2 0 0 0,5 0 0 0 0,2-1 0 0 0,4-2 0 0 0,0-1 0 0 0,4-6 0 0 0,-2 2 0 0 0,8 2 0 0 0,4 1 0 0 0,4-5 0 0 0,-4-2 0 0 0,-11-5 0 0 0,-12-10 0 0 0,-17-6 0 0 0,-11-5 0 0 0,0-5 0 0 0,-1-2 0 0 0,-1-4 0 0 0,0 0 0 0 0,-1-2 0 0 0,6-3 0 0 0,0 1 0 0 0,-4 4 0 0 0,1 0 0 0 0,6 2 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19611 8867 16383 0 0,'0'-5'0'0'0,"0"-6"0"0"0,0-6 0 0 0,0-6 0 0 0,0-3 0 0 0,0-2 0 0 0,0-1 0 0 0,0-1 0 0 0,0 0 0 0 0,0 0 0 0 0,0 1 0 0 0,0 0 0 0 0,0 0 0 0 0,0 5 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21918 8377 16383 0 0,'0'0'0'0'0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21918 8377 16383 0 0,'0'0'0'0'0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21918 8377 16383 0 0,'0'0'0'0'0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21918 8377 16383 0 0,'0'0'0'0'0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21918 8377 16383 0 0,'0'0'0'0'0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21918 8377 16383 0 0,'0'0'0'0'0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12266 10310 16383 0 0,'5'-5'0'0'0,"6"-6"0"0"0,7-2 0 0 0,4 2 0 0 0,-1-2 0 0 0,1 1 0 0 0,1 2 0 0 0,2 3 0 0 0,2-1 0 0 0,0-1 0 0 0,6-3 0 0 0,2 1 0 0 0,0-3 0 0 0,4 1 0 0 0,0-7 0 0 0,-2 0 0 0 0,-2 3 0 0 0,-2 5 0 0 0,-2-1 0 0 0,-2 2 0 0 0,0-2 0 0 0,4 2 0 0 0,2 1 0 0 0,-1 4 0 0 0,-1 2 0 0 0,-1 2 0 0 0,-11 2 0 0 0,-14 0 0 0 0,-13 0 0 0 0,-10 1 0 0 0,-8-1 0 0 0,-4 1 0 0 0,-2-1 0 0 0,-2 0 0 0 0,1 0 0 0 0,0 0 0 0 0,1 0 0 0 0,-4 0 0 0 0,-2 0 0 0 0,1 0 0 0 0,1 0 0 0 0,2 0 0 0 0,2 0 0 0 0,0 0 0 0 0,1 0 0 0 0,1 0 0 0 0,-1 0 0 0 0,1 0 0 0 0,0 0 0 0 0,-1 0 0 0 0,1 0 0 0 0,-1 0 0 0 0,1 0 0 0 0,4-5 0 0 0,12-1 0 0 0,12-5 0 0 0,11-6 0 0 0,9-4 0 0 0,10-3 0 0 0,6-3 0 0 0,5-2 0 0 0,2 0 0 0 0,-2 4 0 0 0,-4 7 0 0 0,-2 6 0 0 0,-3 0 0 0 0,-2 3 0 0 0,-1 2 0 0 0,-1-2 0 0 0,0 0 0 0 0,-5-3 0 0 0,-1-9 0 0 0,0-1 0 0 0,1 3 0 0 0,-2 0 0 0 0,-6-2 0 0 0,-6-2 0 0 0,2 3 0 0 0,3 0 0 0 0,4-2 0 0 0,4 4 0 0 0,-2-1 0 0 0,-4-7 0 0 0,-5 2 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21918 8377 16383 0 0,'5'0'0'0'0,"6"0"0"0"0,2 0 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21960 8377 16383 0 0,'0'0'0'0'0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21960 8377 16383 0 0,'0'0'0'0'0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21960 8377 16383 0 0,'0'0'0'0'0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21960 8377 16383 0 0,'0'0'0'0'0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21960 8377 16383 0 0,'0'0'0'0'0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21960 8377 16383 0 0,'0'0'0'0'0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21960 8377 16383 0 0,'0'0'0'0'0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21177 7255 16383 0 0,'5'0'0'0'0,"6"0"0"0"0,7 0 0 0 0,4 0 0 0 0,9 0 0 0 0,4 5 0 0 0,1 1 0 0 0,-7 5 0 0 0,-2 1 0 0 0,-1 2 0 0 0,0 0 0 0 0,0-3 0 0 0,0 1 0 0 0,2 4 0 0 0,0-1 0 0 0,-5 7 0 0 0,-6 4 0 0 0,-1-1 0 0 0,-3-2 0 0 0,1-3 0 0 0,-2-1 0 0 0,-3 1 0 0 0,2-2 0 0 0,-2 0 0 0 0,-1 2 0 0 0,3-3 0 0 0,-2 7 0 0 0,4-2 0 0 0,-1 0 0 0 0,3-3 0 0 0,-2 0 0 0 0,2-3 0 0 0,-1 0 0 0 0,1-3 0 0 0,-1 2 0 0 0,-4 3 0 0 0,2-1 0 0 0,-1 0 0 0 0,2-1 0 0 0,-1 0 0 0 0,-3 3 0 0 0,3-2 0 0 0,8 1 0 0 0,1 3 0 0 0,2 2 0 0 0,2-3 0 0 0,-4 0 0 0 0,0-3 0 0 0,-3 1 0 0 0,-1-4 0 0 0,-3 1 0 0 0,-3 4 0 0 0,0-3 0 0 0,0 2 0 0 0,6-3 0 0 0,6 1 0 0 0,-1 3 0 0 0,-5 3 0 0 0,1-2 0 0 0,1 0 0 0 0,-2 6 0 0 0,-5 5 0 0 0,-3 0 0 0 0,1-4 0 0 0,-1-2 0 0 0,-3 0 0 0 0,-1 0 0 0 0,-2 6 0 0 0,-2 2 0 0 0,0 1 0 0 0,-1-1 0 0 0,-1-1 0 0 0,1-1 0 0 0,-1 4 0 0 0,1 0 0 0 0,0 0 0 0 0,0-1 0 0 0,0-7 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21156 7234 16383 0 0,'0'5'0'0'0,"0"6"0"0"0,0 6 0 0 0,0 6 0 0 0,0 3 0 0 0,0 2 0 0 0,0 1 0 0 0,0 1 0 0 0,0 0 0 0 0,0-5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34.9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13007 10261 16383 0 0,'5'0'0'0'0,"6"0"0"0"0,7 0 0 0 0,4 0 0 0 0,9 0 0 0 0,4 0 0 0 0,0 0 0 0 0,-5 4 0 0 0,-3 3 0 0 0,-1-1 0 0 0,-1-1 0 0 0,1-1 0 0 0,1-2 0 0 0,0-1 0 0 0,-4 4 0 0 0,-1 2 0 0 0,1-1 0 0 0,0-2 0 0 0,2 0 0 0 0,2-2 0 0 0,1-1 0 0 0,-5 4 0 0 0,-1 1 0 0 0,1 0 0 0 0,-4 4 0 0 0,0 0 0 0 0,1-2 0 0 0,3-2 0 0 0,1 2 0 0 0,8 1 0 0 0,2-2 0 0 0,-4 3 0 0 0,-3 0 0 0 0,-6 3 0 0 0,-1 4 0 0 0,1-1 0 0 0,1 2 0 0 0,-3 3 0 0 0,5-3 0 0 0,4-4 0 0 0,-4 1 0 0 0,0-3 0 0 0,0 2 0 0 0,1 3 0 0 0,1-1 0 0 0,1-3 0 0 0,6 0 0 0 0,-3 9 0 0 0,-2 0 0 0 0,0-4 0 0 0,-1-4 0 0 0,-4-1 0 0 0,-7 3 0 0 0,0-1 0 0 0,1-3 0 0 0,-2 0 0 0 0,-4 4 0 0 0,7 0 0 0 0,4 0 0 0 0,4-1 0 0 0,2-3 0 0 0,1-5 0 0 0,1 3 0 0 0,0-2 0 0 0,-6 9 0 0 0,4 0 0 0 0,2-1 0 0 0,-5 0 0 0 0,-1-2 0 0 0,-1 1 0 0 0,2-1 0 0 0,1 1 0 0 0,1-2 0 0 0,0-3 0 0 0,1 2 0 0 0,1-1 0 0 0,-5 2 0 0 0,-2-1 0 0 0,1-3 0 0 0,1-2 0 0 0,1 6 0 0 0,6 2 0 0 0,3-1 0 0 0,0-5 0 0 0,0-2 0 0 0,-7 2 0 0 0,-2-1 0 0 0,-1-1 0 0 0,5-3 0 0 0,3-1 0 0 0,0-1 0 0 0,0-1 0 0 0,0-1 0 0 0,-2-1 0 0 0,0 1 0 0 0,-1 0 0 0 0,0-1 0 0 0,0 1 0 0 0,-1 0 0 0 0,1 0 0 0 0,-1 0 0 0 0,1 0 0 0 0,-1 0 0 0 0,1 0 0 0 0,-1 0 0 0 0,1 0 0 0 0,0 0 0 0 0,-1 0 0 0 0,1 0 0 0 0,4 0 0 0 0,2 0 0 0 0,0 0 0 0 0,-1 0 0 0 0,-2 0 0 0 0,-1 0 0 0 0,3 0 0 0 0,2 0 0 0 0,-1 0 0 0 0,-2 0 0 0 0,-1 0 0 0 0,-2 0 0 0 0,5 0 0 0 0,0 0 0 0 0,0 0 0 0 0,-2 0 0 0 0,-1 0 0 0 0,-2 0 0 0 0,0 0 0 0 0,4 0 0 0 0,1 0 0 0 0,-10 0 0 0 0,-15 0 0 0 0,-13 0 0 0 0,-11 0 0 0 0,-9 0 0 0 0,1-5 0 0 0,-2-1 0 0 0,-1-6 0 0 0,-1 1 0 0 0,-2 1 0 0 0,0 3 0 0 0,4-7 0 0 0,2-2 0 0 0,-1 3 0 0 0,4-2 0 0 0,0 1 0 0 0,-1-1 0 0 0,-2 2 0 0 0,2-2 0 0 0,0 2 0 0 0,-7-2 0 0 0,2-4 0 0 0,0-2 0 0 0,0 1 0 0 0,-2 5 0 0 0,0-6 0 0 0,-1 2 0 0 0,5-1 0 0 0,-4 2 0 0 0,-2 5 0 0 0,4 0 0 0 0,6-3 0 0 0,2 1 0 0 0,-2 3 0 0 0,3-1 0 0 0,9 2 0 0 0,10 2 0 0 0,15 3 0 0 0,9 3 0 0 0,4 1 0 0 0,3 2 0 0 0,0 0 0 0 0,-1 0 0 0 0,3 1 0 0 0,1-1 0 0 0,-1 6 0 0 0,-2 0 0 0 0,-2 1 0 0 0,-6 3 0 0 0,-3 0 0 0 0,0-2 0 0 0,0-2 0 0 0,-3 3 0 0 0,0 0 0 0 0,1-2 0 0 0,2 8 0 0 0,2 1 0 0 0,-4 3 0 0 0,0-2 0 0 0,-3 1 0 0 0,-6 3 0 0 0,1-3 0 0 0,8 0 0 0 0,0 3 0 0 0,-4 2 0 0 0,-4 7 0 0 0,-5 4 0 0 0,-3 0 0 0 0,-3-1 0 0 0,-2 0 0 0 0,0-2 0 0 0,-1 4 0 0 0,-5-4 0 0 0,-6-2 0 0 0,-6-7 0 0 0,-5-1 0 0 0,2-1 0 0 0,-1-2 0 0 0,4 0 0 0 0,-1-4 0 0 0,-1 2 0 0 0,-2-2 0 0 0,-3 1 0 0 0,3 3 0 0 0,1-2 0 0 0,4 2 0 0 0,-1-3 0 0 0,-1 2 0 0 0,-3-3 0 0 0,-2-4 0 0 0,-2-2 0 0 0,-2 0 0 0 0,0 1 0 0 0,-1 2 0 0 0,0 0 0 0 0,0-2 0 0 0,0-2 0 0 0,5 2 0 0 0,6 0 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21114 7180 16383 0 0,'5'0'0'0'0,"11"-5"0"0"0,8-2 0 0 0,4-4 0 0 0,8-5 0 0 0,2 0 0 0 0,0 2 0 0 0,-7 0 0 0 0,-3 1 0 0 0,-3 4 0 0 0,1 2 0 0 0,0 3 0 0 0,5 3 0 0 0,-2 0 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21114 7128 16383 0 0,'0'5'0'0'0,"5"1"0"0"0,1 5 0 0 0,0 6 0 0 0,4-1 0 0 0,0 2 0 0 0,-2 3 0 0 0,-1 7 0 0 0,1 0 0 0 0,1-1 0 0 0,-2 0 0 0 0,-2 1 0 0 0,-1-5 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2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21969 8292 16383 0 0,'0'5'0'0'0,"0"6"0"0"0,0 7 0 0 0,5 4 0 0 0,7 4 0 0 0,0 2 0 0 0,4 2 0 0 0,-1 0 0 0 0,2-5 0 0 0,-2-12 0 0 0,-4-12 0 0 0,-8-7 0 0 0,-10-3 0 0 0,-8-4 0 0 0,-7 1 0 0 0,-4-4 0 0 0,-3 1 0 0 0,4-1 0 0 0,10 2 0 0 0,14 3 0 0 0,11 4 0 0 0,4 2 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25178 8631 16383 0 0,'0'0'0'0'0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25178 8631 16383 0 0,'0'0'0'0'0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25178 8631 16383 0 0,'0'0'0'0'0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25178 8631 16383 0 0,'0'0'0'0'0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25178 8631 16383 0 0,'0'0'0'0'0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25178 8631 16383 0 0,'0'0'0'0'0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25178 8631 16383 0 0,'0'0'0'0'0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49.3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15780 11534 16383 0 0,'5'0'0'0'0,"6"0"0"0"0,6 0 0 0 0,6 0 0 0 0,3 0 0 0 0,7 0 0 0 0,3 0 0 0 0,0 0 0 0 0,-1 0 0 0 0,-2 0 0 0 0,-2 0 0 0 0,0 0 0 0 0,-2 0 0 0 0,0 0 0 0 0,-1 0 0 0 0,0 0 0 0 0,1 0 0 0 0,-1 0 0 0 0,0 0 0 0 0,1-5 0 0 0,-1-6 0 0 0,1-2 0 0 0,0 2 0 0 0,-1 2 0 0 0,1 4 0 0 0,-1 1 0 0 0,-4-2 0 0 0,-2-1 0 0 0,-4-4 0 0 0,4 0 0 0 0,3 2 0 0 0,3-3 0 0 0,1 2 0 0 0,0-4 0 0 0,1-3 0 0 0,4 0 0 0 0,2 4 0 0 0,-5-1 0 0 0,-4-3 0 0 0,-1-3 0 0 0,0 1 0 0 0,0-1 0 0 0,1-1 0 0 0,0 2 0 0 0,1 0 0 0 0,1-2 0 0 0,-1 3 0 0 0,1 4 0 0 0,-1 5 0 0 0,1 4 0 0 0,0 2 0 0 0,0 2 0 0 0,-1 2 0 0 0,-4-5 0 0 0,-2-7 0 0 0,1-1 0 0 0,0 2 0 0 0,2 2 0 0 0,7 2 0 0 0,-3-2 0 0 0,-2 0 0 0 0,1 1 0 0 0,-6-2 0 0 0,-1-1 0 0 0,1-3 0 0 0,1 1 0 0 0,-3-2 0 0 0,5 0 0 0 0,2-6 0 0 0,3 0 0 0 0,0 3 0 0 0,0 5 0 0 0,0-1 0 0 0,0-3 0 0 0,-1 2 0 0 0,0 3 0 0 0,0 3 0 0 0,-1 3 0 0 0,1-3 0 0 0,0-4 0 0 0,-1-5 0 0 0,1 0 0 0 0,4-2 0 0 0,2 2 0 0 0,0 5 0 0 0,-2-7 0 0 0,0 2 0 0 0,-3 2 0 0 0,0 4 0 0 0,-1 5 0 0 0,0 2 0 0 0,-1 2 0 0 0,1 2 0 0 0,-1 1 0 0 0,0-5 0 0 0,6-2 0 0 0,1 0 0 0 0,-6-3 0 0 0,-2-1 0 0 0,-1 2 0 0 0,-5-3 0 0 0,-1 1 0 0 0,1 1 0 0 0,1 3 0 0 0,3 3 0 0 0,1-4 0 0 0,1 0 0 0 0,-3-5 0 0 0,-2 1 0 0 0,1 2 0 0 0,-4-2 0 0 0,0 0 0 0 0,1 2 0 0 0,3 3 0 0 0,-3-2 0 0 0,0-1 0 0 0,1-2 0 0 0,3-6 0 0 0,1 1 0 0 0,2 4 0 0 0,1 2 0 0 0,0 5 0 0 0,1 1 0 0 0,-5-2 0 0 0,-1 0 0 0 0,-6-5 0 0 0,1 0 0 0 0,1 2 0 0 0,2 3 0 0 0,3-3 0 0 0,2-5 0 0 0,7-5 0 0 0,-3-3 0 0 0,-2-4 0 0 0,0-2 0 0 0,0 4 0 0 0,-1 1 0 0 0,1 0 0 0 0,5-2 0 0 0,2 5 0 0 0,-15 4 0 0 0,-16 1 0 0 0,-18 3 0 0 0,-16 3 0 0 0,-13 3 0 0 0,-4 3 0 0 0,1 2 0 0 0,3 1 0 0 0,5 0 0 0 0,3 1 0 0 0,4 0 0 0 0,-4-1 0 0 0,0 1 0 0 0,1-1 0 0 0,1 0 0 0 0,2 0 0 0 0,1 0 0 0 0,-5 0 0 0 0,0 0 0 0 0,0 0 0 0 0,2 0 0 0 0,1 0 0 0 0,2 0 0 0 0,0-5 0 0 0,-4-1 0 0 0,4-5 0 0 0,2-1 0 0 0,1 3 0 0 0,0 1 0 0 0,0 4 0 0 0,0 1 0 0 0,-6-3 0 0 0,-2-1 0 0 0,1 1 0 0 0,5-3 0 0 0,13-1 0 0 0,19-2 0 0 0,18-10 0 0 0,16-6 0 0 0,6-3 0 0 0,11 4 0 0 0,5 7 0 0 0,3 6 0 0 0,1 6 0 0 0,-6 4 0 0 0,2 3 0 0 0,0 1 0 0 0,-4 1 0 0 0,-7 1 0 0 0,-2-1 0 0 0,-4 0 0 0 0,1-1 0 0 0,3 1 0 0 0,-2-1 0 0 0,-4 0 0 0 0,-3 0 0 0 0,-3 0 0 0 0,-3 0 0 0 0,-1 0 0 0 0,-7 5 0 0 0,-1 1 0 0 0,-5 5 0 0 0,-6 5 0 0 0,-4 5 0 0 0,-3 4 0 0 0,-3 2 0 0 0,-1 2 0 0 0,-1 0 0 0 0,0 1 0 0 0,0-1 0 0 0,0 1 0 0 0,1-1 0 0 0,-1 0 0 0 0,1 0 0 0 0,0-1 0 0 0,0 6 0 0 0,0 1 0 0 0,0 0 0 0 0,0-2 0 0 0,0-1 0 0 0,0-1 0 0 0,0 4 0 0 0,0 0 0 0 0,0 0 0 0 0,0-2 0 0 0,0-1 0 0 0,0-1 0 0 0,0-2 0 0 0,0 0 0 0 0,0 0 0 0 0,0-6 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25178 8631 16383 0 0,'0'0'0'0'0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25187 8707 16383 0 0,'0'5'0'0'0,"0"6"0"0"0,4 2 0 0 0,3-7 0 0 0,4-4 0 0 0,5-7 0 0 0,5-8 0 0 0,-1-7 0 0 0,-4-4 0 0 0,-5-3 0 0 0,-4-7 0 0 0,-3-3 0 0 0,-3 1 0 0 0,-1 1 0 0 0,-1 2 0 0 0,-5 6 0 0 0,-6 8 0 0 0,-6 8 0 0 0,-5 5 0 0 0,-3 3 0 0 0,2 8 0 0 0,6 7 0 0 0,6 7 0 0 0,5 10 0 0 0,3 5 0 0 0,3 1 0 0 0,1 0 0 0 0,1-1 0 0 0,0-2 0 0 0,0-1 0 0 0,0-2 0 0 0,0 0 0 0 0,-1 0 0 0 0,5-6 0 0 0,6-6 0 0 0,7-6 0 0 0,4-5 0 0 0,4-3 0 0 0,7-3 0 0 0,-2-6 0 0 0,-6-6 0 0 0,-8-7 0 0 0,-11 0 0 0 0,-12 4 0 0 0,-9 4 0 0 0,-3 8 0 0 0,-3 6 0 0 0,3 6 0 0 0,3 7 0 0 0,6 6 0 0 0,3 3 0 0 0,3 3 0 0 0,2 2 0 0 0,1 0 0 0 0,6-5 0 0 0,6-12 0 0 0,1-12 0 0 0,-1-12 0 0 0,-3-9 0 0 0,-3-5 0 0 0,-3-4 0 0 0,-1-2 0 0 0,-1 0 0 0 0,-2 0 0 0 0,1 1 0 0 0,-6 0 0 0 0,-1 1 0 0 0,1 4 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2:07:35.9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25276 8567 16383 0 0,'-4'0'0'0'0,"-3"5"0"0"0,1 6 0 0 0,1 7 0 0 0,1 4 0 0 0,2 4 0 0 0,1 3 0 0 0,1 0 0 0 0,0 1 0 0 0,0 0 0 0 0,0-1 0 0 0,5-4 0 0 0,2-3 0 0 0,4 1 0 0 0,1 1 0 0 0,2 1 0 0 0,5 1 0 0 0,-2 2 0 0 0,2-5 0 0 0,-3-1 0 0 0,1 1 0 0 0,-3 1 0 0 0,-3 1 0 0 0,1-3 0 0 0,-6-6 0 0 0,-9-5 0 0 0,-9-5 0 0 0,-8-3 0 0 0,-4-3 0 0 0,-4 0 0 0 0,-2-1 0 0 0,0 0 0 0 0,0 0 0 0 0,0 0 0 0 0,0 1 0 0 0,5-6 0 0 0,8-5 0 0 0,10-7 0 0 0,12 1 0 0 0,10 2 0 0 0,8 4 0 0 0,3 5 0 0 0,4 2 0 0 0,1 2 0 0 0,-1 2 0 0 0,1 0 0 0 0,-1 1 0 0 0,0 0 0 0 0,-1 0 0 0 0,0-1 0 0 0,-5-4 0 0 0,-7-8 0 0 0,-1-5 0 0 0,-4-6 0 0 0,-3-3 0 0 0,-4-2 0 0 0,-2-1 0 0 0,-2-1 0 0 0,-1 0 0 0 0,-1 0 0 0 0,1 6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00:02.7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18701 10736 16383 0 0,'9'0'0'0'0,"9"-5"0"0"0,11-2 0 0 0,5 1 0 0 0,6 1 0 0 0,2 2 0 0 0,-6-4 0 0 0,-5-1 0 0 0,-8-4 0 0 0,-2 1 0 0 0,-6-3 0 0 0,1-5 0 0 0,-3-7 0 0 0,1-1 0 0 0,3 0 0 0 0,3 0 0 0 0,4 0 0 0 0,2 3 0 0 0,-3 3 0 0 0,-1-2 0 0 0,1 4 0 0 0,-3 1 0 0 0,-1-7 0 0 0,2 0 0 0 0,2 1 0 0 0,-3-1 0 0 0,-5-1 0 0 0,0 3 0 0 0,2 2 0 0 0,3-1 0 0 0,-1-2 0 0 0,0-6 0 0 0,2-3 0 0 0,-2-1 0 0 0,-5 1 0 0 0,0 6 0 0 0,8 7 0 0 0,0 2 0 0 0,-4 0 0 0 0,0 3 0 0 0,1-6 0 0 0,-1-5 0 0 0,0 3 0 0 0,-3 0 0 0 0,1 4 0 0 0,3 1 0 0 0,-2-2 0 0 0,6 2 0 0 0,3 0 0 0 0,-2-2 0 0 0,-5-3 0 0 0,-1-1 0 0 0,-4-3 0 0 0,1 4 0 0 0,3 6 0 0 0,-3 0 0 0 0,-2-1 0 0 0,0-2 0 0 0,4 2 0 0 0,-2-1 0 0 0,7-7 0 0 0,4 1 0 0 0,-2 0 0 0 0,-1-1 0 0 0,2 4 0 0 0,-5 2 0 0 0,0-2 0 0 0,-4-1 0 0 0,-4-7 0 0 0,-4-3 0 0 0,-4-1 0 0 0,-3 1 0 0 0,-1 0 0 0 0,0 2 0 0 0,-1 1 0 0 0,5 1 0 0 0,2 0 0 0 0,-1 0 0 0 0,5 6 0 0 0,0 1 0 0 0,3 0 0 0 0,-1-2 0 0 0,-1-1 0 0 0,-4-1 0 0 0,2-1 0 0 0,5-2 0 0 0,-1 1 0 0 0,-1-1 0 0 0,-4 0 0 0 0,2 0 0 0 0,-1 0 0 0 0,-2 1 0 0 0,-1-1 0 0 0,2 0 0 0 0,0 1 0 0 0,3-1 0 0 0,1 0 0 0 0,-3 1 0 0 0,3-1 0 0 0,-2-4 0 0 0,-1-2 0 0 0,-3-5 0 0 0,-3-5 0 0 0,-1-9 0 0 0,-1-6 0 0 0,4 8 0 0 0,1 7 0 0 0,0 7 0 0 0,8 1 0 0 0,2 0 0 0 0,-2 3 0 0 0,-3 2 0 0 0,-3 1 0 0 0,-4 2 0 0 0,-2 0 0 0 0,-1 1 0 0 0,-1 0 0 0 0,-1-1 0 0 0,0 1 0 0 0,1 0 0 0 0,-1-1 0 0 0,1 1 0 0 0,0-1 0 0 0,-1-4 0 0 0,1-2 0 0 0,0 0 0 0 0,0 1 0 0 0,1 2 0 0 0,-1 1 0 0 0,-5 6 0 0 0,-11 8 0 0 0,-8 6 0 0 0,0 10 0 0 0,-1 10 0 0 0,0 3 0 0 0,-2 5 0 0 0,0 4 0 0 0,-1-1 0 0 0,-6 5 0 0 0,-1 4 0 0 0,5 1 0 0 0,3-4 0 0 0,0-1 0 0 0,6-1 0 0 0,1-4 0 0 0,0-1 0 0 0,-3 2 0 0 0,-1 2 0 0 0,-2 1 0 0 0,-2 2 0 0 0,5 2 0 0 0,1-5 0 0 0,-1 0 0 0 0,4 0 0 0 0,0-4 0 0 0,-2 0 0 0 0,-1 6 0 0 0,-3-1 0 0 0,-1 1 0 0 0,3 0 0 0 0,11-9 0 0 0,16-16 0 0 0,19-18 0 0 0,14-17 0 0 0,10-15 0 0 0,23-15 0 0 0,13-6 0 0 0,-3 4 0 0 0,0 14 0 0 0,-9 11 0 0 0,-16 8 0 0 0,-13 4 0 0 0,-9 8 0 0 0,-4-3 0 0 0,-8-1 0 0 0,-3 4 0 0 0,1 5 0 0 0,2 5 0 0 0,2 6 0 0 0,2 3 0 0 0,2 12 0 0 0,1 9 0 0 0,-4 7 0 0 0,-7 3 0 0 0,0-2 0 0 0,-4-1 0 0 0,-4-1 0 0 0,-3 7 0 0 0,-3 2 0 0 0,2 0 0 0 0,2 0 0 0 0,-2-1 0 0 0,5-1 0 0 0,-1-1 0 0 0,-1-1 0 0 0,-3 0 0 0 0,-1-1 0 0 0,-2 1 0 0 0,-1-1 0 0 0,-1 0 0 0 0,0 1 0 0 0,0-5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0.8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20603 8104 16383 0 0,'0'-5'0'0'0,"0"-11"0"0"0,0-8 0 0 0,0-9 0 0 0,0-14 0 0 0,0-4 0 0 0,0-3 0 0 0,0 3 0 0 0,0 1 0 0 0,0-7 0 0 0,0 3 0 0 0,0-1 0 0 0,0 6 0 0 0,0 0 0 0 0,0 0 0 0 0,0 2 0 0 0,0 5 0 0 0,0 5 0 0 0,0 3 0 0 0,0 4 0 0 0,0 0 0 0 0,0 2 0 0 0,0 1 0 0 0,0-1 0 0 0,0-5 0 0 0,0-6 0 0 0,0-12 0 0 0,0-1 0 0 0,0 2 0 0 0,0 6 0 0 0,0 5 0 0 0,0 4 0 0 0,-5 4 0 0 0,-2 2 0 0 0,1 0 0 0 0,-4 2 0 0 0,0-1 0 0 0,-3 5 0 0 0,1 2 0 0 0,-3-1 0 0 0,1-1 0 0 0,-2-2 0 0 0,3-2 0 0 0,-8 5 0 0 0,1 0 0 0 0,-1 4 0 0 0,2 1 0 0 0,5-2 0 0 0,0 2 0 0 0,-3 4 0 0 0,-2 0 0 0 0,0-4 0 0 0,0-3 0 0 0,3-3 0 0 0,-1-3 0 0 0,-7-1 0 0 0,-5-2 0 0 0,-2 0 0 0 0,5 0 0 0 0,1 5 0 0 0,5 1 0 0 0,2 0 0 0 0,-2-1 0 0 0,3-1 0 0 0,-6 4 0 0 0,-3 0 0 0 0,2-1 0 0 0,6-2 0 0 0,0 4 0 0 0,-1-1 0 0 0,-2-5 0 0 0,2-4 0 0 0,0-1 0 0 0,-2 4 0 0 0,-2 2 0 0 0,-2 1 0 0 0,-2-1 0 0 0,4-6 0 0 0,1-2 0 0 0,-1 4 0 0 0,-1 7 0 0 0,3 3 0 0 0,6-1 0 0 0,0 3 0 0 0,-2 5 0 0 0,-4 0 0 0 0,-2-4 0 0 0,-2-4 0 0 0,2-2 0 0 0,6-4 0 0 0,1 4 0 0 0,3-1 0 0 0,-1 5 0 0 0,-3 1 0 0 0,-4-3 0 0 0,-3 3 0 0 0,-2-1 0 0 0,3-2 0 0 0,1-3 0 0 0,-1-2 0 0 0,4-1 0 0 0,-1-2 0 0 0,0 4 0 0 0,-3 2 0 0 0,3-1 0 0 0,-5 3 0 0 0,2 1 0 0 0,0-6 0 0 0,-1 1 0 0 0,-2 4 0 0 0,5 2 0 0 0,0-2 0 0 0,-1-3 0 0 0,-7-1 0 0 0,-2-2 0 0 0,-2-1 0 0 0,0-6 0 0 0,1 2 0 0 0,6 2 0 0 0,3 2 0 0 0,-1-1 0 0 0,0 5 0 0 0,-1 7 0 0 0,-1 1 0 0 0,4-2 0 0 0,0 1 0 0 0,0 5 0 0 0,3-2 0 0 0,0 2 0 0 0,4-7 0 0 0,-2 0 0 0 0,-6 2 0 0 0,0 0 0 0 0,4-3 0 0 0,0-3 0 0 0,-1 3 0 0 0,3 9 0 0 0,4 11 0 0 0,-1 15 0 0 0,3 10 0 0 0,2 5 0 0 0,3 3 0 0 0,3-1 0 0 0,2 0 0 0 0,-4-1 0 0 0,-1 4 0 0 0,0 5 0 0 0,-3 6 0 0 0,-1-1 0 0 0,2-3 0 0 0,2 6 0 0 0,2-1 0 0 0,2 2 0 0 0,1 1 0 0 0,1 2 0 0 0,0-3 0 0 0,1-5 0 0 0,-1-5 0 0 0,1-5 0 0 0,-1-4 0 0 0,-10-1 0 0 0,-7-7 0 0 0,-2-12 0 0 0,3-17 0 0 0,4-18 0 0 0,4-14 0 0 0,3-15 0 0 0,3-14 0 0 0,2-9 0 0 0,0-2 0 0 0,1 2 0 0 0,-1 10 0 0 0,1 11 0 0 0,0 10 0 0 0,-1 3 0 0 0,0 4 0 0 0,0 3 0 0 0,0 3 0 0 0,0 2 0 0 0,0 1 0 0 0,0 1 0 0 0,0-5 0 0 0,0-1 0 0 0,10 5 0 0 0,3 2 0 0 0,-1 1 0 0 0,3 6 0 0 0,-1 0 0 0 0,1-1 0 0 0,-1-1 0 0 0,-4-3 0 0 0,2 4 0 0 0,-1 0 0 0 0,2 4 0 0 0,4 4 0 0 0,9 6 0 0 0,5 2 0 0 0,1 3 0 0 0,1 2 0 0 0,5 1 0 0 0,9 0 0 0 0,3 0 0 0 0,-3-1 0 0 0,0 1 0 0 0,-2-1 0 0 0,0 1 0 0 0,-2-1 0 0 0,-4 0 0 0 0,-4 0 0 0 0,-2 0 0 0 0,-3 0 0 0 0,-1 0 0 0 0,4-1 0 0 0,-3 11 0 0 0,-3 3 0 0 0,0-1 0 0 0,0-2 0 0 0,0-3 0 0 0,0 3 0 0 0,-4 3 0 0 0,4 6 0 0 0,1-2 0 0 0,-3 3 0 0 0,-1-4 0 0 0,0 2 0 0 0,0-4 0 0 0,2-3 0 0 0,1-3 0 0 0,-4 6 0 0 0,-6 5 0 0 0,-6 5 0 0 0,-5 3 0 0 0,-3-3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0.8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18595 4546 16383 0 0,'5'4'0'0'0,"1"8"0"0"0,5 5 0 0 0,6 1 0 0 0,4-3 0 0 0,-2 0 0 0 0,-3 3 0 0 0,0 4 0 0 0,-2 7 0 0 0,0-1 0 0 0,-1-1 0 0 0,2 0 0 0 0,3 1 0 0 0,-2 0 0 0 0,2 0 0 0 0,-3 0 0 0 0,-3 6 0 0 0,1 1 0 0 0,-2 0 0 0 0,2-2 0 0 0,-1-1 0 0 0,2-1 0 0 0,-1 4 0 0 0,-3 0 0 0 0,2-5 0 0 0,8-8 0 0 0,1-2 0 0 0,-3-1 0 0 0,1-3 0 0 0,-4 1 0 0 0,1-3 0 0 0,-2 1 0 0 0,1-1 0 0 0,-2 0 0 0 0,2 0 0 0 0,3-4 0 0 0,3-4 0 0 0,8 8 0 0 0,4 1 0 0 0,-3 3 0 0 0,-3-2 0 0 0,-1-3 0 0 0,1-5 0 0 0,0-2 0 0 0,-5 1 0 0 0,4 1 0 0 0,-2 3 0 0 0,-1-1 0 0 0,1-1 0 0 0,1-2 0 0 0,-4 2 0 0 0,-5 4 0 0 0,-1 1 0 0 0,-2 2 0 0 0,1-1 0 0 0,-2 1 0 0 0,-3 3 0 0 0,2-1 0 0 0,-1 0 0 0 0,7 3 0 0 0,2 2 0 0 0,1 2 0 0 0,-2 2 0 0 0,1 1 0 0 0,-3 1 0 0 0,0-5 0 0 0,-1-2 0 0 0,-5 1 0 0 0,-3 1 0 0 0,-3 2 0 0 0,2-5 0 0 0,1 0 0 0 0,4-3 0 0 0,0 4 0 0 0,-2 3 0 0 0,-3 3 0 0 0,8-4 0 0 0,2-1 0 0 0,-3 1 0 0 0,2-4 0 0 0,-2-1 0 0 0,-3 7 0 0 0,2 3 0 0 0,3-3 0 0 0,0-1 0 0 0,-3 0 0 0 0,1-4 0 0 0,-2-1 0 0 0,-2 1 0 0 0,2-3 0 0 0,4 0 0 0 0,4 7 0 0 0,4-1 0 0 0,3 1 0 0 0,-3 0 0 0 0,-6 1 0 0 0,0-3 0 0 0,-3-2 0 0 0,0-4 0 0 0,-2 1 0 0 0,3-4 0 0 0,-3 6 0 0 0,-2 4 0 0 0,1 4 0 0 0,0 0 0 0 0,2-3 0 0 0,-1-1 0 0 0,-3-1 0 0 0,3 2 0 0 0,-2 6 0 0 0,-1 2 0 0 0,1-4 0 0 0,0-3 0 0 0,-2 0 0 0 0,-2 0 0 0 0,2 1 0 0 0,0 0 0 0 0,-1 1 0 0 0,-2 0 0 0 0,-2 0 0 0 0,-1 1 0 0 0,-1-1 0 0 0,-1 1 0 0 0,5 0 0 0 0,1-1 0 0 0,0 6 0 0 0,-2 1 0 0 0,0 0 0 0 0,-2-2 0 0 0,-1 9 0 0 0,-1 2 0 0 0,0-2 0 0 0,0 2 0 0 0,0-2 0 0 0,-1-3 0 0 0,1-3 0 0 0,0-3 0 0 0,0-3 0 0 0,0-1 0 0 0,0 0 0 0 0,0-1 0 0 0,0 0 0 0 0,0 5 0 0 0,0 1 0 0 0,0 1 0 0 0,0-2 0 0 0,0-1 0 0 0,0-11 0 0 0,0-14 0 0 0,0-13 0 0 0,0-10 0 0 0,0-7 0 0 0,0-6 0 0 0,0-1 0 0 0,0-1 0 0 0,0 0 0 0 0,0 0 0 0 0,0 1 0 0 0,0 0 0 0 0,0 1 0 0 0,0 0 0 0 0,0 0 0 0 0,0 1 0 0 0,0-1 0 0 0,0-4 0 0 0,0-2 0 0 0,0 0 0 0 0,0 2 0 0 0,0 1 0 0 0,0 1 0 0 0,0-4 0 0 0,-5 0 0 0 0,-1 0 0 0 0,-5 6 0 0 0,-1 4 0 0 0,-2 1 0 0 0,-5 4 0 0 0,2 1 0 0 0,-2 4 0 0 0,3-1 0 0 0,-1-7 0 0 0,-3-5 0 0 0,3-2 0 0 0,-1 4 0 0 0,2 1 0 0 0,0 1 0 0 0,-3-1 0 0 0,2-6 0 0 0,-1 2 0 0 0,3 2 0 0 0,-2 0 0 0 0,3 0 0 0 0,4-1 0 0 0,3 1 0 0 0,3-2 0 0 0,2-4 0 0 0,1-2 0 0 0,-3 5 0 0 0,-2 8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0.8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10272 7390 16383 0 0,'15'0'0'0'0,"9"0"0"0"0,21 5 0 0 0,11 1 0 0 0,7 1 0 0 0,-2-3 0 0 0,2 5 0 0 0,0 0 0 0 0,-5-2 0 0 0,-8-2 0 0 0,-7-1 0 0 0,-7 3 0 0 0,1 0 0 0 0,-1 4 0 0 0,-2 1 0 0 0,-2-3 0 0 0,-2-2 0 0 0,0-3 0 0 0,-6 3 0 0 0,3 1 0 0 0,1-2 0 0 0,2-1 0 0 0,-1-2 0 0 0,1-1 0 0 0,0-2 0 0 0,4 1 0 0 0,1-2 0 0 0,0 6 0 0 0,-1 1 0 0 0,-2 0 0 0 0,-1-1 0 0 0,-2-2 0 0 0,0-1 0 0 0,0-1 0 0 0,-1 0 0 0 0,1-1 0 0 0,-6-5 0 0 0,-11-7 0 0 0,-7-6 0 0 0,-10 1 0 0 0,-9-3 0 0 0,-7 3 0 0 0,1-1 0 0 0,-2 2 0 0 0,3 0 0 0 0,0 2 0 0 0,3-1 0 0 0,5-8 0 0 0,-2-5 0 0 0,3-2 0 0 0,-3 3 0 0 0,1 2 0 0 0,3 0 0 0 0,3 0 0 0 0,2-6 0 0 0,-3 2 0 0 0,-10 2 0 0 0,-2 0 0 0 0,2 0 0 0 0,4 0 0 0 0,0 4 0 0 0,1 1 0 0 0,-2 0 0 0 0,2-2 0 0 0,-2-1 0 0 0,-4 4 0 0 0,-3 5 0 0 0,-8 5 0 0 0,-5 5 0 0 0,0 3 0 0 0,0 2 0 0 0,2 2 0 0 0,0 0 0 0 0,2 0 0 0 0,0 0 0 0 0,1-1 0 0 0,1 1 0 0 0,-1-1 0 0 0,1 0 0 0 0,-1 0 0 0 0,1 0 0 0 0,0 0 0 0 0,-1 0 0 0 0,0 0 0 0 0,1 10 0 0 0,-1 3 0 0 0,1-1 0 0 0,-1-2 0 0 0,0-3 0 0 0,1-2 0 0 0,-1-3 0 0 0,1 4 0 0 0,-1 0 0 0 0,0 0 0 0 0,1 3 0 0 0,-1 1 0 0 0,1-2 0 0 0,-1-3 0 0 0,0 4 0 0 0,1 0 0 0 0,4 3 0 0 0,2-1 0 0 0,-1-1 0 0 0,0 1 0 0 0,3 10 0 0 0,5 5 0 0 0,5 4 0 0 0,4 1 0 0 0,3 0 0 0 0,3 0 0 0 0,0 0 0 0 0,1-1 0 0 0,0-1 0 0 0,0 0 0 0 0,0 0 0 0 0,-1-1 0 0 0,1 1 0 0 0,4-1 0 0 0,6-4 0 0 0,6-7 0 0 0,6-6 0 0 0,3 0 0 0 0,2-2 0 0 0,6 3 0 0 0,2-2 0 0 0,0-1 0 0 0,-1-3 0 0 0,3 2 0 0 0,4 0 0 0 0,1-1 0 0 0,-3-2 0 0 0,-2-2 0 0 0,-4-1 0 0 0,-3-1 0 0 0,-1-1 0 0 0,-1 0 0 0 0,-1-1 0 0 0,0 1 0 0 0,0 0 0 0 0,0-1 0 0 0,1 1 0 0 0,4 0 0 0 0,2 0 0 0 0,-1 0 0 0 0,0 0 0 0 0,-2 0 0 0 0,-1 0 0 0 0,4 0 0 0 0,0 0 0 0 0,0 0 0 0 0,-2 0 0 0 0,-1 0 0 0 0,-1 0 0 0 0,3 0 0 0 0,2 0 0 0 0,-2 0 0 0 0,0 0 0 0 0,-3 0 0 0 0,-5-5 0 0 0,-8-6 0 0 0,-6-6 0 0 0,-6-6 0 0 0,-4-3 0 0 0,-2-2 0 0 0,-6 3 0 0 0,-2 2 0 0 0,1-1 0 0 0,-4 5 0 0 0,0-1 0 0 0,2-1 0 0 0,3-1 0 0 0,-3 2 0 0 0,0 0 0 0 0,-8 3 0 0 0,-1 0 0 0 0,-2 3 0 0 0,-3 4 0 0 0,-2 3 0 0 0,-2 3 0 0 0,-1 2 0 0 0,-6 2 0 0 0,-1 0 0 0 0,-1 1 0 0 0,2 0 0 0 0,2 0 0 0 0,1-1 0 0 0,-4 0 0 0 0,-1 0 0 0 0,1 1 0 0 0,2-1 0 0 0,1 0 0 0 0,2 0 0 0 0,0-1 0 0 0,1 1 0 0 0,1 0 0 0 0,-1 0 0 0 0,1 0 0 0 0,0 0 0 0 0,-1 0 0 0 0,1 0 0 0 0,-1 0 0 0 0,1 0 0 0 0,-1 0 0 0 0,1 0 0 0 0,-1 0 0 0 0,0 0 0 0 0,6 0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7382 16383 0 0,'0'5'0'0'0,"0"6"0"0"0,0 7 0 0 0,0 4 0 0 0,0 4 0 0 0,0 7 0 0 0,5-2 0 0 0,2-1 0 0 0,-1-2 0 0 0,-1 0 0 0 0,-2 1 0 0 0,0-1 0 0 0,-2 0 0 0 0,-1 5 0 0 0,5-3 0 0 0,1-2 0 0 0,0-1 0 0 0,4-4 0 0 0,0-2 0 0 0,3-5 0 0 0,-1 1 0 0 0,-2 1 0 0 0,-2 8 0 0 0,-4 5 0 0 0,3-4 0 0 0,6-6 0 0 0,-1-2 0 0 0,4-4 0 0 0,-2 1 0 0 0,2 1 0 0 0,-1 4 0 0 0,1-2 0 0 0,-2 5 0 0 0,-4 4 0 0 0,-3 1 0 0 0,2 2 0 0 0,0-1 0 0 0,2-4 0 0 0,1-3 0 0 0,-3 0 0 0 0,-3 1 0 0 0,3 2 0 0 0,0 0 0 0 0,-2 1 0 0 0,-2 2 0 0 0,-2-1 0 0 0,4 1 0 0 0,0 0 0 0 0,9-5 0 0 0,1-2 0 0 0,-1 0 0 0 0,-4 2 0 0 0,-5 1 0 0 0,3-3 0 0 0,-1-1 0 0 0,2-4 0 0 0,0 0 0 0 0,3 7 0 0 0,-1 4 0 0 0,2 3 0 0 0,4-5 0 0 0,-2-2 0 0 0,6-4 0 0 0,-1-1 0 0 0,1-4 0 0 0,-4 0 0 0 0,-4 3 0 0 0,-1-2 0 0 0,-3 7 0 0 0,3-2 0 0 0,-2 1 0 0 0,2-3 0 0 0,-2 0 0 0 0,3-3 0 0 0,-2 0 0 0 0,2 3 0 0 0,-1 2 0 0 0,-4 3 0 0 0,7 8 0 0 0,5 2 0 0 0,-1 0 0 0 0,-4 0 0 0 0,-5-1 0 0 0,0-2 0 0 0,-2 4 0 0 0,3 1 0 0 0,-2-1 0 0 0,-2-1 0 0 0,2-2 0 0 0,-1-2 0 0 0,3-5 0 0 0,0 2 0 0 0,-4 2 0 0 0,3-4 0 0 0,3-2 0 0 0,0 0 0 0 0,2 2 0 0 0,3-4 0 0 0,-2-1 0 0 0,-4 1 0 0 0,0 3 0 0 0,3 1 0 0 0,-1 1 0 0 0,-4 2 0 0 0,1 0 0 0 0,3-4 0 0 0,-1-1 0 0 0,2-5 0 0 0,3-6 0 0 0,-2 1 0 0 0,0-3 0 0 0,-2 3 0 0 0,1 3 0 0 0,-3 4 0 0 0,-3 4 0 0 0,1-3 0 0 0,3-4 0 0 0,0-1 0 0 0,1 2 0 0 0,8 3 0 0 0,5 8 0 0 0,3 3 0 0 0,0-3 0 0 0,-6-3 0 0 0,-1 1 0 0 0,-1-6 0 0 0,-4-1 0 0 0,4 2 0 0 0,3 0 0 0 0,-3 8 0 0 0,-6 3 0 0 0,-1-5 0 0 0,-3-1 0 0 0,0-1 0 0 0,4-5 0 0 0,-3 0 0 0 0,3 0 0 0 0,1-4 0 0 0,4 2 0 0 0,2 5 0 0 0,-3 5 0 0 0,0-3 0 0 0,0-5 0 0 0,2-3 0 0 0,-3 2 0 0 0,-5 1 0 0 0,-1-2 0 0 0,2-4 0 0 0,-1-1 0 0 0,5-2 0 0 0,0 2 0 0 0,-4 3 0 0 0,0-1 0 0 0,2-4 0 0 0,-2 2 0 0 0,-4 3 0 0 0,1-2 0 0 0,-3-3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12457 10252 16383 0 0,'4'0'0'0'0,"8"0"0"0"0,5 0 0 0 0,6 0 0 0 0,3 0 0 0 0,2 0 0 0 0,6 0 0 0 0,2 0 0 0 0,1 0 0 0 0,-3 0 0 0 0,-1 0 0 0 0,-2 0 0 0 0,-1 0 0 0 0,4 0 0 0 0,2 0 0 0 0,-2 0 0 0 0,-1 0 0 0 0,-1 0 0 0 0,-6-5 0 0 0,-8-6 0 0 0,-6-7 0 0 0,-6-4 0 0 0,-4-4 0 0 0,-2-2 0 0 0,-6 3 0 0 0,-2 2 0 0 0,1-1 0 0 0,1 0 0 0 0,1-2 0 0 0,3-1 0 0 0,0-1 0 0 0,2 0 0 0 0,-5-1 0 0 0,-2 0 0 0 0,2 1 0 0 0,-5-1 0 0 0,0 0 0 0 0,2 0 0 0 0,-3-4 0 0 0,-4-2 0 0 0,0 0 0 0 0,3 1 0 0 0,3 2 0 0 0,-1 1 0 0 0,-4 2 0 0 0,0-5 0 0 0,3 3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39.9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12417 10250 16383 0 0,'-5'-5'0'0'0,"-6"-6"0"0"0,-2-7 0 0 0,-3 0 0 0 0,-4-1 0 0 0,2-3 0 0 0,-1 2 0 0 0,2-4 0 0 0,5-4 0 0 0,-1 3 0 0 0,2 1 0 0 0,-7 0 0 0 0,-1-1 0 0 0,-1 3 0 0 0,2 2 0 0 0,0 3 0 0 0,2 0 0 0 0,0-2 0 0 0,-3-3 0 0 0,-3-2 0 0 0,-7 3 0 0 0,1 0 0 0 0,0-1 0 0 0,6-2 0 0 0,1 3 0 0 0,-1 5 0 0 0,4 1 0 0 0,-1-2 0 0 0,-1-3 0 0 0,3-4 0 0 0,-1 4 0 0 0,2-1 0 0 0,0 4 0 0 0,2-1 0 0 0,-1-1 0 0 0,-3-3 0 0 0,1-3 0 0 0,4-1 0 0 0,4-2 0 0 0,4 0 0 0 0,-3-1 0 0 0,1 0 0 0 0,1 0 0 0 0,-3 5 0 0 0,-1 1 0 0 0,-2-4 0 0 0,0-4 0 0 0,2 0 0 0 0,3 0 0 0 0,-2 5 0 0 0,0 2 0 0 0,2 0 0 0 0,-8 0 0 0 0,-1-6 0 0 0,2-3 0 0 0,-1 4 0 0 0,1 3 0 0 0,4 0 0 0 0,-2 5 0 0 0,2 1 0 0 0,1-1 0 0 0,-1-7 0 0 0,0-3 0 0 0,-2 4 0 0 0,-5 1 0 0 0,1 0 0 0 0,3 0 0 0 0,4 0 0 0 0,-7-2 0 0 0,0 1 0 0 0,3-2 0 0 0,3 1 0 0 0,-2-1 0 0 0,2 1 0 0 0,2-1 0 0 0,3 0 0 0 0,2-4 0 0 0,1-3 0 0 0,2 2 0 0 0,-5 5 0 0 0,-1 3 0 0 0,1 2 0 0 0,0-1 0 0 0,-3-6 0 0 0,0-1 0 0 0,0-2 0 0 0,3 1 0 0 0,1 2 0 0 0,2 0 0 0 0,2 1 0 0 0,-6 5 0 0 0,0-2 0 0 0,0-2 0 0 0,2 0 0 0 0,-4-1 0 0 0,-1 0 0 0 0,-3 1 0 0 0,0-5 0 0 0,3-2 0 0 0,2 1 0 0 0,2 2 0 0 0,3 0 0 0 0,1 3 0 0 0,1 0 0 0 0,0-4 0 0 0,6 4 0 0 0,5 7 0 0 0,7 2 0 0 0,5 5 0 0 0,3 5 0 0 0,7 5 0 0 0,3 3 0 0 0,0 2 0 0 0,-1 1 0 0 0,-2 1 0 0 0,-1 0 0 0 0,3 0 0 0 0,-4 0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7318 16383 0 0,'0'5'0'0'0,"0"7"0"0"0,0 5 0 0 0,0 6 0 0 0,0 3 0 0 0,0 2 0 0 0,0 1 0 0 0,0 1 0 0 0,0 0 0 0 0,0-1 0 0 0,0 1 0 0 0,0-1 0 0 0,0 0 0 0 0,0 0 0 0 0,0-1 0 0 0,0 1 0 0 0,5-6 0 0 0,2-1 0 0 0,-1 1 0 0 0,-1 0 0 0 0,-2 7 0 0 0,4-2 0 0 0,1 0 0 0 0,-1-2 0 0 0,3-3 0 0 0,-1-2 0 0 0,-1 0 0 0 0,-2 3 0 0 0,3-4 0 0 0,0-1 0 0 0,-2 8 0 0 0,-2 2 0 0 0,-2 3 0 0 0,4-6 0 0 0,0-1 0 0 0,-1 0 0 0 0,-1 0 0 0 0,3 1 0 0 0,0 0 0 0 0,-1 2 0 0 0,-2 0 0 0 0,-1 1 0 0 0,-2-1 0 0 0,3 1 0 0 0,2 0 0 0 0,-1 4 0 0 0,-1 3 0 0 0,3-6 0 0 0,0-3 0 0 0,-1-1 0 0 0,-2 0 0 0 0,-1 0 0 0 0,3-4 0 0 0,0 4 0 0 0,-1 2 0 0 0,4-3 0 0 0,0-2 0 0 0,3 1 0 0 0,4-4 0 0 0,-1-1 0 0 0,-3 2 0 0 0,-3 2 0 0 0,-4 1 0 0 0,2-2 0 0 0,-1-1 0 0 0,-1 1 0 0 0,4 2 0 0 0,-1 2 0 0 0,4-4 0 0 0,-1-1 0 0 0,2-4 0 0 0,0 1 0 0 0,-4 1 0 0 0,2 3 0 0 0,-1 2 0 0 0,-2 2 0 0 0,-4 1 0 0 0,-1 2 0 0 0,2-5 0 0 0,1-1 0 0 0,4 4 0 0 0,0 4 0 0 0,3-5 0 0 0,-1 0 0 0 0,-2-2 0 0 0,1-3 0 0 0,-1-1 0 0 0,-2 1 0 0 0,2-3 0 0 0,3-5 0 0 0,1 1 0 0 0,1-3 0 0 0,-1 2 0 0 0,1-1 0 0 0,-1 3 0 0 0,-4 2 0 0 0,1 0 0 0 0,-2 0 0 0 0,4-1 0 0 0,2-4 0 0 0,0 1 0 0 0,2-2 0 0 0,-3 2 0 0 0,7 4 0 0 0,3 3 0 0 0,4 9 0 0 0,-4 4 0 0 0,-2 1 0 0 0,1-5 0 0 0,-4-2 0 0 0,-5-2 0 0 0,-6 0 0 0 0,2-3 0 0 0,-3 3 0 0 0,-1 3 0 0 0,-3 1 0 0 0,8 0 0 0 0,7 1 0 0 0,0 0 0 0 0,-3 0 0 0 0,-4-1 0 0 0,0 0 0 0 0,-1-1 0 0 0,-3 1 0 0 0,2-5 0 0 0,0-2 0 0 0,2-5 0 0 0,0 1 0 0 0,-3 0 0 0 0,-2 4 0 0 0,-3 2 0 0 0,-2 2 0 0 0,4-4 0 0 0,0 0 0 0 0,5 1 0 0 0,0 1 0 0 0,3-3 0 0 0,-1-1 0 0 0,3-3 0 0 0,-2 4 0 0 0,1 0 0 0 0,-1 0 0 0 0,2 2 0 0 0,2-3 0 0 0,4-5 0 0 0,-2 0 0 0 0,0-3 0 0 0,2-3 0 0 0,1-3 0 0 0,-2 2 0 0 0,0 0 0 0 0,0-2 0 0 0,3-2 0 0 0,1-1 0 0 0,2 4 0 0 0,6 0 0 0 0,-3 9 0 0 0,-2 1 0 0 0,0-1 0 0 0,0-4 0 0 0,-6 1 0 0 0,0-2 0 0 0,0-3 0 0 0,6-2 0 0 0,3-3 0 0 0,2-1 0 0 0,-1-2 0 0 0,-5 5 0 0 0,-8 1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12417 10250 16383 0 0,'-5'-5'0'0'0,"-6"-6"0"0"0,-2-7 0 0 0,-3 0 0 0 0,-4-1 0 0 0,2-3 0 0 0,-1 2 0 0 0,2-4 0 0 0,5-4 0 0 0,-1 3 0 0 0,2 1 0 0 0,-7 0 0 0 0,-1-1 0 0 0,-1 3 0 0 0,2 2 0 0 0,0 3 0 0 0,2 0 0 0 0,0-2 0 0 0,-3-3 0 0 0,-3-2 0 0 0,-7 3 0 0 0,1 0 0 0 0,0-1 0 0 0,6-2 0 0 0,1 3 0 0 0,-1 5 0 0 0,4 1 0 0 0,-1-2 0 0 0,-1-3 0 0 0,3-4 0 0 0,-1 4 0 0 0,2-1 0 0 0,0 4 0 0 0,2-1 0 0 0,-1-1 0 0 0,-3-3 0 0 0,1-3 0 0 0,4-1 0 0 0,4-2 0 0 0,4 0 0 0 0,-3-1 0 0 0,1 0 0 0 0,1 0 0 0 0,-3 5 0 0 0,-1 1 0 0 0,-2-4 0 0 0,0-4 0 0 0,2 0 0 0 0,3 0 0 0 0,-2 5 0 0 0,0 2 0 0 0,2 0 0 0 0,-8 0 0 0 0,-1-6 0 0 0,2-3 0 0 0,-1 4 0 0 0,1 3 0 0 0,4 0 0 0 0,-2 5 0 0 0,2 1 0 0 0,1-1 0 0 0,-1-7 0 0 0,0-3 0 0 0,-2 4 0 0 0,-5 1 0 0 0,1 0 0 0 0,3 0 0 0 0,4 0 0 0 0,-7-2 0 0 0,0 1 0 0 0,3-2 0 0 0,3 1 0 0 0,-2-1 0 0 0,2 1 0 0 0,2-1 0 0 0,3 0 0 0 0,2-4 0 0 0,1-3 0 0 0,2 2 0 0 0,-5 5 0 0 0,-1 3 0 0 0,1 2 0 0 0,0-1 0 0 0,-3-6 0 0 0,0-1 0 0 0,0-2 0 0 0,3 1 0 0 0,1 2 0 0 0,2 0 0 0 0,2 1 0 0 0,-6 5 0 0 0,0-2 0 0 0,0-2 0 0 0,2 0 0 0 0,-4-1 0 0 0,-1 0 0 0 0,-3 1 0 0 0,0-5 0 0 0,3-2 0 0 0,2 1 0 0 0,2 2 0 0 0,3 0 0 0 0,1 3 0 0 0,1 0 0 0 0,0-4 0 0 0,6 4 0 0 0,5 7 0 0 0,7 2 0 0 0,5 5 0 0 0,3 5 0 0 0,7 5 0 0 0,3 3 0 0 0,0 2 0 0 0,-1 1 0 0 0,-2 1 0 0 0,-1 0 0 0 0,3 0 0 0 0,-4 0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12266 10310 16383 0 0,'5'-5'0'0'0,"6"-6"0"0"0,7-2 0 0 0,4 2 0 0 0,-1-2 0 0 0,1 1 0 0 0,1 2 0 0 0,2 3 0 0 0,2-1 0 0 0,0-1 0 0 0,6-3 0 0 0,2 1 0 0 0,0-3 0 0 0,4 1 0 0 0,0-7 0 0 0,-2 0 0 0 0,-2 3 0 0 0,-2 5 0 0 0,-2-1 0 0 0,-2 2 0 0 0,0-2 0 0 0,4 2 0 0 0,2 1 0 0 0,-1 4 0 0 0,-1 2 0 0 0,-1 2 0 0 0,-11 2 0 0 0,-14 0 0 0 0,-13 0 0 0 0,-10 1 0 0 0,-8-1 0 0 0,-4 1 0 0 0,-2-1 0 0 0,-2 0 0 0 0,1 0 0 0 0,0 0 0 0 0,1 0 0 0 0,-4 0 0 0 0,-2 0 0 0 0,1 0 0 0 0,1 0 0 0 0,2 0 0 0 0,2 0 0 0 0,0 0 0 0 0,1 0 0 0 0,1 0 0 0 0,-1 0 0 0 0,1 0 0 0 0,0 0 0 0 0,-1 0 0 0 0,1 0 0 0 0,-1 0 0 0 0,1 0 0 0 0,4-5 0 0 0,12-1 0 0 0,12-5 0 0 0,11-6 0 0 0,9-4 0 0 0,10-3 0 0 0,6-3 0 0 0,5-2 0 0 0,2 0 0 0 0,-2 4 0 0 0,-4 7 0 0 0,-2 6 0 0 0,-3 0 0 0 0,-2 3 0 0 0,-1 2 0 0 0,-1-2 0 0 0,0 0 0 0 0,-5-3 0 0 0,-1-9 0 0 0,0-1 0 0 0,1 3 0 0 0,-2 0 0 0 0,-6-2 0 0 0,-6-2 0 0 0,2 3 0 0 0,3 0 0 0 0,4-2 0 0 0,4 4 0 0 0,-2-1 0 0 0,-4-7 0 0 0,-5 2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34.9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13007 10261 16383 0 0,'5'0'0'0'0,"6"0"0"0"0,7 0 0 0 0,4 0 0 0 0,9 0 0 0 0,4 0 0 0 0,0 0 0 0 0,-5 4 0 0 0,-3 3 0 0 0,-1-1 0 0 0,-1-1 0 0 0,1-1 0 0 0,1-2 0 0 0,0-1 0 0 0,-4 4 0 0 0,-1 2 0 0 0,1-1 0 0 0,0-2 0 0 0,2 0 0 0 0,2-2 0 0 0,1-1 0 0 0,-5 4 0 0 0,-1 1 0 0 0,1 0 0 0 0,-4 4 0 0 0,0 0 0 0 0,1-2 0 0 0,3-2 0 0 0,1 2 0 0 0,8 1 0 0 0,2-2 0 0 0,-4 3 0 0 0,-3 0 0 0 0,-6 3 0 0 0,-1 4 0 0 0,1-1 0 0 0,1 2 0 0 0,-3 3 0 0 0,5-3 0 0 0,4-4 0 0 0,-4 1 0 0 0,0-3 0 0 0,0 2 0 0 0,1 3 0 0 0,1-1 0 0 0,1-3 0 0 0,6 0 0 0 0,-3 9 0 0 0,-2 0 0 0 0,0-4 0 0 0,-1-4 0 0 0,-4-1 0 0 0,-7 3 0 0 0,0-1 0 0 0,1-3 0 0 0,-2 0 0 0 0,-4 4 0 0 0,7 0 0 0 0,4 0 0 0 0,4-1 0 0 0,2-3 0 0 0,1-5 0 0 0,1 3 0 0 0,0-2 0 0 0,-6 9 0 0 0,4 0 0 0 0,2-1 0 0 0,-5 0 0 0 0,-1-2 0 0 0,-1 1 0 0 0,2-1 0 0 0,1 1 0 0 0,1-2 0 0 0,0-3 0 0 0,1 2 0 0 0,1-1 0 0 0,-5 2 0 0 0,-2-1 0 0 0,1-3 0 0 0,1-2 0 0 0,1 6 0 0 0,6 2 0 0 0,3-1 0 0 0,0-5 0 0 0,0-2 0 0 0,-7 2 0 0 0,-2-1 0 0 0,-1-1 0 0 0,5-3 0 0 0,3-1 0 0 0,0-1 0 0 0,0-1 0 0 0,0-1 0 0 0,-2-1 0 0 0,0 1 0 0 0,-1 0 0 0 0,0-1 0 0 0,0 1 0 0 0,-1 0 0 0 0,1 0 0 0 0,-1 0 0 0 0,1 0 0 0 0,-1 0 0 0 0,1 0 0 0 0,-1 0 0 0 0,1 0 0 0 0,0 0 0 0 0,-1 0 0 0 0,1 0 0 0 0,4 0 0 0 0,2 0 0 0 0,0 0 0 0 0,-1 0 0 0 0,-2 0 0 0 0,-1 0 0 0 0,3 0 0 0 0,2 0 0 0 0,-1 0 0 0 0,-2 0 0 0 0,-1 0 0 0 0,-2 0 0 0 0,5 0 0 0 0,0 0 0 0 0,0 0 0 0 0,-2 0 0 0 0,-1 0 0 0 0,-2 0 0 0 0,0 0 0 0 0,4 0 0 0 0,1 0 0 0 0,-10 0 0 0 0,-15 0 0 0 0,-13 0 0 0 0,-11 0 0 0 0,-9 0 0 0 0,1-5 0 0 0,-2-1 0 0 0,-1-6 0 0 0,-1 1 0 0 0,-2 1 0 0 0,0 3 0 0 0,4-7 0 0 0,2-2 0 0 0,-1 3 0 0 0,4-2 0 0 0,0 1 0 0 0,-1-1 0 0 0,-2 2 0 0 0,2-2 0 0 0,0 2 0 0 0,-7-2 0 0 0,2-4 0 0 0,0-2 0 0 0,0 1 0 0 0,-2 5 0 0 0,0-6 0 0 0,-1 2 0 0 0,5-1 0 0 0,-4 2 0 0 0,-2 5 0 0 0,4 0 0 0 0,6-3 0 0 0,2 1 0 0 0,-2 3 0 0 0,3-1 0 0 0,9 2 0 0 0,10 2 0 0 0,15 3 0 0 0,9 3 0 0 0,4 1 0 0 0,3 2 0 0 0,0 0 0 0 0,-1 0 0 0 0,3 1 0 0 0,1-1 0 0 0,-1 6 0 0 0,-2 0 0 0 0,-2 1 0 0 0,-6 3 0 0 0,-3 0 0 0 0,0-2 0 0 0,0-2 0 0 0,-3 3 0 0 0,0 0 0 0 0,1-2 0 0 0,2 8 0 0 0,2 1 0 0 0,-4 3 0 0 0,0-2 0 0 0,-3 1 0 0 0,-6 3 0 0 0,1-3 0 0 0,8 0 0 0 0,0 3 0 0 0,-4 2 0 0 0,-4 7 0 0 0,-5 4 0 0 0,-3 0 0 0 0,-3-1 0 0 0,-2 0 0 0 0,0-2 0 0 0,-1 4 0 0 0,-5-4 0 0 0,-6-2 0 0 0,-6-7 0 0 0,-5-1 0 0 0,2-1 0 0 0,-1-2 0 0 0,4 0 0 0 0,-1-4 0 0 0,-1 2 0 0 0,-2-2 0 0 0,-3 1 0 0 0,3 3 0 0 0,1-2 0 0 0,4 2 0 0 0,-1-3 0 0 0,-1 2 0 0 0,-3-3 0 0 0,-2-4 0 0 0,-2-2 0 0 0,-2 0 0 0 0,0 1 0 0 0,-1 2 0 0 0,0 0 0 0 0,0-2 0 0 0,0-2 0 0 0,5 2 0 0 0,6 0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49.3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15780 11534 16383 0 0,'5'0'0'0'0,"6"0"0"0"0,6 0 0 0 0,6 0 0 0 0,3 0 0 0 0,7 0 0 0 0,3 0 0 0 0,0 0 0 0 0,-1 0 0 0 0,-2 0 0 0 0,-2 0 0 0 0,0 0 0 0 0,-2 0 0 0 0,0 0 0 0 0,-1 0 0 0 0,0 0 0 0 0,1 0 0 0 0,-1 0 0 0 0,0 0 0 0 0,1-5 0 0 0,-1-6 0 0 0,1-2 0 0 0,0 2 0 0 0,-1 2 0 0 0,1 4 0 0 0,-1 1 0 0 0,-4-2 0 0 0,-2-1 0 0 0,-4-4 0 0 0,4 0 0 0 0,3 2 0 0 0,3-3 0 0 0,1 2 0 0 0,0-4 0 0 0,1-3 0 0 0,4 0 0 0 0,2 4 0 0 0,-5-1 0 0 0,-4-3 0 0 0,-1-3 0 0 0,0 1 0 0 0,0-1 0 0 0,1-1 0 0 0,0 2 0 0 0,1 0 0 0 0,1-2 0 0 0,-1 3 0 0 0,1 4 0 0 0,-1 5 0 0 0,1 4 0 0 0,0 2 0 0 0,0 2 0 0 0,-1 2 0 0 0,-4-5 0 0 0,-2-7 0 0 0,1-1 0 0 0,0 2 0 0 0,2 2 0 0 0,7 2 0 0 0,-3-2 0 0 0,-2 0 0 0 0,1 1 0 0 0,-6-2 0 0 0,-1-1 0 0 0,1-3 0 0 0,1 1 0 0 0,-3-2 0 0 0,5 0 0 0 0,2-6 0 0 0,3 0 0 0 0,0 3 0 0 0,0 5 0 0 0,0-1 0 0 0,0-3 0 0 0,-1 2 0 0 0,0 3 0 0 0,0 3 0 0 0,-1 3 0 0 0,1-3 0 0 0,0-4 0 0 0,-1-5 0 0 0,1 0 0 0 0,4-2 0 0 0,2 2 0 0 0,0 5 0 0 0,-2-7 0 0 0,0 2 0 0 0,-3 2 0 0 0,0 4 0 0 0,-1 5 0 0 0,0 2 0 0 0,-1 2 0 0 0,1 2 0 0 0,-1 1 0 0 0,0-5 0 0 0,6-2 0 0 0,1 0 0 0 0,-6-3 0 0 0,-2-1 0 0 0,-1 2 0 0 0,-5-3 0 0 0,-1 1 0 0 0,1 1 0 0 0,1 3 0 0 0,3 3 0 0 0,1-4 0 0 0,1 0 0 0 0,-3-5 0 0 0,-2 1 0 0 0,1 2 0 0 0,-4-2 0 0 0,0 0 0 0 0,1 2 0 0 0,3 3 0 0 0,-3-2 0 0 0,0-1 0 0 0,1-2 0 0 0,3-6 0 0 0,1 1 0 0 0,2 4 0 0 0,1 2 0 0 0,0 5 0 0 0,1 1 0 0 0,-5-2 0 0 0,-1 0 0 0 0,-6-5 0 0 0,1 0 0 0 0,1 2 0 0 0,2 3 0 0 0,3-3 0 0 0,2-5 0 0 0,7-5 0 0 0,-3-3 0 0 0,-2-4 0 0 0,0-2 0 0 0,0 4 0 0 0,-1 1 0 0 0,1 0 0 0 0,5-2 0 0 0,2 5 0 0 0,-15 4 0 0 0,-16 1 0 0 0,-18 3 0 0 0,-16 3 0 0 0,-13 3 0 0 0,-4 3 0 0 0,1 2 0 0 0,3 1 0 0 0,5 0 0 0 0,3 1 0 0 0,4 0 0 0 0,-4-1 0 0 0,0 1 0 0 0,1-1 0 0 0,1 0 0 0 0,2 0 0 0 0,1 0 0 0 0,-5 0 0 0 0,0 0 0 0 0,0 0 0 0 0,2 0 0 0 0,1 0 0 0 0,2 0 0 0 0,0-5 0 0 0,-4-1 0 0 0,4-5 0 0 0,2-1 0 0 0,1 3 0 0 0,0 1 0 0 0,0 4 0 0 0,0 1 0 0 0,-6-3 0 0 0,-2-1 0 0 0,1 1 0 0 0,5-3 0 0 0,13-1 0 0 0,19-2 0 0 0,18-10 0 0 0,16-6 0 0 0,6-3 0 0 0,11 4 0 0 0,5 7 0 0 0,3 6 0 0 0,1 6 0 0 0,-6 4 0 0 0,2 3 0 0 0,0 1 0 0 0,-4 1 0 0 0,-7 1 0 0 0,-2-1 0 0 0,-4 0 0 0 0,1-1 0 0 0,3 1 0 0 0,-2-1 0 0 0,-4 0 0 0 0,-3 0 0 0 0,-3 0 0 0 0,-3 0 0 0 0,-1 0 0 0 0,-7 5 0 0 0,-1 1 0 0 0,-5 5 0 0 0,-6 5 0 0 0,-4 5 0 0 0,-3 4 0 0 0,-3 2 0 0 0,-1 2 0 0 0,-1 0 0 0 0,0 1 0 0 0,0-1 0 0 0,0 1 0 0 0,1-1 0 0 0,-1 0 0 0 0,1 0 0 0 0,0-1 0 0 0,0 6 0 0 0,0 1 0 0 0,0 0 0 0 0,0-2 0 0 0,0-1 0 0 0,0-1 0 0 0,0 4 0 0 0,0 0 0 0 0,0 0 0 0 0,0-2 0 0 0,0-1 0 0 0,0-1 0 0 0,0-2 0 0 0,0 0 0 0 0,0 0 0 0 0,0-6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00:02.7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18701 10736 16383 0 0,'9'0'0'0'0,"9"-5"0"0"0,11-2 0 0 0,5 1 0 0 0,6 1 0 0 0,2 2 0 0 0,-6-4 0 0 0,-5-1 0 0 0,-8-4 0 0 0,-2 1 0 0 0,-6-3 0 0 0,1-5 0 0 0,-3-7 0 0 0,1-1 0 0 0,3 0 0 0 0,3 0 0 0 0,4 0 0 0 0,2 3 0 0 0,-3 3 0 0 0,-1-2 0 0 0,1 4 0 0 0,-3 1 0 0 0,-1-7 0 0 0,2 0 0 0 0,2 1 0 0 0,-3-1 0 0 0,-5-1 0 0 0,0 3 0 0 0,2 2 0 0 0,3-1 0 0 0,-1-2 0 0 0,0-6 0 0 0,2-3 0 0 0,-2-1 0 0 0,-5 1 0 0 0,0 6 0 0 0,8 7 0 0 0,0 2 0 0 0,-4 0 0 0 0,0 3 0 0 0,1-6 0 0 0,-1-5 0 0 0,0 3 0 0 0,-3 0 0 0 0,1 4 0 0 0,3 1 0 0 0,-2-2 0 0 0,6 2 0 0 0,3 0 0 0 0,-2-2 0 0 0,-5-3 0 0 0,-1-1 0 0 0,-4-3 0 0 0,1 4 0 0 0,3 6 0 0 0,-3 0 0 0 0,-2-1 0 0 0,0-2 0 0 0,4 2 0 0 0,-2-1 0 0 0,7-7 0 0 0,4 1 0 0 0,-2 0 0 0 0,-1-1 0 0 0,2 4 0 0 0,-5 2 0 0 0,0-2 0 0 0,-4-1 0 0 0,-4-7 0 0 0,-4-3 0 0 0,-4-1 0 0 0,-3 1 0 0 0,-1 0 0 0 0,0 2 0 0 0,-1 1 0 0 0,5 1 0 0 0,2 0 0 0 0,-1 0 0 0 0,5 6 0 0 0,0 1 0 0 0,3 0 0 0 0,-1-2 0 0 0,-1-1 0 0 0,-4-1 0 0 0,2-1 0 0 0,5-2 0 0 0,-1 1 0 0 0,-1-1 0 0 0,-4 0 0 0 0,2 0 0 0 0,-1 0 0 0 0,-2 1 0 0 0,-1-1 0 0 0,2 0 0 0 0,0 1 0 0 0,3-1 0 0 0,1 0 0 0 0,-3 1 0 0 0,3-1 0 0 0,-2-4 0 0 0,-1-2 0 0 0,-3-5 0 0 0,-3-5 0 0 0,-1-9 0 0 0,-1-6 0 0 0,4 8 0 0 0,1 7 0 0 0,0 7 0 0 0,8 1 0 0 0,2 0 0 0 0,-2 3 0 0 0,-3 2 0 0 0,-3 1 0 0 0,-4 2 0 0 0,-2 0 0 0 0,-1 1 0 0 0,-1 0 0 0 0,-1-1 0 0 0,0 1 0 0 0,1 0 0 0 0,-1-1 0 0 0,1 1 0 0 0,0-1 0 0 0,-1-4 0 0 0,1-2 0 0 0,0 0 0 0 0,0 1 0 0 0,1 2 0 0 0,-1 1 0 0 0,-5 6 0 0 0,-11 8 0 0 0,-8 6 0 0 0,0 10 0 0 0,-1 10 0 0 0,0 3 0 0 0,-2 5 0 0 0,0 4 0 0 0,-1-1 0 0 0,-6 5 0 0 0,-1 4 0 0 0,5 1 0 0 0,3-4 0 0 0,0-1 0 0 0,6-1 0 0 0,1-4 0 0 0,0-1 0 0 0,-3 2 0 0 0,-1 2 0 0 0,-2 1 0 0 0,-2 2 0 0 0,5 2 0 0 0,1-5 0 0 0,-1 0 0 0 0,4 0 0 0 0,0-4 0 0 0,-2 0 0 0 0,-1 6 0 0 0,-3-1 0 0 0,-1 1 0 0 0,3 0 0 0 0,11-9 0 0 0,16-16 0 0 0,19-18 0 0 0,14-17 0 0 0,10-15 0 0 0,23-15 0 0 0,13-6 0 0 0,-3 4 0 0 0,0 14 0 0 0,-9 11 0 0 0,-16 8 0 0 0,-13 4 0 0 0,-9 8 0 0 0,-4-3 0 0 0,-8-1 0 0 0,-3 4 0 0 0,1 5 0 0 0,2 5 0 0 0,2 6 0 0 0,2 3 0 0 0,2 12 0 0 0,1 9 0 0 0,-4 7 0 0 0,-7 3 0 0 0,0-2 0 0 0,-4-1 0 0 0,-4-1 0 0 0,-3 7 0 0 0,-3 2 0 0 0,2 0 0 0 0,2 0 0 0 0,-2-1 0 0 0,5-1 0 0 0,-1-1 0 0 0,-1-1 0 0 0,-3 0 0 0 0,-1-1 0 0 0,-2 1 0 0 0,-1-1 0 0 0,-1 0 0 0 0,0 1 0 0 0,0-5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00:33.78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20603 8104 16383 0 0,'0'-5'0'0'0,"0"-11"0"0"0,0-8 0 0 0,0-9 0 0 0,0-14 0 0 0,0-4 0 0 0,0-3 0 0 0,0 3 0 0 0,0 1 0 0 0,0-7 0 0 0,0 3 0 0 0,0-1 0 0 0,0 6 0 0 0,0 0 0 0 0,0 0 0 0 0,0 2 0 0 0,0 5 0 0 0,0 5 0 0 0,0 3 0 0 0,0 4 0 0 0,0 0 0 0 0,0 2 0 0 0,0 1 0 0 0,0-1 0 0 0,0-5 0 0 0,0-6 0 0 0,0-12 0 0 0,0-1 0 0 0,0 2 0 0 0,0 6 0 0 0,0 5 0 0 0,0 4 0 0 0,-5 4 0 0 0,-2 2 0 0 0,1 0 0 0 0,-4 2 0 0 0,0-1 0 0 0,-3 5 0 0 0,1 2 0 0 0,-3-1 0 0 0,1-1 0 0 0,-2-2 0 0 0,3-2 0 0 0,-8 5 0 0 0,1 0 0 0 0,-1 4 0 0 0,2 1 0 0 0,5-2 0 0 0,0 2 0 0 0,-3 4 0 0 0,-2 0 0 0 0,0-4 0 0 0,0-3 0 0 0,3-3 0 0 0,-1-3 0 0 0,-7-1 0 0 0,-5-2 0 0 0,-2 0 0 0 0,5 0 0 0 0,1 5 0 0 0,5 1 0 0 0,2 0 0 0 0,-2-1 0 0 0,3-1 0 0 0,-6 4 0 0 0,-3 0 0 0 0,2-1 0 0 0,6-2 0 0 0,0 4 0 0 0,-1-1 0 0 0,-2-5 0 0 0,2-4 0 0 0,0-1 0 0 0,-2 4 0 0 0,-2 2 0 0 0,-2 1 0 0 0,-2-1 0 0 0,4-6 0 0 0,1-2 0 0 0,-1 4 0 0 0,-1 7 0 0 0,3 3 0 0 0,6-1 0 0 0,0 3 0 0 0,-2 5 0 0 0,-4 0 0 0 0,-2-4 0 0 0,-2-4 0 0 0,2-2 0 0 0,6-4 0 0 0,1 4 0 0 0,3-1 0 0 0,-1 5 0 0 0,-3 1 0 0 0,-4-3 0 0 0,-3 3 0 0 0,-2-1 0 0 0,3-2 0 0 0,1-3 0 0 0,-1-2 0 0 0,4-1 0 0 0,-1-2 0 0 0,0 4 0 0 0,-3 2 0 0 0,3-1 0 0 0,-5 3 0 0 0,2 1 0 0 0,0-6 0 0 0,-1 1 0 0 0,-2 4 0 0 0,5 2 0 0 0,0-2 0 0 0,-1-3 0 0 0,-7-1 0 0 0,-2-2 0 0 0,-2-1 0 0 0,0-6 0 0 0,1 2 0 0 0,6 2 0 0 0,3 2 0 0 0,-1-1 0 0 0,0 5 0 0 0,-1 7 0 0 0,-1 1 0 0 0,4-2 0 0 0,0 1 0 0 0,0 5 0 0 0,3-2 0 0 0,0 2 0 0 0,4-7 0 0 0,-2 0 0 0 0,-6 2 0 0 0,0 0 0 0 0,4-3 0 0 0,0-3 0 0 0,-1 3 0 0 0,3 9 0 0 0,4 11 0 0 0,-1 15 0 0 0,3 10 0 0 0,2 5 0 0 0,3 3 0 0 0,3-1 0 0 0,2 0 0 0 0,-4-1 0 0 0,-1 4 0 0 0,0 5 0 0 0,-3 6 0 0 0,-1-1 0 0 0,2-3 0 0 0,2 6 0 0 0,2-1 0 0 0,2 2 0 0 0,1 1 0 0 0,1 2 0 0 0,0-3 0 0 0,1-5 0 0 0,-1-5 0 0 0,1-5 0 0 0,-1-4 0 0 0,-10-1 0 0 0,-7-7 0 0 0,-2-12 0 0 0,3-17 0 0 0,4-18 0 0 0,4-14 0 0 0,3-15 0 0 0,3-14 0 0 0,2-9 0 0 0,0-2 0 0 0,1 2 0 0 0,-1 10 0 0 0,1 11 0 0 0,0 10 0 0 0,-1 3 0 0 0,0 4 0 0 0,0 3 0 0 0,0 3 0 0 0,0 2 0 0 0,0 1 0 0 0,0 1 0 0 0,0-5 0 0 0,0-1 0 0 0,10 5 0 0 0,3 2 0 0 0,-1 1 0 0 0,3 6 0 0 0,-1 0 0 0 0,1-1 0 0 0,-1-1 0 0 0,-4-3 0 0 0,2 4 0 0 0,-1 0 0 0 0,2 4 0 0 0,4 4 0 0 0,9 6 0 0 0,5 2 0 0 0,1 3 0 0 0,1 2 0 0 0,5 1 0 0 0,9 0 0 0 0,3 0 0 0 0,-3-1 0 0 0,0 1 0 0 0,-2-1 0 0 0,0 1 0 0 0,-2-1 0 0 0,-4 0 0 0 0,-4 0 0 0 0,-2 0 0 0 0,-3 0 0 0 0,-1 0 0 0 0,4-1 0 0 0,-3 11 0 0 0,-3 3 0 0 0,0-1 0 0 0,0-2 0 0 0,0-3 0 0 0,0 3 0 0 0,-4 3 0 0 0,4 6 0 0 0,1-2 0 0 0,-3 3 0 0 0,-1-4 0 0 0,0 2 0 0 0,0-4 0 0 0,2-3 0 0 0,1-3 0 0 0,-4 6 0 0 0,-6 5 0 0 0,-6 5 0 0 0,-5 3 0 0 0,-3-3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00:33.79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18595 4546 16383 0 0,'5'4'0'0'0,"1"8"0"0"0,5 5 0 0 0,6 1 0 0 0,4-3 0 0 0,-2 0 0 0 0,-3 3 0 0 0,0 4 0 0 0,-2 7 0 0 0,0-1 0 0 0,-1-1 0 0 0,2 0 0 0 0,3 1 0 0 0,-2 0 0 0 0,2 0 0 0 0,-3 0 0 0 0,-3 6 0 0 0,1 1 0 0 0,-2 0 0 0 0,2-2 0 0 0,-1-1 0 0 0,2-1 0 0 0,-1 4 0 0 0,-3 0 0 0 0,2-5 0 0 0,8-8 0 0 0,1-2 0 0 0,-3-1 0 0 0,1-3 0 0 0,-4 1 0 0 0,1-3 0 0 0,-2 1 0 0 0,1-1 0 0 0,-2 0 0 0 0,2 0 0 0 0,3-4 0 0 0,3-4 0 0 0,8 8 0 0 0,4 1 0 0 0,-3 3 0 0 0,-3-2 0 0 0,-1-3 0 0 0,1-5 0 0 0,0-2 0 0 0,-5 1 0 0 0,4 1 0 0 0,-2 3 0 0 0,-1-1 0 0 0,1-1 0 0 0,1-2 0 0 0,-4 2 0 0 0,-5 4 0 0 0,-1 1 0 0 0,-2 2 0 0 0,1-1 0 0 0,-2 1 0 0 0,-3 3 0 0 0,2-1 0 0 0,-1 0 0 0 0,7 3 0 0 0,2 2 0 0 0,1 2 0 0 0,-2 2 0 0 0,1 1 0 0 0,-3 1 0 0 0,0-5 0 0 0,-1-2 0 0 0,-5 1 0 0 0,-3 1 0 0 0,-3 2 0 0 0,2-5 0 0 0,1 0 0 0 0,4-3 0 0 0,0 4 0 0 0,-2 3 0 0 0,-3 3 0 0 0,8-4 0 0 0,2-1 0 0 0,-3 1 0 0 0,2-4 0 0 0,-2-1 0 0 0,-3 7 0 0 0,2 3 0 0 0,3-3 0 0 0,0-1 0 0 0,-3 0 0 0 0,1-4 0 0 0,-2-1 0 0 0,-2 1 0 0 0,2-3 0 0 0,4 0 0 0 0,4 7 0 0 0,4-1 0 0 0,3 1 0 0 0,-3 0 0 0 0,-6 1 0 0 0,0-3 0 0 0,-3-2 0 0 0,0-4 0 0 0,-2 1 0 0 0,3-4 0 0 0,-3 6 0 0 0,-2 4 0 0 0,1 4 0 0 0,0 0 0 0 0,2-3 0 0 0,-1-1 0 0 0,-3-1 0 0 0,3 2 0 0 0,-2 6 0 0 0,-1 2 0 0 0,1-4 0 0 0,0-3 0 0 0,-2 0 0 0 0,-2 0 0 0 0,2 1 0 0 0,0 0 0 0 0,-1 1 0 0 0,-2 0 0 0 0,-2 0 0 0 0,-1 1 0 0 0,-1-1 0 0 0,-1 1 0 0 0,5 0 0 0 0,1-1 0 0 0,0 6 0 0 0,-2 1 0 0 0,0 0 0 0 0,-2-2 0 0 0,-1 9 0 0 0,-1 2 0 0 0,0-2 0 0 0,0 2 0 0 0,0-2 0 0 0,-1-3 0 0 0,1-3 0 0 0,0-3 0 0 0,0-3 0 0 0,0-1 0 0 0,0 0 0 0 0,0-1 0 0 0,0 0 0 0 0,0 5 0 0 0,0 1 0 0 0,0 1 0 0 0,0-2 0 0 0,0-1 0 0 0,0-11 0 0 0,0-14 0 0 0,0-13 0 0 0,0-10 0 0 0,0-7 0 0 0,0-6 0 0 0,0-1 0 0 0,0-1 0 0 0,0 0 0 0 0,0 0 0 0 0,0 1 0 0 0,0 0 0 0 0,0 1 0 0 0,0 0 0 0 0,0 0 0 0 0,0 1 0 0 0,0-1 0 0 0,0-4 0 0 0,0-2 0 0 0,0 0 0 0 0,0 2 0 0 0,0 1 0 0 0,0 1 0 0 0,0-4 0 0 0,-5 0 0 0 0,-1 0 0 0 0,-5 6 0 0 0,-1 4 0 0 0,-2 1 0 0 0,-5 4 0 0 0,2 1 0 0 0,-2 4 0 0 0,3-1 0 0 0,-1-7 0 0 0,-3-5 0 0 0,3-2 0 0 0,-1 4 0 0 0,2 1 0 0 0,0 1 0 0 0,-3-1 0 0 0,2-6 0 0 0,-1 2 0 0 0,3 2 0 0 0,-2 0 0 0 0,3 0 0 0 0,4-1 0 0 0,3 1 0 0 0,3-2 0 0 0,2-4 0 0 0,1-2 0 0 0,-3 5 0 0 0,-2 8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00:33.79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10272 7390 16383 0 0,'15'0'0'0'0,"9"0"0"0"0,21 5 0 0 0,11 1 0 0 0,7 1 0 0 0,-2-3 0 0 0,2 5 0 0 0,0 0 0 0 0,-5-2 0 0 0,-8-2 0 0 0,-7-1 0 0 0,-7 3 0 0 0,1 0 0 0 0,-1 4 0 0 0,-2 1 0 0 0,-2-3 0 0 0,-2-2 0 0 0,0-3 0 0 0,-6 3 0 0 0,3 1 0 0 0,1-2 0 0 0,2-1 0 0 0,-1-2 0 0 0,1-1 0 0 0,0-2 0 0 0,4 1 0 0 0,1-2 0 0 0,0 6 0 0 0,-1 1 0 0 0,-2 0 0 0 0,-1-1 0 0 0,-2-2 0 0 0,0-1 0 0 0,0-1 0 0 0,-1 0 0 0 0,1-1 0 0 0,-6-5 0 0 0,-11-7 0 0 0,-7-6 0 0 0,-10 1 0 0 0,-9-3 0 0 0,-7 3 0 0 0,1-1 0 0 0,-2 2 0 0 0,3 0 0 0 0,0 2 0 0 0,3-1 0 0 0,5-8 0 0 0,-2-5 0 0 0,3-2 0 0 0,-3 3 0 0 0,1 2 0 0 0,3 0 0 0 0,3 0 0 0 0,2-6 0 0 0,-3 2 0 0 0,-10 2 0 0 0,-2 0 0 0 0,2 0 0 0 0,4 0 0 0 0,0 4 0 0 0,1 1 0 0 0,-2 0 0 0 0,2-2 0 0 0,-2-1 0 0 0,-4 4 0 0 0,-3 5 0 0 0,-8 5 0 0 0,-5 5 0 0 0,0 3 0 0 0,0 2 0 0 0,2 2 0 0 0,0 0 0 0 0,2 0 0 0 0,0 0 0 0 0,1-1 0 0 0,1 1 0 0 0,-1-1 0 0 0,1 0 0 0 0,-1 0 0 0 0,1 0 0 0 0,0 0 0 0 0,-1 0 0 0 0,0 0 0 0 0,1 10 0 0 0,-1 3 0 0 0,1-1 0 0 0,-1-2 0 0 0,0-3 0 0 0,1-2 0 0 0,-1-3 0 0 0,1 4 0 0 0,-1 0 0 0 0,0 0 0 0 0,1 3 0 0 0,-1 1 0 0 0,1-2 0 0 0,-1-3 0 0 0,0 4 0 0 0,1 0 0 0 0,4 3 0 0 0,2-1 0 0 0,-1-1 0 0 0,0 1 0 0 0,3 10 0 0 0,5 5 0 0 0,5 4 0 0 0,4 1 0 0 0,3 0 0 0 0,3 0 0 0 0,0 0 0 0 0,1-1 0 0 0,0-1 0 0 0,0 0 0 0 0,0 0 0 0 0,-1-1 0 0 0,1 1 0 0 0,4-1 0 0 0,6-4 0 0 0,6-7 0 0 0,6-6 0 0 0,3 0 0 0 0,2-2 0 0 0,6 3 0 0 0,2-2 0 0 0,0-1 0 0 0,-1-3 0 0 0,3 2 0 0 0,4 0 0 0 0,1-1 0 0 0,-3-2 0 0 0,-2-2 0 0 0,-4-1 0 0 0,-3-1 0 0 0,-1-1 0 0 0,-1 0 0 0 0,-1-1 0 0 0,0 1 0 0 0,0 0 0 0 0,0-1 0 0 0,1 1 0 0 0,4 0 0 0 0,2 0 0 0 0,-1 0 0 0 0,0 0 0 0 0,-2 0 0 0 0,-1 0 0 0 0,4 0 0 0 0,0 0 0 0 0,0 0 0 0 0,-2 0 0 0 0,-1 0 0 0 0,-1 0 0 0 0,3 0 0 0 0,2 0 0 0 0,-2 0 0 0 0,0 0 0 0 0,-3 0 0 0 0,-5-5 0 0 0,-8-6 0 0 0,-6-6 0 0 0,-6-6 0 0 0,-4-3 0 0 0,-2-2 0 0 0,-6 3 0 0 0,-2 2 0 0 0,1-1 0 0 0,-4 5 0 0 0,0-1 0 0 0,2-1 0 0 0,3-1 0 0 0,-3 2 0 0 0,0 0 0 0 0,-8 3 0 0 0,-1 0 0 0 0,-2 3 0 0 0,-3 4 0 0 0,-2 3 0 0 0,-2 3 0 0 0,-1 2 0 0 0,-6 2 0 0 0,-1 0 0 0 0,-1 1 0 0 0,2 0 0 0 0,2 0 0 0 0,1-1 0 0 0,-4 0 0 0 0,-1 0 0 0 0,1 1 0 0 0,2-1 0 0 0,1 0 0 0 0,2 0 0 0 0,0-1 0 0 0,1 1 0 0 0,1 0 0 0 0,-1 0 0 0 0,1 0 0 0 0,0 0 0 0 0,-1 0 0 0 0,1 0 0 0 0,-1 0 0 0 0,1 0 0 0 0,-1 0 0 0 0,1 0 0 0 0,-1 0 0 0 0,0 0 0 0 0,6 0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1.51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18672 4455 16383 0 0,'-10'0'0'0'0,"-12"0"0"0"0,-9 0 0 0 0,-7 0 0 0 0,-3 0 0 0 0,-4 0 0 0 0,1 0 0 0 0,3 0 0 0 0,3 0 0 0 0,4 0 0 0 0,7-4 0 0 0,-1-3 0 0 0,-1 1 0 0 0,5-4 0 0 0,1 0 0 0 0,0-3 0 0 0,-1 0 0 0 0,-2 3 0 0 0,-5 3 0 0 0,-3-3 0 0 0,0 2 0 0 0,5-4 0 0 0,3 0 0 0 0,1 3 0 0 0,0 2 0 0 0,-1 3 0 0 0,5-8 0 0 0,-5-2 0 0 0,-2 2 0 0 0,3-2 0 0 0,2 1 0 0 0,-1 3 0 0 0,-1 3 0 0 0,-1-2 0 0 0,-1 0 0 0 0,-1 2 0 0 0,0 2 0 0 0,-1-2 0 0 0,1-2 0 0 0,-1 3 0 0 0,0 1 0 0 0,0 2 0 0 0,5-4 0 0 0,2 0 0 0 0,0 0 0 0 0,-2 2 0 0 0,-1-3 0 0 0,3-5 0 0 0,1 0 0 0 0,-1 1 0 0 0,4-6 0 0 0,-1-5 0 0 0,-2 1 0 0 0,-1 0 0 0 0,-3-2 0 0 0,-2 4 0 0 0,0 0 0 0 0,3-1 0 0 0,6-3 0 0 0,7-1 0 0 0,9-1 0 0 0,10-2 0 0 0,4 0 0 0 0,10-1 0 0 0,5 0 0 0 0,4 5 0 0 0,-4 1 0 0 0,-2 1 0 0 0,-4-2 0 0 0,-2 3 0 0 0,-4 1 0 0 0,-4-6 0 0 0,1 2 0 0 0,-2-1 0 0 0,2 4 0 0 0,5 1 0 0 0,3 0 0 0 0,4 2 0 0 0,2-1 0 0 0,-3 9 0 0 0,-10 5 0 0 0,-13 9 0 0 0,-10 8 0 0 0,-9 3 0 0 0,-6 7 0 0 0,1 6 0 0 0,0-2 0 0 0,-1-1 0 0 0,-1 1 0 0 0,4 0 0 0 0,6 1 0 0 0,5 0 0 0 0,5 1 0 0 0,3 1 0 0 0,3-1 0 0 0,0 1 0 0 0,1 0 0 0 0,0 0 0 0 0,-5-6 0 0 0,-1 0 0 0 0,-1-1 0 0 0,1 2 0 0 0,2 1 0 0 0,1 1 0 0 0,1 2 0 0 0,0 0 0 0 0,1 0 0 0 0,0 6 0 0 0,0 1 0 0 0,1 0 0 0 0,-1-1 0 0 0,10-6 0 0 0,8-9 0 0 0,5-2 0 0 0,15-4 0 0 0,4-4 0 0 0,1 1 0 0 0,-3-1 0 0 0,-2-2 0 0 0,-9 3 0 0 0,-4-1 0 0 0,-1-2 0 0 0,0-1 0 0 0,1-3 0 0 0,-4-1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39.98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12266 10310 16383 0 0,'5'-5'0'0'0,"6"-6"0"0"0,7-2 0 0 0,4 2 0 0 0,-1-2 0 0 0,1 1 0 0 0,1 2 0 0 0,2 3 0 0 0,2-1 0 0 0,0-1 0 0 0,6-3 0 0 0,2 1 0 0 0,0-3 0 0 0,4 1 0 0 0,0-7 0 0 0,-2 0 0 0 0,-2 3 0 0 0,-2 5 0 0 0,-2-1 0 0 0,-2 2 0 0 0,0-2 0 0 0,4 2 0 0 0,2 1 0 0 0,-1 4 0 0 0,-1 2 0 0 0,-1 2 0 0 0,-11 2 0 0 0,-14 0 0 0 0,-13 0 0 0 0,-10 1 0 0 0,-8-1 0 0 0,-4 1 0 0 0,-2-1 0 0 0,-2 0 0 0 0,1 0 0 0 0,0 0 0 0 0,1 0 0 0 0,-4 0 0 0 0,-2 0 0 0 0,1 0 0 0 0,1 0 0 0 0,2 0 0 0 0,2 0 0 0 0,0 0 0 0 0,1 0 0 0 0,1 0 0 0 0,-1 0 0 0 0,1 0 0 0 0,0 0 0 0 0,-1 0 0 0 0,1 0 0 0 0,-1 0 0 0 0,1 0 0 0 0,4-5 0 0 0,12-1 0 0 0,12-5 0 0 0,11-6 0 0 0,9-4 0 0 0,10-3 0 0 0,6-3 0 0 0,5-2 0 0 0,2 0 0 0 0,-2 4 0 0 0,-4 7 0 0 0,-2 6 0 0 0,-3 0 0 0 0,-2 3 0 0 0,-1 2 0 0 0,-1-2 0 0 0,0 0 0 0 0,-5-3 0 0 0,-1-9 0 0 0,0-1 0 0 0,1 3 0 0 0,-2 0 0 0 0,-6-2 0 0 0,-6-2 0 0 0,2 3 0 0 0,3 0 0 0 0,4-2 0 0 0,4 4 0 0 0,-2-1 0 0 0,-4-7 0 0 0,-5 2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1.51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17134 4016 16383 0 0,'0'5'0'0'0,"0"7"0"0"0,0 5 0 0 0,0 6 0 0 0,0 3 0 0 0,0 7 0 0 0,0 2 0 0 0,0 1 0 0 0,0-1 0 0 0,0-2 0 0 0,0-1 0 0 0,0 3 0 0 0,0 1 0 0 0,0-1 0 0 0,0-2 0 0 0,0-6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39.43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16521 3381 16383 0 0,'0'0'0'0'0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39.43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15378 3085 16383 0 0,'0'0'0'0'0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10:49.1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7382 16383 0 0,'0'5'0'0'0,"0"6"0"0"0,0 7 0 0 0,0 4 0 0 0,0 4 0 0 0,0 7 0 0 0,5-2 0 0 0,2-1 0 0 0,-1-2 0 0 0,-1 0 0 0 0,-2 1 0 0 0,0-1 0 0 0,-2 0 0 0 0,-1 5 0 0 0,5-3 0 0 0,1-2 0 0 0,0-1 0 0 0,4-4 0 0 0,0-2 0 0 0,3-5 0 0 0,-1 1 0 0 0,-2 1 0 0 0,-2 8 0 0 0,-4 5 0 0 0,3-4 0 0 0,6-6 0 0 0,-1-2 0 0 0,4-4 0 0 0,-2 1 0 0 0,2 1 0 0 0,-1 4 0 0 0,1-2 0 0 0,-2 5 0 0 0,-4 4 0 0 0,-3 1 0 0 0,2 2 0 0 0,0-1 0 0 0,2-4 0 0 0,1-3 0 0 0,-3 0 0 0 0,-3 1 0 0 0,3 2 0 0 0,0 0 0 0 0,-2 1 0 0 0,-2 2 0 0 0,-2-1 0 0 0,4 1 0 0 0,0 0 0 0 0,9-5 0 0 0,1-2 0 0 0,-1 0 0 0 0,-4 2 0 0 0,-5 1 0 0 0,3-3 0 0 0,-1-1 0 0 0,2-4 0 0 0,0 0 0 0 0,3 7 0 0 0,-1 4 0 0 0,2 3 0 0 0,4-5 0 0 0,-2-2 0 0 0,6-4 0 0 0,-1-1 0 0 0,1-4 0 0 0,-4 0 0 0 0,-4 3 0 0 0,-1-2 0 0 0,-3 7 0 0 0,3-2 0 0 0,-2 1 0 0 0,2-3 0 0 0,-2 0 0 0 0,3-3 0 0 0,-2 0 0 0 0,2 3 0 0 0,-1 2 0 0 0,-4 3 0 0 0,7 8 0 0 0,5 2 0 0 0,-1 0 0 0 0,-4 0 0 0 0,-5-1 0 0 0,0-2 0 0 0,-2 4 0 0 0,3 1 0 0 0,-2-1 0 0 0,-2-1 0 0 0,2-2 0 0 0,-1-2 0 0 0,3-5 0 0 0,0 2 0 0 0,-4 2 0 0 0,3-4 0 0 0,3-2 0 0 0,0 0 0 0 0,2 2 0 0 0,3-4 0 0 0,-2-1 0 0 0,-4 1 0 0 0,0 3 0 0 0,3 1 0 0 0,-1 1 0 0 0,-4 2 0 0 0,1 0 0 0 0,3-4 0 0 0,-1-1 0 0 0,2-5 0 0 0,3-6 0 0 0,-2 1 0 0 0,0-3 0 0 0,-2 3 0 0 0,1 3 0 0 0,-3 4 0 0 0,-3 4 0 0 0,1-3 0 0 0,3-4 0 0 0,0-1 0 0 0,1 2 0 0 0,8 3 0 0 0,5 8 0 0 0,3 3 0 0 0,0-3 0 0 0,-6-3 0 0 0,-1 1 0 0 0,-1-6 0 0 0,-4-1 0 0 0,4 2 0 0 0,3 0 0 0 0,-3 8 0 0 0,-6 3 0 0 0,-1-5 0 0 0,-3-1 0 0 0,0-1 0 0 0,4-5 0 0 0,-3 0 0 0 0,3 0 0 0 0,1-4 0 0 0,4 2 0 0 0,2 5 0 0 0,-3 5 0 0 0,0-3 0 0 0,0-5 0 0 0,2-3 0 0 0,-3 2 0 0 0,-5 1 0 0 0,-1-2 0 0 0,2-4 0 0 0,-1-1 0 0 0,5-2 0 0 0,0 2 0 0 0,-4 3 0 0 0,0-1 0 0 0,2-4 0 0 0,-2 2 0 0 0,-4 3 0 0 0,1-2 0 0 0,-3-3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10:49.16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12457 10252 16383 0 0,'4'0'0'0'0,"8"0"0"0"0,5 0 0 0 0,6 0 0 0 0,3 0 0 0 0,2 0 0 0 0,6 0 0 0 0,2 0 0 0 0,1 0 0 0 0,-3 0 0 0 0,-1 0 0 0 0,-2 0 0 0 0,-1 0 0 0 0,4 0 0 0 0,2 0 0 0 0,-2 0 0 0 0,-1 0 0 0 0,-1 0 0 0 0,-6-5 0 0 0,-8-6 0 0 0,-6-7 0 0 0,-6-4 0 0 0,-4-4 0 0 0,-2-2 0 0 0,-6 3 0 0 0,-2 2 0 0 0,1-1 0 0 0,1 0 0 0 0,1-2 0 0 0,3-1 0 0 0,0-1 0 0 0,2 0 0 0 0,-5-1 0 0 0,-2 0 0 0 0,2 1 0 0 0,-5-1 0 0 0,0 0 0 0 0,2 0 0 0 0,-3-4 0 0 0,-4-2 0 0 0,0 0 0 0 0,3 1 0 0 0,3 2 0 0 0,-1 1 0 0 0,-4 2 0 0 0,0-5 0 0 0,3 3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10:49.1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7318 16383 0 0,'0'5'0'0'0,"0"7"0"0"0,0 5 0 0 0,0 6 0 0 0,0 3 0 0 0,0 2 0 0 0,0 1 0 0 0,0 1 0 0 0,0 0 0 0 0,0-1 0 0 0,0 1 0 0 0,0-1 0 0 0,0 0 0 0 0,0 0 0 0 0,0-1 0 0 0,0 1 0 0 0,5-6 0 0 0,2-1 0 0 0,-1 1 0 0 0,-1 0 0 0 0,-2 7 0 0 0,4-2 0 0 0,1 0 0 0 0,-1-2 0 0 0,3-3 0 0 0,-1-2 0 0 0,-1 0 0 0 0,-2 3 0 0 0,3-4 0 0 0,0-1 0 0 0,-2 8 0 0 0,-2 2 0 0 0,-2 3 0 0 0,4-6 0 0 0,0-1 0 0 0,-1 0 0 0 0,-1 0 0 0 0,3 1 0 0 0,0 0 0 0 0,-1 2 0 0 0,-2 0 0 0 0,-1 1 0 0 0,-2-1 0 0 0,3 1 0 0 0,2 0 0 0 0,-1 4 0 0 0,-1 3 0 0 0,3-6 0 0 0,0-3 0 0 0,-1-1 0 0 0,-2 0 0 0 0,-1 0 0 0 0,3-4 0 0 0,0 4 0 0 0,-1 2 0 0 0,4-3 0 0 0,0-2 0 0 0,3 1 0 0 0,4-4 0 0 0,-1-1 0 0 0,-3 2 0 0 0,-3 2 0 0 0,-4 1 0 0 0,2-2 0 0 0,-1-1 0 0 0,-1 1 0 0 0,4 2 0 0 0,-1 2 0 0 0,4-4 0 0 0,-1-1 0 0 0,2-4 0 0 0,0 1 0 0 0,-4 1 0 0 0,2 3 0 0 0,-1 2 0 0 0,-2 2 0 0 0,-4 1 0 0 0,-1 2 0 0 0,2-5 0 0 0,1-1 0 0 0,4 4 0 0 0,0 4 0 0 0,3-5 0 0 0,-1 0 0 0 0,-2-2 0 0 0,1-3 0 0 0,-1-1 0 0 0,-2 1 0 0 0,2-3 0 0 0,3-5 0 0 0,1 1 0 0 0,1-3 0 0 0,-1 2 0 0 0,1-1 0 0 0,-1 3 0 0 0,-4 2 0 0 0,1 0 0 0 0,-2 0 0 0 0,4-1 0 0 0,2-4 0 0 0,0 1 0 0 0,2-2 0 0 0,-3 2 0 0 0,7 4 0 0 0,3 3 0 0 0,4 9 0 0 0,-4 4 0 0 0,-2 1 0 0 0,1-5 0 0 0,-4-2 0 0 0,-5-2 0 0 0,-6 0 0 0 0,2-3 0 0 0,-3 3 0 0 0,-1 3 0 0 0,-3 1 0 0 0,8 0 0 0 0,7 1 0 0 0,0 0 0 0 0,-3 0 0 0 0,-4-1 0 0 0,0 0 0 0 0,-1-1 0 0 0,-3 1 0 0 0,2-5 0 0 0,0-2 0 0 0,2-5 0 0 0,0 1 0 0 0,-3 0 0 0 0,-2 4 0 0 0,-3 2 0 0 0,-2 2 0 0 0,4-4 0 0 0,0 0 0 0 0,5 1 0 0 0,0 1 0 0 0,3-3 0 0 0,-1-1 0 0 0,3-3 0 0 0,-2 4 0 0 0,1 0 0 0 0,-1 0 0 0 0,2 2 0 0 0,2-3 0 0 0,4-5 0 0 0,-2 0 0 0 0,0-3 0 0 0,2-3 0 0 0,1-3 0 0 0,-2 2 0 0 0,0 0 0 0 0,0-2 0 0 0,3-2 0 0 0,1-1 0 0 0,2 4 0 0 0,6 0 0 0 0,-3 9 0 0 0,-2 1 0 0 0,0-1 0 0 0,0-4 0 0 0,-6 1 0 0 0,0-2 0 0 0,0-3 0 0 0,6-2 0 0 0,3-3 0 0 0,2-1 0 0 0,-1-2 0 0 0,-5 5 0 0 0,-8 1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10:49.16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12417 10250 16383 0 0,'-5'-5'0'0'0,"-6"-6"0"0"0,-2-7 0 0 0,-3 0 0 0 0,-4-1 0 0 0,2-3 0 0 0,-1 2 0 0 0,2-4 0 0 0,5-4 0 0 0,-1 3 0 0 0,2 1 0 0 0,-7 0 0 0 0,-1-1 0 0 0,-1 3 0 0 0,2 2 0 0 0,0 3 0 0 0,2 0 0 0 0,0-2 0 0 0,-3-3 0 0 0,-3-2 0 0 0,-7 3 0 0 0,1 0 0 0 0,0-1 0 0 0,6-2 0 0 0,1 3 0 0 0,-1 5 0 0 0,4 1 0 0 0,-1-2 0 0 0,-1-3 0 0 0,3-4 0 0 0,-1 4 0 0 0,2-1 0 0 0,0 4 0 0 0,2-1 0 0 0,-1-1 0 0 0,-3-3 0 0 0,1-3 0 0 0,4-1 0 0 0,4-2 0 0 0,4 0 0 0 0,-3-1 0 0 0,1 0 0 0 0,1 0 0 0 0,-3 5 0 0 0,-1 1 0 0 0,-2-4 0 0 0,0-4 0 0 0,2 0 0 0 0,3 0 0 0 0,-2 5 0 0 0,0 2 0 0 0,2 0 0 0 0,-8 0 0 0 0,-1-6 0 0 0,2-3 0 0 0,-1 4 0 0 0,1 3 0 0 0,4 0 0 0 0,-2 5 0 0 0,2 1 0 0 0,1-1 0 0 0,-1-7 0 0 0,0-3 0 0 0,-2 4 0 0 0,-5 1 0 0 0,1 0 0 0 0,3 0 0 0 0,4 0 0 0 0,-7-2 0 0 0,0 1 0 0 0,3-2 0 0 0,3 1 0 0 0,-2-1 0 0 0,2 1 0 0 0,2-1 0 0 0,3 0 0 0 0,2-4 0 0 0,1-3 0 0 0,2 2 0 0 0,-5 5 0 0 0,-1 3 0 0 0,1 2 0 0 0,0-1 0 0 0,-3-6 0 0 0,0-1 0 0 0,0-2 0 0 0,3 1 0 0 0,1 2 0 0 0,2 0 0 0 0,2 1 0 0 0,-6 5 0 0 0,0-2 0 0 0,0-2 0 0 0,2 0 0 0 0,-4-1 0 0 0,-1 0 0 0 0,-3 1 0 0 0,0-5 0 0 0,3-2 0 0 0,2 1 0 0 0,2 2 0 0 0,3 0 0 0 0,1 3 0 0 0,1 0 0 0 0,0-4 0 0 0,6 4 0 0 0,5 7 0 0 0,7 2 0 0 0,5 5 0 0 0,3 5 0 0 0,7 5 0 0 0,3 3 0 0 0,0 2 0 0 0,-1 1 0 0 0,-2 1 0 0 0,-1 0 0 0 0,3 0 0 0 0,-4 0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10:49.1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12266 10310 16383 0 0,'5'-5'0'0'0,"6"-6"0"0"0,7-2 0 0 0,4 2 0 0 0,-1-2 0 0 0,1 1 0 0 0,1 2 0 0 0,2 3 0 0 0,2-1 0 0 0,0-1 0 0 0,6-3 0 0 0,2 1 0 0 0,0-3 0 0 0,4 1 0 0 0,0-7 0 0 0,-2 0 0 0 0,-2 3 0 0 0,-2 5 0 0 0,-2-1 0 0 0,-2 2 0 0 0,0-2 0 0 0,4 2 0 0 0,2 1 0 0 0,-1 4 0 0 0,-1 2 0 0 0,-1 2 0 0 0,-11 2 0 0 0,-14 0 0 0 0,-13 0 0 0 0,-10 1 0 0 0,-8-1 0 0 0,-4 1 0 0 0,-2-1 0 0 0,-2 0 0 0 0,1 0 0 0 0,0 0 0 0 0,1 0 0 0 0,-4 0 0 0 0,-2 0 0 0 0,1 0 0 0 0,1 0 0 0 0,2 0 0 0 0,2 0 0 0 0,0 0 0 0 0,1 0 0 0 0,1 0 0 0 0,-1 0 0 0 0,1 0 0 0 0,0 0 0 0 0,-1 0 0 0 0,1 0 0 0 0,-1 0 0 0 0,1 0 0 0 0,4-5 0 0 0,12-1 0 0 0,12-5 0 0 0,11-6 0 0 0,9-4 0 0 0,10-3 0 0 0,6-3 0 0 0,5-2 0 0 0,2 0 0 0 0,-2 4 0 0 0,-4 7 0 0 0,-2 6 0 0 0,-3 0 0 0 0,-2 3 0 0 0,-1 2 0 0 0,-1-2 0 0 0,0 0 0 0 0,-5-3 0 0 0,-1-9 0 0 0,0-1 0 0 0,1 3 0 0 0,-2 0 0 0 0,-6-2 0 0 0,-6-2 0 0 0,2 3 0 0 0,3 0 0 0 0,4-2 0 0 0,4 4 0 0 0,-2-1 0 0 0,-4-7 0 0 0,-5 2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1.07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13409 10239 16383 0 0,'0'0'0'0'0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1.0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13409 10239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7382 16383 0 0,'0'5'0'0'0,"0"6"0"0"0,0 7 0 0 0,0 4 0 0 0,0 4 0 0 0,0 7 0 0 0,5-2 0 0 0,2-1 0 0 0,-1-2 0 0 0,-1 0 0 0 0,-2 1 0 0 0,0-1 0 0 0,-2 0 0 0 0,-1 5 0 0 0,5-3 0 0 0,1-2 0 0 0,0-1 0 0 0,4-4 0 0 0,0-2 0 0 0,3-5 0 0 0,-1 1 0 0 0,-2 1 0 0 0,-2 8 0 0 0,-4 5 0 0 0,3-4 0 0 0,6-6 0 0 0,-1-2 0 0 0,4-4 0 0 0,-2 1 0 0 0,2 1 0 0 0,-1 4 0 0 0,1-2 0 0 0,-2 5 0 0 0,-4 4 0 0 0,-3 1 0 0 0,2 2 0 0 0,0-1 0 0 0,2-4 0 0 0,1-3 0 0 0,-3 0 0 0 0,-3 1 0 0 0,3 2 0 0 0,0 0 0 0 0,-2 1 0 0 0,-2 2 0 0 0,-2-1 0 0 0,4 1 0 0 0,0 0 0 0 0,9-5 0 0 0,1-2 0 0 0,-1 0 0 0 0,-4 2 0 0 0,-5 1 0 0 0,3-3 0 0 0,-1-1 0 0 0,2-4 0 0 0,0 0 0 0 0,3 7 0 0 0,-1 4 0 0 0,2 3 0 0 0,4-5 0 0 0,-2-2 0 0 0,6-4 0 0 0,-1-1 0 0 0,1-4 0 0 0,-4 0 0 0 0,-4 3 0 0 0,-1-2 0 0 0,-3 7 0 0 0,3-2 0 0 0,-2 1 0 0 0,2-3 0 0 0,-2 0 0 0 0,3-3 0 0 0,-2 0 0 0 0,2 3 0 0 0,-1 2 0 0 0,-4 3 0 0 0,7 8 0 0 0,5 2 0 0 0,-1 0 0 0 0,-4 0 0 0 0,-5-1 0 0 0,0-2 0 0 0,-2 4 0 0 0,3 1 0 0 0,-2-1 0 0 0,-2-1 0 0 0,2-2 0 0 0,-1-2 0 0 0,3-5 0 0 0,0 2 0 0 0,-4 2 0 0 0,3-4 0 0 0,3-2 0 0 0,0 0 0 0 0,2 2 0 0 0,3-4 0 0 0,-2-1 0 0 0,-4 1 0 0 0,0 3 0 0 0,3 1 0 0 0,-1 1 0 0 0,-4 2 0 0 0,1 0 0 0 0,3-4 0 0 0,-1-1 0 0 0,2-5 0 0 0,3-6 0 0 0,-2 1 0 0 0,0-3 0 0 0,-2 3 0 0 0,1 3 0 0 0,-3 4 0 0 0,-3 4 0 0 0,1-3 0 0 0,3-4 0 0 0,0-1 0 0 0,1 2 0 0 0,8 3 0 0 0,5 8 0 0 0,3 3 0 0 0,0-3 0 0 0,-6-3 0 0 0,-1 1 0 0 0,-1-6 0 0 0,-4-1 0 0 0,4 2 0 0 0,3 0 0 0 0,-3 8 0 0 0,-6 3 0 0 0,-1-5 0 0 0,-3-1 0 0 0,0-1 0 0 0,4-5 0 0 0,-3 0 0 0 0,3 0 0 0 0,1-4 0 0 0,4 2 0 0 0,2 5 0 0 0,-3 5 0 0 0,0-3 0 0 0,0-5 0 0 0,2-3 0 0 0,-3 2 0 0 0,-5 1 0 0 0,-1-2 0 0 0,2-4 0 0 0,-1-1 0 0 0,5-2 0 0 0,0 2 0 0 0,-4 3 0 0 0,0-1 0 0 0,2-4 0 0 0,-2 2 0 0 0,-4 3 0 0 0,1-2 0 0 0,-3-3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1.07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13981 9922 16383 0 0,'0'0'0'0'0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1.08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10573 12779 16383 0 0,'0'0'0'0'0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1.08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13769 10197 16383 0 0,'0'0'0'0'0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1.08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13769 10197 16383 0 0,'0'0'0'0'0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1.08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13684 10282 16383 0 0,'0'0'0'0'0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7382 16383 0 0,'0'5'0'0'0,"0"6"0"0"0,0 7 0 0 0,0 4 0 0 0,0 4 0 0 0,0 7 0 0 0,5-2 0 0 0,2-1 0 0 0,-1-2 0 0 0,-1 0 0 0 0,-2 1 0 0 0,0-1 0 0 0,-2 0 0 0 0,-1 5 0 0 0,5-3 0 0 0,1-2 0 0 0,0-1 0 0 0,4-4 0 0 0,0-2 0 0 0,3-5 0 0 0,-1 1 0 0 0,-2 1 0 0 0,-2 8 0 0 0,-4 5 0 0 0,3-4 0 0 0,6-6 0 0 0,-1-2 0 0 0,4-4 0 0 0,-2 1 0 0 0,2 1 0 0 0,-1 4 0 0 0,1-2 0 0 0,-2 5 0 0 0,-4 4 0 0 0,-3 1 0 0 0,2 2 0 0 0,0-1 0 0 0,2-4 0 0 0,1-3 0 0 0,-3 0 0 0 0,-3 1 0 0 0,3 2 0 0 0,0 0 0 0 0,-2 1 0 0 0,-2 2 0 0 0,-2-1 0 0 0,4 1 0 0 0,0 0 0 0 0,9-5 0 0 0,1-2 0 0 0,-1 0 0 0 0,-4 2 0 0 0,-5 1 0 0 0,3-3 0 0 0,-1-1 0 0 0,2-4 0 0 0,0 0 0 0 0,3 7 0 0 0,-1 4 0 0 0,2 3 0 0 0,4-5 0 0 0,-2-2 0 0 0,6-4 0 0 0,-1-1 0 0 0,1-4 0 0 0,-4 0 0 0 0,-4 3 0 0 0,-1-2 0 0 0,-3 7 0 0 0,3-2 0 0 0,-2 1 0 0 0,2-3 0 0 0,-2 0 0 0 0,3-3 0 0 0,-2 0 0 0 0,2 3 0 0 0,-1 2 0 0 0,-4 3 0 0 0,7 8 0 0 0,5 2 0 0 0,-1 0 0 0 0,-4 0 0 0 0,-5-1 0 0 0,0-2 0 0 0,-2 4 0 0 0,3 1 0 0 0,-2-1 0 0 0,-2-1 0 0 0,2-2 0 0 0,-1-2 0 0 0,3-5 0 0 0,0 2 0 0 0,-4 2 0 0 0,3-4 0 0 0,3-2 0 0 0,0 0 0 0 0,2 2 0 0 0,3-4 0 0 0,-2-1 0 0 0,-4 1 0 0 0,0 3 0 0 0,3 1 0 0 0,-1 1 0 0 0,-4 2 0 0 0,1 0 0 0 0,3-4 0 0 0,-1-1 0 0 0,2-5 0 0 0,3-6 0 0 0,-2 1 0 0 0,0-3 0 0 0,-2 3 0 0 0,1 3 0 0 0,-3 4 0 0 0,-3 4 0 0 0,1-3 0 0 0,3-4 0 0 0,0-1 0 0 0,1 2 0 0 0,8 3 0 0 0,5 8 0 0 0,3 3 0 0 0,0-3 0 0 0,-6-3 0 0 0,-1 1 0 0 0,-1-6 0 0 0,-4-1 0 0 0,4 2 0 0 0,3 0 0 0 0,-3 8 0 0 0,-6 3 0 0 0,-1-5 0 0 0,-3-1 0 0 0,0-1 0 0 0,4-5 0 0 0,-3 0 0 0 0,3 0 0 0 0,1-4 0 0 0,4 2 0 0 0,2 5 0 0 0,-3 5 0 0 0,0-3 0 0 0,0-5 0 0 0,2-3 0 0 0,-3 2 0 0 0,-5 1 0 0 0,-1-2 0 0 0,2-4 0 0 0,-1-1 0 0 0,5-2 0 0 0,0 2 0 0 0,-4 3 0 0 0,0-1 0 0 0,2-4 0 0 0,-2 2 0 0 0,-4 3 0 0 0,1-2 0 0 0,-3-3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12457 10252 16383 0 0,'4'0'0'0'0,"8"0"0"0"0,5 0 0 0 0,6 0 0 0 0,3 0 0 0 0,2 0 0 0 0,6 0 0 0 0,2 0 0 0 0,1 0 0 0 0,-3 0 0 0 0,-1 0 0 0 0,-2 0 0 0 0,-1 0 0 0 0,4 0 0 0 0,2 0 0 0 0,-2 0 0 0 0,-1 0 0 0 0,-1 0 0 0 0,-6-5 0 0 0,-8-6 0 0 0,-6-7 0 0 0,-6-4 0 0 0,-4-4 0 0 0,-2-2 0 0 0,-6 3 0 0 0,-2 2 0 0 0,1-1 0 0 0,1 0 0 0 0,1-2 0 0 0,3-1 0 0 0,0-1 0 0 0,2 0 0 0 0,-5-1 0 0 0,-2 0 0 0 0,2 1 0 0 0,-5-1 0 0 0,0 0 0 0 0,2 0 0 0 0,-3-4 0 0 0,-4-2 0 0 0,0 0 0 0 0,3 1 0 0 0,3 2 0 0 0,-1 1 0 0 0,-4 2 0 0 0,0-5 0 0 0,3 3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7318 16383 0 0,'0'5'0'0'0,"0"7"0"0"0,0 5 0 0 0,0 6 0 0 0,0 3 0 0 0,0 2 0 0 0,0 1 0 0 0,0 1 0 0 0,0 0 0 0 0,0-1 0 0 0,0 1 0 0 0,0-1 0 0 0,0 0 0 0 0,0 0 0 0 0,0-1 0 0 0,0 1 0 0 0,5-6 0 0 0,2-1 0 0 0,-1 1 0 0 0,-1 0 0 0 0,-2 7 0 0 0,4-2 0 0 0,1 0 0 0 0,-1-2 0 0 0,3-3 0 0 0,-1-2 0 0 0,-1 0 0 0 0,-2 3 0 0 0,3-4 0 0 0,0-1 0 0 0,-2 8 0 0 0,-2 2 0 0 0,-2 3 0 0 0,4-6 0 0 0,0-1 0 0 0,-1 0 0 0 0,-1 0 0 0 0,3 1 0 0 0,0 0 0 0 0,-1 2 0 0 0,-2 0 0 0 0,-1 1 0 0 0,-2-1 0 0 0,3 1 0 0 0,2 0 0 0 0,-1 4 0 0 0,-1 3 0 0 0,3-6 0 0 0,0-3 0 0 0,-1-1 0 0 0,-2 0 0 0 0,-1 0 0 0 0,3-4 0 0 0,0 4 0 0 0,-1 2 0 0 0,4-3 0 0 0,0-2 0 0 0,3 1 0 0 0,4-4 0 0 0,-1-1 0 0 0,-3 2 0 0 0,-3 2 0 0 0,-4 1 0 0 0,2-2 0 0 0,-1-1 0 0 0,-1 1 0 0 0,4 2 0 0 0,-1 2 0 0 0,4-4 0 0 0,-1-1 0 0 0,2-4 0 0 0,0 1 0 0 0,-4 1 0 0 0,2 3 0 0 0,-1 2 0 0 0,-2 2 0 0 0,-4 1 0 0 0,-1 2 0 0 0,2-5 0 0 0,1-1 0 0 0,4 4 0 0 0,0 4 0 0 0,3-5 0 0 0,-1 0 0 0 0,-2-2 0 0 0,1-3 0 0 0,-1-1 0 0 0,-2 1 0 0 0,2-3 0 0 0,3-5 0 0 0,1 1 0 0 0,1-3 0 0 0,-1 2 0 0 0,1-1 0 0 0,-1 3 0 0 0,-4 2 0 0 0,1 0 0 0 0,-2 0 0 0 0,4-1 0 0 0,2-4 0 0 0,0 1 0 0 0,2-2 0 0 0,-3 2 0 0 0,7 4 0 0 0,3 3 0 0 0,4 9 0 0 0,-4 4 0 0 0,-2 1 0 0 0,1-5 0 0 0,-4-2 0 0 0,-5-2 0 0 0,-6 0 0 0 0,2-3 0 0 0,-3 3 0 0 0,-1 3 0 0 0,-3 1 0 0 0,8 0 0 0 0,7 1 0 0 0,0 0 0 0 0,-3 0 0 0 0,-4-1 0 0 0,0 0 0 0 0,-1-1 0 0 0,-3 1 0 0 0,2-5 0 0 0,0-2 0 0 0,2-5 0 0 0,0 1 0 0 0,-3 0 0 0 0,-2 4 0 0 0,-3 2 0 0 0,-2 2 0 0 0,4-4 0 0 0,0 0 0 0 0,5 1 0 0 0,0 1 0 0 0,3-3 0 0 0,-1-1 0 0 0,3-3 0 0 0,-2 4 0 0 0,1 0 0 0 0,-1 0 0 0 0,2 2 0 0 0,2-3 0 0 0,4-5 0 0 0,-2 0 0 0 0,0-3 0 0 0,2-3 0 0 0,1-3 0 0 0,-2 2 0 0 0,0 0 0 0 0,0-2 0 0 0,3-2 0 0 0,1-1 0 0 0,2 4 0 0 0,6 0 0 0 0,-3 9 0 0 0,-2 1 0 0 0,0-1 0 0 0,0-4 0 0 0,-6 1 0 0 0,0-2 0 0 0,0-3 0 0 0,6-2 0 0 0,3-3 0 0 0,2-1 0 0 0,-1-2 0 0 0,-5 5 0 0 0,-8 1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12417 10250 16383 0 0,'-5'-5'0'0'0,"-6"-6"0"0"0,-2-7 0 0 0,-3 0 0 0 0,-4-1 0 0 0,2-3 0 0 0,-1 2 0 0 0,2-4 0 0 0,5-4 0 0 0,-1 3 0 0 0,2 1 0 0 0,-7 0 0 0 0,-1-1 0 0 0,-1 3 0 0 0,2 2 0 0 0,0 3 0 0 0,2 0 0 0 0,0-2 0 0 0,-3-3 0 0 0,-3-2 0 0 0,-7 3 0 0 0,1 0 0 0 0,0-1 0 0 0,6-2 0 0 0,1 3 0 0 0,-1 5 0 0 0,4 1 0 0 0,-1-2 0 0 0,-1-3 0 0 0,3-4 0 0 0,-1 4 0 0 0,2-1 0 0 0,0 4 0 0 0,2-1 0 0 0,-1-1 0 0 0,-3-3 0 0 0,1-3 0 0 0,4-1 0 0 0,4-2 0 0 0,4 0 0 0 0,-3-1 0 0 0,1 0 0 0 0,1 0 0 0 0,-3 5 0 0 0,-1 1 0 0 0,-2-4 0 0 0,0-4 0 0 0,2 0 0 0 0,3 0 0 0 0,-2 5 0 0 0,0 2 0 0 0,2 0 0 0 0,-8 0 0 0 0,-1-6 0 0 0,2-3 0 0 0,-1 4 0 0 0,1 3 0 0 0,4 0 0 0 0,-2 5 0 0 0,2 1 0 0 0,1-1 0 0 0,-1-7 0 0 0,0-3 0 0 0,-2 4 0 0 0,-5 1 0 0 0,1 0 0 0 0,3 0 0 0 0,4 0 0 0 0,-7-2 0 0 0,0 1 0 0 0,3-2 0 0 0,3 1 0 0 0,-2-1 0 0 0,2 1 0 0 0,2-1 0 0 0,3 0 0 0 0,2-4 0 0 0,1-3 0 0 0,2 2 0 0 0,-5 5 0 0 0,-1 3 0 0 0,1 2 0 0 0,0-1 0 0 0,-3-6 0 0 0,0-1 0 0 0,0-2 0 0 0,3 1 0 0 0,1 2 0 0 0,2 0 0 0 0,2 1 0 0 0,-6 5 0 0 0,0-2 0 0 0,0-2 0 0 0,2 0 0 0 0,-4-1 0 0 0,-1 0 0 0 0,-3 1 0 0 0,0-5 0 0 0,3-2 0 0 0,2 1 0 0 0,2 2 0 0 0,3 0 0 0 0,1 3 0 0 0,1 0 0 0 0,0-4 0 0 0,6 4 0 0 0,5 7 0 0 0,7 2 0 0 0,5 5 0 0 0,3 5 0 0 0,7 5 0 0 0,3 3 0 0 0,0 2 0 0 0,-1 1 0 0 0,-2 1 0 0 0,-1 0 0 0 0,3 0 0 0 0,-4 0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12266 10310 16383 0 0,'5'-5'0'0'0,"6"-6"0"0"0,7-2 0 0 0,4 2 0 0 0,-1-2 0 0 0,1 1 0 0 0,1 2 0 0 0,2 3 0 0 0,2-1 0 0 0,0-1 0 0 0,6-3 0 0 0,2 1 0 0 0,0-3 0 0 0,4 1 0 0 0,0-7 0 0 0,-2 0 0 0 0,-2 3 0 0 0,-2 5 0 0 0,-2-1 0 0 0,-2 2 0 0 0,0-2 0 0 0,4 2 0 0 0,2 1 0 0 0,-1 4 0 0 0,-1 2 0 0 0,-1 2 0 0 0,-11 2 0 0 0,-14 0 0 0 0,-13 0 0 0 0,-10 1 0 0 0,-8-1 0 0 0,-4 1 0 0 0,-2-1 0 0 0,-2 0 0 0 0,1 0 0 0 0,0 0 0 0 0,1 0 0 0 0,-4 0 0 0 0,-2 0 0 0 0,1 0 0 0 0,1 0 0 0 0,2 0 0 0 0,2 0 0 0 0,0 0 0 0 0,1 0 0 0 0,1 0 0 0 0,-1 0 0 0 0,1 0 0 0 0,0 0 0 0 0,-1 0 0 0 0,1 0 0 0 0,-1 0 0 0 0,1 0 0 0 0,4-5 0 0 0,12-1 0 0 0,12-5 0 0 0,11-6 0 0 0,9-4 0 0 0,10-3 0 0 0,6-3 0 0 0,5-2 0 0 0,2 0 0 0 0,-2 4 0 0 0,-4 7 0 0 0,-2 6 0 0 0,-3 0 0 0 0,-2 3 0 0 0,-1 2 0 0 0,-1-2 0 0 0,0 0 0 0 0,-5-3 0 0 0,-1-9 0 0 0,0-1 0 0 0,1 3 0 0 0,-2 0 0 0 0,-6-2 0 0 0,-6-2 0 0 0,2 3 0 0 0,3 0 0 0 0,4-2 0 0 0,4 4 0 0 0,-2-1 0 0 0,-4-7 0 0 0,-5 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12457 10252 16383 0 0,'4'0'0'0'0,"8"0"0"0"0,5 0 0 0 0,6 0 0 0 0,3 0 0 0 0,2 0 0 0 0,6 0 0 0 0,2 0 0 0 0,1 0 0 0 0,-3 0 0 0 0,-1 0 0 0 0,-2 0 0 0 0,-1 0 0 0 0,4 0 0 0 0,2 0 0 0 0,-2 0 0 0 0,-1 0 0 0 0,-1 0 0 0 0,-6-5 0 0 0,-8-6 0 0 0,-6-7 0 0 0,-6-4 0 0 0,-4-4 0 0 0,-2-2 0 0 0,-6 3 0 0 0,-2 2 0 0 0,1-1 0 0 0,1 0 0 0 0,1-2 0 0 0,3-1 0 0 0,0-1 0 0 0,2 0 0 0 0,-5-1 0 0 0,-2 0 0 0 0,2 1 0 0 0,-5-1 0 0 0,0 0 0 0 0,2 0 0 0 0,-3-4 0 0 0,-4-2 0 0 0,0 0 0 0 0,3 1 0 0 0,3 2 0 0 0,-1 1 0 0 0,-4 2 0 0 0,0-5 0 0 0,3 3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14:25.41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13007 10261 16383 0 0,'5'0'0'0'0,"6"0"0"0"0,7 0 0 0 0,4 0 0 0 0,9 0 0 0 0,4 0 0 0 0,0 0 0 0 0,-5 4 0 0 0,-3 3 0 0 0,-1-1 0 0 0,-1-1 0 0 0,1-1 0 0 0,1-2 0 0 0,0-1 0 0 0,-4 4 0 0 0,-1 2 0 0 0,1-1 0 0 0,0-2 0 0 0,2 0 0 0 0,2-2 0 0 0,1-1 0 0 0,-5 4 0 0 0,-1 1 0 0 0,1 0 0 0 0,-4 4 0 0 0,0 0 0 0 0,1-2 0 0 0,3-2 0 0 0,1 2 0 0 0,8 1 0 0 0,2-2 0 0 0,-4 3 0 0 0,-3 0 0 0 0,-6 3 0 0 0,-1 4 0 0 0,1-1 0 0 0,1 2 0 0 0,-3 3 0 0 0,5-3 0 0 0,4-4 0 0 0,-4 1 0 0 0,0-3 0 0 0,0 2 0 0 0,1 3 0 0 0,1-1 0 0 0,1-3 0 0 0,6 0 0 0 0,-3 9 0 0 0,-2 0 0 0 0,0-4 0 0 0,-1-4 0 0 0,-4-1 0 0 0,-7 3 0 0 0,0-1 0 0 0,1-3 0 0 0,-2 0 0 0 0,-4 4 0 0 0,7 0 0 0 0,4 0 0 0 0,4-1 0 0 0,2-3 0 0 0,1-5 0 0 0,1 3 0 0 0,0-2 0 0 0,-6 9 0 0 0,4 0 0 0 0,2-1 0 0 0,-5 0 0 0 0,-1-2 0 0 0,-1 1 0 0 0,2-1 0 0 0,1 1 0 0 0,1-2 0 0 0,0-3 0 0 0,1 2 0 0 0,1-1 0 0 0,-5 2 0 0 0,-2-1 0 0 0,1-3 0 0 0,1-2 0 0 0,1 6 0 0 0,6 2 0 0 0,3-1 0 0 0,0-5 0 0 0,0-2 0 0 0,-7 2 0 0 0,-2-1 0 0 0,-1-1 0 0 0,5-3 0 0 0,3-1 0 0 0,0-1 0 0 0,0-1 0 0 0,0-1 0 0 0,-2-1 0 0 0,0 1 0 0 0,-1 0 0 0 0,0-1 0 0 0,0 1 0 0 0,-1 0 0 0 0,1 0 0 0 0,-1 0 0 0 0,1 0 0 0 0,-1 0 0 0 0,1 0 0 0 0,-1 0 0 0 0,1 0 0 0 0,0 0 0 0 0,-1 0 0 0 0,1 0 0 0 0,4 0 0 0 0,2 0 0 0 0,0 0 0 0 0,-1 0 0 0 0,-2 0 0 0 0,-1 0 0 0 0,3 0 0 0 0,2 0 0 0 0,-1 0 0 0 0,-2 0 0 0 0,-1 0 0 0 0,-2 0 0 0 0,5 0 0 0 0,0 0 0 0 0,0 0 0 0 0,-2 0 0 0 0,-1 0 0 0 0,-2 0 0 0 0,0 0 0 0 0,4 0 0 0 0,1 0 0 0 0,-10 0 0 0 0,-15 0 0 0 0,-13 0 0 0 0,-11 0 0 0 0,-9 0 0 0 0,1-5 0 0 0,-2-1 0 0 0,-1-6 0 0 0,-1 1 0 0 0,-2 1 0 0 0,0 3 0 0 0,4-7 0 0 0,2-2 0 0 0,-1 3 0 0 0,4-2 0 0 0,0 1 0 0 0,-1-1 0 0 0,-2 2 0 0 0,2-2 0 0 0,0 2 0 0 0,-7-2 0 0 0,2-4 0 0 0,0-2 0 0 0,0 1 0 0 0,-2 5 0 0 0,0-6 0 0 0,-1 2 0 0 0,5-1 0 0 0,-4 2 0 0 0,-2 5 0 0 0,4 0 0 0 0,6-3 0 0 0,2 1 0 0 0,-2 3 0 0 0,3-1 0 0 0,9 2 0 0 0,10 2 0 0 0,15 3 0 0 0,9 3 0 0 0,4 1 0 0 0,3 2 0 0 0,0 0 0 0 0,-1 0 0 0 0,3 1 0 0 0,1-1 0 0 0,-1 6 0 0 0,-2 0 0 0 0,-2 1 0 0 0,-6 3 0 0 0,-3 0 0 0 0,0-2 0 0 0,0-2 0 0 0,-3 3 0 0 0,0 0 0 0 0,1-2 0 0 0,2 8 0 0 0,2 1 0 0 0,-4 3 0 0 0,0-2 0 0 0,-3 1 0 0 0,-6 3 0 0 0,1-3 0 0 0,8 0 0 0 0,0 3 0 0 0,-4 2 0 0 0,-4 7 0 0 0,-5 4 0 0 0,-3 0 0 0 0,-3-1 0 0 0,-2 0 0 0 0,0-2 0 0 0,-1 4 0 0 0,-5-4 0 0 0,-6-2 0 0 0,-6-7 0 0 0,-5-1 0 0 0,2-1 0 0 0,-1-2 0 0 0,4 0 0 0 0,-1-4 0 0 0,-1 2 0 0 0,-2-2 0 0 0,-3 1 0 0 0,3 3 0 0 0,1-2 0 0 0,4 2 0 0 0,-1-3 0 0 0,-1 2 0 0 0,-3-3 0 0 0,-2-4 0 0 0,-2-2 0 0 0,-2 0 0 0 0,0 1 0 0 0,-1 2 0 0 0,0 0 0 0 0,0-2 0 0 0,0-2 0 0 0,5 2 0 0 0,6 0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37.98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18277 12716 16383 0 0,'0'0'0'0'0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19:29:54.60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6572 2641 16383 0 0,'0'0'0'0'0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19:29:54.60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6572 2641 16383 0 0,'0'0'0'0'0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19:29:54.6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6572 2641 16383 0 0,'0'0'0'0'0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19:29:54.60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7398 2387 16383 0 0,'0'0'0'0'0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7382 16383 0 0,'0'5'0'0'0,"0"6"0"0"0,0 7 0 0 0,0 4 0 0 0,0 4 0 0 0,0 7 0 0 0,5-2 0 0 0,2-1 0 0 0,-1-2 0 0 0,-1 0 0 0 0,-2 1 0 0 0,0-1 0 0 0,-2 0 0 0 0,-1 5 0 0 0,5-3 0 0 0,1-2 0 0 0,0-1 0 0 0,4-4 0 0 0,0-2 0 0 0,3-5 0 0 0,-1 1 0 0 0,-2 1 0 0 0,-2 8 0 0 0,-4 5 0 0 0,3-4 0 0 0,6-6 0 0 0,-1-2 0 0 0,4-4 0 0 0,-2 1 0 0 0,2 1 0 0 0,-1 4 0 0 0,1-2 0 0 0,-2 5 0 0 0,-4 4 0 0 0,-3 1 0 0 0,2 2 0 0 0,0-1 0 0 0,2-4 0 0 0,1-3 0 0 0,-3 0 0 0 0,-3 1 0 0 0,3 2 0 0 0,0 0 0 0 0,-2 1 0 0 0,-2 2 0 0 0,-2-1 0 0 0,4 1 0 0 0,0 0 0 0 0,9-5 0 0 0,1-2 0 0 0,-1 0 0 0 0,-4 2 0 0 0,-5 1 0 0 0,3-3 0 0 0,-1-1 0 0 0,2-4 0 0 0,0 0 0 0 0,3 7 0 0 0,-1 4 0 0 0,2 3 0 0 0,4-5 0 0 0,-2-2 0 0 0,6-4 0 0 0,-1-1 0 0 0,1-4 0 0 0,-4 0 0 0 0,-4 3 0 0 0,-1-2 0 0 0,-3 7 0 0 0,3-2 0 0 0,-2 1 0 0 0,2-3 0 0 0,-2 0 0 0 0,3-3 0 0 0,-2 0 0 0 0,2 3 0 0 0,-1 2 0 0 0,-4 3 0 0 0,7 8 0 0 0,5 2 0 0 0,-1 0 0 0 0,-4 0 0 0 0,-5-1 0 0 0,0-2 0 0 0,-2 4 0 0 0,3 1 0 0 0,-2-1 0 0 0,-2-1 0 0 0,2-2 0 0 0,-1-2 0 0 0,3-5 0 0 0,0 2 0 0 0,-4 2 0 0 0,3-4 0 0 0,3-2 0 0 0,0 0 0 0 0,2 2 0 0 0,3-4 0 0 0,-2-1 0 0 0,-4 1 0 0 0,0 3 0 0 0,3 1 0 0 0,-1 1 0 0 0,-4 2 0 0 0,1 0 0 0 0,3-4 0 0 0,-1-1 0 0 0,2-5 0 0 0,3-6 0 0 0,-2 1 0 0 0,0-3 0 0 0,-2 3 0 0 0,1 3 0 0 0,-3 4 0 0 0,-3 4 0 0 0,1-3 0 0 0,3-4 0 0 0,0-1 0 0 0,1 2 0 0 0,8 3 0 0 0,5 8 0 0 0,3 3 0 0 0,0-3 0 0 0,-6-3 0 0 0,-1 1 0 0 0,-1-6 0 0 0,-4-1 0 0 0,4 2 0 0 0,3 0 0 0 0,-3 8 0 0 0,-6 3 0 0 0,-1-5 0 0 0,-3-1 0 0 0,0-1 0 0 0,4-5 0 0 0,-3 0 0 0 0,3 0 0 0 0,1-4 0 0 0,4 2 0 0 0,2 5 0 0 0,-3 5 0 0 0,0-3 0 0 0,0-5 0 0 0,2-3 0 0 0,-3 2 0 0 0,-5 1 0 0 0,-1-2 0 0 0,2-4 0 0 0,-1-1 0 0 0,5-2 0 0 0,0 2 0 0 0,-4 3 0 0 0,0-1 0 0 0,2-4 0 0 0,-2 2 0 0 0,-4 3 0 0 0,1-2 0 0 0,-3-3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12457 10252 16383 0 0,'4'0'0'0'0,"8"0"0"0"0,5 0 0 0 0,6 0 0 0 0,3 0 0 0 0,2 0 0 0 0,6 0 0 0 0,2 0 0 0 0,1 0 0 0 0,-3 0 0 0 0,-1 0 0 0 0,-2 0 0 0 0,-1 0 0 0 0,4 0 0 0 0,2 0 0 0 0,-2 0 0 0 0,-1 0 0 0 0,-1 0 0 0 0,-6-5 0 0 0,-8-6 0 0 0,-6-7 0 0 0,-6-4 0 0 0,-4-4 0 0 0,-2-2 0 0 0,-6 3 0 0 0,-2 2 0 0 0,1-1 0 0 0,1 0 0 0 0,1-2 0 0 0,3-1 0 0 0,0-1 0 0 0,2 0 0 0 0,-5-1 0 0 0,-2 0 0 0 0,2 1 0 0 0,-5-1 0 0 0,0 0 0 0 0,2 0 0 0 0,-3-4 0 0 0,-4-2 0 0 0,0 0 0 0 0,3 1 0 0 0,3 2 0 0 0,-1 1 0 0 0,-4 2 0 0 0,0-5 0 0 0,3 3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7318 16383 0 0,'0'5'0'0'0,"0"7"0"0"0,0 5 0 0 0,0 6 0 0 0,0 3 0 0 0,0 2 0 0 0,0 1 0 0 0,0 1 0 0 0,0 0 0 0 0,0-1 0 0 0,0 1 0 0 0,0-1 0 0 0,0 0 0 0 0,0 0 0 0 0,0-1 0 0 0,0 1 0 0 0,5-6 0 0 0,2-1 0 0 0,-1 1 0 0 0,-1 0 0 0 0,-2 7 0 0 0,4-2 0 0 0,1 0 0 0 0,-1-2 0 0 0,3-3 0 0 0,-1-2 0 0 0,-1 0 0 0 0,-2 3 0 0 0,3-4 0 0 0,0-1 0 0 0,-2 8 0 0 0,-2 2 0 0 0,-2 3 0 0 0,4-6 0 0 0,0-1 0 0 0,-1 0 0 0 0,-1 0 0 0 0,3 1 0 0 0,0 0 0 0 0,-1 2 0 0 0,-2 0 0 0 0,-1 1 0 0 0,-2-1 0 0 0,3 1 0 0 0,2 0 0 0 0,-1 4 0 0 0,-1 3 0 0 0,3-6 0 0 0,0-3 0 0 0,-1-1 0 0 0,-2 0 0 0 0,-1 0 0 0 0,3-4 0 0 0,0 4 0 0 0,-1 2 0 0 0,4-3 0 0 0,0-2 0 0 0,3 1 0 0 0,4-4 0 0 0,-1-1 0 0 0,-3 2 0 0 0,-3 2 0 0 0,-4 1 0 0 0,2-2 0 0 0,-1-1 0 0 0,-1 1 0 0 0,4 2 0 0 0,-1 2 0 0 0,4-4 0 0 0,-1-1 0 0 0,2-4 0 0 0,0 1 0 0 0,-4 1 0 0 0,2 3 0 0 0,-1 2 0 0 0,-2 2 0 0 0,-4 1 0 0 0,-1 2 0 0 0,2-5 0 0 0,1-1 0 0 0,4 4 0 0 0,0 4 0 0 0,3-5 0 0 0,-1 0 0 0 0,-2-2 0 0 0,1-3 0 0 0,-1-1 0 0 0,-2 1 0 0 0,2-3 0 0 0,3-5 0 0 0,1 1 0 0 0,1-3 0 0 0,-1 2 0 0 0,1-1 0 0 0,-1 3 0 0 0,-4 2 0 0 0,1 0 0 0 0,-2 0 0 0 0,4-1 0 0 0,2-4 0 0 0,0 1 0 0 0,2-2 0 0 0,-3 2 0 0 0,7 4 0 0 0,3 3 0 0 0,4 9 0 0 0,-4 4 0 0 0,-2 1 0 0 0,1-5 0 0 0,-4-2 0 0 0,-5-2 0 0 0,-6 0 0 0 0,2-3 0 0 0,-3 3 0 0 0,-1 3 0 0 0,-3 1 0 0 0,8 0 0 0 0,7 1 0 0 0,0 0 0 0 0,-3 0 0 0 0,-4-1 0 0 0,0 0 0 0 0,-1-1 0 0 0,-3 1 0 0 0,2-5 0 0 0,0-2 0 0 0,2-5 0 0 0,0 1 0 0 0,-3 0 0 0 0,-2 4 0 0 0,-3 2 0 0 0,-2 2 0 0 0,4-4 0 0 0,0 0 0 0 0,5 1 0 0 0,0 1 0 0 0,3-3 0 0 0,-1-1 0 0 0,3-3 0 0 0,-2 4 0 0 0,1 0 0 0 0,-1 0 0 0 0,2 2 0 0 0,2-3 0 0 0,4-5 0 0 0,-2 0 0 0 0,0-3 0 0 0,2-3 0 0 0,1-3 0 0 0,-2 2 0 0 0,0 0 0 0 0,0-2 0 0 0,3-2 0 0 0,1-1 0 0 0,2 4 0 0 0,6 0 0 0 0,-3 9 0 0 0,-2 1 0 0 0,0-1 0 0 0,0-4 0 0 0,-6 1 0 0 0,0-2 0 0 0,0-3 0 0 0,6-2 0 0 0,3-3 0 0 0,2-1 0 0 0,-1-2 0 0 0,-5 5 0 0 0,-8 1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12417 10250 16383 0 0,'-5'-5'0'0'0,"-6"-6"0"0"0,-2-7 0 0 0,-3 0 0 0 0,-4-1 0 0 0,2-3 0 0 0,-1 2 0 0 0,2-4 0 0 0,5-4 0 0 0,-1 3 0 0 0,2 1 0 0 0,-7 0 0 0 0,-1-1 0 0 0,-1 3 0 0 0,2 2 0 0 0,0 3 0 0 0,2 0 0 0 0,0-2 0 0 0,-3-3 0 0 0,-3-2 0 0 0,-7 3 0 0 0,1 0 0 0 0,0-1 0 0 0,6-2 0 0 0,1 3 0 0 0,-1 5 0 0 0,4 1 0 0 0,-1-2 0 0 0,-1-3 0 0 0,3-4 0 0 0,-1 4 0 0 0,2-1 0 0 0,0 4 0 0 0,2-1 0 0 0,-1-1 0 0 0,-3-3 0 0 0,1-3 0 0 0,4-1 0 0 0,4-2 0 0 0,4 0 0 0 0,-3-1 0 0 0,1 0 0 0 0,1 0 0 0 0,-3 5 0 0 0,-1 1 0 0 0,-2-4 0 0 0,0-4 0 0 0,2 0 0 0 0,3 0 0 0 0,-2 5 0 0 0,0 2 0 0 0,2 0 0 0 0,-8 0 0 0 0,-1-6 0 0 0,2-3 0 0 0,-1 4 0 0 0,1 3 0 0 0,4 0 0 0 0,-2 5 0 0 0,2 1 0 0 0,1-1 0 0 0,-1-7 0 0 0,0-3 0 0 0,-2 4 0 0 0,-5 1 0 0 0,1 0 0 0 0,3 0 0 0 0,4 0 0 0 0,-7-2 0 0 0,0 1 0 0 0,3-2 0 0 0,3 1 0 0 0,-2-1 0 0 0,2 1 0 0 0,2-1 0 0 0,3 0 0 0 0,2-4 0 0 0,1-3 0 0 0,2 2 0 0 0,-5 5 0 0 0,-1 3 0 0 0,1 2 0 0 0,0-1 0 0 0,-3-6 0 0 0,0-1 0 0 0,0-2 0 0 0,3 1 0 0 0,1 2 0 0 0,2 0 0 0 0,2 1 0 0 0,-6 5 0 0 0,0-2 0 0 0,0-2 0 0 0,2 0 0 0 0,-4-1 0 0 0,-1 0 0 0 0,-3 1 0 0 0,0-5 0 0 0,3-2 0 0 0,2 1 0 0 0,2 2 0 0 0,3 0 0 0 0,1 3 0 0 0,1 0 0 0 0,0-4 0 0 0,6 4 0 0 0,5 7 0 0 0,7 2 0 0 0,5 5 0 0 0,3 5 0 0 0,7 5 0 0 0,3 3 0 0 0,0 2 0 0 0,-1 1 0 0 0,-2 1 0 0 0,-1 0 0 0 0,3 0 0 0 0,-4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7318 16383 0 0,'0'5'0'0'0,"0"7"0"0"0,0 5 0 0 0,0 6 0 0 0,0 3 0 0 0,0 2 0 0 0,0 1 0 0 0,0 1 0 0 0,0 0 0 0 0,0-1 0 0 0,0 1 0 0 0,0-1 0 0 0,0 0 0 0 0,0 0 0 0 0,0-1 0 0 0,0 1 0 0 0,5-6 0 0 0,2-1 0 0 0,-1 1 0 0 0,-1 0 0 0 0,-2 7 0 0 0,4-2 0 0 0,1 0 0 0 0,-1-2 0 0 0,3-3 0 0 0,-1-2 0 0 0,-1 0 0 0 0,-2 3 0 0 0,3-4 0 0 0,0-1 0 0 0,-2 8 0 0 0,-2 2 0 0 0,-2 3 0 0 0,4-6 0 0 0,0-1 0 0 0,-1 0 0 0 0,-1 0 0 0 0,3 1 0 0 0,0 0 0 0 0,-1 2 0 0 0,-2 0 0 0 0,-1 1 0 0 0,-2-1 0 0 0,3 1 0 0 0,2 0 0 0 0,-1 4 0 0 0,-1 3 0 0 0,3-6 0 0 0,0-3 0 0 0,-1-1 0 0 0,-2 0 0 0 0,-1 0 0 0 0,3-4 0 0 0,0 4 0 0 0,-1 2 0 0 0,4-3 0 0 0,0-2 0 0 0,3 1 0 0 0,4-4 0 0 0,-1-1 0 0 0,-3 2 0 0 0,-3 2 0 0 0,-4 1 0 0 0,2-2 0 0 0,-1-1 0 0 0,-1 1 0 0 0,4 2 0 0 0,-1 2 0 0 0,4-4 0 0 0,-1-1 0 0 0,2-4 0 0 0,0 1 0 0 0,-4 1 0 0 0,2 3 0 0 0,-1 2 0 0 0,-2 2 0 0 0,-4 1 0 0 0,-1 2 0 0 0,2-5 0 0 0,1-1 0 0 0,4 4 0 0 0,0 4 0 0 0,3-5 0 0 0,-1 0 0 0 0,-2-2 0 0 0,1-3 0 0 0,-1-1 0 0 0,-2 1 0 0 0,2-3 0 0 0,3-5 0 0 0,1 1 0 0 0,1-3 0 0 0,-1 2 0 0 0,1-1 0 0 0,-1 3 0 0 0,-4 2 0 0 0,1 0 0 0 0,-2 0 0 0 0,4-1 0 0 0,2-4 0 0 0,0 1 0 0 0,2-2 0 0 0,-3 2 0 0 0,7 4 0 0 0,3 3 0 0 0,4 9 0 0 0,-4 4 0 0 0,-2 1 0 0 0,1-5 0 0 0,-4-2 0 0 0,-5-2 0 0 0,-6 0 0 0 0,2-3 0 0 0,-3 3 0 0 0,-1 3 0 0 0,-3 1 0 0 0,8 0 0 0 0,7 1 0 0 0,0 0 0 0 0,-3 0 0 0 0,-4-1 0 0 0,0 0 0 0 0,-1-1 0 0 0,-3 1 0 0 0,2-5 0 0 0,0-2 0 0 0,2-5 0 0 0,0 1 0 0 0,-3 0 0 0 0,-2 4 0 0 0,-3 2 0 0 0,-2 2 0 0 0,4-4 0 0 0,0 0 0 0 0,5 1 0 0 0,0 1 0 0 0,3-3 0 0 0,-1-1 0 0 0,3-3 0 0 0,-2 4 0 0 0,1 0 0 0 0,-1 0 0 0 0,2 2 0 0 0,2-3 0 0 0,4-5 0 0 0,-2 0 0 0 0,0-3 0 0 0,2-3 0 0 0,1-3 0 0 0,-2 2 0 0 0,0 0 0 0 0,0-2 0 0 0,3-2 0 0 0,1-1 0 0 0,2 4 0 0 0,6 0 0 0 0,-3 9 0 0 0,-2 1 0 0 0,0-1 0 0 0,0-4 0 0 0,-6 1 0 0 0,0-2 0 0 0,0-3 0 0 0,6-2 0 0 0,3-3 0 0 0,2-1 0 0 0,-1-2 0 0 0,-5 5 0 0 0,-8 1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12266 10310 16383 0 0,'5'-5'0'0'0,"6"-6"0"0"0,7-2 0 0 0,4 2 0 0 0,-1-2 0 0 0,1 1 0 0 0,1 2 0 0 0,2 3 0 0 0,2-1 0 0 0,0-1 0 0 0,6-3 0 0 0,2 1 0 0 0,0-3 0 0 0,4 1 0 0 0,0-7 0 0 0,-2 0 0 0 0,-2 3 0 0 0,-2 5 0 0 0,-2-1 0 0 0,-2 2 0 0 0,0-2 0 0 0,4 2 0 0 0,2 1 0 0 0,-1 4 0 0 0,-1 2 0 0 0,-1 2 0 0 0,-11 2 0 0 0,-14 0 0 0 0,-13 0 0 0 0,-10 1 0 0 0,-8-1 0 0 0,-4 1 0 0 0,-2-1 0 0 0,-2 0 0 0 0,1 0 0 0 0,0 0 0 0 0,1 0 0 0 0,-4 0 0 0 0,-2 0 0 0 0,1 0 0 0 0,1 0 0 0 0,2 0 0 0 0,2 0 0 0 0,0 0 0 0 0,1 0 0 0 0,1 0 0 0 0,-1 0 0 0 0,1 0 0 0 0,0 0 0 0 0,-1 0 0 0 0,1 0 0 0 0,-1 0 0 0 0,1 0 0 0 0,4-5 0 0 0,12-1 0 0 0,12-5 0 0 0,11-6 0 0 0,9-4 0 0 0,10-3 0 0 0,6-3 0 0 0,5-2 0 0 0,2 0 0 0 0,-2 4 0 0 0,-4 7 0 0 0,-2 6 0 0 0,-3 0 0 0 0,-2 3 0 0 0,-1 2 0 0 0,-1-2 0 0 0,0 0 0 0 0,-5-3 0 0 0,-1-9 0 0 0,0-1 0 0 0,1 3 0 0 0,-2 0 0 0 0,-6-2 0 0 0,-6-2 0 0 0,2 3 0 0 0,3 0 0 0 0,4-2 0 0 0,4 4 0 0 0,-2-1 0 0 0,-4-7 0 0 0,-5 2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34.9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13007 10261 16383 0 0,'5'0'0'0'0,"6"0"0"0"0,7 0 0 0 0,4 0 0 0 0,9 0 0 0 0,4 0 0 0 0,0 0 0 0 0,-5 4 0 0 0,-3 3 0 0 0,-1-1 0 0 0,-1-1 0 0 0,1-1 0 0 0,1-2 0 0 0,0-1 0 0 0,-4 4 0 0 0,-1 2 0 0 0,1-1 0 0 0,0-2 0 0 0,2 0 0 0 0,2-2 0 0 0,1-1 0 0 0,-5 4 0 0 0,-1 1 0 0 0,1 0 0 0 0,-4 4 0 0 0,0 0 0 0 0,1-2 0 0 0,3-2 0 0 0,1 2 0 0 0,8 1 0 0 0,2-2 0 0 0,-4 3 0 0 0,-3 0 0 0 0,-6 3 0 0 0,-1 4 0 0 0,1-1 0 0 0,1 2 0 0 0,-3 3 0 0 0,5-3 0 0 0,4-4 0 0 0,-4 1 0 0 0,0-3 0 0 0,0 2 0 0 0,1 3 0 0 0,1-1 0 0 0,1-3 0 0 0,6 0 0 0 0,-3 9 0 0 0,-2 0 0 0 0,0-4 0 0 0,-1-4 0 0 0,-4-1 0 0 0,-7 3 0 0 0,0-1 0 0 0,1-3 0 0 0,-2 0 0 0 0,-4 4 0 0 0,7 0 0 0 0,4 0 0 0 0,4-1 0 0 0,2-3 0 0 0,1-5 0 0 0,1 3 0 0 0,0-2 0 0 0,-6 9 0 0 0,4 0 0 0 0,2-1 0 0 0,-5 0 0 0 0,-1-2 0 0 0,-1 1 0 0 0,2-1 0 0 0,1 1 0 0 0,1-2 0 0 0,0-3 0 0 0,1 2 0 0 0,1-1 0 0 0,-5 2 0 0 0,-2-1 0 0 0,1-3 0 0 0,1-2 0 0 0,1 6 0 0 0,6 2 0 0 0,3-1 0 0 0,0-5 0 0 0,0-2 0 0 0,-7 2 0 0 0,-2-1 0 0 0,-1-1 0 0 0,5-3 0 0 0,3-1 0 0 0,0-1 0 0 0,0-1 0 0 0,0-1 0 0 0,-2-1 0 0 0,0 1 0 0 0,-1 0 0 0 0,0-1 0 0 0,0 1 0 0 0,-1 0 0 0 0,1 0 0 0 0,-1 0 0 0 0,1 0 0 0 0,-1 0 0 0 0,1 0 0 0 0,-1 0 0 0 0,1 0 0 0 0,0 0 0 0 0,-1 0 0 0 0,1 0 0 0 0,4 0 0 0 0,2 0 0 0 0,0 0 0 0 0,-1 0 0 0 0,-2 0 0 0 0,-1 0 0 0 0,3 0 0 0 0,2 0 0 0 0,-1 0 0 0 0,-2 0 0 0 0,-1 0 0 0 0,-2 0 0 0 0,5 0 0 0 0,0 0 0 0 0,0 0 0 0 0,-2 0 0 0 0,-1 0 0 0 0,-2 0 0 0 0,0 0 0 0 0,4 0 0 0 0,1 0 0 0 0,-10 0 0 0 0,-15 0 0 0 0,-13 0 0 0 0,-11 0 0 0 0,-9 0 0 0 0,1-5 0 0 0,-2-1 0 0 0,-1-6 0 0 0,-1 1 0 0 0,-2 1 0 0 0,0 3 0 0 0,4-7 0 0 0,2-2 0 0 0,-1 3 0 0 0,4-2 0 0 0,0 1 0 0 0,-1-1 0 0 0,-2 2 0 0 0,2-2 0 0 0,0 2 0 0 0,-7-2 0 0 0,2-4 0 0 0,0-2 0 0 0,0 1 0 0 0,-2 5 0 0 0,0-6 0 0 0,-1 2 0 0 0,5-1 0 0 0,-4 2 0 0 0,-2 5 0 0 0,4 0 0 0 0,6-3 0 0 0,2 1 0 0 0,-2 3 0 0 0,3-1 0 0 0,9 2 0 0 0,10 2 0 0 0,15 3 0 0 0,9 3 0 0 0,4 1 0 0 0,3 2 0 0 0,0 0 0 0 0,-1 0 0 0 0,3 1 0 0 0,1-1 0 0 0,-1 6 0 0 0,-2 0 0 0 0,-2 1 0 0 0,-6 3 0 0 0,-3 0 0 0 0,0-2 0 0 0,0-2 0 0 0,-3 3 0 0 0,0 0 0 0 0,1-2 0 0 0,2 8 0 0 0,2 1 0 0 0,-4 3 0 0 0,0-2 0 0 0,-3 1 0 0 0,-6 3 0 0 0,1-3 0 0 0,8 0 0 0 0,0 3 0 0 0,-4 2 0 0 0,-4 7 0 0 0,-5 4 0 0 0,-3 0 0 0 0,-3-1 0 0 0,-2 0 0 0 0,0-2 0 0 0,-1 4 0 0 0,-5-4 0 0 0,-6-2 0 0 0,-6-7 0 0 0,-5-1 0 0 0,2-1 0 0 0,-1-2 0 0 0,4 0 0 0 0,-1-4 0 0 0,-1 2 0 0 0,-2-2 0 0 0,-3 1 0 0 0,3 3 0 0 0,1-2 0 0 0,4 2 0 0 0,-1-3 0 0 0,-1 2 0 0 0,-3-3 0 0 0,-2-4 0 0 0,-2-2 0 0 0,-2 0 0 0 0,0 1 0 0 0,-1 2 0 0 0,0 0 0 0 0,0-2 0 0 0,0-2 0 0 0,5 2 0 0 0,6 0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0.42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15780 11534 16383 0 0,'5'0'0'0'0,"6"0"0"0"0,6 0 0 0 0,6 0 0 0 0,3 0 0 0 0,7 0 0 0 0,3 0 0 0 0,0 0 0 0 0,-1 0 0 0 0,-2 0 0 0 0,-2 0 0 0 0,0 0 0 0 0,-2 0 0 0 0,0 0 0 0 0,-1 0 0 0 0,0 0 0 0 0,1 0 0 0 0,-1 0 0 0 0,0 0 0 0 0,1-5 0 0 0,-1-6 0 0 0,1-2 0 0 0,0 2 0 0 0,-1 2 0 0 0,1 4 0 0 0,-1 1 0 0 0,-4-2 0 0 0,-2-1 0 0 0,-4-4 0 0 0,4 0 0 0 0,3 2 0 0 0,3-3 0 0 0,1 2 0 0 0,0-4 0 0 0,1-3 0 0 0,4 0 0 0 0,2 4 0 0 0,-5-1 0 0 0,-4-3 0 0 0,-1-3 0 0 0,0 1 0 0 0,0-1 0 0 0,1-1 0 0 0,0 2 0 0 0,1 0 0 0 0,1-2 0 0 0,-1 3 0 0 0,1 4 0 0 0,-1 5 0 0 0,1 4 0 0 0,0 2 0 0 0,0 2 0 0 0,-1 2 0 0 0,-4-5 0 0 0,-2-7 0 0 0,1-1 0 0 0,0 2 0 0 0,2 2 0 0 0,7 2 0 0 0,-3-2 0 0 0,-2 0 0 0 0,1 1 0 0 0,-6-2 0 0 0,-1-1 0 0 0,1-3 0 0 0,1 1 0 0 0,-3-2 0 0 0,5 0 0 0 0,2-6 0 0 0,3 0 0 0 0,0 3 0 0 0,0 5 0 0 0,0-1 0 0 0,0-3 0 0 0,-1 2 0 0 0,0 3 0 0 0,0 3 0 0 0,-1 3 0 0 0,1-3 0 0 0,0-4 0 0 0,-1-5 0 0 0,1 0 0 0 0,4-2 0 0 0,2 2 0 0 0,0 5 0 0 0,-2-7 0 0 0,0 2 0 0 0,-3 2 0 0 0,0 4 0 0 0,-1 5 0 0 0,0 2 0 0 0,-1 2 0 0 0,1 2 0 0 0,-1 1 0 0 0,0-5 0 0 0,6-2 0 0 0,1 0 0 0 0,-6-3 0 0 0,-2-1 0 0 0,-1 2 0 0 0,-5-3 0 0 0,-1 1 0 0 0,1 1 0 0 0,1 3 0 0 0,3 3 0 0 0,1-4 0 0 0,1 0 0 0 0,-3-5 0 0 0,-2 1 0 0 0,1 2 0 0 0,-4-2 0 0 0,0 0 0 0 0,1 2 0 0 0,3 3 0 0 0,-3-2 0 0 0,0-1 0 0 0,1-2 0 0 0,3-6 0 0 0,1 1 0 0 0,2 4 0 0 0,1 2 0 0 0,0 5 0 0 0,1 1 0 0 0,-5-2 0 0 0,-1 0 0 0 0,-6-5 0 0 0,1 0 0 0 0,1 2 0 0 0,2 3 0 0 0,3-3 0 0 0,2-5 0 0 0,7-5 0 0 0,-3-3 0 0 0,-2-4 0 0 0,0-2 0 0 0,0 4 0 0 0,-1 1 0 0 0,1 0 0 0 0,5-2 0 0 0,2 5 0 0 0,-15 4 0 0 0,-16 1 0 0 0,-18 3 0 0 0,-16 3 0 0 0,-13 3 0 0 0,-4 3 0 0 0,1 2 0 0 0,3 1 0 0 0,5 0 0 0 0,3 1 0 0 0,4 0 0 0 0,-4-1 0 0 0,0 1 0 0 0,1-1 0 0 0,1 0 0 0 0,2 0 0 0 0,1 0 0 0 0,-5 0 0 0 0,0 0 0 0 0,0 0 0 0 0,2 0 0 0 0,1 0 0 0 0,2 0 0 0 0,0-5 0 0 0,-4-1 0 0 0,4-5 0 0 0,2-1 0 0 0,1 3 0 0 0,0 1 0 0 0,0 4 0 0 0,0 1 0 0 0,-6-3 0 0 0,-2-1 0 0 0,1 1 0 0 0,5-3 0 0 0,13-1 0 0 0,19-2 0 0 0,18-10 0 0 0,16-6 0 0 0,6-3 0 0 0,11 4 0 0 0,5 7 0 0 0,3 6 0 0 0,1 6 0 0 0,-6 4 0 0 0,2 3 0 0 0,0 1 0 0 0,-4 1 0 0 0,-7 1 0 0 0,-2-1 0 0 0,-4 0 0 0 0,1-1 0 0 0,3 1 0 0 0,-2-1 0 0 0,-4 0 0 0 0,-3 0 0 0 0,-3 0 0 0 0,-3 0 0 0 0,-1 0 0 0 0,-7 5 0 0 0,-1 1 0 0 0,-5 5 0 0 0,-6 5 0 0 0,-4 5 0 0 0,-3 4 0 0 0,-3 2 0 0 0,-1 2 0 0 0,-1 0 0 0 0,0 1 0 0 0,0-1 0 0 0,0 1 0 0 0,1-1 0 0 0,-1 0 0 0 0,1 0 0 0 0,0-1 0 0 0,0 6 0 0 0,0 1 0 0 0,0 0 0 0 0,0-2 0 0 0,0-1 0 0 0,0-1 0 0 0,0 4 0 0 0,0 0 0 0 0,0 0 0 0 0,0-2 0 0 0,0-1 0 0 0,0-1 0 0 0,0-2 0 0 0,0 0 0 0 0,0 0 0 0 0,0-6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7382 16383 0 0,'0'5'0'0'0,"0"6"0"0"0,0 7 0 0 0,0 4 0 0 0,0 4 0 0 0,0 7 0 0 0,5-2 0 0 0,2-1 0 0 0,-1-2 0 0 0,-1 0 0 0 0,-2 1 0 0 0,0-1 0 0 0,-2 0 0 0 0,-1 5 0 0 0,5-3 0 0 0,1-2 0 0 0,0-1 0 0 0,4-4 0 0 0,0-2 0 0 0,3-5 0 0 0,-1 1 0 0 0,-2 1 0 0 0,-2 8 0 0 0,-4 5 0 0 0,3-4 0 0 0,6-6 0 0 0,-1-2 0 0 0,4-4 0 0 0,-2 1 0 0 0,2 1 0 0 0,-1 4 0 0 0,1-2 0 0 0,-2 5 0 0 0,-4 4 0 0 0,-3 1 0 0 0,2 2 0 0 0,0-1 0 0 0,2-4 0 0 0,1-3 0 0 0,-3 0 0 0 0,-3 1 0 0 0,3 2 0 0 0,0 0 0 0 0,-2 1 0 0 0,-2 2 0 0 0,-2-1 0 0 0,4 1 0 0 0,0 0 0 0 0,9-5 0 0 0,1-2 0 0 0,-1 0 0 0 0,-4 2 0 0 0,-5 1 0 0 0,3-3 0 0 0,-1-1 0 0 0,2-4 0 0 0,0 0 0 0 0,3 7 0 0 0,-1 4 0 0 0,2 3 0 0 0,4-5 0 0 0,-2-2 0 0 0,6-4 0 0 0,-1-1 0 0 0,1-4 0 0 0,-4 0 0 0 0,-4 3 0 0 0,-1-2 0 0 0,-3 7 0 0 0,3-2 0 0 0,-2 1 0 0 0,2-3 0 0 0,-2 0 0 0 0,3-3 0 0 0,-2 0 0 0 0,2 3 0 0 0,-1 2 0 0 0,-4 3 0 0 0,7 8 0 0 0,5 2 0 0 0,-1 0 0 0 0,-4 0 0 0 0,-5-1 0 0 0,0-2 0 0 0,-2 4 0 0 0,3 1 0 0 0,-2-1 0 0 0,-2-1 0 0 0,2-2 0 0 0,-1-2 0 0 0,3-5 0 0 0,0 2 0 0 0,-4 2 0 0 0,3-4 0 0 0,3-2 0 0 0,0 0 0 0 0,2 2 0 0 0,3-4 0 0 0,-2-1 0 0 0,-4 1 0 0 0,0 3 0 0 0,3 1 0 0 0,-1 1 0 0 0,-4 2 0 0 0,1 0 0 0 0,3-4 0 0 0,-1-1 0 0 0,2-5 0 0 0,3-6 0 0 0,-2 1 0 0 0,0-3 0 0 0,-2 3 0 0 0,1 3 0 0 0,-3 4 0 0 0,-3 4 0 0 0,1-3 0 0 0,3-4 0 0 0,0-1 0 0 0,1 2 0 0 0,8 3 0 0 0,5 8 0 0 0,3 3 0 0 0,0-3 0 0 0,-6-3 0 0 0,-1 1 0 0 0,-1-6 0 0 0,-4-1 0 0 0,4 2 0 0 0,3 0 0 0 0,-3 8 0 0 0,-6 3 0 0 0,-1-5 0 0 0,-3-1 0 0 0,0-1 0 0 0,4-5 0 0 0,-3 0 0 0 0,3 0 0 0 0,1-4 0 0 0,4 2 0 0 0,2 5 0 0 0,-3 5 0 0 0,0-3 0 0 0,0-5 0 0 0,2-3 0 0 0,-3 2 0 0 0,-5 1 0 0 0,-1-2 0 0 0,2-4 0 0 0,-1-1 0 0 0,5-2 0 0 0,0 2 0 0 0,-4 3 0 0 0,0-1 0 0 0,2-4 0 0 0,-2 2 0 0 0,-4 3 0 0 0,1-2 0 0 0,-3-3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12457 10252 16383 0 0,'4'0'0'0'0,"8"0"0"0"0,5 0 0 0 0,6 0 0 0 0,3 0 0 0 0,2 0 0 0 0,6 0 0 0 0,2 0 0 0 0,1 0 0 0 0,-3 0 0 0 0,-1 0 0 0 0,-2 0 0 0 0,-1 0 0 0 0,4 0 0 0 0,2 0 0 0 0,-2 0 0 0 0,-1 0 0 0 0,-1 0 0 0 0,-6-5 0 0 0,-8-6 0 0 0,-6-7 0 0 0,-6-4 0 0 0,-4-4 0 0 0,-2-2 0 0 0,-6 3 0 0 0,-2 2 0 0 0,1-1 0 0 0,1 0 0 0 0,1-2 0 0 0,3-1 0 0 0,0-1 0 0 0,2 0 0 0 0,-5-1 0 0 0,-2 0 0 0 0,2 1 0 0 0,-5-1 0 0 0,0 0 0 0 0,2 0 0 0 0,-3-4 0 0 0,-4-2 0 0 0,0 0 0 0 0,3 1 0 0 0,3 2 0 0 0,-1 1 0 0 0,-4 2 0 0 0,0-5 0 0 0,3 3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7318 16383 0 0,'0'5'0'0'0,"0"7"0"0"0,0 5 0 0 0,0 6 0 0 0,0 3 0 0 0,0 2 0 0 0,0 1 0 0 0,0 1 0 0 0,0 0 0 0 0,0-1 0 0 0,0 1 0 0 0,0-1 0 0 0,0 0 0 0 0,0 0 0 0 0,0-1 0 0 0,0 1 0 0 0,5-6 0 0 0,2-1 0 0 0,-1 1 0 0 0,-1 0 0 0 0,-2 7 0 0 0,4-2 0 0 0,1 0 0 0 0,-1-2 0 0 0,3-3 0 0 0,-1-2 0 0 0,-1 0 0 0 0,-2 3 0 0 0,3-4 0 0 0,0-1 0 0 0,-2 8 0 0 0,-2 2 0 0 0,-2 3 0 0 0,4-6 0 0 0,0-1 0 0 0,-1 0 0 0 0,-1 0 0 0 0,3 1 0 0 0,0 0 0 0 0,-1 2 0 0 0,-2 0 0 0 0,-1 1 0 0 0,-2-1 0 0 0,3 1 0 0 0,2 0 0 0 0,-1 4 0 0 0,-1 3 0 0 0,3-6 0 0 0,0-3 0 0 0,-1-1 0 0 0,-2 0 0 0 0,-1 0 0 0 0,3-4 0 0 0,0 4 0 0 0,-1 2 0 0 0,4-3 0 0 0,0-2 0 0 0,3 1 0 0 0,4-4 0 0 0,-1-1 0 0 0,-3 2 0 0 0,-3 2 0 0 0,-4 1 0 0 0,2-2 0 0 0,-1-1 0 0 0,-1 1 0 0 0,4 2 0 0 0,-1 2 0 0 0,4-4 0 0 0,-1-1 0 0 0,2-4 0 0 0,0 1 0 0 0,-4 1 0 0 0,2 3 0 0 0,-1 2 0 0 0,-2 2 0 0 0,-4 1 0 0 0,-1 2 0 0 0,2-5 0 0 0,1-1 0 0 0,4 4 0 0 0,0 4 0 0 0,3-5 0 0 0,-1 0 0 0 0,-2-2 0 0 0,1-3 0 0 0,-1-1 0 0 0,-2 1 0 0 0,2-3 0 0 0,3-5 0 0 0,1 1 0 0 0,1-3 0 0 0,-1 2 0 0 0,1-1 0 0 0,-1 3 0 0 0,-4 2 0 0 0,1 0 0 0 0,-2 0 0 0 0,4-1 0 0 0,2-4 0 0 0,0 1 0 0 0,2-2 0 0 0,-3 2 0 0 0,7 4 0 0 0,3 3 0 0 0,4 9 0 0 0,-4 4 0 0 0,-2 1 0 0 0,1-5 0 0 0,-4-2 0 0 0,-5-2 0 0 0,-6 0 0 0 0,2-3 0 0 0,-3 3 0 0 0,-1 3 0 0 0,-3 1 0 0 0,8 0 0 0 0,7 1 0 0 0,0 0 0 0 0,-3 0 0 0 0,-4-1 0 0 0,0 0 0 0 0,-1-1 0 0 0,-3 1 0 0 0,2-5 0 0 0,0-2 0 0 0,2-5 0 0 0,0 1 0 0 0,-3 0 0 0 0,-2 4 0 0 0,-3 2 0 0 0,-2 2 0 0 0,4-4 0 0 0,0 0 0 0 0,5 1 0 0 0,0 1 0 0 0,3-3 0 0 0,-1-1 0 0 0,3-3 0 0 0,-2 4 0 0 0,1 0 0 0 0,-1 0 0 0 0,2 2 0 0 0,2-3 0 0 0,4-5 0 0 0,-2 0 0 0 0,0-3 0 0 0,2-3 0 0 0,1-3 0 0 0,-2 2 0 0 0,0 0 0 0 0,0-2 0 0 0,3-2 0 0 0,1-1 0 0 0,2 4 0 0 0,6 0 0 0 0,-3 9 0 0 0,-2 1 0 0 0,0-1 0 0 0,0-4 0 0 0,-6 1 0 0 0,0-2 0 0 0,0-3 0 0 0,6-2 0 0 0,3-3 0 0 0,2-1 0 0 0,-1-2 0 0 0,-5 5 0 0 0,-8 1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12417 10250 16383 0 0,'-5'-5'0'0'0,"-6"-6"0"0"0,-2-7 0 0 0,-3 0 0 0 0,-4-1 0 0 0,2-3 0 0 0,-1 2 0 0 0,2-4 0 0 0,5-4 0 0 0,-1 3 0 0 0,2 1 0 0 0,-7 0 0 0 0,-1-1 0 0 0,-1 3 0 0 0,2 2 0 0 0,0 3 0 0 0,2 0 0 0 0,0-2 0 0 0,-3-3 0 0 0,-3-2 0 0 0,-7 3 0 0 0,1 0 0 0 0,0-1 0 0 0,6-2 0 0 0,1 3 0 0 0,-1 5 0 0 0,4 1 0 0 0,-1-2 0 0 0,-1-3 0 0 0,3-4 0 0 0,-1 4 0 0 0,2-1 0 0 0,0 4 0 0 0,2-1 0 0 0,-1-1 0 0 0,-3-3 0 0 0,1-3 0 0 0,4-1 0 0 0,4-2 0 0 0,4 0 0 0 0,-3-1 0 0 0,1 0 0 0 0,1 0 0 0 0,-3 5 0 0 0,-1 1 0 0 0,-2-4 0 0 0,0-4 0 0 0,2 0 0 0 0,3 0 0 0 0,-2 5 0 0 0,0 2 0 0 0,2 0 0 0 0,-8 0 0 0 0,-1-6 0 0 0,2-3 0 0 0,-1 4 0 0 0,1 3 0 0 0,4 0 0 0 0,-2 5 0 0 0,2 1 0 0 0,1-1 0 0 0,-1-7 0 0 0,0-3 0 0 0,-2 4 0 0 0,-5 1 0 0 0,1 0 0 0 0,3 0 0 0 0,4 0 0 0 0,-7-2 0 0 0,0 1 0 0 0,3-2 0 0 0,3 1 0 0 0,-2-1 0 0 0,2 1 0 0 0,2-1 0 0 0,3 0 0 0 0,2-4 0 0 0,1-3 0 0 0,2 2 0 0 0,-5 5 0 0 0,-1 3 0 0 0,1 2 0 0 0,0-1 0 0 0,-3-6 0 0 0,0-1 0 0 0,0-2 0 0 0,3 1 0 0 0,1 2 0 0 0,2 0 0 0 0,2 1 0 0 0,-6 5 0 0 0,0-2 0 0 0,0-2 0 0 0,2 0 0 0 0,-4-1 0 0 0,-1 0 0 0 0,-3 1 0 0 0,0-5 0 0 0,3-2 0 0 0,2 1 0 0 0,2 2 0 0 0,3 0 0 0 0,1 3 0 0 0,1 0 0 0 0,0-4 0 0 0,6 4 0 0 0,5 7 0 0 0,7 2 0 0 0,5 5 0 0 0,3 5 0 0 0,7 5 0 0 0,3 3 0 0 0,0 2 0 0 0,-1 1 0 0 0,-2 1 0 0 0,-1 0 0 0 0,3 0 0 0 0,-4 0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12266 10310 16383 0 0,'5'-5'0'0'0,"6"-6"0"0"0,7-2 0 0 0,4 2 0 0 0,-1-2 0 0 0,1 1 0 0 0,1 2 0 0 0,2 3 0 0 0,2-1 0 0 0,0-1 0 0 0,6-3 0 0 0,2 1 0 0 0,0-3 0 0 0,4 1 0 0 0,0-7 0 0 0,-2 0 0 0 0,-2 3 0 0 0,-2 5 0 0 0,-2-1 0 0 0,-2 2 0 0 0,0-2 0 0 0,4 2 0 0 0,2 1 0 0 0,-1 4 0 0 0,-1 2 0 0 0,-1 2 0 0 0,-11 2 0 0 0,-14 0 0 0 0,-13 0 0 0 0,-10 1 0 0 0,-8-1 0 0 0,-4 1 0 0 0,-2-1 0 0 0,-2 0 0 0 0,1 0 0 0 0,0 0 0 0 0,1 0 0 0 0,-4 0 0 0 0,-2 0 0 0 0,1 0 0 0 0,1 0 0 0 0,2 0 0 0 0,2 0 0 0 0,0 0 0 0 0,1 0 0 0 0,1 0 0 0 0,-1 0 0 0 0,1 0 0 0 0,0 0 0 0 0,-1 0 0 0 0,1 0 0 0 0,-1 0 0 0 0,1 0 0 0 0,4-5 0 0 0,12-1 0 0 0,12-5 0 0 0,11-6 0 0 0,9-4 0 0 0,10-3 0 0 0,6-3 0 0 0,5-2 0 0 0,2 0 0 0 0,-2 4 0 0 0,-4 7 0 0 0,-2 6 0 0 0,-3 0 0 0 0,-2 3 0 0 0,-1 2 0 0 0,-1-2 0 0 0,0 0 0 0 0,-5-3 0 0 0,-1-9 0 0 0,0-1 0 0 0,1 3 0 0 0,-2 0 0 0 0,-6-2 0 0 0,-6-2 0 0 0,2 3 0 0 0,3 0 0 0 0,4-2 0 0 0,4 4 0 0 0,-2-1 0 0 0,-4-7 0 0 0,-5 2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34.9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13007 10261 16383 0 0,'5'0'0'0'0,"6"0"0"0"0,7 0 0 0 0,4 0 0 0 0,9 0 0 0 0,4 0 0 0 0,0 0 0 0 0,-5 4 0 0 0,-3 3 0 0 0,-1-1 0 0 0,-1-1 0 0 0,1-1 0 0 0,1-2 0 0 0,0-1 0 0 0,-4 4 0 0 0,-1 2 0 0 0,1-1 0 0 0,0-2 0 0 0,2 0 0 0 0,2-2 0 0 0,1-1 0 0 0,-5 4 0 0 0,-1 1 0 0 0,1 0 0 0 0,-4 4 0 0 0,0 0 0 0 0,1-2 0 0 0,3-2 0 0 0,1 2 0 0 0,8 1 0 0 0,2-2 0 0 0,-4 3 0 0 0,-3 0 0 0 0,-6 3 0 0 0,-1 4 0 0 0,1-1 0 0 0,1 2 0 0 0,-3 3 0 0 0,5-3 0 0 0,4-4 0 0 0,-4 1 0 0 0,0-3 0 0 0,0 2 0 0 0,1 3 0 0 0,1-1 0 0 0,1-3 0 0 0,6 0 0 0 0,-3 9 0 0 0,-2 0 0 0 0,0-4 0 0 0,-1-4 0 0 0,-4-1 0 0 0,-7 3 0 0 0,0-1 0 0 0,1-3 0 0 0,-2 0 0 0 0,-4 4 0 0 0,7 0 0 0 0,4 0 0 0 0,4-1 0 0 0,2-3 0 0 0,1-5 0 0 0,1 3 0 0 0,0-2 0 0 0,-6 9 0 0 0,4 0 0 0 0,2-1 0 0 0,-5 0 0 0 0,-1-2 0 0 0,-1 1 0 0 0,2-1 0 0 0,1 1 0 0 0,1-2 0 0 0,0-3 0 0 0,1 2 0 0 0,1-1 0 0 0,-5 2 0 0 0,-2-1 0 0 0,1-3 0 0 0,1-2 0 0 0,1 6 0 0 0,6 2 0 0 0,3-1 0 0 0,0-5 0 0 0,0-2 0 0 0,-7 2 0 0 0,-2-1 0 0 0,-1-1 0 0 0,5-3 0 0 0,3-1 0 0 0,0-1 0 0 0,0-1 0 0 0,0-1 0 0 0,-2-1 0 0 0,0 1 0 0 0,-1 0 0 0 0,0-1 0 0 0,0 1 0 0 0,-1 0 0 0 0,1 0 0 0 0,-1 0 0 0 0,1 0 0 0 0,-1 0 0 0 0,1 0 0 0 0,-1 0 0 0 0,1 0 0 0 0,0 0 0 0 0,-1 0 0 0 0,1 0 0 0 0,4 0 0 0 0,2 0 0 0 0,0 0 0 0 0,-1 0 0 0 0,-2 0 0 0 0,-1 0 0 0 0,3 0 0 0 0,2 0 0 0 0,-1 0 0 0 0,-2 0 0 0 0,-1 0 0 0 0,-2 0 0 0 0,5 0 0 0 0,0 0 0 0 0,0 0 0 0 0,-2 0 0 0 0,-1 0 0 0 0,-2 0 0 0 0,0 0 0 0 0,4 0 0 0 0,1 0 0 0 0,-10 0 0 0 0,-15 0 0 0 0,-13 0 0 0 0,-11 0 0 0 0,-9 0 0 0 0,1-5 0 0 0,-2-1 0 0 0,-1-6 0 0 0,-1 1 0 0 0,-2 1 0 0 0,0 3 0 0 0,4-7 0 0 0,2-2 0 0 0,-1 3 0 0 0,4-2 0 0 0,0 1 0 0 0,-1-1 0 0 0,-2 2 0 0 0,2-2 0 0 0,0 2 0 0 0,-7-2 0 0 0,2-4 0 0 0,0-2 0 0 0,0 1 0 0 0,-2 5 0 0 0,0-6 0 0 0,-1 2 0 0 0,5-1 0 0 0,-4 2 0 0 0,-2 5 0 0 0,4 0 0 0 0,6-3 0 0 0,2 1 0 0 0,-2 3 0 0 0,3-1 0 0 0,9 2 0 0 0,10 2 0 0 0,15 3 0 0 0,9 3 0 0 0,4 1 0 0 0,3 2 0 0 0,0 0 0 0 0,-1 0 0 0 0,3 1 0 0 0,1-1 0 0 0,-1 6 0 0 0,-2 0 0 0 0,-2 1 0 0 0,-6 3 0 0 0,-3 0 0 0 0,0-2 0 0 0,0-2 0 0 0,-3 3 0 0 0,0 0 0 0 0,1-2 0 0 0,2 8 0 0 0,2 1 0 0 0,-4 3 0 0 0,0-2 0 0 0,-3 1 0 0 0,-6 3 0 0 0,1-3 0 0 0,8 0 0 0 0,0 3 0 0 0,-4 2 0 0 0,-4 7 0 0 0,-5 4 0 0 0,-3 0 0 0 0,-3-1 0 0 0,-2 0 0 0 0,0-2 0 0 0,-1 4 0 0 0,-5-4 0 0 0,-6-2 0 0 0,-6-7 0 0 0,-5-1 0 0 0,2-1 0 0 0,-1-2 0 0 0,4 0 0 0 0,-1-4 0 0 0,-1 2 0 0 0,-2-2 0 0 0,-3 1 0 0 0,3 3 0 0 0,1-2 0 0 0,4 2 0 0 0,-1-3 0 0 0,-1 2 0 0 0,-3-3 0 0 0,-2-4 0 0 0,-2-2 0 0 0,-2 0 0 0 0,0 1 0 0 0,-1 2 0 0 0,0 0 0 0 0,0-2 0 0 0,0-2 0 0 0,5 2 0 0 0,6 0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49.3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15780 11534 16383 0 0,'5'0'0'0'0,"6"0"0"0"0,6 0 0 0 0,6 0 0 0 0,3 0 0 0 0,7 0 0 0 0,3 0 0 0 0,0 0 0 0 0,-1 0 0 0 0,-2 0 0 0 0,-2 0 0 0 0,0 0 0 0 0,-2 0 0 0 0,0 0 0 0 0,-1 0 0 0 0,0 0 0 0 0,1 0 0 0 0,-1 0 0 0 0,0 0 0 0 0,1-5 0 0 0,-1-6 0 0 0,1-2 0 0 0,0 2 0 0 0,-1 2 0 0 0,1 4 0 0 0,-1 1 0 0 0,-4-2 0 0 0,-2-1 0 0 0,-4-4 0 0 0,4 0 0 0 0,3 2 0 0 0,3-3 0 0 0,1 2 0 0 0,0-4 0 0 0,1-3 0 0 0,4 0 0 0 0,2 4 0 0 0,-5-1 0 0 0,-4-3 0 0 0,-1-3 0 0 0,0 1 0 0 0,0-1 0 0 0,1-1 0 0 0,0 2 0 0 0,1 0 0 0 0,1-2 0 0 0,-1 3 0 0 0,1 4 0 0 0,-1 5 0 0 0,1 4 0 0 0,0 2 0 0 0,0 2 0 0 0,-1 2 0 0 0,-4-5 0 0 0,-2-7 0 0 0,1-1 0 0 0,0 2 0 0 0,2 2 0 0 0,7 2 0 0 0,-3-2 0 0 0,-2 0 0 0 0,1 1 0 0 0,-6-2 0 0 0,-1-1 0 0 0,1-3 0 0 0,1 1 0 0 0,-3-2 0 0 0,5 0 0 0 0,2-6 0 0 0,3 0 0 0 0,0 3 0 0 0,0 5 0 0 0,0-1 0 0 0,0-3 0 0 0,-1 2 0 0 0,0 3 0 0 0,0 3 0 0 0,-1 3 0 0 0,1-3 0 0 0,0-4 0 0 0,-1-5 0 0 0,1 0 0 0 0,4-2 0 0 0,2 2 0 0 0,0 5 0 0 0,-2-7 0 0 0,0 2 0 0 0,-3 2 0 0 0,0 4 0 0 0,-1 5 0 0 0,0 2 0 0 0,-1 2 0 0 0,1 2 0 0 0,-1 1 0 0 0,0-5 0 0 0,6-2 0 0 0,1 0 0 0 0,-6-3 0 0 0,-2-1 0 0 0,-1 2 0 0 0,-5-3 0 0 0,-1 1 0 0 0,1 1 0 0 0,1 3 0 0 0,3 3 0 0 0,1-4 0 0 0,1 0 0 0 0,-3-5 0 0 0,-2 1 0 0 0,1 2 0 0 0,-4-2 0 0 0,0 0 0 0 0,1 2 0 0 0,3 3 0 0 0,-3-2 0 0 0,0-1 0 0 0,1-2 0 0 0,3-6 0 0 0,1 1 0 0 0,2 4 0 0 0,1 2 0 0 0,0 5 0 0 0,1 1 0 0 0,-5-2 0 0 0,-1 0 0 0 0,-6-5 0 0 0,1 0 0 0 0,1 2 0 0 0,2 3 0 0 0,3-3 0 0 0,2-5 0 0 0,7-5 0 0 0,-3-3 0 0 0,-2-4 0 0 0,0-2 0 0 0,0 4 0 0 0,-1 1 0 0 0,1 0 0 0 0,5-2 0 0 0,2 5 0 0 0,-15 4 0 0 0,-16 1 0 0 0,-18 3 0 0 0,-16 3 0 0 0,-13 3 0 0 0,-4 3 0 0 0,1 2 0 0 0,3 1 0 0 0,5 0 0 0 0,3 1 0 0 0,4 0 0 0 0,-4-1 0 0 0,0 1 0 0 0,1-1 0 0 0,1 0 0 0 0,2 0 0 0 0,1 0 0 0 0,-5 0 0 0 0,0 0 0 0 0,0 0 0 0 0,2 0 0 0 0,1 0 0 0 0,2 0 0 0 0,0-5 0 0 0,-4-1 0 0 0,4-5 0 0 0,2-1 0 0 0,1 3 0 0 0,0 1 0 0 0,0 4 0 0 0,0 1 0 0 0,-6-3 0 0 0,-2-1 0 0 0,1 1 0 0 0,5-3 0 0 0,13-1 0 0 0,19-2 0 0 0,18-10 0 0 0,16-6 0 0 0,6-3 0 0 0,11 4 0 0 0,5 7 0 0 0,3 6 0 0 0,1 6 0 0 0,-6 4 0 0 0,2 3 0 0 0,0 1 0 0 0,-4 1 0 0 0,-7 1 0 0 0,-2-1 0 0 0,-4 0 0 0 0,1-1 0 0 0,3 1 0 0 0,-2-1 0 0 0,-4 0 0 0 0,-3 0 0 0 0,-3 0 0 0 0,-3 0 0 0 0,-1 0 0 0 0,-7 5 0 0 0,-1 1 0 0 0,-5 5 0 0 0,-6 5 0 0 0,-4 5 0 0 0,-3 4 0 0 0,-3 2 0 0 0,-1 2 0 0 0,-1 0 0 0 0,0 1 0 0 0,0-1 0 0 0,0 1 0 0 0,1-1 0 0 0,-1 0 0 0 0,1 0 0 0 0,0-1 0 0 0,0 6 0 0 0,0 1 0 0 0,0 0 0 0 0,0-2 0 0 0,0-1 0 0 0,0-1 0 0 0,0 4 0 0 0,0 0 0 0 0,0 0 0 0 0,0-2 0 0 0,0-1 0 0 0,0-1 0 0 0,0-2 0 0 0,0 0 0 0 0,0 0 0 0 0,0-6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12417 10250 16383 0 0,'-5'-5'0'0'0,"-6"-6"0"0"0,-2-7 0 0 0,-3 0 0 0 0,-4-1 0 0 0,2-3 0 0 0,-1 2 0 0 0,2-4 0 0 0,5-4 0 0 0,-1 3 0 0 0,2 1 0 0 0,-7 0 0 0 0,-1-1 0 0 0,-1 3 0 0 0,2 2 0 0 0,0 3 0 0 0,2 0 0 0 0,0-2 0 0 0,-3-3 0 0 0,-3-2 0 0 0,-7 3 0 0 0,1 0 0 0 0,0-1 0 0 0,6-2 0 0 0,1 3 0 0 0,-1 5 0 0 0,4 1 0 0 0,-1-2 0 0 0,-1-3 0 0 0,3-4 0 0 0,-1 4 0 0 0,2-1 0 0 0,0 4 0 0 0,2-1 0 0 0,-1-1 0 0 0,-3-3 0 0 0,1-3 0 0 0,4-1 0 0 0,4-2 0 0 0,4 0 0 0 0,-3-1 0 0 0,1 0 0 0 0,1 0 0 0 0,-3 5 0 0 0,-1 1 0 0 0,-2-4 0 0 0,0-4 0 0 0,2 0 0 0 0,3 0 0 0 0,-2 5 0 0 0,0 2 0 0 0,2 0 0 0 0,-8 0 0 0 0,-1-6 0 0 0,2-3 0 0 0,-1 4 0 0 0,1 3 0 0 0,4 0 0 0 0,-2 5 0 0 0,2 1 0 0 0,1-1 0 0 0,-1-7 0 0 0,0-3 0 0 0,-2 4 0 0 0,-5 1 0 0 0,1 0 0 0 0,3 0 0 0 0,4 0 0 0 0,-7-2 0 0 0,0 1 0 0 0,3-2 0 0 0,3 1 0 0 0,-2-1 0 0 0,2 1 0 0 0,2-1 0 0 0,3 0 0 0 0,2-4 0 0 0,1-3 0 0 0,2 2 0 0 0,-5 5 0 0 0,-1 3 0 0 0,1 2 0 0 0,0-1 0 0 0,-3-6 0 0 0,0-1 0 0 0,0-2 0 0 0,3 1 0 0 0,1 2 0 0 0,2 0 0 0 0,2 1 0 0 0,-6 5 0 0 0,0-2 0 0 0,0-2 0 0 0,2 0 0 0 0,-4-1 0 0 0,-1 0 0 0 0,-3 1 0 0 0,0-5 0 0 0,3-2 0 0 0,2 1 0 0 0,2 2 0 0 0,3 0 0 0 0,1 3 0 0 0,1 0 0 0 0,0-4 0 0 0,6 4 0 0 0,5 7 0 0 0,7 2 0 0 0,5 5 0 0 0,3 5 0 0 0,7 5 0 0 0,3 3 0 0 0,0 2 0 0 0,-1 1 0 0 0,-2 1 0 0 0,-1 0 0 0 0,3 0 0 0 0,-4 0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0.6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18701 10736 16383 0 0,'9'0'0'0'0,"9"-5"0"0"0,11-2 0 0 0,5 1 0 0 0,6 1 0 0 0,2 2 0 0 0,-6-4 0 0 0,-5-1 0 0 0,-8-4 0 0 0,-2 1 0 0 0,-6-3 0 0 0,1-5 0 0 0,-3-7 0 0 0,1-1 0 0 0,3 0 0 0 0,3 0 0 0 0,4 0 0 0 0,2 3 0 0 0,-3 3 0 0 0,-1-2 0 0 0,1 4 0 0 0,-3 1 0 0 0,-1-7 0 0 0,2 0 0 0 0,2 1 0 0 0,-3-1 0 0 0,-5-1 0 0 0,0 3 0 0 0,2 2 0 0 0,3-1 0 0 0,-1-2 0 0 0,0-6 0 0 0,2-3 0 0 0,-2-1 0 0 0,-5 1 0 0 0,0 6 0 0 0,8 7 0 0 0,0 2 0 0 0,-4 0 0 0 0,0 3 0 0 0,1-6 0 0 0,-1-5 0 0 0,0 3 0 0 0,-3 0 0 0 0,1 4 0 0 0,3 1 0 0 0,-2-2 0 0 0,6 2 0 0 0,3 0 0 0 0,-2-2 0 0 0,-5-3 0 0 0,-1-1 0 0 0,-4-3 0 0 0,1 4 0 0 0,3 6 0 0 0,-3 0 0 0 0,-2-1 0 0 0,0-2 0 0 0,4 2 0 0 0,-2-1 0 0 0,7-7 0 0 0,4 1 0 0 0,-2 0 0 0 0,-1-1 0 0 0,2 4 0 0 0,-5 2 0 0 0,0-2 0 0 0,-4-1 0 0 0,-4-7 0 0 0,-4-3 0 0 0,-4-1 0 0 0,-3 1 0 0 0,-1 0 0 0 0,0 2 0 0 0,-1 1 0 0 0,5 1 0 0 0,2 0 0 0 0,-1 0 0 0 0,5 6 0 0 0,0 1 0 0 0,3 0 0 0 0,-1-2 0 0 0,-1-1 0 0 0,-4-1 0 0 0,2-1 0 0 0,5-2 0 0 0,-1 1 0 0 0,-1-1 0 0 0,-4 0 0 0 0,2 0 0 0 0,-1 0 0 0 0,-2 1 0 0 0,-1-1 0 0 0,2 0 0 0 0,0 1 0 0 0,3-1 0 0 0,1 0 0 0 0,-3 1 0 0 0,3-1 0 0 0,-2-4 0 0 0,-1-2 0 0 0,-3-5 0 0 0,-3-5 0 0 0,-1-9 0 0 0,-1-6 0 0 0,4 8 0 0 0,1 7 0 0 0,0 7 0 0 0,8 1 0 0 0,2 0 0 0 0,-2 3 0 0 0,-3 2 0 0 0,-3 1 0 0 0,-4 2 0 0 0,-2 0 0 0 0,-1 1 0 0 0,-1 0 0 0 0,-1-1 0 0 0,0 1 0 0 0,1 0 0 0 0,-1-1 0 0 0,1 1 0 0 0,0-1 0 0 0,-1-4 0 0 0,1-2 0 0 0,0 0 0 0 0,0 1 0 0 0,1 2 0 0 0,-1 1 0 0 0,-5 6 0 0 0,-11 8 0 0 0,-8 6 0 0 0,0 10 0 0 0,-1 10 0 0 0,0 3 0 0 0,-2 5 0 0 0,0 4 0 0 0,-1-1 0 0 0,-6 5 0 0 0,-1 4 0 0 0,5 1 0 0 0,3-4 0 0 0,0-1 0 0 0,6-1 0 0 0,1-4 0 0 0,0-1 0 0 0,-3 2 0 0 0,-1 2 0 0 0,-2 1 0 0 0,-2 2 0 0 0,5 2 0 0 0,1-5 0 0 0,-1 0 0 0 0,4 0 0 0 0,0-4 0 0 0,-2 0 0 0 0,-1 6 0 0 0,-3-1 0 0 0,-1 1 0 0 0,3 0 0 0 0,11-9 0 0 0,16-16 0 0 0,19-18 0 0 0,14-17 0 0 0,10-15 0 0 0,23-15 0 0 0,13-6 0 0 0,-3 4 0 0 0,0 14 0 0 0,-9 11 0 0 0,-16 8 0 0 0,-13 4 0 0 0,-9 8 0 0 0,-4-3 0 0 0,-8-1 0 0 0,-3 4 0 0 0,1 5 0 0 0,2 5 0 0 0,2 6 0 0 0,2 3 0 0 0,2 12 0 0 0,1 9 0 0 0,-4 7 0 0 0,-7 3 0 0 0,0-2 0 0 0,-4-1 0 0 0,-4-1 0 0 0,-3 7 0 0 0,-3 2 0 0 0,2 0 0 0 0,2 0 0 0 0,-2-1 0 0 0,5-1 0 0 0,-1-1 0 0 0,-1-1 0 0 0,-3 0 0 0 0,-1-1 0 0 0,-2 1 0 0 0,-1-1 0 0 0,-1 0 0 0 0,0 1 0 0 0,0-5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7382 16383 0 0,'0'5'0'0'0,"0"6"0"0"0,0 7 0 0 0,0 4 0 0 0,0 4 0 0 0,0 7 0 0 0,5-2 0 0 0,2-1 0 0 0,-1-2 0 0 0,-1 0 0 0 0,-2 1 0 0 0,0-1 0 0 0,-2 0 0 0 0,-1 5 0 0 0,5-3 0 0 0,1-2 0 0 0,0-1 0 0 0,4-4 0 0 0,0-2 0 0 0,3-5 0 0 0,-1 1 0 0 0,-2 1 0 0 0,-2 8 0 0 0,-4 5 0 0 0,3-4 0 0 0,6-6 0 0 0,-1-2 0 0 0,4-4 0 0 0,-2 1 0 0 0,2 1 0 0 0,-1 4 0 0 0,1-2 0 0 0,-2 5 0 0 0,-4 4 0 0 0,-3 1 0 0 0,2 2 0 0 0,0-1 0 0 0,2-4 0 0 0,1-3 0 0 0,-3 0 0 0 0,-3 1 0 0 0,3 2 0 0 0,0 0 0 0 0,-2 1 0 0 0,-2 2 0 0 0,-2-1 0 0 0,4 1 0 0 0,0 0 0 0 0,9-5 0 0 0,1-2 0 0 0,-1 0 0 0 0,-4 2 0 0 0,-5 1 0 0 0,3-3 0 0 0,-1-1 0 0 0,2-4 0 0 0,0 0 0 0 0,3 7 0 0 0,-1 4 0 0 0,2 3 0 0 0,4-5 0 0 0,-2-2 0 0 0,6-4 0 0 0,-1-1 0 0 0,1-4 0 0 0,-4 0 0 0 0,-4 3 0 0 0,-1-2 0 0 0,-3 7 0 0 0,3-2 0 0 0,-2 1 0 0 0,2-3 0 0 0,-2 0 0 0 0,3-3 0 0 0,-2 0 0 0 0,2 3 0 0 0,-1 2 0 0 0,-4 3 0 0 0,7 8 0 0 0,5 2 0 0 0,-1 0 0 0 0,-4 0 0 0 0,-5-1 0 0 0,0-2 0 0 0,-2 4 0 0 0,3 1 0 0 0,-2-1 0 0 0,-2-1 0 0 0,2-2 0 0 0,-1-2 0 0 0,3-5 0 0 0,0 2 0 0 0,-4 2 0 0 0,3-4 0 0 0,3-2 0 0 0,0 0 0 0 0,2 2 0 0 0,3-4 0 0 0,-2-1 0 0 0,-4 1 0 0 0,0 3 0 0 0,3 1 0 0 0,-1 1 0 0 0,-4 2 0 0 0,1 0 0 0 0,3-4 0 0 0,-1-1 0 0 0,2-5 0 0 0,3-6 0 0 0,-2 1 0 0 0,0-3 0 0 0,-2 3 0 0 0,1 3 0 0 0,-3 4 0 0 0,-3 4 0 0 0,1-3 0 0 0,3-4 0 0 0,0-1 0 0 0,1 2 0 0 0,8 3 0 0 0,5 8 0 0 0,3 3 0 0 0,0-3 0 0 0,-6-3 0 0 0,-1 1 0 0 0,-1-6 0 0 0,-4-1 0 0 0,4 2 0 0 0,3 0 0 0 0,-3 8 0 0 0,-6 3 0 0 0,-1-5 0 0 0,-3-1 0 0 0,0-1 0 0 0,4-5 0 0 0,-3 0 0 0 0,3 0 0 0 0,1-4 0 0 0,4 2 0 0 0,2 5 0 0 0,-3 5 0 0 0,0-3 0 0 0,0-5 0 0 0,2-3 0 0 0,-3 2 0 0 0,-5 1 0 0 0,-1-2 0 0 0,2-4 0 0 0,-1-1 0 0 0,5-2 0 0 0,0 2 0 0 0,-4 3 0 0 0,0-1 0 0 0,2-4 0 0 0,-2 2 0 0 0,-4 3 0 0 0,1-2 0 0 0,-3-3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12457 10252 16383 0 0,'4'0'0'0'0,"8"0"0"0"0,5 0 0 0 0,6 0 0 0 0,3 0 0 0 0,2 0 0 0 0,6 0 0 0 0,2 0 0 0 0,1 0 0 0 0,-3 0 0 0 0,-1 0 0 0 0,-2 0 0 0 0,-1 0 0 0 0,4 0 0 0 0,2 0 0 0 0,-2 0 0 0 0,-1 0 0 0 0,-1 0 0 0 0,-6-5 0 0 0,-8-6 0 0 0,-6-7 0 0 0,-6-4 0 0 0,-4-4 0 0 0,-2-2 0 0 0,-6 3 0 0 0,-2 2 0 0 0,1-1 0 0 0,1 0 0 0 0,1-2 0 0 0,3-1 0 0 0,0-1 0 0 0,2 0 0 0 0,-5-1 0 0 0,-2 0 0 0 0,2 1 0 0 0,-5-1 0 0 0,0 0 0 0 0,2 0 0 0 0,-3-4 0 0 0,-4-2 0 0 0,0 0 0 0 0,3 1 0 0 0,3 2 0 0 0,-1 1 0 0 0,-4 2 0 0 0,0-5 0 0 0,3 3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7318 16383 0 0,'0'5'0'0'0,"0"7"0"0"0,0 5 0 0 0,0 6 0 0 0,0 3 0 0 0,0 2 0 0 0,0 1 0 0 0,0 1 0 0 0,0 0 0 0 0,0-1 0 0 0,0 1 0 0 0,0-1 0 0 0,0 0 0 0 0,0 0 0 0 0,0-1 0 0 0,0 1 0 0 0,5-6 0 0 0,2-1 0 0 0,-1 1 0 0 0,-1 0 0 0 0,-2 7 0 0 0,4-2 0 0 0,1 0 0 0 0,-1-2 0 0 0,3-3 0 0 0,-1-2 0 0 0,-1 0 0 0 0,-2 3 0 0 0,3-4 0 0 0,0-1 0 0 0,-2 8 0 0 0,-2 2 0 0 0,-2 3 0 0 0,4-6 0 0 0,0-1 0 0 0,-1 0 0 0 0,-1 0 0 0 0,3 1 0 0 0,0 0 0 0 0,-1 2 0 0 0,-2 0 0 0 0,-1 1 0 0 0,-2-1 0 0 0,3 1 0 0 0,2 0 0 0 0,-1 4 0 0 0,-1 3 0 0 0,3-6 0 0 0,0-3 0 0 0,-1-1 0 0 0,-2 0 0 0 0,-1 0 0 0 0,3-4 0 0 0,0 4 0 0 0,-1 2 0 0 0,4-3 0 0 0,0-2 0 0 0,3 1 0 0 0,4-4 0 0 0,-1-1 0 0 0,-3 2 0 0 0,-3 2 0 0 0,-4 1 0 0 0,2-2 0 0 0,-1-1 0 0 0,-1 1 0 0 0,4 2 0 0 0,-1 2 0 0 0,4-4 0 0 0,-1-1 0 0 0,2-4 0 0 0,0 1 0 0 0,-4 1 0 0 0,2 3 0 0 0,-1 2 0 0 0,-2 2 0 0 0,-4 1 0 0 0,-1 2 0 0 0,2-5 0 0 0,1-1 0 0 0,4 4 0 0 0,0 4 0 0 0,3-5 0 0 0,-1 0 0 0 0,-2-2 0 0 0,1-3 0 0 0,-1-1 0 0 0,-2 1 0 0 0,2-3 0 0 0,3-5 0 0 0,1 1 0 0 0,1-3 0 0 0,-1 2 0 0 0,1-1 0 0 0,-1 3 0 0 0,-4 2 0 0 0,1 0 0 0 0,-2 0 0 0 0,4-1 0 0 0,2-4 0 0 0,0 1 0 0 0,2-2 0 0 0,-3 2 0 0 0,7 4 0 0 0,3 3 0 0 0,4 9 0 0 0,-4 4 0 0 0,-2 1 0 0 0,1-5 0 0 0,-4-2 0 0 0,-5-2 0 0 0,-6 0 0 0 0,2-3 0 0 0,-3 3 0 0 0,-1 3 0 0 0,-3 1 0 0 0,8 0 0 0 0,7 1 0 0 0,0 0 0 0 0,-3 0 0 0 0,-4-1 0 0 0,0 0 0 0 0,-1-1 0 0 0,-3 1 0 0 0,2-5 0 0 0,0-2 0 0 0,2-5 0 0 0,0 1 0 0 0,-3 0 0 0 0,-2 4 0 0 0,-3 2 0 0 0,-2 2 0 0 0,4-4 0 0 0,0 0 0 0 0,5 1 0 0 0,0 1 0 0 0,3-3 0 0 0,-1-1 0 0 0,3-3 0 0 0,-2 4 0 0 0,1 0 0 0 0,-1 0 0 0 0,2 2 0 0 0,2-3 0 0 0,4-5 0 0 0,-2 0 0 0 0,0-3 0 0 0,2-3 0 0 0,1-3 0 0 0,-2 2 0 0 0,0 0 0 0 0,0-2 0 0 0,3-2 0 0 0,1-1 0 0 0,2 4 0 0 0,6 0 0 0 0,-3 9 0 0 0,-2 1 0 0 0,0-1 0 0 0,0-4 0 0 0,-6 1 0 0 0,0-2 0 0 0,0-3 0 0 0,6-2 0 0 0,3-3 0 0 0,2-1 0 0 0,-1-2 0 0 0,-5 5 0 0 0,-8 1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12417 10250 16383 0 0,'-5'-5'0'0'0,"-6"-6"0"0"0,-2-7 0 0 0,-3 0 0 0 0,-4-1 0 0 0,2-3 0 0 0,-1 2 0 0 0,2-4 0 0 0,5-4 0 0 0,-1 3 0 0 0,2 1 0 0 0,-7 0 0 0 0,-1-1 0 0 0,-1 3 0 0 0,2 2 0 0 0,0 3 0 0 0,2 0 0 0 0,0-2 0 0 0,-3-3 0 0 0,-3-2 0 0 0,-7 3 0 0 0,1 0 0 0 0,0-1 0 0 0,6-2 0 0 0,1 3 0 0 0,-1 5 0 0 0,4 1 0 0 0,-1-2 0 0 0,-1-3 0 0 0,3-4 0 0 0,-1 4 0 0 0,2-1 0 0 0,0 4 0 0 0,2-1 0 0 0,-1-1 0 0 0,-3-3 0 0 0,1-3 0 0 0,4-1 0 0 0,4-2 0 0 0,4 0 0 0 0,-3-1 0 0 0,1 0 0 0 0,1 0 0 0 0,-3 5 0 0 0,-1 1 0 0 0,-2-4 0 0 0,0-4 0 0 0,2 0 0 0 0,3 0 0 0 0,-2 5 0 0 0,0 2 0 0 0,2 0 0 0 0,-8 0 0 0 0,-1-6 0 0 0,2-3 0 0 0,-1 4 0 0 0,1 3 0 0 0,4 0 0 0 0,-2 5 0 0 0,2 1 0 0 0,1-1 0 0 0,-1-7 0 0 0,0-3 0 0 0,-2 4 0 0 0,-5 1 0 0 0,1 0 0 0 0,3 0 0 0 0,4 0 0 0 0,-7-2 0 0 0,0 1 0 0 0,3-2 0 0 0,3 1 0 0 0,-2-1 0 0 0,2 1 0 0 0,2-1 0 0 0,3 0 0 0 0,2-4 0 0 0,1-3 0 0 0,2 2 0 0 0,-5 5 0 0 0,-1 3 0 0 0,1 2 0 0 0,0-1 0 0 0,-3-6 0 0 0,0-1 0 0 0,0-2 0 0 0,3 1 0 0 0,1 2 0 0 0,2 0 0 0 0,2 1 0 0 0,-6 5 0 0 0,0-2 0 0 0,0-2 0 0 0,2 0 0 0 0,-4-1 0 0 0,-1 0 0 0 0,-3 1 0 0 0,0-5 0 0 0,3-2 0 0 0,2 1 0 0 0,2 2 0 0 0,3 0 0 0 0,1 3 0 0 0,1 0 0 0 0,0-4 0 0 0,6 4 0 0 0,5 7 0 0 0,7 2 0 0 0,5 5 0 0 0,3 5 0 0 0,7 5 0 0 0,3 3 0 0 0,0 2 0 0 0,-1 1 0 0 0,-2 1 0 0 0,-1 0 0 0 0,3 0 0 0 0,-4 0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12266 10310 16383 0 0,'5'-5'0'0'0,"6"-6"0"0"0,7-2 0 0 0,4 2 0 0 0,-1-2 0 0 0,1 1 0 0 0,1 2 0 0 0,2 3 0 0 0,2-1 0 0 0,0-1 0 0 0,6-3 0 0 0,2 1 0 0 0,0-3 0 0 0,4 1 0 0 0,0-7 0 0 0,-2 0 0 0 0,-2 3 0 0 0,-2 5 0 0 0,-2-1 0 0 0,-2 2 0 0 0,0-2 0 0 0,4 2 0 0 0,2 1 0 0 0,-1 4 0 0 0,-1 2 0 0 0,-1 2 0 0 0,-11 2 0 0 0,-14 0 0 0 0,-13 0 0 0 0,-10 1 0 0 0,-8-1 0 0 0,-4 1 0 0 0,-2-1 0 0 0,-2 0 0 0 0,1 0 0 0 0,0 0 0 0 0,1 0 0 0 0,-4 0 0 0 0,-2 0 0 0 0,1 0 0 0 0,1 0 0 0 0,2 0 0 0 0,2 0 0 0 0,0 0 0 0 0,1 0 0 0 0,1 0 0 0 0,-1 0 0 0 0,1 0 0 0 0,0 0 0 0 0,-1 0 0 0 0,1 0 0 0 0,-1 0 0 0 0,1 0 0 0 0,4-5 0 0 0,12-1 0 0 0,12-5 0 0 0,11-6 0 0 0,9-4 0 0 0,10-3 0 0 0,6-3 0 0 0,5-2 0 0 0,2 0 0 0 0,-2 4 0 0 0,-4 7 0 0 0,-2 6 0 0 0,-3 0 0 0 0,-2 3 0 0 0,-1 2 0 0 0,-1-2 0 0 0,0 0 0 0 0,-5-3 0 0 0,-1-9 0 0 0,0-1 0 0 0,1 3 0 0 0,-2 0 0 0 0,-6-2 0 0 0,-6-2 0 0 0,2 3 0 0 0,3 0 0 0 0,4-2 0 0 0,4 4 0 0 0,-2-1 0 0 0,-4-7 0 0 0,-5 2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34.9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13007 10261 16383 0 0,'5'0'0'0'0,"6"0"0"0"0,7 0 0 0 0,4 0 0 0 0,9 0 0 0 0,4 0 0 0 0,0 0 0 0 0,-5 4 0 0 0,-3 3 0 0 0,-1-1 0 0 0,-1-1 0 0 0,1-1 0 0 0,1-2 0 0 0,0-1 0 0 0,-4 4 0 0 0,-1 2 0 0 0,1-1 0 0 0,0-2 0 0 0,2 0 0 0 0,2-2 0 0 0,1-1 0 0 0,-5 4 0 0 0,-1 1 0 0 0,1 0 0 0 0,-4 4 0 0 0,0 0 0 0 0,1-2 0 0 0,3-2 0 0 0,1 2 0 0 0,8 1 0 0 0,2-2 0 0 0,-4 3 0 0 0,-3 0 0 0 0,-6 3 0 0 0,-1 4 0 0 0,1-1 0 0 0,1 2 0 0 0,-3 3 0 0 0,5-3 0 0 0,4-4 0 0 0,-4 1 0 0 0,0-3 0 0 0,0 2 0 0 0,1 3 0 0 0,1-1 0 0 0,1-3 0 0 0,6 0 0 0 0,-3 9 0 0 0,-2 0 0 0 0,0-4 0 0 0,-1-4 0 0 0,-4-1 0 0 0,-7 3 0 0 0,0-1 0 0 0,1-3 0 0 0,-2 0 0 0 0,-4 4 0 0 0,7 0 0 0 0,4 0 0 0 0,4-1 0 0 0,2-3 0 0 0,1-5 0 0 0,1 3 0 0 0,0-2 0 0 0,-6 9 0 0 0,4 0 0 0 0,2-1 0 0 0,-5 0 0 0 0,-1-2 0 0 0,-1 1 0 0 0,2-1 0 0 0,1 1 0 0 0,1-2 0 0 0,0-3 0 0 0,1 2 0 0 0,1-1 0 0 0,-5 2 0 0 0,-2-1 0 0 0,1-3 0 0 0,1-2 0 0 0,1 6 0 0 0,6 2 0 0 0,3-1 0 0 0,0-5 0 0 0,0-2 0 0 0,-7 2 0 0 0,-2-1 0 0 0,-1-1 0 0 0,5-3 0 0 0,3-1 0 0 0,0-1 0 0 0,0-1 0 0 0,0-1 0 0 0,-2-1 0 0 0,0 1 0 0 0,-1 0 0 0 0,0-1 0 0 0,0 1 0 0 0,-1 0 0 0 0,1 0 0 0 0,-1 0 0 0 0,1 0 0 0 0,-1 0 0 0 0,1 0 0 0 0,-1 0 0 0 0,1 0 0 0 0,0 0 0 0 0,-1 0 0 0 0,1 0 0 0 0,4 0 0 0 0,2 0 0 0 0,0 0 0 0 0,-1 0 0 0 0,-2 0 0 0 0,-1 0 0 0 0,3 0 0 0 0,2 0 0 0 0,-1 0 0 0 0,-2 0 0 0 0,-1 0 0 0 0,-2 0 0 0 0,5 0 0 0 0,0 0 0 0 0,0 0 0 0 0,-2 0 0 0 0,-1 0 0 0 0,-2 0 0 0 0,0 0 0 0 0,4 0 0 0 0,1 0 0 0 0,-10 0 0 0 0,-15 0 0 0 0,-13 0 0 0 0,-11 0 0 0 0,-9 0 0 0 0,1-5 0 0 0,-2-1 0 0 0,-1-6 0 0 0,-1 1 0 0 0,-2 1 0 0 0,0 3 0 0 0,4-7 0 0 0,2-2 0 0 0,-1 3 0 0 0,4-2 0 0 0,0 1 0 0 0,-1-1 0 0 0,-2 2 0 0 0,2-2 0 0 0,0 2 0 0 0,-7-2 0 0 0,2-4 0 0 0,0-2 0 0 0,0 1 0 0 0,-2 5 0 0 0,0-6 0 0 0,-1 2 0 0 0,5-1 0 0 0,-4 2 0 0 0,-2 5 0 0 0,4 0 0 0 0,6-3 0 0 0,2 1 0 0 0,-2 3 0 0 0,3-1 0 0 0,9 2 0 0 0,10 2 0 0 0,15 3 0 0 0,9 3 0 0 0,4 1 0 0 0,3 2 0 0 0,0 0 0 0 0,-1 0 0 0 0,3 1 0 0 0,1-1 0 0 0,-1 6 0 0 0,-2 0 0 0 0,-2 1 0 0 0,-6 3 0 0 0,-3 0 0 0 0,0-2 0 0 0,0-2 0 0 0,-3 3 0 0 0,0 0 0 0 0,1-2 0 0 0,2 8 0 0 0,2 1 0 0 0,-4 3 0 0 0,0-2 0 0 0,-3 1 0 0 0,-6 3 0 0 0,1-3 0 0 0,8 0 0 0 0,0 3 0 0 0,-4 2 0 0 0,-4 7 0 0 0,-5 4 0 0 0,-3 0 0 0 0,-3-1 0 0 0,-2 0 0 0 0,0-2 0 0 0,-1 4 0 0 0,-5-4 0 0 0,-6-2 0 0 0,-6-7 0 0 0,-5-1 0 0 0,2-1 0 0 0,-1-2 0 0 0,4 0 0 0 0,-1-4 0 0 0,-1 2 0 0 0,-2-2 0 0 0,-3 1 0 0 0,3 3 0 0 0,1-2 0 0 0,4 2 0 0 0,-1-3 0 0 0,-1 2 0 0 0,-3-3 0 0 0,-2-4 0 0 0,-2-2 0 0 0,-2 0 0 0 0,0 1 0 0 0,-1 2 0 0 0,0 0 0 0 0,0-2 0 0 0,0-2 0 0 0,5 2 0 0 0,6 0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49.3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15780 11534 16383 0 0,'5'0'0'0'0,"6"0"0"0"0,6 0 0 0 0,6 0 0 0 0,3 0 0 0 0,7 0 0 0 0,3 0 0 0 0,0 0 0 0 0,-1 0 0 0 0,-2 0 0 0 0,-2 0 0 0 0,0 0 0 0 0,-2 0 0 0 0,0 0 0 0 0,-1 0 0 0 0,0 0 0 0 0,1 0 0 0 0,-1 0 0 0 0,0 0 0 0 0,1-5 0 0 0,-1-6 0 0 0,1-2 0 0 0,0 2 0 0 0,-1 2 0 0 0,1 4 0 0 0,-1 1 0 0 0,-4-2 0 0 0,-2-1 0 0 0,-4-4 0 0 0,4 0 0 0 0,3 2 0 0 0,3-3 0 0 0,1 2 0 0 0,0-4 0 0 0,1-3 0 0 0,4 0 0 0 0,2 4 0 0 0,-5-1 0 0 0,-4-3 0 0 0,-1-3 0 0 0,0 1 0 0 0,0-1 0 0 0,1-1 0 0 0,0 2 0 0 0,1 0 0 0 0,1-2 0 0 0,-1 3 0 0 0,1 4 0 0 0,-1 5 0 0 0,1 4 0 0 0,0 2 0 0 0,0 2 0 0 0,-1 2 0 0 0,-4-5 0 0 0,-2-7 0 0 0,1-1 0 0 0,0 2 0 0 0,2 2 0 0 0,7 2 0 0 0,-3-2 0 0 0,-2 0 0 0 0,1 1 0 0 0,-6-2 0 0 0,-1-1 0 0 0,1-3 0 0 0,1 1 0 0 0,-3-2 0 0 0,5 0 0 0 0,2-6 0 0 0,3 0 0 0 0,0 3 0 0 0,0 5 0 0 0,0-1 0 0 0,0-3 0 0 0,-1 2 0 0 0,0 3 0 0 0,0 3 0 0 0,-1 3 0 0 0,1-3 0 0 0,0-4 0 0 0,-1-5 0 0 0,1 0 0 0 0,4-2 0 0 0,2 2 0 0 0,0 5 0 0 0,-2-7 0 0 0,0 2 0 0 0,-3 2 0 0 0,0 4 0 0 0,-1 5 0 0 0,0 2 0 0 0,-1 2 0 0 0,1 2 0 0 0,-1 1 0 0 0,0-5 0 0 0,6-2 0 0 0,1 0 0 0 0,-6-3 0 0 0,-2-1 0 0 0,-1 2 0 0 0,-5-3 0 0 0,-1 1 0 0 0,1 1 0 0 0,1 3 0 0 0,3 3 0 0 0,1-4 0 0 0,1 0 0 0 0,-3-5 0 0 0,-2 1 0 0 0,1 2 0 0 0,-4-2 0 0 0,0 0 0 0 0,1 2 0 0 0,3 3 0 0 0,-3-2 0 0 0,0-1 0 0 0,1-2 0 0 0,3-6 0 0 0,1 1 0 0 0,2 4 0 0 0,1 2 0 0 0,0 5 0 0 0,1 1 0 0 0,-5-2 0 0 0,-1 0 0 0 0,-6-5 0 0 0,1 0 0 0 0,1 2 0 0 0,2 3 0 0 0,3-3 0 0 0,2-5 0 0 0,7-5 0 0 0,-3-3 0 0 0,-2-4 0 0 0,0-2 0 0 0,0 4 0 0 0,-1 1 0 0 0,1 0 0 0 0,5-2 0 0 0,2 5 0 0 0,-15 4 0 0 0,-16 1 0 0 0,-18 3 0 0 0,-16 3 0 0 0,-13 3 0 0 0,-4 3 0 0 0,1 2 0 0 0,3 1 0 0 0,5 0 0 0 0,3 1 0 0 0,4 0 0 0 0,-4-1 0 0 0,0 1 0 0 0,1-1 0 0 0,1 0 0 0 0,2 0 0 0 0,1 0 0 0 0,-5 0 0 0 0,0 0 0 0 0,0 0 0 0 0,2 0 0 0 0,1 0 0 0 0,2 0 0 0 0,0-5 0 0 0,-4-1 0 0 0,4-5 0 0 0,2-1 0 0 0,1 3 0 0 0,0 1 0 0 0,0 4 0 0 0,0 1 0 0 0,-6-3 0 0 0,-2-1 0 0 0,1 1 0 0 0,5-3 0 0 0,13-1 0 0 0,19-2 0 0 0,18-10 0 0 0,16-6 0 0 0,6-3 0 0 0,11 4 0 0 0,5 7 0 0 0,3 6 0 0 0,1 6 0 0 0,-6 4 0 0 0,2 3 0 0 0,0 1 0 0 0,-4 1 0 0 0,-7 1 0 0 0,-2-1 0 0 0,-4 0 0 0 0,1-1 0 0 0,3 1 0 0 0,-2-1 0 0 0,-4 0 0 0 0,-3 0 0 0 0,-3 0 0 0 0,-3 0 0 0 0,-1 0 0 0 0,-7 5 0 0 0,-1 1 0 0 0,-5 5 0 0 0,-6 5 0 0 0,-4 5 0 0 0,-3 4 0 0 0,-3 2 0 0 0,-1 2 0 0 0,-1 0 0 0 0,0 1 0 0 0,0-1 0 0 0,0 1 0 0 0,1-1 0 0 0,-1 0 0 0 0,1 0 0 0 0,0-1 0 0 0,0 6 0 0 0,0 1 0 0 0,0 0 0 0 0,0-2 0 0 0,0-1 0 0 0,0-1 0 0 0,0 4 0 0 0,0 0 0 0 0,0 0 0 0 0,0-2 0 0 0,0-1 0 0 0,0-1 0 0 0,0-2 0 0 0,0 0 0 0 0,0 0 0 0 0,0-6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7:33:40.6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18701 10736 16383 0 0,'9'0'0'0'0,"9"-5"0"0"0,11-2 0 0 0,5 1 0 0 0,6 1 0 0 0,2 2 0 0 0,-6-4 0 0 0,-5-1 0 0 0,-8-4 0 0 0,-2 1 0 0 0,-6-3 0 0 0,1-5 0 0 0,-3-7 0 0 0,1-1 0 0 0,3 0 0 0 0,3 0 0 0 0,4 0 0 0 0,2 3 0 0 0,-3 3 0 0 0,-1-2 0 0 0,1 4 0 0 0,-3 1 0 0 0,-1-7 0 0 0,2 0 0 0 0,2 1 0 0 0,-3-1 0 0 0,-5-1 0 0 0,0 3 0 0 0,2 2 0 0 0,3-1 0 0 0,-1-2 0 0 0,0-6 0 0 0,2-3 0 0 0,-2-1 0 0 0,-5 1 0 0 0,0 6 0 0 0,8 7 0 0 0,0 2 0 0 0,-4 0 0 0 0,0 3 0 0 0,1-6 0 0 0,-1-5 0 0 0,0 3 0 0 0,-3 0 0 0 0,1 4 0 0 0,3 1 0 0 0,-2-2 0 0 0,6 2 0 0 0,3 0 0 0 0,-2-2 0 0 0,-5-3 0 0 0,-1-1 0 0 0,-4-3 0 0 0,1 4 0 0 0,3 6 0 0 0,-3 0 0 0 0,-2-1 0 0 0,0-2 0 0 0,4 2 0 0 0,-2-1 0 0 0,7-7 0 0 0,4 1 0 0 0,-2 0 0 0 0,-1-1 0 0 0,2 4 0 0 0,-5 2 0 0 0,0-2 0 0 0,-4-1 0 0 0,-4-7 0 0 0,-4-3 0 0 0,-4-1 0 0 0,-3 1 0 0 0,-1 0 0 0 0,0 2 0 0 0,-1 1 0 0 0,5 1 0 0 0,2 0 0 0 0,-1 0 0 0 0,5 6 0 0 0,0 1 0 0 0,3 0 0 0 0,-1-2 0 0 0,-1-1 0 0 0,-4-1 0 0 0,2-1 0 0 0,5-2 0 0 0,-1 1 0 0 0,-1-1 0 0 0,-4 0 0 0 0,2 0 0 0 0,-1 0 0 0 0,-2 1 0 0 0,-1-1 0 0 0,2 0 0 0 0,0 1 0 0 0,3-1 0 0 0,1 0 0 0 0,-3 1 0 0 0,3-1 0 0 0,-2-4 0 0 0,-1-2 0 0 0,-3-5 0 0 0,-3-5 0 0 0,-1-9 0 0 0,-1-6 0 0 0,4 8 0 0 0,1 7 0 0 0,0 7 0 0 0,8 1 0 0 0,2 0 0 0 0,-2 3 0 0 0,-3 2 0 0 0,-3 1 0 0 0,-4 2 0 0 0,-2 0 0 0 0,-1 1 0 0 0,-1 0 0 0 0,-1-1 0 0 0,0 1 0 0 0,1 0 0 0 0,-1-1 0 0 0,1 1 0 0 0,0-1 0 0 0,-1-4 0 0 0,1-2 0 0 0,0 0 0 0 0,0 1 0 0 0,1 2 0 0 0,-1 1 0 0 0,-5 6 0 0 0,-11 8 0 0 0,-8 6 0 0 0,0 10 0 0 0,-1 10 0 0 0,0 3 0 0 0,-2 5 0 0 0,0 4 0 0 0,-1-1 0 0 0,-6 5 0 0 0,-1 4 0 0 0,5 1 0 0 0,3-4 0 0 0,0-1 0 0 0,6-1 0 0 0,1-4 0 0 0,0-1 0 0 0,-3 2 0 0 0,-1 2 0 0 0,-2 1 0 0 0,-2 2 0 0 0,5 2 0 0 0,1-5 0 0 0,-1 0 0 0 0,4 0 0 0 0,0-4 0 0 0,-2 0 0 0 0,-1 6 0 0 0,-3-1 0 0 0,-1 1 0 0 0,3 0 0 0 0,11-9 0 0 0,16-16 0 0 0,19-18 0 0 0,14-17 0 0 0,10-15 0 0 0,23-15 0 0 0,13-6 0 0 0,-3 4 0 0 0,0 14 0 0 0,-9 11 0 0 0,-16 8 0 0 0,-13 4 0 0 0,-9 8 0 0 0,-4-3 0 0 0,-8-1 0 0 0,-3 4 0 0 0,1 5 0 0 0,2 5 0 0 0,2 6 0 0 0,2 3 0 0 0,2 12 0 0 0,1 9 0 0 0,-4 7 0 0 0,-7 3 0 0 0,0-2 0 0 0,-4-1 0 0 0,-4-1 0 0 0,-3 7 0 0 0,-3 2 0 0 0,2 0 0 0 0,2 0 0 0 0,-2-1 0 0 0,5-1 0 0 0,-1-1 0 0 0,-1-1 0 0 0,-3 0 0 0 0,-1-1 0 0 0,-2 1 0 0 0,-1-1 0 0 0,-1 0 0 0 0,0 1 0 0 0,0-5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6:59:20.9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11292 7382 16383 0 0,'0'5'0'0'0,"0"6"0"0"0,0 7 0 0 0,0 4 0 0 0,0 4 0 0 0,0 7 0 0 0,5-2 0 0 0,2-1 0 0 0,-1-2 0 0 0,-1 0 0 0 0,-2 1 0 0 0,0-1 0 0 0,-2 0 0 0 0,-1 5 0 0 0,5-3 0 0 0,1-2 0 0 0,0-1 0 0 0,4-4 0 0 0,0-2 0 0 0,3-5 0 0 0,-1 1 0 0 0,-2 1 0 0 0,-2 8 0 0 0,-4 5 0 0 0,3-4 0 0 0,6-6 0 0 0,-1-2 0 0 0,4-4 0 0 0,-2 1 0 0 0,2 1 0 0 0,-1 4 0 0 0,1-2 0 0 0,-2 5 0 0 0,-4 4 0 0 0,-3 1 0 0 0,2 2 0 0 0,0-1 0 0 0,2-4 0 0 0,1-3 0 0 0,-3 0 0 0 0,-3 1 0 0 0,3 2 0 0 0,0 0 0 0 0,-2 1 0 0 0,-2 2 0 0 0,-2-1 0 0 0,4 1 0 0 0,0 0 0 0 0,9-5 0 0 0,1-2 0 0 0,-1 0 0 0 0,-4 2 0 0 0,-5 1 0 0 0,3-3 0 0 0,-1-1 0 0 0,2-4 0 0 0,0 0 0 0 0,3 7 0 0 0,-1 4 0 0 0,2 3 0 0 0,4-5 0 0 0,-2-2 0 0 0,6-4 0 0 0,-1-1 0 0 0,1-4 0 0 0,-4 0 0 0 0,-4 3 0 0 0,-1-2 0 0 0,-3 7 0 0 0,3-2 0 0 0,-2 1 0 0 0,2-3 0 0 0,-2 0 0 0 0,3-3 0 0 0,-2 0 0 0 0,2 3 0 0 0,-1 2 0 0 0,-4 3 0 0 0,7 8 0 0 0,5 2 0 0 0,-1 0 0 0 0,-4 0 0 0 0,-5-1 0 0 0,0-2 0 0 0,-2 4 0 0 0,3 1 0 0 0,-2-1 0 0 0,-2-1 0 0 0,2-2 0 0 0,-1-2 0 0 0,3-5 0 0 0,0 2 0 0 0,-4 2 0 0 0,3-4 0 0 0,3-2 0 0 0,0 0 0 0 0,2 2 0 0 0,3-4 0 0 0,-2-1 0 0 0,-4 1 0 0 0,0 3 0 0 0,3 1 0 0 0,-1 1 0 0 0,-4 2 0 0 0,1 0 0 0 0,3-4 0 0 0,-1-1 0 0 0,2-5 0 0 0,3-6 0 0 0,-2 1 0 0 0,0-3 0 0 0,-2 3 0 0 0,1 3 0 0 0,-3 4 0 0 0,-3 4 0 0 0,1-3 0 0 0,3-4 0 0 0,0-1 0 0 0,1 2 0 0 0,8 3 0 0 0,5 8 0 0 0,3 3 0 0 0,0-3 0 0 0,-6-3 0 0 0,-1 1 0 0 0,-1-6 0 0 0,-4-1 0 0 0,4 2 0 0 0,3 0 0 0 0,-3 8 0 0 0,-6 3 0 0 0,-1-5 0 0 0,-3-1 0 0 0,0-1 0 0 0,4-5 0 0 0,-3 0 0 0 0,3 0 0 0 0,1-4 0 0 0,4 2 0 0 0,2 5 0 0 0,-3 5 0 0 0,0-3 0 0 0,0-5 0 0 0,2-3 0 0 0,-3 2 0 0 0,-5 1 0 0 0,-1-2 0 0 0,2-4 0 0 0,-1-1 0 0 0,5-2 0 0 0,0 2 0 0 0,-4 3 0 0 0,0-1 0 0 0,2-4 0 0 0,-2 2 0 0 0,-4 3 0 0 0,1-2 0 0 0,-3-3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C984-7A86-179A-7DED-931A328F4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05210-FA09-95E6-4EC1-019017E4A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E1AC-64E9-B10E-00A2-8DFCB28F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DE51-46B9-4963-BB9B-074C3014252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C0610-C27A-5773-D20D-742AB107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EA26-A19A-AC7C-832C-A4323D95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7EAD-D98D-4B57-AE19-F67415F1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9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162C-988E-3571-3604-1DDDE4DD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1A04E-64B6-F374-BD84-8448D2168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FDC86-DEF9-B566-FC44-1002EB81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DE51-46B9-4963-BB9B-074C3014252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C697B-B031-A311-E44E-F3C87B7F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2A52-25E4-3EE3-B8EB-69C1189F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7EAD-D98D-4B57-AE19-F67415F1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71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E64DD-8E34-F2B4-C5DE-58FFF090F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4D0E3-5043-A584-9F92-F7DE9F707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585B-35E4-2844-2895-BA01807F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DE51-46B9-4963-BB9B-074C3014252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00F5-1A47-D23C-B750-7480674E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EC49A-2AC9-AF05-3828-7C313DEF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7EAD-D98D-4B57-AE19-F67415F1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4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EE77-2BE3-B3C3-72F5-845FCBCA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6391-111E-17B5-84BF-36B7FCF8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7C80B-3E05-8A76-D106-81CEA28E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DE51-46B9-4963-BB9B-074C3014252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4079B-8303-347D-91DE-D19EC824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B7F72-F890-05CA-830F-B9BA8F8D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7EAD-D98D-4B57-AE19-F67415F1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1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E11A-03A8-85EA-A5F1-36FA3157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0A0D7-A714-330D-03C7-B85CDD003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089D-E32E-5131-E196-8352F7DD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DE51-46B9-4963-BB9B-074C3014252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467BA-35EC-ED7F-DB39-29210C1F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4215-B2EE-1158-3423-BA518277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7EAD-D98D-4B57-AE19-F67415F1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DFEC-EB4A-E85E-AB6C-28740E92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0D21D-8E27-2ABF-16C6-1127D5E74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5CCEB-94C9-0E10-E202-E1BBF4E2F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74082-A7E7-3150-BB3C-5B9DCEA5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DE51-46B9-4963-BB9B-074C3014252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1A7E6-E0E2-6808-36FB-AB297E00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8CEA-373F-2B01-8BD2-607F3C6C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7EAD-D98D-4B57-AE19-F67415F1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1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5F20-0FBE-1C5E-AA72-7D110D42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1322-AD69-B926-DB4C-DE79D5EEA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E7443-DF7C-9A6F-FB1D-8A2B05D35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556A7-DDC9-D3E9-8768-AE43595F4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CDD82-816B-C481-7969-42C7130A4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C01ED-7914-2AAD-039D-00CB5C91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DE51-46B9-4963-BB9B-074C3014252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9B563-9732-2E75-6F43-2F0C2717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BBA05-3C55-2F80-8A7F-E90DFE32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7EAD-D98D-4B57-AE19-F67415F1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2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C33B-1A26-9631-DAA5-19708812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DA4BF-C35E-C96E-2456-913A68DD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DE51-46B9-4963-BB9B-074C3014252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18109-A9BF-987B-228F-5780E8E2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2872B-DE07-44C8-54A9-D88D95CB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7EAD-D98D-4B57-AE19-F67415F1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91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DA714-0CBA-AB1F-4F47-C269ABA0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DE51-46B9-4963-BB9B-074C3014252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338FC-AE0A-AFF1-1D11-D69CF500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A956D-B898-189E-1602-07A3D0AF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7EAD-D98D-4B57-AE19-F67415F1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9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4462-BBC2-0D7C-0244-A202B963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D6DE0-8F0D-2E7D-F8E3-1381BFABF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576CB-C980-07A2-D80D-D7D23C872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D130D-4B9C-C34F-A3A2-FD9F0890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DE51-46B9-4963-BB9B-074C3014252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0AA50-B51C-92F5-7FAD-326DAC27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4F93C-613B-9CAF-6863-B34BF664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7EAD-D98D-4B57-AE19-F67415F1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55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D551-A2A1-B0E4-BAC5-9F0CB3970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BDFD7-A8D8-E0DE-50C7-21BF5113D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E90A3-4F4F-E9B4-B591-CB321F1FD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5F0FD-F147-52C8-CF7F-6866E2DD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DE51-46B9-4963-BB9B-074C3014252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29AFB-B362-2DC1-66A0-FC9BD859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F9573-39D4-671B-BF00-3F18B1B2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7EAD-D98D-4B57-AE19-F67415F1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00F63-B4C8-D26A-D402-40BA3889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064E5-DCAD-142D-20DF-AB72E322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370CD-5F8B-E77C-7A87-3B894C33E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DE51-46B9-4963-BB9B-074C3014252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7D1AD-F679-0B4B-5A57-82201EA34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1B500-43D4-0820-79DB-F7FB36066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67EAD-D98D-4B57-AE19-F67415F1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79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11.xm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17.xml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7.png"/><Relationship Id="rId14" Type="http://schemas.openxmlformats.org/officeDocument/2006/relationships/customXml" Target="../ink/ink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24.xml"/><Relationship Id="rId17" Type="http://schemas.openxmlformats.org/officeDocument/2006/relationships/image" Target="../media/image11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7.png"/><Relationship Id="rId14" Type="http://schemas.openxmlformats.org/officeDocument/2006/relationships/customXml" Target="../ink/ink2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9.png"/><Relationship Id="rId18" Type="http://schemas.openxmlformats.org/officeDocument/2006/relationships/customXml" Target="../ink/ink35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32.xml"/><Relationship Id="rId17" Type="http://schemas.openxmlformats.org/officeDocument/2006/relationships/image" Target="../media/image11.png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9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31.xml"/><Relationship Id="rId19" Type="http://schemas.openxmlformats.org/officeDocument/2006/relationships/image" Target="../media/image12.png"/><Relationship Id="rId4" Type="http://schemas.openxmlformats.org/officeDocument/2006/relationships/customXml" Target="../ink/ink28.xml"/><Relationship Id="rId9" Type="http://schemas.openxmlformats.org/officeDocument/2006/relationships/image" Target="../media/image7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9.png"/><Relationship Id="rId18" Type="http://schemas.openxmlformats.org/officeDocument/2006/relationships/customXml" Target="../ink/ink46.xml"/><Relationship Id="rId26" Type="http://schemas.openxmlformats.org/officeDocument/2006/relationships/customXml" Target="../ink/ink50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43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0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11" Type="http://schemas.openxmlformats.org/officeDocument/2006/relationships/image" Target="../media/image8.png"/><Relationship Id="rId24" Type="http://schemas.openxmlformats.org/officeDocument/2006/relationships/customXml" Target="../ink/ink49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42.xml"/><Relationship Id="rId19" Type="http://schemas.openxmlformats.org/officeDocument/2006/relationships/image" Target="../media/image12.png"/><Relationship Id="rId4" Type="http://schemas.openxmlformats.org/officeDocument/2006/relationships/customXml" Target="../ink/ink39.xml"/><Relationship Id="rId9" Type="http://schemas.openxmlformats.org/officeDocument/2006/relationships/image" Target="../media/image7.png"/><Relationship Id="rId14" Type="http://schemas.openxmlformats.org/officeDocument/2006/relationships/customXml" Target="../ink/ink44.xml"/><Relationship Id="rId22" Type="http://schemas.openxmlformats.org/officeDocument/2006/relationships/customXml" Target="../ink/ink48.xml"/><Relationship Id="rId27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5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17.png"/><Relationship Id="rId18" Type="http://schemas.openxmlformats.org/officeDocument/2006/relationships/customXml" Target="../ink/ink6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8.xml"/><Relationship Id="rId17" Type="http://schemas.openxmlformats.org/officeDocument/2006/relationships/customXml" Target="../ink/ink62.xml"/><Relationship Id="rId2" Type="http://schemas.openxmlformats.org/officeDocument/2006/relationships/customXml" Target="../ink/ink53.xml"/><Relationship Id="rId16" Type="http://schemas.openxmlformats.org/officeDocument/2006/relationships/customXml" Target="../ink/ink6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5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customXml" Target="../ink/ink60.xml"/><Relationship Id="rId10" Type="http://schemas.openxmlformats.org/officeDocument/2006/relationships/customXml" Target="../ink/ink57.xml"/><Relationship Id="rId19" Type="http://schemas.openxmlformats.org/officeDocument/2006/relationships/customXml" Target="../ink/ink64.xml"/><Relationship Id="rId4" Type="http://schemas.openxmlformats.org/officeDocument/2006/relationships/customXml" Target="../ink/ink54.xml"/><Relationship Id="rId9" Type="http://schemas.openxmlformats.org/officeDocument/2006/relationships/image" Target="../media/image7.png"/><Relationship Id="rId14" Type="http://schemas.openxmlformats.org/officeDocument/2006/relationships/customXml" Target="../ink/ink5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9.png"/><Relationship Id="rId18" Type="http://schemas.openxmlformats.org/officeDocument/2006/relationships/customXml" Target="../ink/ink74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70.xml"/><Relationship Id="rId17" Type="http://schemas.openxmlformats.org/officeDocument/2006/relationships/customXml" Target="../ink/ink73.xml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7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customXml" Target="../ink/ink69.xml"/><Relationship Id="rId19" Type="http://schemas.openxmlformats.org/officeDocument/2006/relationships/customXml" Target="../ink/ink75.xml"/><Relationship Id="rId4" Type="http://schemas.openxmlformats.org/officeDocument/2006/relationships/customXml" Target="../ink/ink66.xml"/><Relationship Id="rId9" Type="http://schemas.openxmlformats.org/officeDocument/2006/relationships/image" Target="../media/image7.png"/><Relationship Id="rId14" Type="http://schemas.openxmlformats.org/officeDocument/2006/relationships/customXml" Target="../ink/ink7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9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81.xml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8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80.xml"/><Relationship Id="rId4" Type="http://schemas.openxmlformats.org/officeDocument/2006/relationships/customXml" Target="../ink/ink77.xml"/><Relationship Id="rId9" Type="http://schemas.openxmlformats.org/officeDocument/2006/relationships/image" Target="../media/image7.png"/><Relationship Id="rId14" Type="http://schemas.openxmlformats.org/officeDocument/2006/relationships/customXml" Target="../ink/ink8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88.xml"/><Relationship Id="rId17" Type="http://schemas.openxmlformats.org/officeDocument/2006/relationships/image" Target="../media/image11.png"/><Relationship Id="rId2" Type="http://schemas.openxmlformats.org/officeDocument/2006/relationships/customXml" Target="../ink/ink83.xml"/><Relationship Id="rId16" Type="http://schemas.openxmlformats.org/officeDocument/2006/relationships/customXml" Target="../ink/ink9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5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87.xml"/><Relationship Id="rId4" Type="http://schemas.openxmlformats.org/officeDocument/2006/relationships/customXml" Target="../ink/ink84.xml"/><Relationship Id="rId9" Type="http://schemas.openxmlformats.org/officeDocument/2006/relationships/image" Target="../media/image7.png"/><Relationship Id="rId14" Type="http://schemas.openxmlformats.org/officeDocument/2006/relationships/customXml" Target="../ink/ink8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4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96.xml"/><Relationship Id="rId17" Type="http://schemas.openxmlformats.org/officeDocument/2006/relationships/image" Target="../media/image11.png"/><Relationship Id="rId2" Type="http://schemas.openxmlformats.org/officeDocument/2006/relationships/customXml" Target="../ink/ink91.xml"/><Relationship Id="rId16" Type="http://schemas.openxmlformats.org/officeDocument/2006/relationships/customXml" Target="../ink/ink9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3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95.xml"/><Relationship Id="rId4" Type="http://schemas.openxmlformats.org/officeDocument/2006/relationships/customXml" Target="../ink/ink92.xml"/><Relationship Id="rId9" Type="http://schemas.openxmlformats.org/officeDocument/2006/relationships/image" Target="../media/image7.png"/><Relationship Id="rId14" Type="http://schemas.openxmlformats.org/officeDocument/2006/relationships/customXml" Target="../ink/ink9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2.xml"/><Relationship Id="rId13" Type="http://schemas.openxmlformats.org/officeDocument/2006/relationships/image" Target="../media/image9.png"/><Relationship Id="rId18" Type="http://schemas.openxmlformats.org/officeDocument/2006/relationships/customXml" Target="../ink/ink107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104.xml"/><Relationship Id="rId17" Type="http://schemas.openxmlformats.org/officeDocument/2006/relationships/image" Target="../media/image11.png"/><Relationship Id="rId2" Type="http://schemas.openxmlformats.org/officeDocument/2006/relationships/customXml" Target="../ink/ink99.xml"/><Relationship Id="rId16" Type="http://schemas.openxmlformats.org/officeDocument/2006/relationships/customXml" Target="../ink/ink106.xml"/><Relationship Id="rId20" Type="http://schemas.openxmlformats.org/officeDocument/2006/relationships/customXml" Target="../ink/ink10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1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103.xml"/><Relationship Id="rId19" Type="http://schemas.openxmlformats.org/officeDocument/2006/relationships/image" Target="../media/image12.png"/><Relationship Id="rId4" Type="http://schemas.openxmlformats.org/officeDocument/2006/relationships/customXml" Target="../ink/ink100.xml"/><Relationship Id="rId9" Type="http://schemas.openxmlformats.org/officeDocument/2006/relationships/image" Target="../media/image7.png"/><Relationship Id="rId14" Type="http://schemas.openxmlformats.org/officeDocument/2006/relationships/customXml" Target="../ink/ink105.xml"/><Relationship Id="rId22" Type="http://schemas.openxmlformats.org/officeDocument/2006/relationships/customXml" Target="../ink/ink10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3.xml"/><Relationship Id="rId13" Type="http://schemas.openxmlformats.org/officeDocument/2006/relationships/image" Target="../media/image9.png"/><Relationship Id="rId18" Type="http://schemas.openxmlformats.org/officeDocument/2006/relationships/customXml" Target="../ink/ink118.xml"/><Relationship Id="rId26" Type="http://schemas.openxmlformats.org/officeDocument/2006/relationships/customXml" Target="../ink/ink122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115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110.xml"/><Relationship Id="rId16" Type="http://schemas.openxmlformats.org/officeDocument/2006/relationships/customXml" Target="../ink/ink117.xml"/><Relationship Id="rId20" Type="http://schemas.openxmlformats.org/officeDocument/2006/relationships/customXml" Target="../ink/ink1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2.xml"/><Relationship Id="rId11" Type="http://schemas.openxmlformats.org/officeDocument/2006/relationships/image" Target="../media/image8.png"/><Relationship Id="rId24" Type="http://schemas.openxmlformats.org/officeDocument/2006/relationships/customXml" Target="../ink/ink121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114.xml"/><Relationship Id="rId19" Type="http://schemas.openxmlformats.org/officeDocument/2006/relationships/image" Target="../media/image12.png"/><Relationship Id="rId4" Type="http://schemas.openxmlformats.org/officeDocument/2006/relationships/customXml" Target="../ink/ink111.xml"/><Relationship Id="rId9" Type="http://schemas.openxmlformats.org/officeDocument/2006/relationships/image" Target="../media/image7.png"/><Relationship Id="rId14" Type="http://schemas.openxmlformats.org/officeDocument/2006/relationships/customXml" Target="../ink/ink116.xml"/><Relationship Id="rId22" Type="http://schemas.openxmlformats.org/officeDocument/2006/relationships/customXml" Target="../ink/ink120.xml"/><Relationship Id="rId27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6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5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127.xml"/><Relationship Id="rId4" Type="http://schemas.openxmlformats.org/officeDocument/2006/relationships/customXml" Target="../ink/ink124.xml"/><Relationship Id="rId9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1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133.xml"/><Relationship Id="rId2" Type="http://schemas.openxmlformats.org/officeDocument/2006/relationships/customXml" Target="../ink/ink12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0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132.xml"/><Relationship Id="rId4" Type="http://schemas.openxmlformats.org/officeDocument/2006/relationships/customXml" Target="../ink/ink129.xml"/><Relationship Id="rId9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7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139.xml"/><Relationship Id="rId2" Type="http://schemas.openxmlformats.org/officeDocument/2006/relationships/customXml" Target="../ink/ink13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6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138.xml"/><Relationship Id="rId4" Type="http://schemas.openxmlformats.org/officeDocument/2006/relationships/customXml" Target="../ink/ink135.xml"/><Relationship Id="rId9" Type="http://schemas.openxmlformats.org/officeDocument/2006/relationships/image" Target="../media/image7.png"/><Relationship Id="rId14" Type="http://schemas.openxmlformats.org/officeDocument/2006/relationships/customXml" Target="../ink/ink14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4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146.xml"/><Relationship Id="rId17" Type="http://schemas.openxmlformats.org/officeDocument/2006/relationships/image" Target="../media/image11.png"/><Relationship Id="rId2" Type="http://schemas.openxmlformats.org/officeDocument/2006/relationships/customXml" Target="../ink/ink141.xml"/><Relationship Id="rId16" Type="http://schemas.openxmlformats.org/officeDocument/2006/relationships/customXml" Target="../ink/ink1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3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145.xml"/><Relationship Id="rId4" Type="http://schemas.openxmlformats.org/officeDocument/2006/relationships/customXml" Target="../ink/ink142.xml"/><Relationship Id="rId9" Type="http://schemas.openxmlformats.org/officeDocument/2006/relationships/image" Target="../media/image7.png"/><Relationship Id="rId14" Type="http://schemas.openxmlformats.org/officeDocument/2006/relationships/customXml" Target="../ink/ink14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2.xml"/><Relationship Id="rId13" Type="http://schemas.openxmlformats.org/officeDocument/2006/relationships/image" Target="../media/image9.png"/><Relationship Id="rId18" Type="http://schemas.openxmlformats.org/officeDocument/2006/relationships/customXml" Target="../ink/ink157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154.xml"/><Relationship Id="rId17" Type="http://schemas.openxmlformats.org/officeDocument/2006/relationships/image" Target="../media/image11.png"/><Relationship Id="rId2" Type="http://schemas.openxmlformats.org/officeDocument/2006/relationships/customXml" Target="../ink/ink149.xml"/><Relationship Id="rId16" Type="http://schemas.openxmlformats.org/officeDocument/2006/relationships/customXml" Target="../ink/ink15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1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153.xml"/><Relationship Id="rId19" Type="http://schemas.openxmlformats.org/officeDocument/2006/relationships/image" Target="../media/image21.png"/><Relationship Id="rId4" Type="http://schemas.openxmlformats.org/officeDocument/2006/relationships/customXml" Target="../ink/ink150.xml"/><Relationship Id="rId9" Type="http://schemas.openxmlformats.org/officeDocument/2006/relationships/image" Target="../media/image7.png"/><Relationship Id="rId14" Type="http://schemas.openxmlformats.org/officeDocument/2006/relationships/customXml" Target="../ink/ink155.xml"/></Relationships>
</file>

<file path=ppt/slides/_rels/slide4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9.xml"/><Relationship Id="rId21" Type="http://schemas.openxmlformats.org/officeDocument/2006/relationships/image" Target="../media/image27.png"/><Relationship Id="rId42" Type="http://schemas.openxmlformats.org/officeDocument/2006/relationships/customXml" Target="../ink/ink184.xml"/><Relationship Id="rId47" Type="http://schemas.openxmlformats.org/officeDocument/2006/relationships/customXml" Target="../ink/ink188.xml"/><Relationship Id="rId63" Type="http://schemas.openxmlformats.org/officeDocument/2006/relationships/customXml" Target="../ink/ink202.xml"/><Relationship Id="rId68" Type="http://schemas.openxmlformats.org/officeDocument/2006/relationships/customXml" Target="../ink/ink207.xml"/><Relationship Id="rId84" Type="http://schemas.openxmlformats.org/officeDocument/2006/relationships/customXml" Target="../ink/ink218.xml"/><Relationship Id="rId89" Type="http://schemas.openxmlformats.org/officeDocument/2006/relationships/customXml" Target="../ink/ink223.xml"/><Relationship Id="rId16" Type="http://schemas.openxmlformats.org/officeDocument/2006/relationships/image" Target="../media/image25.png"/><Relationship Id="rId11" Type="http://schemas.openxmlformats.org/officeDocument/2006/relationships/customXml" Target="../ink/ink162.xml"/><Relationship Id="rId32" Type="http://schemas.openxmlformats.org/officeDocument/2006/relationships/customXml" Target="../ink/ink174.xml"/><Relationship Id="rId37" Type="http://schemas.openxmlformats.org/officeDocument/2006/relationships/customXml" Target="../ink/ink179.xml"/><Relationship Id="rId53" Type="http://schemas.openxmlformats.org/officeDocument/2006/relationships/customXml" Target="../ink/ink193.xml"/><Relationship Id="rId58" Type="http://schemas.openxmlformats.org/officeDocument/2006/relationships/customXml" Target="../ink/ink197.xml"/><Relationship Id="rId74" Type="http://schemas.openxmlformats.org/officeDocument/2006/relationships/image" Target="../media/image34.png"/><Relationship Id="rId79" Type="http://schemas.openxmlformats.org/officeDocument/2006/relationships/image" Target="../media/image36.png"/><Relationship Id="rId5" Type="http://schemas.openxmlformats.org/officeDocument/2006/relationships/customXml" Target="../ink/ink159.xml"/><Relationship Id="rId90" Type="http://schemas.openxmlformats.org/officeDocument/2006/relationships/customXml" Target="../ink/ink224.xml"/><Relationship Id="rId95" Type="http://schemas.openxmlformats.org/officeDocument/2006/relationships/customXml" Target="../ink/ink228.xml"/><Relationship Id="rId22" Type="http://schemas.openxmlformats.org/officeDocument/2006/relationships/customXml" Target="../ink/ink167.xml"/><Relationship Id="rId27" Type="http://schemas.openxmlformats.org/officeDocument/2006/relationships/image" Target="../media/image29.png"/><Relationship Id="rId43" Type="http://schemas.openxmlformats.org/officeDocument/2006/relationships/customXml" Target="../ink/ink185.xml"/><Relationship Id="rId48" Type="http://schemas.openxmlformats.org/officeDocument/2006/relationships/image" Target="../media/image31.png"/><Relationship Id="rId64" Type="http://schemas.openxmlformats.org/officeDocument/2006/relationships/customXml" Target="../ink/ink203.xml"/><Relationship Id="rId69" Type="http://schemas.openxmlformats.org/officeDocument/2006/relationships/customXml" Target="../ink/ink208.xml"/><Relationship Id="rId8" Type="http://schemas.openxmlformats.org/officeDocument/2006/relationships/image" Target="../media/image20.png"/><Relationship Id="rId51" Type="http://schemas.openxmlformats.org/officeDocument/2006/relationships/customXml" Target="../ink/ink191.xml"/><Relationship Id="rId72" Type="http://schemas.openxmlformats.org/officeDocument/2006/relationships/image" Target="../media/image33.png"/><Relationship Id="rId80" Type="http://schemas.openxmlformats.org/officeDocument/2006/relationships/customXml" Target="../ink/ink215.xml"/><Relationship Id="rId85" Type="http://schemas.openxmlformats.org/officeDocument/2006/relationships/customXml" Target="../ink/ink219.xml"/><Relationship Id="rId93" Type="http://schemas.openxmlformats.org/officeDocument/2006/relationships/image" Target="../media/image38.png"/><Relationship Id="rId3" Type="http://schemas.openxmlformats.org/officeDocument/2006/relationships/customXml" Target="../ink/ink158.xml"/><Relationship Id="rId12" Type="http://schemas.openxmlformats.org/officeDocument/2006/relationships/image" Target="../media/image23.png"/><Relationship Id="rId17" Type="http://schemas.openxmlformats.org/officeDocument/2006/relationships/customXml" Target="../ink/ink165.xml"/><Relationship Id="rId25" Type="http://schemas.openxmlformats.org/officeDocument/2006/relationships/image" Target="../media/image26.png"/><Relationship Id="rId33" Type="http://schemas.openxmlformats.org/officeDocument/2006/relationships/customXml" Target="../ink/ink175.xml"/><Relationship Id="rId38" Type="http://schemas.openxmlformats.org/officeDocument/2006/relationships/customXml" Target="../ink/ink180.xml"/><Relationship Id="rId46" Type="http://schemas.openxmlformats.org/officeDocument/2006/relationships/image" Target="../media/image30.png"/><Relationship Id="rId59" Type="http://schemas.openxmlformats.org/officeDocument/2006/relationships/customXml" Target="../ink/ink198.xml"/><Relationship Id="rId67" Type="http://schemas.openxmlformats.org/officeDocument/2006/relationships/customXml" Target="../ink/ink206.xml"/><Relationship Id="rId41" Type="http://schemas.openxmlformats.org/officeDocument/2006/relationships/customXml" Target="../ink/ink183.xml"/><Relationship Id="rId54" Type="http://schemas.openxmlformats.org/officeDocument/2006/relationships/customXml" Target="../ink/ink194.xml"/><Relationship Id="rId62" Type="http://schemas.openxmlformats.org/officeDocument/2006/relationships/customXml" Target="../ink/ink201.xml"/><Relationship Id="rId70" Type="http://schemas.openxmlformats.org/officeDocument/2006/relationships/customXml" Target="../ink/ink209.xml"/><Relationship Id="rId75" Type="http://schemas.openxmlformats.org/officeDocument/2006/relationships/customXml" Target="../ink/ink212.xml"/><Relationship Id="rId83" Type="http://schemas.openxmlformats.org/officeDocument/2006/relationships/customXml" Target="../ink/ink217.xml"/><Relationship Id="rId88" Type="http://schemas.openxmlformats.org/officeDocument/2006/relationships/customXml" Target="../ink/ink222.xml"/><Relationship Id="rId91" Type="http://schemas.openxmlformats.org/officeDocument/2006/relationships/customXml" Target="../ink/ink225.xml"/><Relationship Id="rId96" Type="http://schemas.openxmlformats.org/officeDocument/2006/relationships/customXml" Target="../ink/ink2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5" Type="http://schemas.openxmlformats.org/officeDocument/2006/relationships/customXml" Target="../ink/ink164.xml"/><Relationship Id="rId23" Type="http://schemas.openxmlformats.org/officeDocument/2006/relationships/image" Target="../media/image28.png"/><Relationship Id="rId28" Type="http://schemas.openxmlformats.org/officeDocument/2006/relationships/customXml" Target="../ink/ink170.xml"/><Relationship Id="rId36" Type="http://schemas.openxmlformats.org/officeDocument/2006/relationships/customXml" Target="../ink/ink178.xml"/><Relationship Id="rId49" Type="http://schemas.openxmlformats.org/officeDocument/2006/relationships/customXml" Target="../ink/ink189.xml"/><Relationship Id="rId57" Type="http://schemas.openxmlformats.org/officeDocument/2006/relationships/image" Target="../media/image32.png"/><Relationship Id="rId10" Type="http://schemas.openxmlformats.org/officeDocument/2006/relationships/image" Target="../media/image22.png"/><Relationship Id="rId31" Type="http://schemas.openxmlformats.org/officeDocument/2006/relationships/customXml" Target="../ink/ink173.xml"/><Relationship Id="rId44" Type="http://schemas.openxmlformats.org/officeDocument/2006/relationships/customXml" Target="../ink/ink186.xml"/><Relationship Id="rId52" Type="http://schemas.openxmlformats.org/officeDocument/2006/relationships/customXml" Target="../ink/ink192.xml"/><Relationship Id="rId60" Type="http://schemas.openxmlformats.org/officeDocument/2006/relationships/customXml" Target="../ink/ink199.xml"/><Relationship Id="rId65" Type="http://schemas.openxmlformats.org/officeDocument/2006/relationships/customXml" Target="../ink/ink204.xml"/><Relationship Id="rId73" Type="http://schemas.openxmlformats.org/officeDocument/2006/relationships/customXml" Target="../ink/ink211.xml"/><Relationship Id="rId78" Type="http://schemas.openxmlformats.org/officeDocument/2006/relationships/customXml" Target="../ink/ink214.xml"/><Relationship Id="rId81" Type="http://schemas.openxmlformats.org/officeDocument/2006/relationships/image" Target="../media/image37.png"/><Relationship Id="rId86" Type="http://schemas.openxmlformats.org/officeDocument/2006/relationships/customXml" Target="../ink/ink220.xml"/><Relationship Id="rId94" Type="http://schemas.openxmlformats.org/officeDocument/2006/relationships/customXml" Target="../ink/ink227.xml"/><Relationship Id="rId4" Type="http://schemas.openxmlformats.org/officeDocument/2006/relationships/image" Target="../media/image18.png"/><Relationship Id="rId9" Type="http://schemas.openxmlformats.org/officeDocument/2006/relationships/customXml" Target="../ink/ink161.xml"/><Relationship Id="rId13" Type="http://schemas.openxmlformats.org/officeDocument/2006/relationships/customXml" Target="../ink/ink163.xml"/><Relationship Id="rId18" Type="http://schemas.openxmlformats.org/officeDocument/2006/relationships/customXml" Target="../ink/ink166.xml"/><Relationship Id="rId39" Type="http://schemas.openxmlformats.org/officeDocument/2006/relationships/customXml" Target="../ink/ink181.xml"/><Relationship Id="rId34" Type="http://schemas.openxmlformats.org/officeDocument/2006/relationships/customXml" Target="../ink/ink176.xml"/><Relationship Id="rId50" Type="http://schemas.openxmlformats.org/officeDocument/2006/relationships/customXml" Target="../ink/ink190.xml"/><Relationship Id="rId55" Type="http://schemas.openxmlformats.org/officeDocument/2006/relationships/customXml" Target="../ink/ink195.xml"/><Relationship Id="rId76" Type="http://schemas.openxmlformats.org/officeDocument/2006/relationships/customXml" Target="../ink/ink213.xml"/><Relationship Id="rId7" Type="http://schemas.openxmlformats.org/officeDocument/2006/relationships/customXml" Target="../ink/ink160.xml"/><Relationship Id="rId71" Type="http://schemas.openxmlformats.org/officeDocument/2006/relationships/customXml" Target="../ink/ink210.xml"/><Relationship Id="rId92" Type="http://schemas.openxmlformats.org/officeDocument/2006/relationships/customXml" Target="../ink/ink226.xml"/><Relationship Id="rId2" Type="http://schemas.openxmlformats.org/officeDocument/2006/relationships/image" Target="../media/image1.png"/><Relationship Id="rId29" Type="http://schemas.openxmlformats.org/officeDocument/2006/relationships/customXml" Target="../ink/ink171.xml"/><Relationship Id="rId24" Type="http://schemas.openxmlformats.org/officeDocument/2006/relationships/customXml" Target="../ink/ink168.xml"/><Relationship Id="rId40" Type="http://schemas.openxmlformats.org/officeDocument/2006/relationships/customXml" Target="../ink/ink182.xml"/><Relationship Id="rId45" Type="http://schemas.openxmlformats.org/officeDocument/2006/relationships/customXml" Target="../ink/ink187.xml"/><Relationship Id="rId66" Type="http://schemas.openxmlformats.org/officeDocument/2006/relationships/customXml" Target="../ink/ink205.xml"/><Relationship Id="rId87" Type="http://schemas.openxmlformats.org/officeDocument/2006/relationships/customXml" Target="../ink/ink221.xml"/><Relationship Id="rId61" Type="http://schemas.openxmlformats.org/officeDocument/2006/relationships/customXml" Target="../ink/ink200.xml"/><Relationship Id="rId82" Type="http://schemas.openxmlformats.org/officeDocument/2006/relationships/customXml" Target="../ink/ink216.xml"/><Relationship Id="rId14" Type="http://schemas.openxmlformats.org/officeDocument/2006/relationships/image" Target="../media/image24.png"/><Relationship Id="rId30" Type="http://schemas.openxmlformats.org/officeDocument/2006/relationships/customXml" Target="../ink/ink172.xml"/><Relationship Id="rId35" Type="http://schemas.openxmlformats.org/officeDocument/2006/relationships/customXml" Target="../ink/ink177.xml"/><Relationship Id="rId56" Type="http://schemas.openxmlformats.org/officeDocument/2006/relationships/customXml" Target="../ink/ink196.xml"/><Relationship Id="rId77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0.xml"/><Relationship Id="rId117" Type="http://schemas.openxmlformats.org/officeDocument/2006/relationships/customXml" Target="../ink/ink326.xml"/><Relationship Id="rId21" Type="http://schemas.openxmlformats.org/officeDocument/2006/relationships/customXml" Target="../ink/ink245.xml"/><Relationship Id="rId42" Type="http://schemas.openxmlformats.org/officeDocument/2006/relationships/customXml" Target="../ink/ink264.xml"/><Relationship Id="rId47" Type="http://schemas.openxmlformats.org/officeDocument/2006/relationships/customXml" Target="../ink/ink269.xml"/><Relationship Id="rId63" Type="http://schemas.openxmlformats.org/officeDocument/2006/relationships/customXml" Target="../ink/ink283.xml"/><Relationship Id="rId68" Type="http://schemas.openxmlformats.org/officeDocument/2006/relationships/customXml" Target="../ink/ink286.xml"/><Relationship Id="rId84" Type="http://schemas.openxmlformats.org/officeDocument/2006/relationships/customXml" Target="../ink/ink301.xml"/><Relationship Id="rId89" Type="http://schemas.openxmlformats.org/officeDocument/2006/relationships/customXml" Target="../ink/ink304.xml"/><Relationship Id="rId112" Type="http://schemas.openxmlformats.org/officeDocument/2006/relationships/customXml" Target="../ink/ink322.xml"/><Relationship Id="rId16" Type="http://schemas.openxmlformats.org/officeDocument/2006/relationships/customXml" Target="../ink/ink240.xml"/><Relationship Id="rId107" Type="http://schemas.openxmlformats.org/officeDocument/2006/relationships/image" Target="../media/image51.png"/><Relationship Id="rId11" Type="http://schemas.openxmlformats.org/officeDocument/2006/relationships/customXml" Target="../ink/ink235.xml"/><Relationship Id="rId32" Type="http://schemas.openxmlformats.org/officeDocument/2006/relationships/image" Target="../media/image40.png"/><Relationship Id="rId37" Type="http://schemas.openxmlformats.org/officeDocument/2006/relationships/customXml" Target="../ink/ink259.xml"/><Relationship Id="rId53" Type="http://schemas.openxmlformats.org/officeDocument/2006/relationships/customXml" Target="../ink/ink275.xml"/><Relationship Id="rId58" Type="http://schemas.openxmlformats.org/officeDocument/2006/relationships/customXml" Target="../ink/ink280.xml"/><Relationship Id="rId74" Type="http://schemas.openxmlformats.org/officeDocument/2006/relationships/customXml" Target="../ink/ink292.xml"/><Relationship Id="rId79" Type="http://schemas.openxmlformats.org/officeDocument/2006/relationships/customXml" Target="../ink/ink297.xml"/><Relationship Id="rId102" Type="http://schemas.openxmlformats.org/officeDocument/2006/relationships/customXml" Target="../ink/ink316.xml"/><Relationship Id="rId123" Type="http://schemas.openxmlformats.org/officeDocument/2006/relationships/image" Target="../media/image55.png"/><Relationship Id="rId5" Type="http://schemas.openxmlformats.org/officeDocument/2006/relationships/customXml" Target="../ink/ink230.xml"/><Relationship Id="rId90" Type="http://schemas.openxmlformats.org/officeDocument/2006/relationships/customXml" Target="../ink/ink305.xml"/><Relationship Id="rId95" Type="http://schemas.openxmlformats.org/officeDocument/2006/relationships/customXml" Target="../ink/ink310.xml"/><Relationship Id="rId22" Type="http://schemas.openxmlformats.org/officeDocument/2006/relationships/customXml" Target="../ink/ink246.xml"/><Relationship Id="rId27" Type="http://schemas.openxmlformats.org/officeDocument/2006/relationships/customXml" Target="../ink/ink251.xml"/><Relationship Id="rId43" Type="http://schemas.openxmlformats.org/officeDocument/2006/relationships/customXml" Target="../ink/ink265.xml"/><Relationship Id="rId48" Type="http://schemas.openxmlformats.org/officeDocument/2006/relationships/customXml" Target="../ink/ink270.xml"/><Relationship Id="rId64" Type="http://schemas.openxmlformats.org/officeDocument/2006/relationships/image" Target="../media/image44.png"/><Relationship Id="rId69" Type="http://schemas.openxmlformats.org/officeDocument/2006/relationships/customXml" Target="../ink/ink287.xml"/><Relationship Id="rId113" Type="http://schemas.openxmlformats.org/officeDocument/2006/relationships/image" Target="../media/image54.png"/><Relationship Id="rId118" Type="http://schemas.openxmlformats.org/officeDocument/2006/relationships/customXml" Target="../ink/ink327.xml"/><Relationship Id="rId80" Type="http://schemas.openxmlformats.org/officeDocument/2006/relationships/customXml" Target="../ink/ink298.xml"/><Relationship Id="rId85" Type="http://schemas.openxmlformats.org/officeDocument/2006/relationships/customXml" Target="../ink/ink302.xml"/><Relationship Id="rId12" Type="http://schemas.openxmlformats.org/officeDocument/2006/relationships/customXml" Target="../ink/ink236.xml"/><Relationship Id="rId17" Type="http://schemas.openxmlformats.org/officeDocument/2006/relationships/customXml" Target="../ink/ink241.xml"/><Relationship Id="rId33" Type="http://schemas.openxmlformats.org/officeDocument/2006/relationships/customXml" Target="../ink/ink256.xml"/><Relationship Id="rId38" Type="http://schemas.openxmlformats.org/officeDocument/2006/relationships/customXml" Target="../ink/ink260.xml"/><Relationship Id="rId59" Type="http://schemas.openxmlformats.org/officeDocument/2006/relationships/customXml" Target="../ink/ink281.xml"/><Relationship Id="rId103" Type="http://schemas.openxmlformats.org/officeDocument/2006/relationships/customXml" Target="../ink/ink317.xml"/><Relationship Id="rId108" Type="http://schemas.openxmlformats.org/officeDocument/2006/relationships/customXml" Target="../ink/ink320.xml"/><Relationship Id="rId124" Type="http://schemas.openxmlformats.org/officeDocument/2006/relationships/customXml" Target="../ink/ink332.xml"/><Relationship Id="rId54" Type="http://schemas.openxmlformats.org/officeDocument/2006/relationships/customXml" Target="../ink/ink276.xml"/><Relationship Id="rId70" Type="http://schemas.openxmlformats.org/officeDocument/2006/relationships/customXml" Target="../ink/ink288.xml"/><Relationship Id="rId75" Type="http://schemas.openxmlformats.org/officeDocument/2006/relationships/customXml" Target="../ink/ink293.xml"/><Relationship Id="rId91" Type="http://schemas.openxmlformats.org/officeDocument/2006/relationships/customXml" Target="../ink/ink306.xml"/><Relationship Id="rId9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23" Type="http://schemas.openxmlformats.org/officeDocument/2006/relationships/customXml" Target="../ink/ink247.xml"/><Relationship Id="rId28" Type="http://schemas.openxmlformats.org/officeDocument/2006/relationships/customXml" Target="../ink/ink252.xml"/><Relationship Id="rId49" Type="http://schemas.openxmlformats.org/officeDocument/2006/relationships/customXml" Target="../ink/ink271.xml"/><Relationship Id="rId114" Type="http://schemas.openxmlformats.org/officeDocument/2006/relationships/customXml" Target="../ink/ink323.xml"/><Relationship Id="rId119" Type="http://schemas.openxmlformats.org/officeDocument/2006/relationships/customXml" Target="../ink/ink328.xml"/><Relationship Id="rId44" Type="http://schemas.openxmlformats.org/officeDocument/2006/relationships/customXml" Target="../ink/ink266.xml"/><Relationship Id="rId60" Type="http://schemas.openxmlformats.org/officeDocument/2006/relationships/image" Target="../media/image42.png"/><Relationship Id="rId65" Type="http://schemas.openxmlformats.org/officeDocument/2006/relationships/customXml" Target="../ink/ink284.xml"/><Relationship Id="rId81" Type="http://schemas.openxmlformats.org/officeDocument/2006/relationships/image" Target="../media/image46.png"/><Relationship Id="rId86" Type="http://schemas.openxmlformats.org/officeDocument/2006/relationships/image" Target="../media/image47.png"/><Relationship Id="rId13" Type="http://schemas.openxmlformats.org/officeDocument/2006/relationships/customXml" Target="../ink/ink237.xml"/><Relationship Id="rId18" Type="http://schemas.openxmlformats.org/officeDocument/2006/relationships/customXml" Target="../ink/ink242.xml"/><Relationship Id="rId39" Type="http://schemas.openxmlformats.org/officeDocument/2006/relationships/customXml" Target="../ink/ink261.xml"/><Relationship Id="rId109" Type="http://schemas.openxmlformats.org/officeDocument/2006/relationships/image" Target="../media/image52.png"/><Relationship Id="rId34" Type="http://schemas.openxmlformats.org/officeDocument/2006/relationships/image" Target="../media/image41.png"/><Relationship Id="rId50" Type="http://schemas.openxmlformats.org/officeDocument/2006/relationships/customXml" Target="../ink/ink272.xml"/><Relationship Id="rId55" Type="http://schemas.openxmlformats.org/officeDocument/2006/relationships/customXml" Target="../ink/ink277.xml"/><Relationship Id="rId76" Type="http://schemas.openxmlformats.org/officeDocument/2006/relationships/customXml" Target="../ink/ink294.xml"/><Relationship Id="rId97" Type="http://schemas.openxmlformats.org/officeDocument/2006/relationships/customXml" Target="../ink/ink311.xml"/><Relationship Id="rId104" Type="http://schemas.openxmlformats.org/officeDocument/2006/relationships/customXml" Target="../ink/ink318.xml"/><Relationship Id="rId120" Type="http://schemas.openxmlformats.org/officeDocument/2006/relationships/customXml" Target="../ink/ink329.xml"/><Relationship Id="rId125" Type="http://schemas.openxmlformats.org/officeDocument/2006/relationships/image" Target="../media/image56.png"/><Relationship Id="rId7" Type="http://schemas.openxmlformats.org/officeDocument/2006/relationships/customXml" Target="../ink/ink231.xml"/><Relationship Id="rId71" Type="http://schemas.openxmlformats.org/officeDocument/2006/relationships/customXml" Target="../ink/ink289.xml"/><Relationship Id="rId92" Type="http://schemas.openxmlformats.org/officeDocument/2006/relationships/customXml" Target="../ink/ink307.xml"/><Relationship Id="rId2" Type="http://schemas.openxmlformats.org/officeDocument/2006/relationships/image" Target="../media/image1.png"/><Relationship Id="rId29" Type="http://schemas.openxmlformats.org/officeDocument/2006/relationships/customXml" Target="../ink/ink253.xml"/><Relationship Id="rId24" Type="http://schemas.openxmlformats.org/officeDocument/2006/relationships/customXml" Target="../ink/ink248.xml"/><Relationship Id="rId40" Type="http://schemas.openxmlformats.org/officeDocument/2006/relationships/customXml" Target="../ink/ink262.xml"/><Relationship Id="rId45" Type="http://schemas.openxmlformats.org/officeDocument/2006/relationships/customXml" Target="../ink/ink267.xml"/><Relationship Id="rId66" Type="http://schemas.openxmlformats.org/officeDocument/2006/relationships/image" Target="../media/image45.png"/><Relationship Id="rId87" Type="http://schemas.openxmlformats.org/officeDocument/2006/relationships/customXml" Target="../ink/ink303.xml"/><Relationship Id="rId110" Type="http://schemas.openxmlformats.org/officeDocument/2006/relationships/customXml" Target="../ink/ink321.xml"/><Relationship Id="rId115" Type="http://schemas.openxmlformats.org/officeDocument/2006/relationships/customXml" Target="../ink/ink324.xml"/><Relationship Id="rId61" Type="http://schemas.openxmlformats.org/officeDocument/2006/relationships/customXml" Target="../ink/ink282.xml"/><Relationship Id="rId82" Type="http://schemas.openxmlformats.org/officeDocument/2006/relationships/customXml" Target="../ink/ink299.xml"/><Relationship Id="rId19" Type="http://schemas.openxmlformats.org/officeDocument/2006/relationships/customXml" Target="../ink/ink243.xml"/><Relationship Id="rId14" Type="http://schemas.openxmlformats.org/officeDocument/2006/relationships/customXml" Target="../ink/ink238.xml"/><Relationship Id="rId30" Type="http://schemas.openxmlformats.org/officeDocument/2006/relationships/customXml" Target="../ink/ink254.xml"/><Relationship Id="rId35" Type="http://schemas.openxmlformats.org/officeDocument/2006/relationships/customXml" Target="../ink/ink257.xml"/><Relationship Id="rId56" Type="http://schemas.openxmlformats.org/officeDocument/2006/relationships/customXml" Target="../ink/ink278.xml"/><Relationship Id="rId77" Type="http://schemas.openxmlformats.org/officeDocument/2006/relationships/customXml" Target="../ink/ink295.xml"/><Relationship Id="rId100" Type="http://schemas.openxmlformats.org/officeDocument/2006/relationships/customXml" Target="../ink/ink314.xml"/><Relationship Id="rId105" Type="http://schemas.openxmlformats.org/officeDocument/2006/relationships/image" Target="../media/image50.png"/><Relationship Id="rId8" Type="http://schemas.openxmlformats.org/officeDocument/2006/relationships/customXml" Target="../ink/ink232.xml"/><Relationship Id="rId51" Type="http://schemas.openxmlformats.org/officeDocument/2006/relationships/customXml" Target="../ink/ink273.xml"/><Relationship Id="rId72" Type="http://schemas.openxmlformats.org/officeDocument/2006/relationships/customXml" Target="../ink/ink290.xml"/><Relationship Id="rId93" Type="http://schemas.openxmlformats.org/officeDocument/2006/relationships/customXml" Target="../ink/ink308.xml"/><Relationship Id="rId98" Type="http://schemas.openxmlformats.org/officeDocument/2006/relationships/customXml" Target="../ink/ink312.xml"/><Relationship Id="rId121" Type="http://schemas.openxmlformats.org/officeDocument/2006/relationships/customXml" Target="../ink/ink330.xml"/><Relationship Id="rId3" Type="http://schemas.openxmlformats.org/officeDocument/2006/relationships/image" Target="../media/image39.png"/><Relationship Id="rId25" Type="http://schemas.openxmlformats.org/officeDocument/2006/relationships/customXml" Target="../ink/ink249.xml"/><Relationship Id="rId46" Type="http://schemas.openxmlformats.org/officeDocument/2006/relationships/customXml" Target="../ink/ink268.xml"/><Relationship Id="rId67" Type="http://schemas.openxmlformats.org/officeDocument/2006/relationships/customXml" Target="../ink/ink285.xml"/><Relationship Id="rId116" Type="http://schemas.openxmlformats.org/officeDocument/2006/relationships/customXml" Target="../ink/ink325.xml"/><Relationship Id="rId20" Type="http://schemas.openxmlformats.org/officeDocument/2006/relationships/customXml" Target="../ink/ink244.xml"/><Relationship Id="rId41" Type="http://schemas.openxmlformats.org/officeDocument/2006/relationships/customXml" Target="../ink/ink263.xml"/><Relationship Id="rId62" Type="http://schemas.openxmlformats.org/officeDocument/2006/relationships/image" Target="../media/image43.png"/><Relationship Id="rId83" Type="http://schemas.openxmlformats.org/officeDocument/2006/relationships/customXml" Target="../ink/ink300.xml"/><Relationship Id="rId88" Type="http://schemas.openxmlformats.org/officeDocument/2006/relationships/image" Target="../media/image48.png"/><Relationship Id="rId111" Type="http://schemas.openxmlformats.org/officeDocument/2006/relationships/image" Target="../media/image53.png"/><Relationship Id="rId15" Type="http://schemas.openxmlformats.org/officeDocument/2006/relationships/customXml" Target="../ink/ink239.xml"/><Relationship Id="rId36" Type="http://schemas.openxmlformats.org/officeDocument/2006/relationships/customXml" Target="../ink/ink258.xml"/><Relationship Id="rId57" Type="http://schemas.openxmlformats.org/officeDocument/2006/relationships/customXml" Target="../ink/ink279.xml"/><Relationship Id="rId106" Type="http://schemas.openxmlformats.org/officeDocument/2006/relationships/customXml" Target="../ink/ink319.xml"/><Relationship Id="rId10" Type="http://schemas.openxmlformats.org/officeDocument/2006/relationships/customXml" Target="../ink/ink234.xml"/><Relationship Id="rId31" Type="http://schemas.openxmlformats.org/officeDocument/2006/relationships/customXml" Target="../ink/ink255.xml"/><Relationship Id="rId52" Type="http://schemas.openxmlformats.org/officeDocument/2006/relationships/customXml" Target="../ink/ink274.xml"/><Relationship Id="rId73" Type="http://schemas.openxmlformats.org/officeDocument/2006/relationships/customXml" Target="../ink/ink291.xml"/><Relationship Id="rId78" Type="http://schemas.openxmlformats.org/officeDocument/2006/relationships/customXml" Target="../ink/ink296.xml"/><Relationship Id="rId94" Type="http://schemas.openxmlformats.org/officeDocument/2006/relationships/customXml" Target="../ink/ink309.xml"/><Relationship Id="rId99" Type="http://schemas.openxmlformats.org/officeDocument/2006/relationships/customXml" Target="../ink/ink313.xml"/><Relationship Id="rId101" Type="http://schemas.openxmlformats.org/officeDocument/2006/relationships/customXml" Target="../ink/ink315.xml"/><Relationship Id="rId122" Type="http://schemas.openxmlformats.org/officeDocument/2006/relationships/customXml" Target="../ink/ink331.xml"/><Relationship Id="rId4" Type="http://schemas.openxmlformats.org/officeDocument/2006/relationships/image" Target="../media/image33.png"/><Relationship Id="rId9" Type="http://schemas.openxmlformats.org/officeDocument/2006/relationships/customXml" Target="../ink/ink23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79D1E399-F741-3BEB-3D93-891EC724AF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" r="12956" b="4310"/>
          <a:stretch/>
        </p:blipFill>
        <p:spPr>
          <a:xfrm>
            <a:off x="3523488" y="133875"/>
            <a:ext cx="8668512" cy="685799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B104B-56DA-E86E-D758-7EC727DFA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684" y="957607"/>
            <a:ext cx="6523667" cy="2606891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/>
              <a:t>Optimal Circle Search Despite of Faulty Robots</a:t>
            </a:r>
            <a:br>
              <a:rPr lang="en-US" sz="4400"/>
            </a:br>
            <a:endParaRPr lang="en-IN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78E3C-433D-734C-31C6-3C2A49592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6618145" cy="1208141"/>
          </a:xfrm>
        </p:spPr>
        <p:txBody>
          <a:bodyPr>
            <a:normAutofit/>
          </a:bodyPr>
          <a:lstStyle/>
          <a:p>
            <a:pPr algn="l"/>
            <a:r>
              <a:rPr lang="en-IN" sz="2000"/>
              <a:t>Presented By-Vanshika Kumawat( M22MA207)</a:t>
            </a:r>
          </a:p>
          <a:p>
            <a:pPr algn="l"/>
            <a:r>
              <a:rPr lang="en-IN" sz="2000"/>
              <a:t> Supervisor - </a:t>
            </a:r>
            <a:r>
              <a:rPr lang="en-IN" sz="2000" err="1"/>
              <a:t>Dr.</a:t>
            </a:r>
            <a:r>
              <a:rPr lang="en-IN" sz="2000"/>
              <a:t> Subhash Bhagat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9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robots holding hands">
            <a:extLst>
              <a:ext uri="{FF2B5EF4-FFF2-40B4-BE49-F238E27FC236}">
                <a16:creationId xmlns:a16="http://schemas.microsoft.com/office/drawing/2014/main" id="{1E950D55-7E49-B8AB-2E8C-6D281818B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8F519-7D47-C0C7-8379-3D607A055028}"/>
              </a:ext>
            </a:extLst>
          </p:cNvPr>
          <p:cNvSpPr txBox="1"/>
          <p:nvPr/>
        </p:nvSpPr>
        <p:spPr>
          <a:xfrm>
            <a:off x="656771" y="1210975"/>
            <a:ext cx="10805886" cy="31637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u="sng"/>
              <a:t>Two Types of Faulty Robot Models: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/>
              <a:t>  </a:t>
            </a:r>
            <a:r>
              <a:rPr lang="en-US" sz="2400" b="1"/>
              <a:t>     Crash Faulty Robots</a:t>
            </a:r>
            <a:endParaRPr lang="en-US" sz="2400" b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   The worst-case search  time occurs when one  of the robots crashes during the search process. This results in a total search time of O(n), where n is the number of robots participating in the search.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/>
              <a:t>     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/>
              <a:t>        Byzantine Faulty Robots</a:t>
            </a:r>
            <a:endParaRPr lang="en-US" sz="2400" b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    The worst-case search time is influenced by the presence of malicious robots that provide incorrect information. </a:t>
            </a: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In the (n,1)-search model, the worst case search time is O(n) as well, due to the possibility of multiple faulty robots providing misleading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2803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136E8994-6A4E-18F3-5559-E2D5A2033B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-10158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6BFA7-8E7D-6CC1-CF97-3A1B16AD13F4}"/>
              </a:ext>
            </a:extLst>
          </p:cNvPr>
          <p:cNvSpPr txBox="1"/>
          <p:nvPr/>
        </p:nvSpPr>
        <p:spPr>
          <a:xfrm>
            <a:off x="539578" y="1712492"/>
            <a:ext cx="8198709" cy="28994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Optimal Search Time Bounds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  </a:t>
            </a:r>
            <a:r>
              <a:rPr lang="en-US" sz="2400" dirty="0"/>
              <a:t> Discuss the lower and upper bounds for the optimal search</a:t>
            </a:r>
            <a:endParaRPr lang="en-US" sz="24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    Time.</a:t>
            </a:r>
            <a:endParaRPr lang="en-US" sz="24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Worst Case Search Time for (</a:t>
            </a:r>
            <a:r>
              <a:rPr lang="en-US" sz="2800" b="1" dirty="0" err="1"/>
              <a:t>n,f,k</a:t>
            </a:r>
            <a:r>
              <a:rPr lang="en-US" sz="2800" b="1" dirty="0"/>
              <a:t>)-Search</a:t>
            </a:r>
            <a:endParaRPr lang="en-US" sz="2800" b="1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   </a:t>
            </a:r>
            <a:r>
              <a:rPr lang="en-US" sz="2400" dirty="0"/>
              <a:t>When considering the worst-case scenarios for (</a:t>
            </a:r>
            <a:r>
              <a:rPr lang="en-US" sz="2400" dirty="0" err="1"/>
              <a:t>n,f,k</a:t>
            </a:r>
            <a:r>
              <a:rPr lang="en-US" sz="2400" dirty="0"/>
              <a:t>)-search, </a:t>
            </a:r>
            <a:endParaRPr lang="en-US" sz="24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    Analyze the cases of n ≥ f+1 and </a:t>
            </a:r>
            <a:r>
              <a:rPr lang="en-US" sz="2400" dirty="0" err="1"/>
              <a:t>n≥k</a:t>
            </a:r>
            <a:r>
              <a:rPr lang="en-US" sz="2400" dirty="0"/>
              <a:t>  for</a:t>
            </a:r>
            <a:endParaRPr lang="en-US" sz="24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    both crash faulty and byzantine faulty robots.</a:t>
            </a:r>
            <a:endParaRPr lang="en-US" sz="24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0386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robots holding hands">
            <a:extLst>
              <a:ext uri="{FF2B5EF4-FFF2-40B4-BE49-F238E27FC236}">
                <a16:creationId xmlns:a16="http://schemas.microsoft.com/office/drawing/2014/main" id="{BDF7A15B-9D8B-5937-7B54-BCB6CE01DC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6040" y="-3586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C1629-DF89-E0B8-CCBA-302C6F706CDF}"/>
              </a:ext>
            </a:extLst>
          </p:cNvPr>
          <p:cNvSpPr txBox="1"/>
          <p:nvPr/>
        </p:nvSpPr>
        <p:spPr>
          <a:xfrm>
            <a:off x="1002956" y="2381679"/>
            <a:ext cx="9228439" cy="1303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/>
              <a:t>Successful Search in a Robot Network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successful search in a robot network occurs when the exit(nearest in case of  multiple exits) is found by a non-faulty robot that can visit its location. Additionally, all the remaining non-faulty robots should know the correct location of the exit.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260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1BBE871E-2B59-FFFD-E0D6-E72A5A0697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20" y="-189159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03E07A2-56B4-609B-3E32-15C21C08A0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1172" y="1589768"/>
                <a:ext cx="6544278" cy="349143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b="1"/>
                  <a:t>Lower Bound for (n, f)-Search with Crash-Faulty Robots:</a:t>
                </a:r>
              </a:p>
              <a:p>
                <a:pPr marL="0" indent="0">
                  <a:buNone/>
                </a:pPr>
                <a:r>
                  <a:rPr lang="en-US" sz="2400"/>
                  <a:t>   The worst-case search time Sc(n, f) for n ≥ f + 1 robots exactly f of which</a:t>
                </a:r>
              </a:p>
              <a:p>
                <a:pPr marL="0" indent="0">
                  <a:buNone/>
                </a:pPr>
                <a:r>
                  <a:rPr lang="en-US" sz="2400"/>
                  <a:t>    are crash-faulty satisfies</a:t>
                </a:r>
              </a:p>
              <a:p>
                <a:pPr marL="0" indent="0">
                  <a:buNone/>
                </a:pPr>
                <a:r>
                  <a:rPr lang="en-US" sz="2400"/>
                  <a:t>                               Sc(n, f) ≥ 1 + (f + 1)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π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sz="2400"/>
                  <a:t> </a:t>
                </a:r>
              </a:p>
              <a:p>
                <a:pPr marL="0" indent="0">
                  <a:buNone/>
                </a:pPr>
                <a:r>
                  <a:rPr lang="en-IN" sz="2400"/>
                  <a:t>  </a:t>
                </a:r>
              </a:p>
              <a:p>
                <a:r>
                  <a:rPr lang="en-US" sz="2400" b="1"/>
                  <a:t>Lower Bound for Byzantine (n, 1)-Search :</a:t>
                </a:r>
              </a:p>
              <a:p>
                <a:pPr marL="0" indent="0">
                  <a:buNone/>
                </a:pPr>
                <a:r>
                  <a:rPr lang="en-US" sz="2400"/>
                  <a:t>     The worst-case search time S(n) for n ≥ 2 robots exactly one of which  </a:t>
                </a:r>
              </a:p>
              <a:p>
                <a:pPr marL="0" indent="0">
                  <a:buNone/>
                </a:pPr>
                <a:r>
                  <a:rPr lang="en-US" sz="2400"/>
                  <a:t>     Is Byzantine-faulty satisfies S(n) ≥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4</m:t>
                        </m:r>
                        <m:r>
                          <m:rPr>
                            <m:nor/>
                          </m:rPr>
                          <a:rPr lang="en-US" sz="2400" dirty="0"/>
                          <m:t>π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03E07A2-56B4-609B-3E32-15C21C08A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172" y="1589768"/>
                <a:ext cx="6544278" cy="3491432"/>
              </a:xfrm>
              <a:blipFill>
                <a:blip r:embed="rId3"/>
                <a:stretch>
                  <a:fillRect l="-931" t="-3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4AC5AC9-63B0-FB19-2CD6-57B183FEED3F}"/>
              </a:ext>
            </a:extLst>
          </p:cNvPr>
          <p:cNvSpPr txBox="1"/>
          <p:nvPr/>
        </p:nvSpPr>
        <p:spPr>
          <a:xfrm>
            <a:off x="938591" y="1083735"/>
            <a:ext cx="65531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>
                <a:latin typeface="Calibri Light"/>
              </a:rPr>
              <a:t>Lower Bound for (n, f)-Search 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E1216-F0FF-5820-E573-6FEEC82B30AB}"/>
              </a:ext>
            </a:extLst>
          </p:cNvPr>
          <p:cNvSpPr txBox="1"/>
          <p:nvPr/>
        </p:nvSpPr>
        <p:spPr>
          <a:xfrm>
            <a:off x="3595308" y="30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973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7C0C28D4-D0D0-1F94-9CEB-DF662AF69F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0" y="13903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3252F-D4D2-731A-F398-0F1606A1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/>
              <a:t>Upper Bound for (n, f)-Search </a:t>
            </a:r>
            <a:endParaRPr lang="en-IN" sz="3000">
              <a:cs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95F6F-77ED-9674-97EC-5690982DB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3848" y="1599084"/>
                <a:ext cx="9949250" cy="308477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600" b="1"/>
                  <a:t>Upper Bound for (n, f)-Search with Crash Faults:</a:t>
                </a:r>
              </a:p>
              <a:p>
                <a:pPr marL="0" indent="0">
                  <a:buNone/>
                </a:pPr>
                <a:r>
                  <a:rPr lang="en-US" sz="2600"/>
                  <a:t>    The worst-case search time Sc(n, f) for n ≥ 2 robots exactly f of which</a:t>
                </a:r>
              </a:p>
              <a:p>
                <a:pPr marL="0" indent="0">
                  <a:buNone/>
                </a:pPr>
                <a:r>
                  <a:rPr lang="en-US" sz="2600"/>
                  <a:t>     are prone to crash failures satisfies</a:t>
                </a:r>
              </a:p>
              <a:p>
                <a:pPr marL="0" indent="0">
                  <a:buNone/>
                </a:pPr>
                <a:r>
                  <a:rPr lang="en-US" sz="2600"/>
                  <a:t>                               Sc(n, f) ≤ 1 + (f + 1)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600" dirty="0"/>
                          <m:t>2</m:t>
                        </m:r>
                        <m:r>
                          <m:rPr>
                            <m:nor/>
                          </m:rPr>
                          <a:rPr lang="en-US" sz="2600" dirty="0"/>
                          <m:t>π</m:t>
                        </m:r>
                      </m:num>
                      <m:den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600"/>
                  <a:t>.</a:t>
                </a:r>
              </a:p>
              <a:p>
                <a:pPr marL="0" indent="0">
                  <a:buNone/>
                </a:pPr>
                <a:endParaRPr lang="en-US" sz="2600"/>
              </a:p>
              <a:p>
                <a:r>
                  <a:rPr lang="en-US" sz="2600" b="1"/>
                  <a:t>Upper Bound for (n,1)-Search with one Byzantine Robot:</a:t>
                </a:r>
              </a:p>
              <a:p>
                <a:pPr marL="0" indent="0">
                  <a:buNone/>
                </a:pPr>
                <a:r>
                  <a:rPr lang="en-US" sz="2600"/>
                  <a:t>   The worst-case search time S(n) for n ≥ 2 robots exactly one of which </a:t>
                </a:r>
              </a:p>
              <a:p>
                <a:pPr marL="0" indent="0">
                  <a:buNone/>
                </a:pPr>
                <a:r>
                  <a:rPr lang="en-US" sz="2600"/>
                  <a:t>   is faulty satisfies</a:t>
                </a:r>
              </a:p>
              <a:p>
                <a:pPr marL="0" indent="0">
                  <a:buNone/>
                </a:pPr>
                <a:r>
                  <a:rPr lang="en-US" sz="2600"/>
                  <a:t>                                         S(n) ≤ 1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600" dirty="0"/>
                          <m:t>4</m:t>
                        </m:r>
                        <m:r>
                          <m:rPr>
                            <m:nor/>
                          </m:rPr>
                          <a:rPr lang="en-US" sz="2600" dirty="0"/>
                          <m:t>π</m:t>
                        </m:r>
                      </m:num>
                      <m:den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600"/>
                  <a:t>.</a:t>
                </a:r>
              </a:p>
              <a:p>
                <a:pPr marL="0" indent="0">
                  <a:buNone/>
                </a:pPr>
                <a:endParaRPr lang="en-US" sz="26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95F6F-77ED-9674-97EC-5690982DB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3848" y="1599084"/>
                <a:ext cx="9949250" cy="3084772"/>
              </a:xfrm>
              <a:blipFill>
                <a:blip r:embed="rId3"/>
                <a:stretch>
                  <a:fillRect l="-429" t="-3162" b="-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AF724C-42CD-CB48-9ADD-3764C83A9B94}"/>
              </a:ext>
            </a:extLst>
          </p:cNvPr>
          <p:cNvSpPr txBox="1"/>
          <p:nvPr/>
        </p:nvSpPr>
        <p:spPr>
          <a:xfrm>
            <a:off x="3595308" y="30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34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robots holding hands">
            <a:extLst>
              <a:ext uri="{FF2B5EF4-FFF2-40B4-BE49-F238E27FC236}">
                <a16:creationId xmlns:a16="http://schemas.microsoft.com/office/drawing/2014/main" id="{EC1D93F6-FC09-3835-C8BF-6060B5956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0" y="12105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0962-3BE7-9982-D511-04CA6395E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72" y="1825625"/>
            <a:ext cx="10697028" cy="18355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dirty="0">
              <a:cs typeface="Calibri"/>
            </a:endParaRP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6865B-1BE2-C321-2373-F24DED6894AB}"/>
              </a:ext>
            </a:extLst>
          </p:cNvPr>
          <p:cNvSpPr txBox="1"/>
          <p:nvPr/>
        </p:nvSpPr>
        <p:spPr>
          <a:xfrm>
            <a:off x="983391" y="952500"/>
            <a:ext cx="86574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>
                <a:cs typeface="Calibri"/>
              </a:rPr>
              <a:t>Example showing (</a:t>
            </a:r>
            <a:r>
              <a:rPr lang="en-US" sz="2000" b="1" u="sng" dirty="0" err="1">
                <a:cs typeface="Calibri"/>
              </a:rPr>
              <a:t>n,f</a:t>
            </a:r>
            <a:r>
              <a:rPr lang="en-US" sz="2000" b="1" u="sng" dirty="0">
                <a:cs typeface="Calibri"/>
              </a:rPr>
              <a:t>)- Search for Crash Faults and Byzantine faults </a:t>
            </a:r>
            <a:endParaRPr lang="en-US" sz="20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D130E-BA9A-C13B-7607-1087358690A0}"/>
              </a:ext>
            </a:extLst>
          </p:cNvPr>
          <p:cNvSpPr txBox="1"/>
          <p:nvPr/>
        </p:nvSpPr>
        <p:spPr>
          <a:xfrm>
            <a:off x="3595308" y="30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84CB4-1E78-9491-4536-C3DF93F2D923}"/>
              </a:ext>
            </a:extLst>
          </p:cNvPr>
          <p:cNvSpPr txBox="1"/>
          <p:nvPr/>
        </p:nvSpPr>
        <p:spPr>
          <a:xfrm>
            <a:off x="1215080" y="1714501"/>
            <a:ext cx="69841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 panose="020F0502020204030204"/>
              </a:rPr>
              <a:t> Let n=8 ,f=5,k=1 </a:t>
            </a:r>
          </a:p>
          <a:p>
            <a:r>
              <a:rPr lang="en-US" dirty="0">
                <a:cs typeface="Calibri" panose="020F0502020204030204"/>
              </a:rPr>
              <a:t>All robots are placed at center of unit circle</a:t>
            </a:r>
          </a:p>
          <a:p>
            <a:r>
              <a:rPr lang="en-US" dirty="0">
                <a:cs typeface="Calibri" panose="020F0502020204030204"/>
              </a:rPr>
              <a:t>Searching in CCW on circumference  for hidden exit</a:t>
            </a:r>
          </a:p>
        </p:txBody>
      </p:sp>
    </p:spTree>
    <p:extLst>
      <p:ext uri="{BB962C8B-B14F-4D97-AF65-F5344CB8AC3E}">
        <p14:creationId xmlns:p14="http://schemas.microsoft.com/office/powerpoint/2010/main" val="63708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C794A-CEE3-87CC-78CD-7B103EF32D0F}"/>
              </a:ext>
            </a:extLst>
          </p:cNvPr>
          <p:cNvSpPr txBox="1"/>
          <p:nvPr/>
        </p:nvSpPr>
        <p:spPr>
          <a:xfrm>
            <a:off x="3595308" y="30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6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92DA58-416A-1BC3-B491-794902AB037E}"/>
              </a:ext>
            </a:extLst>
          </p:cNvPr>
          <p:cNvSpPr txBox="1"/>
          <p:nvPr/>
        </p:nvSpPr>
        <p:spPr>
          <a:xfrm>
            <a:off x="3595308" y="30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8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566352"/>
            <a:ext cx="2329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Crash Faulty Robots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28C722-2695-38BF-A74A-FBCAEBF190F6}"/>
              </a:ext>
            </a:extLst>
          </p:cNvPr>
          <p:cNvSpPr txBox="1"/>
          <p:nvPr/>
        </p:nvSpPr>
        <p:spPr>
          <a:xfrm>
            <a:off x="3595308" y="30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9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566352"/>
            <a:ext cx="2329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Crash Faulty Robots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14:cNvPr>
              <p14:cNvContentPartPr/>
              <p14:nvPr/>
            </p14:nvContentPartPr>
            <p14:xfrm>
              <a:off x="3382662" y="3063445"/>
              <a:ext cx="786882" cy="131302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682" y="2991459"/>
                <a:ext cx="858482" cy="1456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14:cNvPr>
              <p14:cNvContentPartPr/>
              <p14:nvPr/>
            </p14:nvContentPartPr>
            <p14:xfrm>
              <a:off x="3949013" y="4079495"/>
              <a:ext cx="208257" cy="28141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3045" y="4007615"/>
                <a:ext cx="279834" cy="42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14:cNvPr>
              <p14:cNvContentPartPr/>
              <p14:nvPr/>
            </p14:nvContentPartPr>
            <p14:xfrm>
              <a:off x="3382662" y="3032553"/>
              <a:ext cx="714951" cy="1302183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681" y="2960589"/>
                <a:ext cx="786554" cy="144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14:cNvPr>
              <p14:cNvContentPartPr/>
              <p14:nvPr/>
            </p14:nvContentPartPr>
            <p14:xfrm>
              <a:off x="3330321" y="3092706"/>
              <a:ext cx="443637" cy="101076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4341" y="3020740"/>
                <a:ext cx="515238" cy="1154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14:cNvPr>
              <p14:cNvContentPartPr/>
              <p14:nvPr/>
            </p14:nvContentPartPr>
            <p14:xfrm>
              <a:off x="3856337" y="4078315"/>
              <a:ext cx="277538" cy="303184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0386" y="4006385"/>
                <a:ext cx="349080" cy="446684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9BDBA1A-3641-C41C-5314-7B829E36CDE5}"/>
              </a:ext>
            </a:extLst>
          </p:cNvPr>
          <p:cNvSpPr txBox="1"/>
          <p:nvPr/>
        </p:nvSpPr>
        <p:spPr>
          <a:xfrm>
            <a:off x="3595308" y="30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369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90FA5F75-F697-B8CE-A5C7-A2E17EF21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20" y="10307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4A0D2-3406-8BF0-4651-E7A9F350A215}"/>
              </a:ext>
            </a:extLst>
          </p:cNvPr>
          <p:cNvSpPr txBox="1"/>
          <p:nvPr/>
        </p:nvSpPr>
        <p:spPr>
          <a:xfrm>
            <a:off x="838200" y="1685925"/>
            <a:ext cx="8915400" cy="4743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/>
              <a:t>Introduction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The objective is to Calculate the optimal case time to find the hidden exit by a non-faulty robot in a group that consists of both faulty and non-faulty types of robots.</a:t>
            </a:r>
            <a:endParaRPr lang="en-US" sz="2800"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/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2412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566352"/>
            <a:ext cx="2329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Crash Faulty Robots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14:cNvPr>
              <p14:cNvContentPartPr/>
              <p14:nvPr/>
            </p14:nvContentPartPr>
            <p14:xfrm>
              <a:off x="3382662" y="3063445"/>
              <a:ext cx="786882" cy="131302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682" y="2991459"/>
                <a:ext cx="858482" cy="1456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14:cNvPr>
              <p14:cNvContentPartPr/>
              <p14:nvPr/>
            </p14:nvContentPartPr>
            <p14:xfrm>
              <a:off x="3949013" y="4079495"/>
              <a:ext cx="208257" cy="28141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3045" y="4007615"/>
                <a:ext cx="279834" cy="42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14:cNvPr>
              <p14:cNvContentPartPr/>
              <p14:nvPr/>
            </p14:nvContentPartPr>
            <p14:xfrm>
              <a:off x="3382662" y="3032553"/>
              <a:ext cx="714951" cy="1302183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681" y="2960589"/>
                <a:ext cx="786554" cy="144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14:cNvPr>
              <p14:cNvContentPartPr/>
              <p14:nvPr/>
            </p14:nvContentPartPr>
            <p14:xfrm>
              <a:off x="3330321" y="3092706"/>
              <a:ext cx="443637" cy="101076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4341" y="3020740"/>
                <a:ext cx="515238" cy="1154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14:cNvPr>
              <p14:cNvContentPartPr/>
              <p14:nvPr/>
            </p14:nvContentPartPr>
            <p14:xfrm>
              <a:off x="3856337" y="4078315"/>
              <a:ext cx="277538" cy="303184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0386" y="4006385"/>
                <a:ext cx="349080" cy="44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14:cNvPr>
              <p14:cNvContentPartPr/>
              <p14:nvPr/>
            </p14:nvContentPartPr>
            <p14:xfrm>
              <a:off x="4216743" y="4463879"/>
              <a:ext cx="1274156" cy="48851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0750" y="4391932"/>
                <a:ext cx="1345782" cy="632052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330F234-9009-B621-EC04-C15B760F2A04}"/>
              </a:ext>
            </a:extLst>
          </p:cNvPr>
          <p:cNvSpPr txBox="1"/>
          <p:nvPr/>
        </p:nvSpPr>
        <p:spPr>
          <a:xfrm>
            <a:off x="3595308" y="30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603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566352"/>
            <a:ext cx="2329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Crash Faulty Robots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14:cNvPr>
              <p14:cNvContentPartPr/>
              <p14:nvPr/>
            </p14:nvContentPartPr>
            <p14:xfrm>
              <a:off x="3382662" y="3063445"/>
              <a:ext cx="786882" cy="131302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682" y="2991459"/>
                <a:ext cx="858482" cy="1456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14:cNvPr>
              <p14:cNvContentPartPr/>
              <p14:nvPr/>
            </p14:nvContentPartPr>
            <p14:xfrm>
              <a:off x="3949013" y="4079495"/>
              <a:ext cx="208257" cy="28141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3045" y="4007615"/>
                <a:ext cx="279834" cy="42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14:cNvPr>
              <p14:cNvContentPartPr/>
              <p14:nvPr/>
            </p14:nvContentPartPr>
            <p14:xfrm>
              <a:off x="3382662" y="3032553"/>
              <a:ext cx="714951" cy="1302183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681" y="2960589"/>
                <a:ext cx="786554" cy="144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14:cNvPr>
              <p14:cNvContentPartPr/>
              <p14:nvPr/>
            </p14:nvContentPartPr>
            <p14:xfrm>
              <a:off x="3330321" y="3092706"/>
              <a:ext cx="443637" cy="101076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4341" y="3020740"/>
                <a:ext cx="515238" cy="1154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14:cNvPr>
              <p14:cNvContentPartPr/>
              <p14:nvPr/>
            </p14:nvContentPartPr>
            <p14:xfrm>
              <a:off x="3856337" y="4078315"/>
              <a:ext cx="277538" cy="303184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0386" y="4006385"/>
                <a:ext cx="349080" cy="44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14:cNvPr>
              <p14:cNvContentPartPr/>
              <p14:nvPr/>
            </p14:nvContentPartPr>
            <p14:xfrm>
              <a:off x="4216743" y="4463879"/>
              <a:ext cx="1274156" cy="48851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0750" y="4391932"/>
                <a:ext cx="1345782" cy="632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14:cNvPr>
              <p14:cNvContentPartPr/>
              <p14:nvPr/>
            </p14:nvContentPartPr>
            <p14:xfrm>
              <a:off x="5565689" y="4245464"/>
              <a:ext cx="1362433" cy="620008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9693" y="4173496"/>
                <a:ext cx="1434064" cy="76358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7039FD3-075A-7B1E-F302-6A9F87685E5F}"/>
              </a:ext>
            </a:extLst>
          </p:cNvPr>
          <p:cNvSpPr txBox="1"/>
          <p:nvPr/>
        </p:nvSpPr>
        <p:spPr>
          <a:xfrm>
            <a:off x="3595308" y="30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86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566352"/>
            <a:ext cx="2329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Crash Faulty Robots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14:cNvPr>
              <p14:cNvContentPartPr/>
              <p14:nvPr/>
            </p14:nvContentPartPr>
            <p14:xfrm>
              <a:off x="3382662" y="3063445"/>
              <a:ext cx="786882" cy="131302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682" y="2991459"/>
                <a:ext cx="858482" cy="1456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14:cNvPr>
              <p14:cNvContentPartPr/>
              <p14:nvPr/>
            </p14:nvContentPartPr>
            <p14:xfrm>
              <a:off x="3949013" y="4079495"/>
              <a:ext cx="208257" cy="28141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3045" y="4007615"/>
                <a:ext cx="279834" cy="42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14:cNvPr>
              <p14:cNvContentPartPr/>
              <p14:nvPr/>
            </p14:nvContentPartPr>
            <p14:xfrm>
              <a:off x="3382662" y="3032553"/>
              <a:ext cx="714951" cy="1302183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681" y="2960589"/>
                <a:ext cx="786554" cy="144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14:cNvPr>
              <p14:cNvContentPartPr/>
              <p14:nvPr/>
            </p14:nvContentPartPr>
            <p14:xfrm>
              <a:off x="3330321" y="3092706"/>
              <a:ext cx="443637" cy="101076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4341" y="3020740"/>
                <a:ext cx="515238" cy="1154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14:cNvPr>
              <p14:cNvContentPartPr/>
              <p14:nvPr/>
            </p14:nvContentPartPr>
            <p14:xfrm>
              <a:off x="3856337" y="4078315"/>
              <a:ext cx="277538" cy="303184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0386" y="4006385"/>
                <a:ext cx="349080" cy="44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14:cNvPr>
              <p14:cNvContentPartPr/>
              <p14:nvPr/>
            </p14:nvContentPartPr>
            <p14:xfrm>
              <a:off x="4216743" y="4463879"/>
              <a:ext cx="1274156" cy="48851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0750" y="4391932"/>
                <a:ext cx="1345782" cy="632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14:cNvPr>
              <p14:cNvContentPartPr/>
              <p14:nvPr/>
            </p14:nvContentPartPr>
            <p14:xfrm>
              <a:off x="5565689" y="4245464"/>
              <a:ext cx="1362433" cy="620008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9693" y="4173496"/>
                <a:ext cx="1434064" cy="763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7019AE-F414-649B-82DD-3A5FFB2F061D}"/>
                  </a:ext>
                </a:extLst>
              </p14:cNvPr>
              <p14:cNvContentPartPr/>
              <p14:nvPr/>
            </p14:nvContentPartPr>
            <p14:xfrm>
              <a:off x="6986716" y="3053541"/>
              <a:ext cx="711178" cy="1214689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7019AE-F414-649B-82DD-3A5FFB2F06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50725" y="2981559"/>
                <a:ext cx="782800" cy="1358292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17FD269-85C2-F896-CA76-68EE08F63122}"/>
              </a:ext>
            </a:extLst>
          </p:cNvPr>
          <p:cNvSpPr txBox="1"/>
          <p:nvPr/>
        </p:nvSpPr>
        <p:spPr>
          <a:xfrm>
            <a:off x="3595308" y="30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483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566352"/>
            <a:ext cx="2329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Crash Faulty Robots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14:cNvPr>
              <p14:cNvContentPartPr/>
              <p14:nvPr/>
            </p14:nvContentPartPr>
            <p14:xfrm>
              <a:off x="3382662" y="3063445"/>
              <a:ext cx="786882" cy="131302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682" y="2991459"/>
                <a:ext cx="858482" cy="1456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14:cNvPr>
              <p14:cNvContentPartPr/>
              <p14:nvPr/>
            </p14:nvContentPartPr>
            <p14:xfrm>
              <a:off x="3949013" y="4079495"/>
              <a:ext cx="208257" cy="28141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3045" y="4007615"/>
                <a:ext cx="279834" cy="42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14:cNvPr>
              <p14:cNvContentPartPr/>
              <p14:nvPr/>
            </p14:nvContentPartPr>
            <p14:xfrm>
              <a:off x="3382662" y="3032553"/>
              <a:ext cx="714951" cy="1302183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681" y="2960589"/>
                <a:ext cx="786554" cy="144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14:cNvPr>
              <p14:cNvContentPartPr/>
              <p14:nvPr/>
            </p14:nvContentPartPr>
            <p14:xfrm>
              <a:off x="3330321" y="3092706"/>
              <a:ext cx="443637" cy="101076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4341" y="3020740"/>
                <a:ext cx="515238" cy="1154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14:cNvPr>
              <p14:cNvContentPartPr/>
              <p14:nvPr/>
            </p14:nvContentPartPr>
            <p14:xfrm>
              <a:off x="3856337" y="4078315"/>
              <a:ext cx="277538" cy="303184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0386" y="4006385"/>
                <a:ext cx="349080" cy="44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14:cNvPr>
              <p14:cNvContentPartPr/>
              <p14:nvPr/>
            </p14:nvContentPartPr>
            <p14:xfrm>
              <a:off x="4216743" y="4463879"/>
              <a:ext cx="1274156" cy="48851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0750" y="4391932"/>
                <a:ext cx="1345782" cy="632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14:cNvPr>
              <p14:cNvContentPartPr/>
              <p14:nvPr/>
            </p14:nvContentPartPr>
            <p14:xfrm>
              <a:off x="5565689" y="4245464"/>
              <a:ext cx="1362433" cy="620008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9693" y="4173496"/>
                <a:ext cx="1434064" cy="763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7019AE-F414-649B-82DD-3A5FFB2F061D}"/>
                  </a:ext>
                </a:extLst>
              </p14:cNvPr>
              <p14:cNvContentPartPr/>
              <p14:nvPr/>
            </p14:nvContentPartPr>
            <p14:xfrm>
              <a:off x="6986716" y="3053541"/>
              <a:ext cx="711178" cy="1214689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7019AE-F414-649B-82DD-3A5FFB2F06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50725" y="2981559"/>
                <a:ext cx="782800" cy="1358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0656190-E305-5557-C674-80CA1B47AFA0}"/>
                  </a:ext>
                </a:extLst>
              </p14:cNvPr>
              <p14:cNvContentPartPr/>
              <p14:nvPr/>
            </p14:nvContentPartPr>
            <p14:xfrm>
              <a:off x="6769137" y="1548231"/>
              <a:ext cx="845714" cy="1381349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0656190-E305-5557-C674-80CA1B47AFA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33149" y="1476248"/>
                <a:ext cx="917330" cy="1524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909DB21-59CB-70E6-6CA7-E3BCFCA1C133}"/>
                  </a:ext>
                </a:extLst>
              </p14:cNvPr>
              <p14:cNvContentPartPr/>
              <p14:nvPr/>
            </p14:nvContentPartPr>
            <p14:xfrm>
              <a:off x="6935229" y="1683608"/>
              <a:ext cx="649152" cy="1266046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909DB21-59CB-70E6-6CA7-E3BCFCA1C1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99245" y="1611612"/>
                <a:ext cx="720760" cy="1409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9B60F9-4B24-6726-7898-59D4B2B85035}"/>
                  </a:ext>
                </a:extLst>
              </p14:cNvPr>
              <p14:cNvContentPartPr/>
              <p14:nvPr/>
            </p14:nvContentPartPr>
            <p14:xfrm>
              <a:off x="2814626" y="2814528"/>
              <a:ext cx="542175" cy="2598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9B60F9-4B24-6726-7898-59D4B2B850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8649" y="2742655"/>
                <a:ext cx="613769" cy="403206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8">
            <a:extLst>
              <a:ext uri="{FF2B5EF4-FFF2-40B4-BE49-F238E27FC236}">
                <a16:creationId xmlns:a16="http://schemas.microsoft.com/office/drawing/2014/main" id="{45F7F1D0-D7F7-12C6-E7AF-4C6CE14D5D95}"/>
              </a:ext>
            </a:extLst>
          </p:cNvPr>
          <p:cNvSpPr txBox="1"/>
          <p:nvPr/>
        </p:nvSpPr>
        <p:spPr>
          <a:xfrm>
            <a:off x="3747708" y="1554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99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566352"/>
            <a:ext cx="2329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Crash Faulty Robots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14:cNvPr>
              <p14:cNvContentPartPr/>
              <p14:nvPr/>
            </p14:nvContentPartPr>
            <p14:xfrm>
              <a:off x="3382662" y="3063445"/>
              <a:ext cx="786882" cy="131302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682" y="2991459"/>
                <a:ext cx="858482" cy="1456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14:cNvPr>
              <p14:cNvContentPartPr/>
              <p14:nvPr/>
            </p14:nvContentPartPr>
            <p14:xfrm>
              <a:off x="3949013" y="4079495"/>
              <a:ext cx="208257" cy="28141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3045" y="4007615"/>
                <a:ext cx="279834" cy="42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14:cNvPr>
              <p14:cNvContentPartPr/>
              <p14:nvPr/>
            </p14:nvContentPartPr>
            <p14:xfrm>
              <a:off x="3382662" y="3032553"/>
              <a:ext cx="714951" cy="1302183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681" y="2960589"/>
                <a:ext cx="786554" cy="144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14:cNvPr>
              <p14:cNvContentPartPr/>
              <p14:nvPr/>
            </p14:nvContentPartPr>
            <p14:xfrm>
              <a:off x="3330321" y="3092706"/>
              <a:ext cx="443637" cy="101076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4341" y="3020740"/>
                <a:ext cx="515238" cy="1154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14:cNvPr>
              <p14:cNvContentPartPr/>
              <p14:nvPr/>
            </p14:nvContentPartPr>
            <p14:xfrm>
              <a:off x="3856337" y="4078315"/>
              <a:ext cx="277538" cy="303184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0386" y="4006385"/>
                <a:ext cx="349080" cy="44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14:cNvPr>
              <p14:cNvContentPartPr/>
              <p14:nvPr/>
            </p14:nvContentPartPr>
            <p14:xfrm>
              <a:off x="4216743" y="4463879"/>
              <a:ext cx="1274156" cy="48851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0750" y="4391932"/>
                <a:ext cx="1345782" cy="632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14:cNvPr>
              <p14:cNvContentPartPr/>
              <p14:nvPr/>
            </p14:nvContentPartPr>
            <p14:xfrm>
              <a:off x="5565689" y="4245464"/>
              <a:ext cx="1362433" cy="620008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9693" y="4173496"/>
                <a:ext cx="1434064" cy="763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7019AE-F414-649B-82DD-3A5FFB2F061D}"/>
                  </a:ext>
                </a:extLst>
              </p14:cNvPr>
              <p14:cNvContentPartPr/>
              <p14:nvPr/>
            </p14:nvContentPartPr>
            <p14:xfrm>
              <a:off x="6986716" y="3053541"/>
              <a:ext cx="711178" cy="1214689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7019AE-F414-649B-82DD-3A5FFB2F06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50725" y="2981559"/>
                <a:ext cx="782800" cy="1358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0656190-E305-5557-C674-80CA1B47AFA0}"/>
                  </a:ext>
                </a:extLst>
              </p14:cNvPr>
              <p14:cNvContentPartPr/>
              <p14:nvPr/>
            </p14:nvContentPartPr>
            <p14:xfrm>
              <a:off x="6769137" y="1548231"/>
              <a:ext cx="845714" cy="1381349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0656190-E305-5557-C674-80CA1B47AFA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33149" y="1476248"/>
                <a:ext cx="917330" cy="1524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909DB21-59CB-70E6-6CA7-E3BCFCA1C133}"/>
                  </a:ext>
                </a:extLst>
              </p14:cNvPr>
              <p14:cNvContentPartPr/>
              <p14:nvPr/>
            </p14:nvContentPartPr>
            <p14:xfrm>
              <a:off x="6935229" y="1683608"/>
              <a:ext cx="649152" cy="1266046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909DB21-59CB-70E6-6CA7-E3BCFCA1C1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99245" y="1611612"/>
                <a:ext cx="720760" cy="1409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9B60F9-4B24-6726-7898-59D4B2B85035}"/>
                  </a:ext>
                </a:extLst>
              </p14:cNvPr>
              <p14:cNvContentPartPr/>
              <p14:nvPr/>
            </p14:nvContentPartPr>
            <p14:xfrm>
              <a:off x="2814626" y="2814528"/>
              <a:ext cx="542175" cy="2598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9B60F9-4B24-6726-7898-59D4B2B850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8649" y="2742655"/>
                <a:ext cx="613769" cy="403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D50FC74-8934-6DF1-61F5-ECA288DD9F08}"/>
                  </a:ext>
                </a:extLst>
              </p14:cNvPr>
              <p14:cNvContentPartPr/>
              <p14:nvPr/>
            </p14:nvContentPartPr>
            <p14:xfrm>
              <a:off x="6194896" y="1135169"/>
              <a:ext cx="575576" cy="373384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D50FC74-8934-6DF1-61F5-ECA288DD9F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58922" y="1063226"/>
                <a:ext cx="647163" cy="516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DAFB8FD-8DBA-373B-B5D2-B59A12AE72CF}"/>
                  </a:ext>
                </a:extLst>
              </p14:cNvPr>
              <p14:cNvContentPartPr/>
              <p14:nvPr/>
            </p14:nvContentPartPr>
            <p14:xfrm>
              <a:off x="6224716" y="1426176"/>
              <a:ext cx="12871" cy="163028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DAFB8FD-8DBA-373B-B5D2-B59A12AE72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37616" y="1354357"/>
                <a:ext cx="2574200" cy="306306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F05089F-D5CA-0F76-0339-F20E9859F5F7}"/>
              </a:ext>
            </a:extLst>
          </p:cNvPr>
          <p:cNvSpPr txBox="1"/>
          <p:nvPr/>
        </p:nvSpPr>
        <p:spPr>
          <a:xfrm>
            <a:off x="5890054" y="707938"/>
            <a:ext cx="57664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dirty="0">
                <a:solidFill>
                  <a:schemeClr val="accent4">
                    <a:lumMod val="50000"/>
                  </a:schemeClr>
                </a:solidFill>
              </a:rPr>
              <a:t>Exit</a:t>
            </a:r>
          </a:p>
        </p:txBody>
      </p:sp>
      <p:sp>
        <p:nvSpPr>
          <p:cNvPr id="34" name="TextBox 28">
            <a:extLst>
              <a:ext uri="{FF2B5EF4-FFF2-40B4-BE49-F238E27FC236}">
                <a16:creationId xmlns:a16="http://schemas.microsoft.com/office/drawing/2014/main" id="{D492BA1E-9D4C-2E99-98D0-090F83E77354}"/>
              </a:ext>
            </a:extLst>
          </p:cNvPr>
          <p:cNvSpPr txBox="1"/>
          <p:nvPr/>
        </p:nvSpPr>
        <p:spPr>
          <a:xfrm>
            <a:off x="2934222" y="155424"/>
            <a:ext cx="4335571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cs typeface="Calibri"/>
              </a:rPr>
              <a:t>1 Unknown Exit (K=1)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7052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566352"/>
            <a:ext cx="2999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Byzantine Faulty Robots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D9BEE4B-3C65-DC03-4CD9-D991A8A20BED}"/>
                  </a:ext>
                </a:extLst>
              </p14:cNvPr>
              <p14:cNvContentPartPr/>
              <p14:nvPr/>
            </p14:nvContentPartPr>
            <p14:xfrm>
              <a:off x="5926094" y="1117256"/>
              <a:ext cx="12871" cy="12871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D9BEE4B-3C65-DC03-4CD9-D991A8A20B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2544" y="-169844"/>
                <a:ext cx="1287100" cy="2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1AC8BA4-E2B6-063F-D994-A57D674E04F4}"/>
                  </a:ext>
                </a:extLst>
              </p14:cNvPr>
              <p14:cNvContentPartPr/>
              <p14:nvPr/>
            </p14:nvContentPartPr>
            <p14:xfrm>
              <a:off x="5370040" y="973094"/>
              <a:ext cx="12871" cy="12871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1AC8BA4-E2B6-063F-D994-A57D674E04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6490" y="-314006"/>
                <a:ext cx="1287100" cy="2574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8">
            <a:extLst>
              <a:ext uri="{FF2B5EF4-FFF2-40B4-BE49-F238E27FC236}">
                <a16:creationId xmlns:a16="http://schemas.microsoft.com/office/drawing/2014/main" id="{07F1FE9F-4B84-80FF-6E3D-97614CED2BBC}"/>
              </a:ext>
            </a:extLst>
          </p:cNvPr>
          <p:cNvSpPr txBox="1"/>
          <p:nvPr/>
        </p:nvSpPr>
        <p:spPr>
          <a:xfrm>
            <a:off x="3747708" y="1554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106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566352"/>
            <a:ext cx="26695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Byzantine  Faulty Robots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14:cNvPr>
              <p14:cNvContentPartPr/>
              <p14:nvPr/>
            </p14:nvContentPartPr>
            <p14:xfrm>
              <a:off x="3382662" y="3063445"/>
              <a:ext cx="786882" cy="131302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682" y="2991459"/>
                <a:ext cx="858482" cy="1456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14:cNvPr>
              <p14:cNvContentPartPr/>
              <p14:nvPr/>
            </p14:nvContentPartPr>
            <p14:xfrm>
              <a:off x="3949013" y="4079495"/>
              <a:ext cx="208257" cy="28141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3045" y="4007615"/>
                <a:ext cx="279834" cy="42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14:cNvPr>
              <p14:cNvContentPartPr/>
              <p14:nvPr/>
            </p14:nvContentPartPr>
            <p14:xfrm>
              <a:off x="3382662" y="3032553"/>
              <a:ext cx="714951" cy="1302183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681" y="2960589"/>
                <a:ext cx="786554" cy="144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14:cNvPr>
              <p14:cNvContentPartPr/>
              <p14:nvPr/>
            </p14:nvContentPartPr>
            <p14:xfrm>
              <a:off x="3330321" y="3092706"/>
              <a:ext cx="443637" cy="101076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4341" y="3020740"/>
                <a:ext cx="515238" cy="1154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14:cNvPr>
              <p14:cNvContentPartPr/>
              <p14:nvPr/>
            </p14:nvContentPartPr>
            <p14:xfrm>
              <a:off x="3856337" y="4078315"/>
              <a:ext cx="277538" cy="303184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0386" y="4006385"/>
                <a:ext cx="349080" cy="446684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2A8B35B-1449-3473-9E00-E6D6481C8359}"/>
              </a:ext>
            </a:extLst>
          </p:cNvPr>
          <p:cNvSpPr txBox="1"/>
          <p:nvPr/>
        </p:nvSpPr>
        <p:spPr>
          <a:xfrm>
            <a:off x="4306845" y="4227039"/>
            <a:ext cx="6564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Exit?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C9A502C-627B-49B0-ECF2-1C42626D2FC6}"/>
                  </a:ext>
                </a:extLst>
              </p14:cNvPr>
              <p14:cNvContentPartPr/>
              <p14:nvPr/>
            </p14:nvContentPartPr>
            <p14:xfrm>
              <a:off x="4412391" y="4453580"/>
              <a:ext cx="12871" cy="12871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C9A502C-627B-49B0-ECF2-1C42626D2F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68841" y="3166480"/>
                <a:ext cx="1287100" cy="2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4853BE0-41E5-6662-2C9F-E20C4D1EA1FA}"/>
                  </a:ext>
                </a:extLst>
              </p14:cNvPr>
              <p14:cNvContentPartPr/>
              <p14:nvPr/>
            </p14:nvContentPartPr>
            <p14:xfrm>
              <a:off x="4412391" y="4453580"/>
              <a:ext cx="12871" cy="12871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4853BE0-41E5-6662-2C9F-E20C4D1EA1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68841" y="3166480"/>
                <a:ext cx="1287100" cy="2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8001ECD-5A23-D8B1-CBD9-62C383558045}"/>
                  </a:ext>
                </a:extLst>
              </p14:cNvPr>
              <p14:cNvContentPartPr/>
              <p14:nvPr/>
            </p14:nvContentPartPr>
            <p14:xfrm>
              <a:off x="4690419" y="4299121"/>
              <a:ext cx="12871" cy="12871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8001ECD-5A23-D8B1-CBD9-62C3835580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46869" y="3012021"/>
                <a:ext cx="1287100" cy="2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275CD56-D439-E5CB-C2EC-C49D2772B257}"/>
                  </a:ext>
                </a:extLst>
              </p14:cNvPr>
              <p14:cNvContentPartPr/>
              <p14:nvPr/>
            </p14:nvContentPartPr>
            <p14:xfrm>
              <a:off x="3032553" y="5689256"/>
              <a:ext cx="12871" cy="12871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275CD56-D439-E5CB-C2EC-C49D2772B2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9003" y="4402156"/>
                <a:ext cx="1287100" cy="2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B8C1435-4F5C-AF39-BA1E-AF7E72BA96C0}"/>
                  </a:ext>
                </a:extLst>
              </p14:cNvPr>
              <p14:cNvContentPartPr/>
              <p14:nvPr/>
            </p14:nvContentPartPr>
            <p14:xfrm>
              <a:off x="4587446" y="4432986"/>
              <a:ext cx="12871" cy="12871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B8C1435-4F5C-AF39-BA1E-AF7E72BA96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43896" y="3145886"/>
                <a:ext cx="1287100" cy="2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0C7DD1-CB5D-E429-444D-9E8FB64E596F}"/>
                  </a:ext>
                </a:extLst>
              </p14:cNvPr>
              <p14:cNvContentPartPr/>
              <p14:nvPr/>
            </p14:nvContentPartPr>
            <p14:xfrm>
              <a:off x="4587446" y="4432986"/>
              <a:ext cx="12871" cy="12871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0C7DD1-CB5D-E429-444D-9E8FB64E59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43896" y="3145886"/>
                <a:ext cx="1287100" cy="2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15D8874-7094-DDB5-CE2A-CB1EB70626E2}"/>
                  </a:ext>
                </a:extLst>
              </p14:cNvPr>
              <p14:cNvContentPartPr/>
              <p14:nvPr/>
            </p14:nvContentPartPr>
            <p14:xfrm>
              <a:off x="4546256" y="4474176"/>
              <a:ext cx="12871" cy="12871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15D8874-7094-DDB5-CE2A-CB1EB70626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02706" y="3187076"/>
                <a:ext cx="1287100" cy="2574200"/>
              </a:xfrm>
              <a:prstGeom prst="rect">
                <a:avLst/>
              </a:prstGeom>
            </p:spPr>
          </p:pic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8">
            <a:extLst>
              <a:ext uri="{FF2B5EF4-FFF2-40B4-BE49-F238E27FC236}">
                <a16:creationId xmlns:a16="http://schemas.microsoft.com/office/drawing/2014/main" id="{C2EDBB6B-04A4-8CE5-273C-91495F831C38}"/>
              </a:ext>
            </a:extLst>
          </p:cNvPr>
          <p:cNvSpPr txBox="1"/>
          <p:nvPr/>
        </p:nvSpPr>
        <p:spPr>
          <a:xfrm>
            <a:off x="3747708" y="1554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91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617838"/>
            <a:ext cx="27313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Byzantine Faulty Robots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14:cNvPr>
              <p14:cNvContentPartPr/>
              <p14:nvPr/>
            </p14:nvContentPartPr>
            <p14:xfrm>
              <a:off x="3382662" y="3063445"/>
              <a:ext cx="786882" cy="131302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682" y="2991459"/>
                <a:ext cx="858482" cy="1456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14:cNvPr>
              <p14:cNvContentPartPr/>
              <p14:nvPr/>
            </p14:nvContentPartPr>
            <p14:xfrm>
              <a:off x="3949013" y="4079495"/>
              <a:ext cx="208257" cy="28141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3045" y="4007615"/>
                <a:ext cx="279834" cy="42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14:cNvPr>
              <p14:cNvContentPartPr/>
              <p14:nvPr/>
            </p14:nvContentPartPr>
            <p14:xfrm>
              <a:off x="3382662" y="3032553"/>
              <a:ext cx="714951" cy="1302183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681" y="2960589"/>
                <a:ext cx="786554" cy="144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14:cNvPr>
              <p14:cNvContentPartPr/>
              <p14:nvPr/>
            </p14:nvContentPartPr>
            <p14:xfrm>
              <a:off x="3330321" y="3092706"/>
              <a:ext cx="443637" cy="101076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4341" y="3020740"/>
                <a:ext cx="515238" cy="1154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14:cNvPr>
              <p14:cNvContentPartPr/>
              <p14:nvPr/>
            </p14:nvContentPartPr>
            <p14:xfrm>
              <a:off x="3856337" y="4078315"/>
              <a:ext cx="277538" cy="303184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0386" y="4006385"/>
                <a:ext cx="349080" cy="44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14:cNvPr>
              <p14:cNvContentPartPr/>
              <p14:nvPr/>
            </p14:nvContentPartPr>
            <p14:xfrm>
              <a:off x="4216743" y="4463879"/>
              <a:ext cx="1274156" cy="48851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0750" y="4391932"/>
                <a:ext cx="1345782" cy="632052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D133488-9561-6E18-7529-AE6A5DD9B2AB}"/>
              </a:ext>
            </a:extLst>
          </p:cNvPr>
          <p:cNvSpPr txBox="1"/>
          <p:nvPr/>
        </p:nvSpPr>
        <p:spPr>
          <a:xfrm>
            <a:off x="5251621" y="4363479"/>
            <a:ext cx="66932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Exit?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2A9C09C-D45B-8A01-8151-FB97246F681F}"/>
                  </a:ext>
                </a:extLst>
              </p14:cNvPr>
              <p14:cNvContentPartPr/>
              <p14:nvPr/>
            </p14:nvContentPartPr>
            <p14:xfrm>
              <a:off x="6780769" y="5658365"/>
              <a:ext cx="12871" cy="12871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2A9C09C-D45B-8A01-8151-FB97246F68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37219" y="4371265"/>
                <a:ext cx="1287100" cy="2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3160D90-E0B4-0352-41FA-5CA2E4F53330}"/>
                  </a:ext>
                </a:extLst>
              </p14:cNvPr>
              <p14:cNvContentPartPr/>
              <p14:nvPr/>
            </p14:nvContentPartPr>
            <p14:xfrm>
              <a:off x="1086364" y="756851"/>
              <a:ext cx="12871" cy="12871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3160D90-E0B4-0352-41FA-5CA2E4F533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814" y="-530249"/>
                <a:ext cx="1287100" cy="2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2152A10-A1F1-1B86-2A5E-9DAA6C25A945}"/>
                  </a:ext>
                </a:extLst>
              </p14:cNvPr>
              <p14:cNvContentPartPr/>
              <p14:nvPr/>
            </p14:nvContentPartPr>
            <p14:xfrm>
              <a:off x="1086364" y="756851"/>
              <a:ext cx="12871" cy="12871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2152A10-A1F1-1B86-2A5E-9DAA6C25A9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814" y="-530249"/>
                <a:ext cx="1287100" cy="2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447A016-B786-5B8E-47CB-01730A8C64AD}"/>
                  </a:ext>
                </a:extLst>
              </p14:cNvPr>
              <p14:cNvContentPartPr/>
              <p14:nvPr/>
            </p14:nvContentPartPr>
            <p14:xfrm>
              <a:off x="1086364" y="756851"/>
              <a:ext cx="12871" cy="12871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447A016-B786-5B8E-47CB-01730A8C64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814" y="-530249"/>
                <a:ext cx="1287100" cy="2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1ADE493-6A59-98A6-E735-E5157CEA830E}"/>
                  </a:ext>
                </a:extLst>
              </p14:cNvPr>
              <p14:cNvContentPartPr/>
              <p14:nvPr/>
            </p14:nvContentPartPr>
            <p14:xfrm>
              <a:off x="1487959" y="633283"/>
              <a:ext cx="12871" cy="12871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1ADE493-6A59-98A6-E735-E5157CEA83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4409" y="-653817"/>
                <a:ext cx="1287100" cy="25742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28">
            <a:extLst>
              <a:ext uri="{FF2B5EF4-FFF2-40B4-BE49-F238E27FC236}">
                <a16:creationId xmlns:a16="http://schemas.microsoft.com/office/drawing/2014/main" id="{09317F47-E7FE-DE28-AFA4-234AE87A4A5B}"/>
              </a:ext>
            </a:extLst>
          </p:cNvPr>
          <p:cNvSpPr txBox="1"/>
          <p:nvPr/>
        </p:nvSpPr>
        <p:spPr>
          <a:xfrm>
            <a:off x="3747708" y="1554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07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566352"/>
            <a:ext cx="27210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Byzantine Faulty Robots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14:cNvPr>
              <p14:cNvContentPartPr/>
              <p14:nvPr/>
            </p14:nvContentPartPr>
            <p14:xfrm>
              <a:off x="3382662" y="3063445"/>
              <a:ext cx="786882" cy="131302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682" y="2991459"/>
                <a:ext cx="858482" cy="1456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14:cNvPr>
              <p14:cNvContentPartPr/>
              <p14:nvPr/>
            </p14:nvContentPartPr>
            <p14:xfrm>
              <a:off x="3949013" y="4079495"/>
              <a:ext cx="208257" cy="28141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3045" y="4007615"/>
                <a:ext cx="279834" cy="42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14:cNvPr>
              <p14:cNvContentPartPr/>
              <p14:nvPr/>
            </p14:nvContentPartPr>
            <p14:xfrm>
              <a:off x="3382662" y="3032553"/>
              <a:ext cx="714951" cy="1302183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681" y="2960589"/>
                <a:ext cx="786554" cy="144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14:cNvPr>
              <p14:cNvContentPartPr/>
              <p14:nvPr/>
            </p14:nvContentPartPr>
            <p14:xfrm>
              <a:off x="3330321" y="3092706"/>
              <a:ext cx="443637" cy="101076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4341" y="3020740"/>
                <a:ext cx="515238" cy="1154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14:cNvPr>
              <p14:cNvContentPartPr/>
              <p14:nvPr/>
            </p14:nvContentPartPr>
            <p14:xfrm>
              <a:off x="3856337" y="4078315"/>
              <a:ext cx="277538" cy="303184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0386" y="4006385"/>
                <a:ext cx="349080" cy="44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14:cNvPr>
              <p14:cNvContentPartPr/>
              <p14:nvPr/>
            </p14:nvContentPartPr>
            <p14:xfrm>
              <a:off x="4216743" y="4463879"/>
              <a:ext cx="1274156" cy="48851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0750" y="4391932"/>
                <a:ext cx="1345782" cy="632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14:cNvPr>
              <p14:cNvContentPartPr/>
              <p14:nvPr/>
            </p14:nvContentPartPr>
            <p14:xfrm>
              <a:off x="5565689" y="4245464"/>
              <a:ext cx="1362433" cy="620008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9693" y="4173496"/>
                <a:ext cx="1434064" cy="76358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8E8900E-DE16-EE35-8225-13FF37C9FC2A}"/>
              </a:ext>
            </a:extLst>
          </p:cNvPr>
          <p:cNvSpPr txBox="1"/>
          <p:nvPr/>
        </p:nvSpPr>
        <p:spPr>
          <a:xfrm>
            <a:off x="6011048" y="3946440"/>
            <a:ext cx="7748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Exit?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6853B012-ADD2-4C80-29F7-AF22692359D0}"/>
              </a:ext>
            </a:extLst>
          </p:cNvPr>
          <p:cNvSpPr txBox="1"/>
          <p:nvPr/>
        </p:nvSpPr>
        <p:spPr>
          <a:xfrm>
            <a:off x="3747708" y="1554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751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566352"/>
            <a:ext cx="2659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Byzantine Faulty Robots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14:cNvPr>
              <p14:cNvContentPartPr/>
              <p14:nvPr/>
            </p14:nvContentPartPr>
            <p14:xfrm>
              <a:off x="3382662" y="3063445"/>
              <a:ext cx="786882" cy="131302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682" y="2991459"/>
                <a:ext cx="858482" cy="1456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14:cNvPr>
              <p14:cNvContentPartPr/>
              <p14:nvPr/>
            </p14:nvContentPartPr>
            <p14:xfrm>
              <a:off x="3949013" y="4079495"/>
              <a:ext cx="208257" cy="28141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3045" y="4007615"/>
                <a:ext cx="279834" cy="42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14:cNvPr>
              <p14:cNvContentPartPr/>
              <p14:nvPr/>
            </p14:nvContentPartPr>
            <p14:xfrm>
              <a:off x="3382662" y="3032553"/>
              <a:ext cx="714951" cy="1302183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681" y="2960589"/>
                <a:ext cx="786554" cy="144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14:cNvPr>
              <p14:cNvContentPartPr/>
              <p14:nvPr/>
            </p14:nvContentPartPr>
            <p14:xfrm>
              <a:off x="3330321" y="3092706"/>
              <a:ext cx="443637" cy="101076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4341" y="3020740"/>
                <a:ext cx="515238" cy="1154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14:cNvPr>
              <p14:cNvContentPartPr/>
              <p14:nvPr/>
            </p14:nvContentPartPr>
            <p14:xfrm>
              <a:off x="3856337" y="4078315"/>
              <a:ext cx="277538" cy="303184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0386" y="4006385"/>
                <a:ext cx="349080" cy="44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14:cNvPr>
              <p14:cNvContentPartPr/>
              <p14:nvPr/>
            </p14:nvContentPartPr>
            <p14:xfrm>
              <a:off x="4216743" y="4463879"/>
              <a:ext cx="1274156" cy="48851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0750" y="4391932"/>
                <a:ext cx="1345782" cy="632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14:cNvPr>
              <p14:cNvContentPartPr/>
              <p14:nvPr/>
            </p14:nvContentPartPr>
            <p14:xfrm>
              <a:off x="5565689" y="4245464"/>
              <a:ext cx="1362433" cy="620008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9693" y="4173496"/>
                <a:ext cx="1434064" cy="763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7019AE-F414-649B-82DD-3A5FFB2F061D}"/>
                  </a:ext>
                </a:extLst>
              </p14:cNvPr>
              <p14:cNvContentPartPr/>
              <p14:nvPr/>
            </p14:nvContentPartPr>
            <p14:xfrm>
              <a:off x="6986716" y="3053541"/>
              <a:ext cx="711178" cy="1214689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7019AE-F414-649B-82DD-3A5FFB2F06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50725" y="2981559"/>
                <a:ext cx="782800" cy="1358292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F16C556-4DC0-0431-40FB-1A824FF2AE3E}"/>
              </a:ext>
            </a:extLst>
          </p:cNvPr>
          <p:cNvSpPr txBox="1"/>
          <p:nvPr/>
        </p:nvSpPr>
        <p:spPr>
          <a:xfrm>
            <a:off x="6577398" y="2800865"/>
            <a:ext cx="69249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Exit?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19CAC7FA-5F24-8447-6CC7-7FDE454DC5DD}"/>
              </a:ext>
            </a:extLst>
          </p:cNvPr>
          <p:cNvSpPr txBox="1"/>
          <p:nvPr/>
        </p:nvSpPr>
        <p:spPr>
          <a:xfrm>
            <a:off x="3747708" y="1554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895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8EFB1B4D-AD92-8815-1E00-A7FB8AD08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20" y="22402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15982-8366-C940-5687-632756159AB3}"/>
              </a:ext>
            </a:extLst>
          </p:cNvPr>
          <p:cNvSpPr txBox="1"/>
          <p:nvPr/>
        </p:nvSpPr>
        <p:spPr>
          <a:xfrm>
            <a:off x="354228" y="1712355"/>
            <a:ext cx="10999572" cy="3527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/>
              <a:t>(</a:t>
            </a:r>
            <a:r>
              <a:rPr lang="en-US" sz="3200" b="1" dirty="0" err="1"/>
              <a:t>n,f,k</a:t>
            </a:r>
            <a:r>
              <a:rPr lang="en-US" sz="3200" b="1" dirty="0"/>
              <a:t>)-Search Problem on a circle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 deals with the search for a hidden exit point in a network or graph, here searching on a circle.</a:t>
            </a:r>
            <a:endParaRPr lang="en-US" sz="2400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cs typeface="Calibri" panose="020F0502020204030204"/>
              </a:rPr>
              <a:t>Where n= no. Of robots , f= no. Of faulty robots ,k=no. Of exits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goal is to find an algorithm or strategy to locate the exit point despite faulty robots.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2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566352"/>
            <a:ext cx="2659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Byzantine Faulty Robots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14:cNvPr>
              <p14:cNvContentPartPr/>
              <p14:nvPr/>
            </p14:nvContentPartPr>
            <p14:xfrm>
              <a:off x="3382662" y="3063445"/>
              <a:ext cx="786882" cy="131302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682" y="2991459"/>
                <a:ext cx="858482" cy="1456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14:cNvPr>
              <p14:cNvContentPartPr/>
              <p14:nvPr/>
            </p14:nvContentPartPr>
            <p14:xfrm>
              <a:off x="3949013" y="4079495"/>
              <a:ext cx="208257" cy="28141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3045" y="4007615"/>
                <a:ext cx="279834" cy="42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14:cNvPr>
              <p14:cNvContentPartPr/>
              <p14:nvPr/>
            </p14:nvContentPartPr>
            <p14:xfrm>
              <a:off x="3382662" y="3032553"/>
              <a:ext cx="714951" cy="1302183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681" y="2960589"/>
                <a:ext cx="786554" cy="144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14:cNvPr>
              <p14:cNvContentPartPr/>
              <p14:nvPr/>
            </p14:nvContentPartPr>
            <p14:xfrm>
              <a:off x="3330321" y="3092706"/>
              <a:ext cx="443637" cy="101076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4341" y="3020740"/>
                <a:ext cx="515238" cy="1154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14:cNvPr>
              <p14:cNvContentPartPr/>
              <p14:nvPr/>
            </p14:nvContentPartPr>
            <p14:xfrm>
              <a:off x="3856337" y="4078315"/>
              <a:ext cx="277538" cy="303184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0386" y="4006385"/>
                <a:ext cx="349080" cy="44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14:cNvPr>
              <p14:cNvContentPartPr/>
              <p14:nvPr/>
            </p14:nvContentPartPr>
            <p14:xfrm>
              <a:off x="4216743" y="4463879"/>
              <a:ext cx="1274156" cy="48851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0750" y="4391932"/>
                <a:ext cx="1345782" cy="632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14:cNvPr>
              <p14:cNvContentPartPr/>
              <p14:nvPr/>
            </p14:nvContentPartPr>
            <p14:xfrm>
              <a:off x="5565689" y="4245464"/>
              <a:ext cx="1362433" cy="620008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9693" y="4173496"/>
                <a:ext cx="1434064" cy="763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7019AE-F414-649B-82DD-3A5FFB2F061D}"/>
                  </a:ext>
                </a:extLst>
              </p14:cNvPr>
              <p14:cNvContentPartPr/>
              <p14:nvPr/>
            </p14:nvContentPartPr>
            <p14:xfrm>
              <a:off x="6986716" y="3053541"/>
              <a:ext cx="711178" cy="1214689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7019AE-F414-649B-82DD-3A5FFB2F06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50725" y="2981559"/>
                <a:ext cx="782800" cy="1358292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F16C556-4DC0-0431-40FB-1A824FF2AE3E}"/>
              </a:ext>
            </a:extLst>
          </p:cNvPr>
          <p:cNvSpPr txBox="1"/>
          <p:nvPr/>
        </p:nvSpPr>
        <p:spPr>
          <a:xfrm>
            <a:off x="6577398" y="2800865"/>
            <a:ext cx="69249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Exit?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D99A684B-874B-8852-42A6-67ED8E2C9FB4}"/>
              </a:ext>
            </a:extLst>
          </p:cNvPr>
          <p:cNvSpPr txBox="1"/>
          <p:nvPr/>
        </p:nvSpPr>
        <p:spPr>
          <a:xfrm>
            <a:off x="3747708" y="1554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004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566352"/>
            <a:ext cx="27313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Byzantine Faulty Robots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14:cNvPr>
              <p14:cNvContentPartPr/>
              <p14:nvPr/>
            </p14:nvContentPartPr>
            <p14:xfrm>
              <a:off x="3382662" y="3063445"/>
              <a:ext cx="786882" cy="131302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682" y="2991459"/>
                <a:ext cx="858482" cy="1456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14:cNvPr>
              <p14:cNvContentPartPr/>
              <p14:nvPr/>
            </p14:nvContentPartPr>
            <p14:xfrm>
              <a:off x="3949013" y="4079495"/>
              <a:ext cx="208257" cy="28141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3045" y="4007615"/>
                <a:ext cx="279834" cy="42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14:cNvPr>
              <p14:cNvContentPartPr/>
              <p14:nvPr/>
            </p14:nvContentPartPr>
            <p14:xfrm>
              <a:off x="3382662" y="3032553"/>
              <a:ext cx="714951" cy="1302183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681" y="2960589"/>
                <a:ext cx="786554" cy="144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14:cNvPr>
              <p14:cNvContentPartPr/>
              <p14:nvPr/>
            </p14:nvContentPartPr>
            <p14:xfrm>
              <a:off x="3330321" y="3092706"/>
              <a:ext cx="443637" cy="101076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4341" y="3020740"/>
                <a:ext cx="515238" cy="1154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14:cNvPr>
              <p14:cNvContentPartPr/>
              <p14:nvPr/>
            </p14:nvContentPartPr>
            <p14:xfrm>
              <a:off x="3856337" y="4078315"/>
              <a:ext cx="277538" cy="303184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0386" y="4006385"/>
                <a:ext cx="349080" cy="44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14:cNvPr>
              <p14:cNvContentPartPr/>
              <p14:nvPr/>
            </p14:nvContentPartPr>
            <p14:xfrm>
              <a:off x="4216743" y="4463879"/>
              <a:ext cx="1274156" cy="48851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0750" y="4391932"/>
                <a:ext cx="1345782" cy="632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14:cNvPr>
              <p14:cNvContentPartPr/>
              <p14:nvPr/>
            </p14:nvContentPartPr>
            <p14:xfrm>
              <a:off x="5565689" y="4245464"/>
              <a:ext cx="1362433" cy="620008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9693" y="4173496"/>
                <a:ext cx="1434064" cy="763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7019AE-F414-649B-82DD-3A5FFB2F061D}"/>
                  </a:ext>
                </a:extLst>
              </p14:cNvPr>
              <p14:cNvContentPartPr/>
              <p14:nvPr/>
            </p14:nvContentPartPr>
            <p14:xfrm>
              <a:off x="6986716" y="3053541"/>
              <a:ext cx="711178" cy="1214689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7019AE-F414-649B-82DD-3A5FFB2F06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50725" y="2981559"/>
                <a:ext cx="782800" cy="1358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0656190-E305-5557-C674-80CA1B47AFA0}"/>
                  </a:ext>
                </a:extLst>
              </p14:cNvPr>
              <p14:cNvContentPartPr/>
              <p14:nvPr/>
            </p14:nvContentPartPr>
            <p14:xfrm>
              <a:off x="6769137" y="1548231"/>
              <a:ext cx="845714" cy="1381349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0656190-E305-5557-C674-80CA1B47AFA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33149" y="1476248"/>
                <a:ext cx="917330" cy="1524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909DB21-59CB-70E6-6CA7-E3BCFCA1C133}"/>
                  </a:ext>
                </a:extLst>
              </p14:cNvPr>
              <p14:cNvContentPartPr/>
              <p14:nvPr/>
            </p14:nvContentPartPr>
            <p14:xfrm>
              <a:off x="6935229" y="1683608"/>
              <a:ext cx="649152" cy="1266046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909DB21-59CB-70E6-6CA7-E3BCFCA1C1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99245" y="1611612"/>
                <a:ext cx="720760" cy="1409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9B60F9-4B24-6726-7898-59D4B2B85035}"/>
                  </a:ext>
                </a:extLst>
              </p14:cNvPr>
              <p14:cNvContentPartPr/>
              <p14:nvPr/>
            </p14:nvContentPartPr>
            <p14:xfrm>
              <a:off x="2814626" y="2814528"/>
              <a:ext cx="542175" cy="2598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9B60F9-4B24-6726-7898-59D4B2B850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8649" y="2742655"/>
                <a:ext cx="613769" cy="403206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82E5588-B65F-5944-23A0-D9BC8DD2BB39}"/>
              </a:ext>
            </a:extLst>
          </p:cNvPr>
          <p:cNvSpPr txBox="1"/>
          <p:nvPr/>
        </p:nvSpPr>
        <p:spPr>
          <a:xfrm>
            <a:off x="6173230" y="1892127"/>
            <a:ext cx="7053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Exit?</a:t>
            </a:r>
          </a:p>
        </p:txBody>
      </p:sp>
      <p:sp>
        <p:nvSpPr>
          <p:cNvPr id="32" name="TextBox 28">
            <a:extLst>
              <a:ext uri="{FF2B5EF4-FFF2-40B4-BE49-F238E27FC236}">
                <a16:creationId xmlns:a16="http://schemas.microsoft.com/office/drawing/2014/main" id="{6D7BBE58-54C5-D723-DC9E-A3A7EEFA44BB}"/>
              </a:ext>
            </a:extLst>
          </p:cNvPr>
          <p:cNvSpPr txBox="1"/>
          <p:nvPr/>
        </p:nvSpPr>
        <p:spPr>
          <a:xfrm>
            <a:off x="3747708" y="1554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1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566352"/>
            <a:ext cx="2741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Byzantine  Faulty Robots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14:cNvPr>
              <p14:cNvContentPartPr/>
              <p14:nvPr/>
            </p14:nvContentPartPr>
            <p14:xfrm>
              <a:off x="3382662" y="3063445"/>
              <a:ext cx="786882" cy="131302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682" y="2991459"/>
                <a:ext cx="858482" cy="1456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14:cNvPr>
              <p14:cNvContentPartPr/>
              <p14:nvPr/>
            </p14:nvContentPartPr>
            <p14:xfrm>
              <a:off x="3949013" y="4079495"/>
              <a:ext cx="208257" cy="28141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3045" y="4007615"/>
                <a:ext cx="279834" cy="42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14:cNvPr>
              <p14:cNvContentPartPr/>
              <p14:nvPr/>
            </p14:nvContentPartPr>
            <p14:xfrm>
              <a:off x="3382662" y="3032553"/>
              <a:ext cx="714951" cy="1302183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681" y="2960589"/>
                <a:ext cx="786554" cy="144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14:cNvPr>
              <p14:cNvContentPartPr/>
              <p14:nvPr/>
            </p14:nvContentPartPr>
            <p14:xfrm>
              <a:off x="3330321" y="3092706"/>
              <a:ext cx="443637" cy="101076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4341" y="3020740"/>
                <a:ext cx="515238" cy="1154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14:cNvPr>
              <p14:cNvContentPartPr/>
              <p14:nvPr/>
            </p14:nvContentPartPr>
            <p14:xfrm>
              <a:off x="3856337" y="4078315"/>
              <a:ext cx="277538" cy="303184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0386" y="4006385"/>
                <a:ext cx="349080" cy="44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14:cNvPr>
              <p14:cNvContentPartPr/>
              <p14:nvPr/>
            </p14:nvContentPartPr>
            <p14:xfrm>
              <a:off x="4216743" y="4463879"/>
              <a:ext cx="1274156" cy="48851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0750" y="4391932"/>
                <a:ext cx="1345782" cy="632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14:cNvPr>
              <p14:cNvContentPartPr/>
              <p14:nvPr/>
            </p14:nvContentPartPr>
            <p14:xfrm>
              <a:off x="5565689" y="4245464"/>
              <a:ext cx="1362433" cy="620008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9693" y="4173496"/>
                <a:ext cx="1434064" cy="763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7019AE-F414-649B-82DD-3A5FFB2F061D}"/>
                  </a:ext>
                </a:extLst>
              </p14:cNvPr>
              <p14:cNvContentPartPr/>
              <p14:nvPr/>
            </p14:nvContentPartPr>
            <p14:xfrm>
              <a:off x="6986716" y="3053541"/>
              <a:ext cx="711178" cy="1214689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7019AE-F414-649B-82DD-3A5FFB2F06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50725" y="2981559"/>
                <a:ext cx="782800" cy="1358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0656190-E305-5557-C674-80CA1B47AFA0}"/>
                  </a:ext>
                </a:extLst>
              </p14:cNvPr>
              <p14:cNvContentPartPr/>
              <p14:nvPr/>
            </p14:nvContentPartPr>
            <p14:xfrm>
              <a:off x="6769137" y="1548231"/>
              <a:ext cx="845714" cy="1381349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0656190-E305-5557-C674-80CA1B47AFA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33149" y="1476248"/>
                <a:ext cx="917330" cy="1524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909DB21-59CB-70E6-6CA7-E3BCFCA1C133}"/>
                  </a:ext>
                </a:extLst>
              </p14:cNvPr>
              <p14:cNvContentPartPr/>
              <p14:nvPr/>
            </p14:nvContentPartPr>
            <p14:xfrm>
              <a:off x="6935229" y="1683608"/>
              <a:ext cx="649152" cy="1266046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909DB21-59CB-70E6-6CA7-E3BCFCA1C1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99245" y="1611612"/>
                <a:ext cx="720760" cy="1409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9B60F9-4B24-6726-7898-59D4B2B85035}"/>
                  </a:ext>
                </a:extLst>
              </p14:cNvPr>
              <p14:cNvContentPartPr/>
              <p14:nvPr/>
            </p14:nvContentPartPr>
            <p14:xfrm>
              <a:off x="2814626" y="2814528"/>
              <a:ext cx="542175" cy="2598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9B60F9-4B24-6726-7898-59D4B2B850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8649" y="2742655"/>
                <a:ext cx="613769" cy="403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D50FC74-8934-6DF1-61F5-ECA288DD9F08}"/>
                  </a:ext>
                </a:extLst>
              </p14:cNvPr>
              <p14:cNvContentPartPr/>
              <p14:nvPr/>
            </p14:nvContentPartPr>
            <p14:xfrm>
              <a:off x="6194896" y="1135169"/>
              <a:ext cx="575576" cy="373384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D50FC74-8934-6DF1-61F5-ECA288DD9F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58922" y="1063226"/>
                <a:ext cx="647163" cy="516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DAFB8FD-8DBA-373B-B5D2-B59A12AE72CF}"/>
                  </a:ext>
                </a:extLst>
              </p14:cNvPr>
              <p14:cNvContentPartPr/>
              <p14:nvPr/>
            </p14:nvContentPartPr>
            <p14:xfrm>
              <a:off x="6224716" y="1426176"/>
              <a:ext cx="12871" cy="163028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DAFB8FD-8DBA-373B-B5D2-B59A12AE72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37616" y="1354357"/>
                <a:ext cx="2574200" cy="306306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F05089F-D5CA-0F76-0339-F20E9859F5F7}"/>
              </a:ext>
            </a:extLst>
          </p:cNvPr>
          <p:cNvSpPr txBox="1"/>
          <p:nvPr/>
        </p:nvSpPr>
        <p:spPr>
          <a:xfrm>
            <a:off x="5890054" y="707938"/>
            <a:ext cx="57664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dirty="0">
                <a:solidFill>
                  <a:schemeClr val="accent4">
                    <a:lumMod val="50000"/>
                  </a:schemeClr>
                </a:solidFill>
              </a:rPr>
              <a:t>Exit</a:t>
            </a:r>
          </a:p>
        </p:txBody>
      </p:sp>
      <p:sp>
        <p:nvSpPr>
          <p:cNvPr id="34" name="TextBox 28">
            <a:extLst>
              <a:ext uri="{FF2B5EF4-FFF2-40B4-BE49-F238E27FC236}">
                <a16:creationId xmlns:a16="http://schemas.microsoft.com/office/drawing/2014/main" id="{53129033-793F-6B89-84FE-2E90BF07BC3D}"/>
              </a:ext>
            </a:extLst>
          </p:cNvPr>
          <p:cNvSpPr txBox="1"/>
          <p:nvPr/>
        </p:nvSpPr>
        <p:spPr>
          <a:xfrm>
            <a:off x="3747708" y="1554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274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79DD881D-F394-27A4-088B-0CE9A4DBB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DB08-E0B4-9903-56FC-18ACCF9F0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05" y="2442482"/>
            <a:ext cx="5254172" cy="3734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worst case search time for 3 robots when one of them is </a:t>
            </a:r>
            <a:r>
              <a:rPr lang="en-US" err="1">
                <a:cs typeface="Calibri"/>
              </a:rPr>
              <a:t>Byzanytine</a:t>
            </a:r>
            <a:r>
              <a:rPr lang="en-US">
                <a:cs typeface="Calibri"/>
              </a:rPr>
              <a:t> faulty satisfies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                  S(3)≤4π/3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09CFF-5C0A-1FEB-58B9-8B4537E0E8E7}"/>
              </a:ext>
            </a:extLst>
          </p:cNvPr>
          <p:cNvSpPr txBox="1"/>
          <p:nvPr/>
        </p:nvSpPr>
        <p:spPr>
          <a:xfrm>
            <a:off x="829734" y="1180495"/>
            <a:ext cx="66378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>
                <a:latin typeface="Calibri Light"/>
              </a:rPr>
              <a:t>(3, 1)-search with a Byzantine-faulty robot</a:t>
            </a:r>
            <a:endParaRPr lang="en-US" u="sng"/>
          </a:p>
        </p:txBody>
      </p:sp>
      <p:pic>
        <p:nvPicPr>
          <p:cNvPr id="7" name="Picture 6" descr="A circular object with lines and points&#10;&#10;Description automatically generated">
            <a:extLst>
              <a:ext uri="{FF2B5EF4-FFF2-40B4-BE49-F238E27FC236}">
                <a16:creationId xmlns:a16="http://schemas.microsoft.com/office/drawing/2014/main" id="{DD0086A1-1F3B-BB04-7DD3-7FE4C1040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271" y="2442861"/>
            <a:ext cx="4488693" cy="3871232"/>
          </a:xfrm>
          <a:prstGeom prst="rect">
            <a:avLst/>
          </a:prstGeom>
        </p:spPr>
      </p:pic>
      <p:sp>
        <p:nvSpPr>
          <p:cNvPr id="4" name="TextBox 28">
            <a:extLst>
              <a:ext uri="{FF2B5EF4-FFF2-40B4-BE49-F238E27FC236}">
                <a16:creationId xmlns:a16="http://schemas.microsoft.com/office/drawing/2014/main" id="{38C98D5E-6769-884F-0DC1-F4EE1662E78A}"/>
              </a:ext>
            </a:extLst>
          </p:cNvPr>
          <p:cNvSpPr txBox="1"/>
          <p:nvPr/>
        </p:nvSpPr>
        <p:spPr>
          <a:xfrm>
            <a:off x="3747708" y="1554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241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56314E24-7326-A24E-A60C-56BAFFA07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63A6-51FF-509B-472D-7F1BFD41D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44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search time for 4 robots exactly one of them is faulty satisfies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       S(4)≤1+4π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D257C-0CE6-756A-13BE-04E340DEE0D7}"/>
              </a:ext>
            </a:extLst>
          </p:cNvPr>
          <p:cNvSpPr txBox="1"/>
          <p:nvPr/>
        </p:nvSpPr>
        <p:spPr>
          <a:xfrm>
            <a:off x="720877" y="853924"/>
            <a:ext cx="92867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>
                <a:latin typeface="Calibri Light"/>
              </a:rPr>
              <a:t>(4, 1)-search with a Byzantine-faulty robot</a:t>
            </a:r>
            <a:endParaRPr lang="en-US" sz="3200" u="sng"/>
          </a:p>
        </p:txBody>
      </p:sp>
      <p:pic>
        <p:nvPicPr>
          <p:cNvPr id="7" name="Picture 6" descr="A circle with lines and circles&#10;&#10;Description automatically generated">
            <a:extLst>
              <a:ext uri="{FF2B5EF4-FFF2-40B4-BE49-F238E27FC236}">
                <a16:creationId xmlns:a16="http://schemas.microsoft.com/office/drawing/2014/main" id="{30936496-0588-3AFE-A7CE-3FC11E2B4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979" y="3676726"/>
            <a:ext cx="4361089" cy="3024263"/>
          </a:xfrm>
          <a:prstGeom prst="rect">
            <a:avLst/>
          </a:prstGeom>
        </p:spPr>
      </p:pic>
      <p:pic>
        <p:nvPicPr>
          <p:cNvPr id="8" name="Picture 7" descr="A diagram of a circle with a circle and a circle with a circle with a circle with a circle with a circle with a circle with a circle with a circle with a circle with a circle with&#10;&#10;Description automatically generated">
            <a:extLst>
              <a:ext uri="{FF2B5EF4-FFF2-40B4-BE49-F238E27FC236}">
                <a16:creationId xmlns:a16="http://schemas.microsoft.com/office/drawing/2014/main" id="{ED3D1127-F75A-7442-33C1-40AAF6848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994" y="3764340"/>
            <a:ext cx="3895725" cy="2933700"/>
          </a:xfrm>
          <a:prstGeom prst="rect">
            <a:avLst/>
          </a:prstGeom>
        </p:spPr>
      </p:pic>
      <p:sp>
        <p:nvSpPr>
          <p:cNvPr id="4" name="TextBox 28">
            <a:extLst>
              <a:ext uri="{FF2B5EF4-FFF2-40B4-BE49-F238E27FC236}">
                <a16:creationId xmlns:a16="http://schemas.microsoft.com/office/drawing/2014/main" id="{72BFF57A-FA4F-AC08-F4EB-277576DE037D}"/>
              </a:ext>
            </a:extLst>
          </p:cNvPr>
          <p:cNvSpPr txBox="1"/>
          <p:nvPr/>
        </p:nvSpPr>
        <p:spPr>
          <a:xfrm>
            <a:off x="3747708" y="1554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alibri"/>
              </a:rPr>
              <a:t>1 Unknown Exit (K=1)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36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D399FF9A-23C8-C9B2-96BD-70DDD227A1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20" y="-12085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899A4-50EF-3F16-CE62-126946CA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5" y="1607912"/>
            <a:ext cx="7794170" cy="22951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Lower Bound satisfies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T ≥  1+2π/n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Upper Bound satisfies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T ≤  1+f.2π/n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FA3B4-18CD-89F8-0DE0-D4030442931B}"/>
              </a:ext>
            </a:extLst>
          </p:cNvPr>
          <p:cNvSpPr txBox="1"/>
          <p:nvPr/>
        </p:nvSpPr>
        <p:spPr>
          <a:xfrm>
            <a:off x="3595308" y="30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2 Unknown Exits (K=2)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CA413B-A973-4697-357B-18B91C530393}"/>
              </a:ext>
            </a:extLst>
          </p:cNvPr>
          <p:cNvSpPr txBox="1"/>
          <p:nvPr/>
        </p:nvSpPr>
        <p:spPr>
          <a:xfrm>
            <a:off x="503163" y="950688"/>
            <a:ext cx="904481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latin typeface="Calibri Light"/>
              </a:rPr>
              <a:t> Bounds for (n,f,2)-Search With Crash Faulty Robots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robots holding hands">
            <a:extLst>
              <a:ext uri="{FF2B5EF4-FFF2-40B4-BE49-F238E27FC236}">
                <a16:creationId xmlns:a16="http://schemas.microsoft.com/office/drawing/2014/main" id="{EC1D93F6-FC09-3835-C8BF-6060B5956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0" y="12105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0962-3BE7-9982-D511-04CA6395E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72" y="1825625"/>
            <a:ext cx="10697028" cy="18355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dirty="0">
              <a:cs typeface="Calibri"/>
            </a:endParaRP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6865B-1BE2-C321-2373-F24DED6894AB}"/>
              </a:ext>
            </a:extLst>
          </p:cNvPr>
          <p:cNvSpPr txBox="1"/>
          <p:nvPr/>
        </p:nvSpPr>
        <p:spPr>
          <a:xfrm>
            <a:off x="983391" y="952500"/>
            <a:ext cx="86574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>
                <a:cs typeface="Calibri"/>
              </a:rPr>
              <a:t>Example showing (</a:t>
            </a:r>
            <a:r>
              <a:rPr lang="en-US" sz="2000" b="1" u="sng" dirty="0" err="1">
                <a:cs typeface="Calibri"/>
              </a:rPr>
              <a:t>n,f,k</a:t>
            </a:r>
            <a:r>
              <a:rPr lang="en-US" sz="2000" b="1" u="sng" dirty="0">
                <a:cs typeface="Calibri"/>
              </a:rPr>
              <a:t>)- Search for Crash Faults </a:t>
            </a:r>
            <a:endParaRPr lang="en-US" sz="20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D130E-BA9A-C13B-7607-1087358690A0}"/>
              </a:ext>
            </a:extLst>
          </p:cNvPr>
          <p:cNvSpPr txBox="1"/>
          <p:nvPr/>
        </p:nvSpPr>
        <p:spPr>
          <a:xfrm>
            <a:off x="3595308" y="30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2 Unknown Exit (K=2)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84CB4-1E78-9491-4536-C3DF93F2D923}"/>
              </a:ext>
            </a:extLst>
          </p:cNvPr>
          <p:cNvSpPr txBox="1"/>
          <p:nvPr/>
        </p:nvSpPr>
        <p:spPr>
          <a:xfrm>
            <a:off x="1215080" y="1714501"/>
            <a:ext cx="69841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 panose="020F0502020204030204"/>
              </a:rPr>
              <a:t> Let n=8 ,f=5,k=2</a:t>
            </a:r>
          </a:p>
          <a:p>
            <a:r>
              <a:rPr lang="en-US" dirty="0">
                <a:cs typeface="Calibri" panose="020F0502020204030204"/>
              </a:rPr>
              <a:t>All robots are placed at center of unit circle</a:t>
            </a:r>
          </a:p>
          <a:p>
            <a:r>
              <a:rPr lang="en-US" dirty="0">
                <a:cs typeface="Calibri" panose="020F0502020204030204"/>
              </a:rPr>
              <a:t>Searching in CCW on circumference  for nearest hidden exit</a:t>
            </a:r>
          </a:p>
        </p:txBody>
      </p:sp>
    </p:spTree>
    <p:extLst>
      <p:ext uri="{BB962C8B-B14F-4D97-AF65-F5344CB8AC3E}">
        <p14:creationId xmlns:p14="http://schemas.microsoft.com/office/powerpoint/2010/main" val="52155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98CE9A-FA03-0C82-4F62-86452448B50F}"/>
              </a:ext>
            </a:extLst>
          </p:cNvPr>
          <p:cNvSpPr/>
          <p:nvPr/>
        </p:nvSpPr>
        <p:spPr>
          <a:xfrm flipV="1">
            <a:off x="7255629" y="2041370"/>
            <a:ext cx="341087" cy="412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12E2A3-D6AE-3A0A-DABB-4A2C4F743C5A}"/>
              </a:ext>
            </a:extLst>
          </p:cNvPr>
          <p:cNvSpPr txBox="1"/>
          <p:nvPr/>
        </p:nvSpPr>
        <p:spPr>
          <a:xfrm>
            <a:off x="3595308" y="30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2 Unknown Exits (K=2)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351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C8B88-E7A9-E47B-DD15-D05A38697F3A}"/>
              </a:ext>
            </a:extLst>
          </p:cNvPr>
          <p:cNvSpPr txBox="1"/>
          <p:nvPr/>
        </p:nvSpPr>
        <p:spPr>
          <a:xfrm>
            <a:off x="7142237" y="2022929"/>
            <a:ext cx="411238" cy="32052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97C4C-97E4-6B43-6F48-288B9D1A1157}"/>
              </a:ext>
            </a:extLst>
          </p:cNvPr>
          <p:cNvSpPr txBox="1"/>
          <p:nvPr/>
        </p:nvSpPr>
        <p:spPr>
          <a:xfrm>
            <a:off x="3595308" y="30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2 Unknown Exits (K=2)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304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566352"/>
            <a:ext cx="2329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Crash Faulty Robots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94C57D-B19A-84E7-B485-56674825E7FE}"/>
              </a:ext>
            </a:extLst>
          </p:cNvPr>
          <p:cNvSpPr/>
          <p:nvPr/>
        </p:nvSpPr>
        <p:spPr>
          <a:xfrm>
            <a:off x="6989534" y="1740199"/>
            <a:ext cx="437848" cy="458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12D19B-C53A-CEE7-5E4D-8E73B869470B}"/>
              </a:ext>
            </a:extLst>
          </p:cNvPr>
          <p:cNvSpPr txBox="1"/>
          <p:nvPr/>
        </p:nvSpPr>
        <p:spPr>
          <a:xfrm>
            <a:off x="3595308" y="30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2 Unknown Exits (K=2)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33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3BA96E77-432E-197E-FCC8-09DF8524D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1717358" y="4289"/>
            <a:ext cx="107647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3012A-B208-D380-4201-6B64A52F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17" y="425601"/>
            <a:ext cx="10712883" cy="1285681"/>
          </a:xfrm>
        </p:spPr>
        <p:txBody>
          <a:bodyPr>
            <a:normAutofit/>
          </a:bodyPr>
          <a:lstStyle/>
          <a:p>
            <a:r>
              <a:rPr lang="en-IN" sz="3600" b="1"/>
              <a:t>Evacuation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A3FF-9580-93E1-6226-9A571F59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97" y="1397388"/>
            <a:ext cx="10885975" cy="204605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r>
              <a:rPr lang="en-US" sz="2400"/>
              <a:t>Evacuation problem is the measure of completion time with respect to the last finder of the hidden exit.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/>
              <a:t>The circle search model for non-faulty robots was introduced as an evacuation problem and can be analyzed in both the wireless and face-to-face communication models.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11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566352"/>
            <a:ext cx="2329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Crash Faulty Robots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14:cNvPr>
              <p14:cNvContentPartPr/>
              <p14:nvPr/>
            </p14:nvContentPartPr>
            <p14:xfrm>
              <a:off x="3382662" y="3063445"/>
              <a:ext cx="786882" cy="131302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682" y="2991459"/>
                <a:ext cx="858482" cy="1456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14:cNvPr>
              <p14:cNvContentPartPr/>
              <p14:nvPr/>
            </p14:nvContentPartPr>
            <p14:xfrm>
              <a:off x="3949013" y="4079495"/>
              <a:ext cx="208257" cy="28141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3045" y="4007615"/>
                <a:ext cx="279834" cy="42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14:cNvPr>
              <p14:cNvContentPartPr/>
              <p14:nvPr/>
            </p14:nvContentPartPr>
            <p14:xfrm>
              <a:off x="3382662" y="3032553"/>
              <a:ext cx="714951" cy="1302183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681" y="2960589"/>
                <a:ext cx="786554" cy="144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14:cNvPr>
              <p14:cNvContentPartPr/>
              <p14:nvPr/>
            </p14:nvContentPartPr>
            <p14:xfrm>
              <a:off x="3330321" y="3092706"/>
              <a:ext cx="443637" cy="101076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4341" y="3020740"/>
                <a:ext cx="515238" cy="1154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14:cNvPr>
              <p14:cNvContentPartPr/>
              <p14:nvPr/>
            </p14:nvContentPartPr>
            <p14:xfrm>
              <a:off x="3856337" y="4078315"/>
              <a:ext cx="277538" cy="303184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0386" y="4006385"/>
                <a:ext cx="349080" cy="446684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2FEF37C-C6CE-0154-AC74-3682EC8CD353}"/>
              </a:ext>
            </a:extLst>
          </p:cNvPr>
          <p:cNvSpPr txBox="1"/>
          <p:nvPr/>
        </p:nvSpPr>
        <p:spPr>
          <a:xfrm>
            <a:off x="7257142" y="1923142"/>
            <a:ext cx="344714" cy="423333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E860B0-89DB-51CA-AD08-CC2C6C5FC8AD}"/>
              </a:ext>
            </a:extLst>
          </p:cNvPr>
          <p:cNvSpPr txBox="1"/>
          <p:nvPr/>
        </p:nvSpPr>
        <p:spPr>
          <a:xfrm>
            <a:off x="3595308" y="30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2 Unknown Exits (K=2)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1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566352"/>
            <a:ext cx="2329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Crash Faulty Robots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14:cNvPr>
              <p14:cNvContentPartPr/>
              <p14:nvPr/>
            </p14:nvContentPartPr>
            <p14:xfrm>
              <a:off x="3382662" y="3063445"/>
              <a:ext cx="786882" cy="131302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682" y="2991459"/>
                <a:ext cx="858482" cy="1456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14:cNvPr>
              <p14:cNvContentPartPr/>
              <p14:nvPr/>
            </p14:nvContentPartPr>
            <p14:xfrm>
              <a:off x="3949013" y="4079495"/>
              <a:ext cx="208257" cy="28141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3045" y="4007615"/>
                <a:ext cx="279834" cy="42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14:cNvPr>
              <p14:cNvContentPartPr/>
              <p14:nvPr/>
            </p14:nvContentPartPr>
            <p14:xfrm>
              <a:off x="3382662" y="3032553"/>
              <a:ext cx="714951" cy="1302183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681" y="2960589"/>
                <a:ext cx="786554" cy="144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14:cNvPr>
              <p14:cNvContentPartPr/>
              <p14:nvPr/>
            </p14:nvContentPartPr>
            <p14:xfrm>
              <a:off x="3330321" y="3092706"/>
              <a:ext cx="443637" cy="101076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4341" y="3020740"/>
                <a:ext cx="515238" cy="1154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14:cNvPr>
              <p14:cNvContentPartPr/>
              <p14:nvPr/>
            </p14:nvContentPartPr>
            <p14:xfrm>
              <a:off x="3856337" y="4078315"/>
              <a:ext cx="277538" cy="303184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0386" y="4006385"/>
                <a:ext cx="349080" cy="44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14:cNvPr>
              <p14:cNvContentPartPr/>
              <p14:nvPr/>
            </p14:nvContentPartPr>
            <p14:xfrm>
              <a:off x="4216743" y="4463879"/>
              <a:ext cx="1274156" cy="48851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0750" y="4391932"/>
                <a:ext cx="1345782" cy="632052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D4D91B5-EB58-8F43-EA58-5F638BB6F34E}"/>
              </a:ext>
            </a:extLst>
          </p:cNvPr>
          <p:cNvSpPr txBox="1"/>
          <p:nvPr/>
        </p:nvSpPr>
        <p:spPr>
          <a:xfrm>
            <a:off x="7226905" y="2056190"/>
            <a:ext cx="272142" cy="257023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1B4F6F-7532-D25A-8B50-D7B38F858672}"/>
              </a:ext>
            </a:extLst>
          </p:cNvPr>
          <p:cNvSpPr txBox="1"/>
          <p:nvPr/>
        </p:nvSpPr>
        <p:spPr>
          <a:xfrm>
            <a:off x="3595308" y="30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2 Unknown Exits (K=2)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052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566352"/>
            <a:ext cx="2329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Crash Faulty Robots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14:cNvPr>
              <p14:cNvContentPartPr/>
              <p14:nvPr/>
            </p14:nvContentPartPr>
            <p14:xfrm>
              <a:off x="3382662" y="3063445"/>
              <a:ext cx="786882" cy="131302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682" y="2991459"/>
                <a:ext cx="858482" cy="1456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14:cNvPr>
              <p14:cNvContentPartPr/>
              <p14:nvPr/>
            </p14:nvContentPartPr>
            <p14:xfrm>
              <a:off x="3949013" y="4079495"/>
              <a:ext cx="208257" cy="28141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3045" y="4007615"/>
                <a:ext cx="279834" cy="42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14:cNvPr>
              <p14:cNvContentPartPr/>
              <p14:nvPr/>
            </p14:nvContentPartPr>
            <p14:xfrm>
              <a:off x="3382662" y="3032553"/>
              <a:ext cx="714951" cy="1302183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681" y="2960589"/>
                <a:ext cx="786554" cy="144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14:cNvPr>
              <p14:cNvContentPartPr/>
              <p14:nvPr/>
            </p14:nvContentPartPr>
            <p14:xfrm>
              <a:off x="3330321" y="3092706"/>
              <a:ext cx="443637" cy="101076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4341" y="3020740"/>
                <a:ext cx="515238" cy="1154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14:cNvPr>
              <p14:cNvContentPartPr/>
              <p14:nvPr/>
            </p14:nvContentPartPr>
            <p14:xfrm>
              <a:off x="3856337" y="4078315"/>
              <a:ext cx="277538" cy="303184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0386" y="4006385"/>
                <a:ext cx="349080" cy="44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14:cNvPr>
              <p14:cNvContentPartPr/>
              <p14:nvPr/>
            </p14:nvContentPartPr>
            <p14:xfrm>
              <a:off x="4216743" y="4463879"/>
              <a:ext cx="1274156" cy="48851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0750" y="4391932"/>
                <a:ext cx="1345782" cy="632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14:cNvPr>
              <p14:cNvContentPartPr/>
              <p14:nvPr/>
            </p14:nvContentPartPr>
            <p14:xfrm>
              <a:off x="5565689" y="4245464"/>
              <a:ext cx="1362433" cy="620008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9693" y="4173496"/>
                <a:ext cx="1434064" cy="763585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B74BEEA-5705-FEA3-5FF5-FBAF68C598D9}"/>
              </a:ext>
            </a:extLst>
          </p:cNvPr>
          <p:cNvSpPr txBox="1"/>
          <p:nvPr/>
        </p:nvSpPr>
        <p:spPr>
          <a:xfrm>
            <a:off x="7157356" y="2028976"/>
            <a:ext cx="447524" cy="3598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D48D06-8726-A91F-ED80-E0ADD217F346}"/>
              </a:ext>
            </a:extLst>
          </p:cNvPr>
          <p:cNvSpPr txBox="1"/>
          <p:nvPr/>
        </p:nvSpPr>
        <p:spPr>
          <a:xfrm>
            <a:off x="3595308" y="30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2 Unknown Exits (K=2)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449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566352"/>
            <a:ext cx="2329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Crash Faulty Robots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14:cNvPr>
              <p14:cNvContentPartPr/>
              <p14:nvPr/>
            </p14:nvContentPartPr>
            <p14:xfrm>
              <a:off x="3382662" y="3063445"/>
              <a:ext cx="786882" cy="131302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682" y="2991459"/>
                <a:ext cx="858482" cy="1456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14:cNvPr>
              <p14:cNvContentPartPr/>
              <p14:nvPr/>
            </p14:nvContentPartPr>
            <p14:xfrm>
              <a:off x="3949013" y="4079495"/>
              <a:ext cx="208257" cy="28141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3045" y="4007615"/>
                <a:ext cx="279834" cy="42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14:cNvPr>
              <p14:cNvContentPartPr/>
              <p14:nvPr/>
            </p14:nvContentPartPr>
            <p14:xfrm>
              <a:off x="3382662" y="3032553"/>
              <a:ext cx="714951" cy="1302183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681" y="2960589"/>
                <a:ext cx="786554" cy="144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14:cNvPr>
              <p14:cNvContentPartPr/>
              <p14:nvPr/>
            </p14:nvContentPartPr>
            <p14:xfrm>
              <a:off x="3330321" y="3092706"/>
              <a:ext cx="443637" cy="101076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4341" y="3020740"/>
                <a:ext cx="515238" cy="1154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14:cNvPr>
              <p14:cNvContentPartPr/>
              <p14:nvPr/>
            </p14:nvContentPartPr>
            <p14:xfrm>
              <a:off x="3856337" y="4078315"/>
              <a:ext cx="277538" cy="303184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0386" y="4006385"/>
                <a:ext cx="349080" cy="44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14:cNvPr>
              <p14:cNvContentPartPr/>
              <p14:nvPr/>
            </p14:nvContentPartPr>
            <p14:xfrm>
              <a:off x="4216743" y="4463879"/>
              <a:ext cx="1274156" cy="48851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0750" y="4391932"/>
                <a:ext cx="1345782" cy="632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14:cNvPr>
              <p14:cNvContentPartPr/>
              <p14:nvPr/>
            </p14:nvContentPartPr>
            <p14:xfrm>
              <a:off x="5565689" y="4245464"/>
              <a:ext cx="1362433" cy="620008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9693" y="4173496"/>
                <a:ext cx="1434064" cy="763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7019AE-F414-649B-82DD-3A5FFB2F061D}"/>
                  </a:ext>
                </a:extLst>
              </p14:cNvPr>
              <p14:cNvContentPartPr/>
              <p14:nvPr/>
            </p14:nvContentPartPr>
            <p14:xfrm>
              <a:off x="6986716" y="3053541"/>
              <a:ext cx="711178" cy="1214689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7019AE-F414-649B-82DD-3A5FFB2F06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50725" y="2981559"/>
                <a:ext cx="782800" cy="1358292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DE23FAB-5343-7788-C9E2-3C341CB78747}"/>
              </a:ext>
            </a:extLst>
          </p:cNvPr>
          <p:cNvSpPr txBox="1"/>
          <p:nvPr/>
        </p:nvSpPr>
        <p:spPr>
          <a:xfrm>
            <a:off x="7166428" y="2056190"/>
            <a:ext cx="423333" cy="317500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7D106AE5-8B46-8E5B-4CE8-E60CCDE7620F}"/>
              </a:ext>
            </a:extLst>
          </p:cNvPr>
          <p:cNvSpPr txBox="1"/>
          <p:nvPr/>
        </p:nvSpPr>
        <p:spPr>
          <a:xfrm>
            <a:off x="3747708" y="1554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alibri"/>
              </a:rPr>
              <a:t>2 Unknown Exits (K=2)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92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F1C837-FF4E-C7D1-F072-11A74B30E6DA}"/>
              </a:ext>
            </a:extLst>
          </p:cNvPr>
          <p:cNvSpPr/>
          <p:nvPr/>
        </p:nvSpPr>
        <p:spPr>
          <a:xfrm>
            <a:off x="3387810" y="1184189"/>
            <a:ext cx="4211594" cy="3686432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78E9DD-854F-EEB5-D71E-342BCCED41CA}"/>
              </a:ext>
            </a:extLst>
          </p:cNvPr>
          <p:cNvCxnSpPr/>
          <p:nvPr/>
        </p:nvCxnSpPr>
        <p:spPr>
          <a:xfrm>
            <a:off x="5470439" y="1184189"/>
            <a:ext cx="30891" cy="36658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4CFF7-1269-6810-173A-219049BF4B62}"/>
              </a:ext>
            </a:extLst>
          </p:cNvPr>
          <p:cNvCxnSpPr/>
          <p:nvPr/>
        </p:nvCxnSpPr>
        <p:spPr>
          <a:xfrm flipV="1">
            <a:off x="3395533" y="3017108"/>
            <a:ext cx="4180702" cy="30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509718-4A4E-313F-0AE5-9F1AA6E16262}"/>
              </a:ext>
            </a:extLst>
          </p:cNvPr>
          <p:cNvCxnSpPr/>
          <p:nvPr/>
        </p:nvCxnSpPr>
        <p:spPr>
          <a:xfrm flipV="1">
            <a:off x="4170405" y="1544594"/>
            <a:ext cx="2666999" cy="29450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6A1A73-6C2E-6297-8FBA-6E97C0B69135}"/>
              </a:ext>
            </a:extLst>
          </p:cNvPr>
          <p:cNvCxnSpPr/>
          <p:nvPr/>
        </p:nvCxnSpPr>
        <p:spPr>
          <a:xfrm>
            <a:off x="4015945" y="1750540"/>
            <a:ext cx="2934729" cy="2605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4F8EB1-A20D-C5EA-9F0F-A9AD09D51200}"/>
              </a:ext>
            </a:extLst>
          </p:cNvPr>
          <p:cNvSpPr/>
          <p:nvPr/>
        </p:nvSpPr>
        <p:spPr>
          <a:xfrm>
            <a:off x="5864678" y="1074963"/>
            <a:ext cx="304800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7271-DFD4-88B5-8A66-9B0A2FD23EB5}"/>
              </a:ext>
            </a:extLst>
          </p:cNvPr>
          <p:cNvSpPr txBox="1"/>
          <p:nvPr/>
        </p:nvSpPr>
        <p:spPr>
          <a:xfrm>
            <a:off x="5216978" y="740228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A63C-E593-3B93-581C-9E1B04420110}"/>
              </a:ext>
            </a:extLst>
          </p:cNvPr>
          <p:cNvSpPr txBox="1"/>
          <p:nvPr/>
        </p:nvSpPr>
        <p:spPr>
          <a:xfrm>
            <a:off x="3412671" y="152672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2D29-51BF-6DED-34A0-12A009069EE5}"/>
              </a:ext>
            </a:extLst>
          </p:cNvPr>
          <p:cNvSpPr txBox="1"/>
          <p:nvPr/>
        </p:nvSpPr>
        <p:spPr>
          <a:xfrm>
            <a:off x="5208812" y="4882584"/>
            <a:ext cx="650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120C-F1C0-F738-909E-1D55D6032A72}"/>
              </a:ext>
            </a:extLst>
          </p:cNvPr>
          <p:cNvSpPr txBox="1"/>
          <p:nvPr/>
        </p:nvSpPr>
        <p:spPr>
          <a:xfrm>
            <a:off x="2835727" y="2787896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C7F92-F85C-1CAD-5E96-8CDBCD413685}"/>
              </a:ext>
            </a:extLst>
          </p:cNvPr>
          <p:cNvSpPr txBox="1"/>
          <p:nvPr/>
        </p:nvSpPr>
        <p:spPr>
          <a:xfrm>
            <a:off x="3815441" y="4532677"/>
            <a:ext cx="49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49868-D0F9-CBC7-3C53-2AA465540F92}"/>
              </a:ext>
            </a:extLst>
          </p:cNvPr>
          <p:cNvSpPr txBox="1"/>
          <p:nvPr/>
        </p:nvSpPr>
        <p:spPr>
          <a:xfrm>
            <a:off x="6994067" y="4512470"/>
            <a:ext cx="563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DA30F-8442-65AB-F10B-3DBEC409E25B}"/>
              </a:ext>
            </a:extLst>
          </p:cNvPr>
          <p:cNvSpPr txBox="1"/>
          <p:nvPr/>
        </p:nvSpPr>
        <p:spPr>
          <a:xfrm>
            <a:off x="7603669" y="2769191"/>
            <a:ext cx="813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86B34-5C75-5193-0B36-5D198D764C0E}"/>
              </a:ext>
            </a:extLst>
          </p:cNvPr>
          <p:cNvSpPr txBox="1"/>
          <p:nvPr/>
        </p:nvSpPr>
        <p:spPr>
          <a:xfrm>
            <a:off x="6994068" y="1245191"/>
            <a:ext cx="606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a7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E7C16CFF-5634-0842-E087-13004669389E}"/>
              </a:ext>
            </a:extLst>
          </p:cNvPr>
          <p:cNvSpPr/>
          <p:nvPr/>
        </p:nvSpPr>
        <p:spPr>
          <a:xfrm>
            <a:off x="5354594" y="6268480"/>
            <a:ext cx="1060621" cy="40159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BD547-2DAA-88CF-5EB9-524A414C93E6}"/>
              </a:ext>
            </a:extLst>
          </p:cNvPr>
          <p:cNvSpPr txBox="1"/>
          <p:nvPr/>
        </p:nvSpPr>
        <p:spPr>
          <a:xfrm>
            <a:off x="6417791" y="6180954"/>
            <a:ext cx="2569174" cy="66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Searches in anticlockwise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196B6-C186-BB99-B526-C892CACEC53F}"/>
              </a:ext>
            </a:extLst>
          </p:cNvPr>
          <p:cNvSpPr txBox="1"/>
          <p:nvPr/>
        </p:nvSpPr>
        <p:spPr>
          <a:xfrm>
            <a:off x="7547918" y="1364392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C0EC3-33A4-8954-0AFB-07541AAE73A7}"/>
              </a:ext>
            </a:extLst>
          </p:cNvPr>
          <p:cNvSpPr txBox="1"/>
          <p:nvPr/>
        </p:nvSpPr>
        <p:spPr>
          <a:xfrm>
            <a:off x="7959810" y="2782676"/>
            <a:ext cx="8237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CF24F-BAA1-0479-07D6-697C74158B15}"/>
              </a:ext>
            </a:extLst>
          </p:cNvPr>
          <p:cNvSpPr txBox="1"/>
          <p:nvPr/>
        </p:nvSpPr>
        <p:spPr>
          <a:xfrm>
            <a:off x="7547918" y="4658859"/>
            <a:ext cx="86497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2BA69-86D3-7CB5-3F87-BBB8E4DD071F}"/>
              </a:ext>
            </a:extLst>
          </p:cNvPr>
          <p:cNvSpPr txBox="1"/>
          <p:nvPr/>
        </p:nvSpPr>
        <p:spPr>
          <a:xfrm flipH="1">
            <a:off x="4963299" y="5233108"/>
            <a:ext cx="87527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D658E-2180-29E5-C806-09203F0DA645}"/>
              </a:ext>
            </a:extLst>
          </p:cNvPr>
          <p:cNvSpPr txBox="1"/>
          <p:nvPr/>
        </p:nvSpPr>
        <p:spPr>
          <a:xfrm flipH="1">
            <a:off x="2842051" y="4499259"/>
            <a:ext cx="854677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Faulty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F42BF-EECB-FCCA-EB64-5DFBEE680D13}"/>
              </a:ext>
            </a:extLst>
          </p:cNvPr>
          <p:cNvSpPr txBox="1"/>
          <p:nvPr/>
        </p:nvSpPr>
        <p:spPr>
          <a:xfrm>
            <a:off x="375851" y="566352"/>
            <a:ext cx="2329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Crash Faulty Robots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14:cNvPr>
              <p14:cNvContentPartPr/>
              <p14:nvPr/>
            </p14:nvContentPartPr>
            <p14:xfrm>
              <a:off x="3382662" y="3063445"/>
              <a:ext cx="786882" cy="131302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9334EE-FB8E-8F6E-EB68-A9F613E60A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682" y="2991459"/>
                <a:ext cx="858482" cy="1456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14:cNvPr>
              <p14:cNvContentPartPr/>
              <p14:nvPr/>
            </p14:nvContentPartPr>
            <p14:xfrm>
              <a:off x="3949013" y="4079495"/>
              <a:ext cx="208257" cy="28141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9A3A91-6E44-518F-E19C-A5CD65808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3045" y="4007615"/>
                <a:ext cx="279834" cy="42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14:cNvPr>
              <p14:cNvContentPartPr/>
              <p14:nvPr/>
            </p14:nvContentPartPr>
            <p14:xfrm>
              <a:off x="3382662" y="3032553"/>
              <a:ext cx="714951" cy="1302183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8525B7-2F80-C467-8DFE-FEAACD761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681" y="2960589"/>
                <a:ext cx="786554" cy="144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14:cNvPr>
              <p14:cNvContentPartPr/>
              <p14:nvPr/>
            </p14:nvContentPartPr>
            <p14:xfrm>
              <a:off x="3330321" y="3092706"/>
              <a:ext cx="443637" cy="101076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901686-6345-0569-ACE4-A78F2D987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4341" y="3020740"/>
                <a:ext cx="515238" cy="1154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14:cNvPr>
              <p14:cNvContentPartPr/>
              <p14:nvPr/>
            </p14:nvContentPartPr>
            <p14:xfrm>
              <a:off x="3856337" y="4078315"/>
              <a:ext cx="277538" cy="303184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DEC1B-BAA1-EBCA-542F-C0E77541F0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0386" y="4006385"/>
                <a:ext cx="349080" cy="44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14:cNvPr>
              <p14:cNvContentPartPr/>
              <p14:nvPr/>
            </p14:nvContentPartPr>
            <p14:xfrm>
              <a:off x="4216743" y="4463879"/>
              <a:ext cx="1274156" cy="48851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B2D4E6-B37F-B672-90AF-6E566B98D4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0750" y="4391932"/>
                <a:ext cx="1345782" cy="632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14:cNvPr>
              <p14:cNvContentPartPr/>
              <p14:nvPr/>
            </p14:nvContentPartPr>
            <p14:xfrm>
              <a:off x="5565689" y="4245464"/>
              <a:ext cx="1362433" cy="620008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295243-DF05-9107-6970-1EAFBFD620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9693" y="4173496"/>
                <a:ext cx="1434064" cy="763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7019AE-F414-649B-82DD-3A5FFB2F061D}"/>
                  </a:ext>
                </a:extLst>
              </p14:cNvPr>
              <p14:cNvContentPartPr/>
              <p14:nvPr/>
            </p14:nvContentPartPr>
            <p14:xfrm>
              <a:off x="6986716" y="3053541"/>
              <a:ext cx="711178" cy="1214689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7019AE-F414-649B-82DD-3A5FFB2F06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50725" y="2981559"/>
                <a:ext cx="782800" cy="1358292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DE23FAB-5343-7788-C9E2-3C341CB78747}"/>
              </a:ext>
            </a:extLst>
          </p:cNvPr>
          <p:cNvSpPr txBox="1"/>
          <p:nvPr/>
        </p:nvSpPr>
        <p:spPr>
          <a:xfrm>
            <a:off x="7166428" y="2056190"/>
            <a:ext cx="423333" cy="317500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ADBABBF-DAB8-6603-BC11-F84688A28B90}"/>
                  </a:ext>
                </a:extLst>
              </p14:cNvPr>
              <p14:cNvContentPartPr/>
              <p14:nvPr/>
            </p14:nvContentPartPr>
            <p14:xfrm>
              <a:off x="7303148" y="2389751"/>
              <a:ext cx="445237" cy="573582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ADBABBF-DAB8-6603-BC11-F84688A28B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49561" y="2282159"/>
                <a:ext cx="552770" cy="789125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D43C966-D643-BF6E-B659-E47B8A485EA9}"/>
              </a:ext>
            </a:extLst>
          </p:cNvPr>
          <p:cNvSpPr txBox="1"/>
          <p:nvPr/>
        </p:nvSpPr>
        <p:spPr>
          <a:xfrm>
            <a:off x="7958665" y="2016879"/>
            <a:ext cx="58964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Exit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106AE5-8B46-8E5B-4CE8-E60CCDE7620F}"/>
              </a:ext>
            </a:extLst>
          </p:cNvPr>
          <p:cNvSpPr txBox="1"/>
          <p:nvPr/>
        </p:nvSpPr>
        <p:spPr>
          <a:xfrm>
            <a:off x="3747708" y="155424"/>
            <a:ext cx="469597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alibri"/>
              </a:rPr>
              <a:t>2 Unknown Exits (K=2)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101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D399FF9A-23C8-C9B2-96BD-70DDD227A1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30912" y="8836"/>
            <a:ext cx="12191980" cy="6857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899A4-50EF-3F16-CE62-126946CA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62247"/>
            <a:ext cx="10896599" cy="5185418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No fault (f=0): T=1+2π/n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One fault (f=1): T=1+4π/n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Two fault (f=2): T=1+4π/n</a:t>
            </a:r>
          </a:p>
          <a:p>
            <a:pPr>
              <a:buNone/>
            </a:pPr>
            <a:r>
              <a:rPr lang="en-US" sz="2000" dirty="0">
                <a:solidFill>
                  <a:srgbClr val="00B0F0"/>
                </a:solidFill>
                <a:cs typeface="Calibri"/>
              </a:rPr>
              <a:t>                           T=1+4π/n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591617-21F8-F7A2-D5A2-F00274F8D815}"/>
              </a:ext>
            </a:extLst>
          </p:cNvPr>
          <p:cNvSpPr txBox="1"/>
          <p:nvPr/>
        </p:nvSpPr>
        <p:spPr>
          <a:xfrm>
            <a:off x="922262" y="665237"/>
            <a:ext cx="53823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(</a:t>
            </a:r>
            <a:r>
              <a:rPr lang="en-US" sz="2400" b="1" dirty="0" err="1">
                <a:cs typeface="Calibri"/>
              </a:rPr>
              <a:t>n,f,k</a:t>
            </a:r>
            <a:r>
              <a:rPr lang="en-US" sz="2400" b="1" dirty="0">
                <a:cs typeface="Calibri"/>
              </a:rPr>
              <a:t>)-Search with crash faults  (k=2)</a:t>
            </a:r>
            <a:endParaRPr lang="en-US" sz="24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44EF29-20EE-0B60-C28C-CEBC0554D48A}"/>
              </a:ext>
            </a:extLst>
          </p:cNvPr>
          <p:cNvSpPr/>
          <p:nvPr/>
        </p:nvSpPr>
        <p:spPr>
          <a:xfrm>
            <a:off x="5831046" y="1462379"/>
            <a:ext cx="1296643" cy="114643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A70100-D78D-1D2A-B310-350CAEA36C9A}"/>
              </a:ext>
            </a:extLst>
          </p:cNvPr>
          <p:cNvSpPr/>
          <p:nvPr/>
        </p:nvSpPr>
        <p:spPr>
          <a:xfrm flipH="1" flipV="1">
            <a:off x="7151879" y="2560430"/>
            <a:ext cx="1376405" cy="1212138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EBFA5E-AE80-4DB5-9065-91A406A16AFD}"/>
              </a:ext>
            </a:extLst>
          </p:cNvPr>
          <p:cNvCxnSpPr/>
          <p:nvPr/>
        </p:nvCxnSpPr>
        <p:spPr>
          <a:xfrm>
            <a:off x="6365120" y="1466547"/>
            <a:ext cx="60475" cy="114904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209B17-0AA2-B58D-73B7-6F6B12E0974E}"/>
              </a:ext>
            </a:extLst>
          </p:cNvPr>
          <p:cNvCxnSpPr/>
          <p:nvPr/>
        </p:nvCxnSpPr>
        <p:spPr>
          <a:xfrm>
            <a:off x="5835951" y="2071309"/>
            <a:ext cx="1282095" cy="1209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1DDBCE-B32B-AA59-D881-5662C76B95E4}"/>
              </a:ext>
            </a:extLst>
          </p:cNvPr>
          <p:cNvCxnSpPr/>
          <p:nvPr/>
        </p:nvCxnSpPr>
        <p:spPr>
          <a:xfrm flipV="1">
            <a:off x="6040428" y="1585046"/>
            <a:ext cx="882951" cy="91923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192DC5-9A0E-2EB2-54AD-21BD1D2941BA}"/>
              </a:ext>
            </a:extLst>
          </p:cNvPr>
          <p:cNvCxnSpPr/>
          <p:nvPr/>
        </p:nvCxnSpPr>
        <p:spPr>
          <a:xfrm>
            <a:off x="5987143" y="1655249"/>
            <a:ext cx="919238" cy="84666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7098CE-AAFA-3678-87BA-49C5F907226C}"/>
              </a:ext>
            </a:extLst>
          </p:cNvPr>
          <p:cNvCxnSpPr/>
          <p:nvPr/>
        </p:nvCxnSpPr>
        <p:spPr>
          <a:xfrm>
            <a:off x="7780260" y="2564189"/>
            <a:ext cx="1" cy="120952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6D1E44-2E53-DC4F-0B39-2F09A80E64D4}"/>
              </a:ext>
            </a:extLst>
          </p:cNvPr>
          <p:cNvCxnSpPr/>
          <p:nvPr/>
        </p:nvCxnSpPr>
        <p:spPr>
          <a:xfrm>
            <a:off x="7166428" y="3129642"/>
            <a:ext cx="1330476" cy="6047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BF11BF-AF47-908F-447B-328012AF2712}"/>
              </a:ext>
            </a:extLst>
          </p:cNvPr>
          <p:cNvCxnSpPr/>
          <p:nvPr/>
        </p:nvCxnSpPr>
        <p:spPr>
          <a:xfrm>
            <a:off x="7362975" y="2721429"/>
            <a:ext cx="834571" cy="90714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2223B0-DBAF-2E6D-4DF1-419EEC40B383}"/>
              </a:ext>
            </a:extLst>
          </p:cNvPr>
          <p:cNvCxnSpPr/>
          <p:nvPr/>
        </p:nvCxnSpPr>
        <p:spPr>
          <a:xfrm flipV="1">
            <a:off x="7378095" y="2691190"/>
            <a:ext cx="882952" cy="91923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4703E5-A480-C9DA-869C-142FB3757D78}"/>
              </a:ext>
            </a:extLst>
          </p:cNvPr>
          <p:cNvSpPr txBox="1"/>
          <p:nvPr/>
        </p:nvSpPr>
        <p:spPr>
          <a:xfrm>
            <a:off x="7937499" y="2509762"/>
            <a:ext cx="136071" cy="1511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B4A87F-031F-58F7-6544-1B0A7560F3E2}"/>
              </a:ext>
            </a:extLst>
          </p:cNvPr>
          <p:cNvSpPr txBox="1"/>
          <p:nvPr/>
        </p:nvSpPr>
        <p:spPr>
          <a:xfrm>
            <a:off x="8325773" y="2536485"/>
            <a:ext cx="1965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3656A05-274A-47A4-4028-7BD60AD9B832}"/>
                  </a:ext>
                </a:extLst>
              </p14:cNvPr>
              <p14:cNvContentPartPr/>
              <p14:nvPr/>
            </p14:nvContentPartPr>
            <p14:xfrm>
              <a:off x="8076257" y="2430006"/>
              <a:ext cx="259406" cy="21124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3656A05-274A-47A4-4028-7BD60AD9B8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8293" y="2412402"/>
                <a:ext cx="294976" cy="246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D06FB63-CAD8-D01C-35FD-1BF19C664A43}"/>
                  </a:ext>
                </a:extLst>
              </p14:cNvPr>
              <p14:cNvContentPartPr/>
              <p14:nvPr/>
            </p14:nvContentPartPr>
            <p14:xfrm>
              <a:off x="8550862" y="2844673"/>
              <a:ext cx="141303" cy="31144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D06FB63-CAD8-D01C-35FD-1BF19C664A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33289" y="2826691"/>
                <a:ext cx="176808" cy="347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D4454F-F9DB-C419-D323-617C75A7B900}"/>
                  </a:ext>
                </a:extLst>
              </p14:cNvPr>
              <p14:cNvContentPartPr/>
              <p14:nvPr/>
            </p14:nvContentPartPr>
            <p14:xfrm>
              <a:off x="1209933" y="4309418"/>
              <a:ext cx="12871" cy="12871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D4454F-F9DB-C419-D323-617C75A7B9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6383" y="3665868"/>
                <a:ext cx="1287100" cy="12871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0E8ABC1B-3E19-4C93-42DE-1B5518307F88}"/>
              </a:ext>
            </a:extLst>
          </p:cNvPr>
          <p:cNvSpPr/>
          <p:nvPr/>
        </p:nvSpPr>
        <p:spPr>
          <a:xfrm>
            <a:off x="2319668" y="5014947"/>
            <a:ext cx="1296643" cy="114643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93D29-E1EC-8954-23FA-835C0B217074}"/>
              </a:ext>
            </a:extLst>
          </p:cNvPr>
          <p:cNvSpPr/>
          <p:nvPr/>
        </p:nvSpPr>
        <p:spPr>
          <a:xfrm>
            <a:off x="5182316" y="5035541"/>
            <a:ext cx="1296643" cy="114643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620E5-6FFB-035E-643D-35D00C339CB8}"/>
              </a:ext>
            </a:extLst>
          </p:cNvPr>
          <p:cNvCxnSpPr/>
          <p:nvPr/>
        </p:nvCxnSpPr>
        <p:spPr>
          <a:xfrm>
            <a:off x="2960472" y="5058547"/>
            <a:ext cx="10297" cy="113270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D8BD8D-A84F-AA0C-0A85-D922B5EBB2A9}"/>
              </a:ext>
            </a:extLst>
          </p:cNvPr>
          <p:cNvCxnSpPr/>
          <p:nvPr/>
        </p:nvCxnSpPr>
        <p:spPr>
          <a:xfrm>
            <a:off x="2304020" y="5599154"/>
            <a:ext cx="1276864" cy="4118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84093A-5D7D-4745-4D4F-9F670EBD91F2}"/>
              </a:ext>
            </a:extLst>
          </p:cNvPr>
          <p:cNvCxnSpPr/>
          <p:nvPr/>
        </p:nvCxnSpPr>
        <p:spPr>
          <a:xfrm>
            <a:off x="2522837" y="5197560"/>
            <a:ext cx="803189" cy="8546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211229-F535-B3E8-F579-42EF89A95152}"/>
              </a:ext>
            </a:extLst>
          </p:cNvPr>
          <p:cNvCxnSpPr/>
          <p:nvPr/>
        </p:nvCxnSpPr>
        <p:spPr>
          <a:xfrm flipV="1">
            <a:off x="2509965" y="5174392"/>
            <a:ext cx="916459" cy="8649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1A03E2-E887-EE4C-7A3C-210F1E894D28}"/>
              </a:ext>
            </a:extLst>
          </p:cNvPr>
          <p:cNvCxnSpPr/>
          <p:nvPr/>
        </p:nvCxnSpPr>
        <p:spPr>
          <a:xfrm flipV="1">
            <a:off x="5200135" y="5573411"/>
            <a:ext cx="1225378" cy="4118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7ADCED-CE38-CE38-E70C-4778CF87E119}"/>
              </a:ext>
            </a:extLst>
          </p:cNvPr>
          <p:cNvCxnSpPr/>
          <p:nvPr/>
        </p:nvCxnSpPr>
        <p:spPr>
          <a:xfrm>
            <a:off x="5812823" y="5043100"/>
            <a:ext cx="10297" cy="112240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CE7640-5C58-6C75-626F-DE948E27F6B6}"/>
              </a:ext>
            </a:extLst>
          </p:cNvPr>
          <p:cNvCxnSpPr/>
          <p:nvPr/>
        </p:nvCxnSpPr>
        <p:spPr>
          <a:xfrm flipV="1">
            <a:off x="5424100" y="5174391"/>
            <a:ext cx="854675" cy="88556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BEAFAC-9240-7933-13A5-B3A95BD3748F}"/>
              </a:ext>
            </a:extLst>
          </p:cNvPr>
          <p:cNvCxnSpPr/>
          <p:nvPr/>
        </p:nvCxnSpPr>
        <p:spPr>
          <a:xfrm>
            <a:off x="5406081" y="5225878"/>
            <a:ext cx="813486" cy="78259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CDCC2BB-1533-4578-9F79-FAE2DC475DB5}"/>
              </a:ext>
            </a:extLst>
          </p:cNvPr>
          <p:cNvSpPr/>
          <p:nvPr/>
        </p:nvSpPr>
        <p:spPr>
          <a:xfrm>
            <a:off x="3063445" y="5007060"/>
            <a:ext cx="185351" cy="113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435B18-CF56-5645-914B-A0331BE8DEFA}"/>
              </a:ext>
            </a:extLst>
          </p:cNvPr>
          <p:cNvSpPr/>
          <p:nvPr/>
        </p:nvSpPr>
        <p:spPr>
          <a:xfrm>
            <a:off x="3526824" y="5341723"/>
            <a:ext cx="133864" cy="144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17C3D1-60DE-BDA3-2129-D21B544923C8}"/>
              </a:ext>
            </a:extLst>
          </p:cNvPr>
          <p:cNvSpPr/>
          <p:nvPr/>
        </p:nvSpPr>
        <p:spPr>
          <a:xfrm>
            <a:off x="5985304" y="4994189"/>
            <a:ext cx="144162" cy="92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C5B329-5F7E-8EF9-C729-91BBC5321541}"/>
              </a:ext>
            </a:extLst>
          </p:cNvPr>
          <p:cNvSpPr txBox="1"/>
          <p:nvPr/>
        </p:nvSpPr>
        <p:spPr>
          <a:xfrm>
            <a:off x="3367217" y="4901513"/>
            <a:ext cx="308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05FE40-AF2C-1140-4FBA-1B88B55B5E69}"/>
              </a:ext>
            </a:extLst>
          </p:cNvPr>
          <p:cNvSpPr txBox="1"/>
          <p:nvPr/>
        </p:nvSpPr>
        <p:spPr>
          <a:xfrm>
            <a:off x="3655542" y="5527075"/>
            <a:ext cx="308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540DB-9869-FCD6-196D-D2E015B7BA48}"/>
              </a:ext>
            </a:extLst>
          </p:cNvPr>
          <p:cNvSpPr txBox="1"/>
          <p:nvPr/>
        </p:nvSpPr>
        <p:spPr>
          <a:xfrm>
            <a:off x="6260757" y="4986465"/>
            <a:ext cx="3707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2EC2EF-BBA4-5DAF-6AE7-80BBED595444}"/>
              </a:ext>
            </a:extLst>
          </p:cNvPr>
          <p:cNvSpPr txBox="1"/>
          <p:nvPr/>
        </p:nvSpPr>
        <p:spPr>
          <a:xfrm>
            <a:off x="6515615" y="5519351"/>
            <a:ext cx="4479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96BA86-9DB8-205F-FC4F-05C4D301B42D}"/>
              </a:ext>
            </a:extLst>
          </p:cNvPr>
          <p:cNvSpPr/>
          <p:nvPr/>
        </p:nvSpPr>
        <p:spPr>
          <a:xfrm>
            <a:off x="5171817" y="5712425"/>
            <a:ext cx="195649" cy="185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7EE2BCB-E4FE-6D56-E93B-90547FD4D490}"/>
                  </a:ext>
                </a:extLst>
              </p14:cNvPr>
              <p14:cNvContentPartPr/>
              <p14:nvPr/>
            </p14:nvContentPartPr>
            <p14:xfrm>
              <a:off x="5092014" y="5606879"/>
              <a:ext cx="49600" cy="258587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7EE2BCB-E4FE-6D56-E93B-90547FD4D4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74172" y="5588897"/>
                <a:ext cx="84927" cy="294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7F00DAA-DA3E-8714-BBCA-51D8BA7990CC}"/>
                  </a:ext>
                </a:extLst>
              </p14:cNvPr>
              <p14:cNvContentPartPr/>
              <p14:nvPr/>
            </p14:nvContentPartPr>
            <p14:xfrm>
              <a:off x="3444445" y="5414333"/>
              <a:ext cx="453937" cy="676518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7F00DAA-DA3E-8714-BBCA-51D8BA7990C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26460" y="5396340"/>
                <a:ext cx="489547" cy="712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EDC140-F683-532A-2678-579662545383}"/>
                  </a:ext>
                </a:extLst>
              </p14:cNvPr>
              <p14:cNvContentPartPr/>
              <p14:nvPr/>
            </p14:nvContentPartPr>
            <p14:xfrm>
              <a:off x="3721755" y="5322836"/>
              <a:ext cx="134297" cy="129869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EDC140-F683-532A-2678-57966254538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03801" y="5304898"/>
                <a:ext cx="169846" cy="165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8E7F4AF-64E7-3219-B62A-CA93ECE825EB}"/>
                  </a:ext>
                </a:extLst>
              </p14:cNvPr>
              <p14:cNvContentPartPr/>
              <p14:nvPr/>
            </p14:nvContentPartPr>
            <p14:xfrm>
              <a:off x="5071419" y="5669767"/>
              <a:ext cx="105110" cy="163651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8E7F4AF-64E7-3219-B62A-CA93ECE825E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53841" y="5651823"/>
                <a:ext cx="140625" cy="19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8886064-2EC0-051F-A292-61BA292CAB54}"/>
                  </a:ext>
                </a:extLst>
              </p14:cNvPr>
              <p14:cNvContentPartPr/>
              <p14:nvPr/>
            </p14:nvContentPartPr>
            <p14:xfrm>
              <a:off x="8387149" y="2280851"/>
              <a:ext cx="12871" cy="12871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8886064-2EC0-051F-A292-61BA292CAB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43599" y="1637301"/>
                <a:ext cx="1287100" cy="1287100"/>
              </a:xfrm>
              <a:prstGeom prst="rect">
                <a:avLst/>
              </a:prstGeom>
            </p:spPr>
          </p:pic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FC0073FF-03E9-AA7B-6A55-836EC909124F}"/>
              </a:ext>
            </a:extLst>
          </p:cNvPr>
          <p:cNvSpPr txBox="1"/>
          <p:nvPr/>
        </p:nvSpPr>
        <p:spPr>
          <a:xfrm>
            <a:off x="7993276" y="2136688"/>
            <a:ext cx="1403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Not possible</a:t>
            </a:r>
            <a:endParaRPr lang="en-US" dirty="0" err="1">
              <a:solidFill>
                <a:srgbClr val="FF0000"/>
              </a:solidFill>
            </a:endParaRPr>
          </a:p>
        </p:txBody>
      </p:sp>
      <p:sp>
        <p:nvSpPr>
          <p:cNvPr id="70" name="TextBox 28">
            <a:extLst>
              <a:ext uri="{FF2B5EF4-FFF2-40B4-BE49-F238E27FC236}">
                <a16:creationId xmlns:a16="http://schemas.microsoft.com/office/drawing/2014/main" id="{7D106AE5-8B46-8E5B-4CE8-E60CCDE7620F}"/>
              </a:ext>
            </a:extLst>
          </p:cNvPr>
          <p:cNvSpPr txBox="1"/>
          <p:nvPr/>
        </p:nvSpPr>
        <p:spPr>
          <a:xfrm>
            <a:off x="3788897" y="965"/>
            <a:ext cx="4654786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alibri"/>
              </a:rPr>
              <a:t>2 Unknown Exits (K=2)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7A9C65D-0C13-59D7-8C01-4352678F22A6}"/>
                  </a:ext>
                </a:extLst>
              </p14:cNvPr>
              <p14:cNvContentPartPr/>
              <p14:nvPr/>
            </p14:nvContentPartPr>
            <p14:xfrm>
              <a:off x="6131591" y="5061121"/>
              <a:ext cx="12871" cy="153814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7A9C65D-0C13-59D7-8C01-4352678F22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11247" y="5043152"/>
                <a:ext cx="53975" cy="189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542CF3D-3DAC-9B96-B15F-577E47D7EA51}"/>
                  </a:ext>
                </a:extLst>
              </p14:cNvPr>
              <p14:cNvContentPartPr/>
              <p14:nvPr/>
            </p14:nvContentPartPr>
            <p14:xfrm>
              <a:off x="6152634" y="5050824"/>
              <a:ext cx="121647" cy="12871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542CF3D-3DAC-9B96-B15F-577E47D7EA5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4692" y="4407274"/>
                <a:ext cx="157172" cy="128710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AFDCC427-9D8F-5A64-3073-3194C6B66345}"/>
              </a:ext>
            </a:extLst>
          </p:cNvPr>
          <p:cNvSpPr txBox="1"/>
          <p:nvPr/>
        </p:nvSpPr>
        <p:spPr>
          <a:xfrm>
            <a:off x="5122904" y="4453581"/>
            <a:ext cx="17685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00B0F0"/>
                </a:solidFill>
                <a:cs typeface="Calibri"/>
              </a:rPr>
              <a:t>T=1+2π/n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2BFAFD-671F-B943-5B58-1E072CE257A9}"/>
                  </a:ext>
                </a:extLst>
              </p14:cNvPr>
              <p14:cNvContentPartPr/>
              <p14:nvPr/>
            </p14:nvContentPartPr>
            <p14:xfrm>
              <a:off x="6152635" y="5092014"/>
              <a:ext cx="330472" cy="1068074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2BFAFD-671F-B943-5B58-1E072CE257A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34655" y="5074381"/>
                <a:ext cx="366072" cy="11037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57E3C0C-B373-007E-DD68-3C341FE974CC}"/>
              </a:ext>
            </a:extLst>
          </p:cNvPr>
          <p:cNvSpPr txBox="1"/>
          <p:nvPr/>
        </p:nvSpPr>
        <p:spPr>
          <a:xfrm>
            <a:off x="8642008" y="2690169"/>
            <a:ext cx="56377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cs typeface="Calibri"/>
              </a:rPr>
              <a:t>Exit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16299-934E-4DBB-0BCD-963BCDC6B082}"/>
              </a:ext>
            </a:extLst>
          </p:cNvPr>
          <p:cNvSpPr txBox="1"/>
          <p:nvPr/>
        </p:nvSpPr>
        <p:spPr>
          <a:xfrm>
            <a:off x="4451010" y="5695626"/>
            <a:ext cx="522584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cs typeface="Calibri"/>
              </a:rPr>
              <a:t>Exit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16BC5CC-3F80-47B7-BE23-A91E34315DDC}"/>
                  </a:ext>
                </a:extLst>
              </p14:cNvPr>
              <p14:cNvContentPartPr/>
              <p14:nvPr/>
            </p14:nvContentPartPr>
            <p14:xfrm>
              <a:off x="3331175" y="6059959"/>
              <a:ext cx="12871" cy="12871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16BC5CC-3F80-47B7-BE23-A91E34315D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00496" y="5416409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C39ABBE-CB53-9357-1580-F1CBEA04AA14}"/>
                  </a:ext>
                </a:extLst>
              </p14:cNvPr>
              <p14:cNvContentPartPr/>
              <p14:nvPr/>
            </p14:nvContentPartPr>
            <p14:xfrm>
              <a:off x="3331175" y="6059959"/>
              <a:ext cx="12871" cy="12871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C39ABBE-CB53-9357-1580-F1CBEA04AA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00496" y="5416409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0DA5D48-CB77-619C-BD99-83A793BF93B1}"/>
                  </a:ext>
                </a:extLst>
              </p14:cNvPr>
              <p14:cNvContentPartPr/>
              <p14:nvPr/>
            </p14:nvContentPartPr>
            <p14:xfrm>
              <a:off x="3331175" y="6059959"/>
              <a:ext cx="12871" cy="12871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0DA5D48-CB77-619C-BD99-83A793BF93B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00496" y="5416409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A43F2C2-D9A8-BACC-35CD-6BAF0BE605D4}"/>
                  </a:ext>
                </a:extLst>
              </p14:cNvPr>
              <p14:cNvContentPartPr/>
              <p14:nvPr/>
            </p14:nvContentPartPr>
            <p14:xfrm>
              <a:off x="3351770" y="6039364"/>
              <a:ext cx="12871" cy="12871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A43F2C2-D9A8-BACC-35CD-6BAF0BE605D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21091" y="539581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87246FC-337D-1098-25CA-8FB568819C32}"/>
                  </a:ext>
                </a:extLst>
              </p14:cNvPr>
              <p14:cNvContentPartPr/>
              <p14:nvPr/>
            </p14:nvContentPartPr>
            <p14:xfrm>
              <a:off x="3351770" y="6039364"/>
              <a:ext cx="12871" cy="12871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87246FC-337D-1098-25CA-8FB568819C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21091" y="539581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7D02F49-57B5-1FFE-3F9E-D9EDBF6B4D5C}"/>
                  </a:ext>
                </a:extLst>
              </p14:cNvPr>
              <p14:cNvContentPartPr/>
              <p14:nvPr/>
            </p14:nvContentPartPr>
            <p14:xfrm>
              <a:off x="3351770" y="6039364"/>
              <a:ext cx="12871" cy="12871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7D02F49-57B5-1FFE-3F9E-D9EDBF6B4D5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21091" y="539581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A5FBE4C-2368-ED0C-4029-61708BB081C7}"/>
                  </a:ext>
                </a:extLst>
              </p14:cNvPr>
              <p14:cNvContentPartPr/>
              <p14:nvPr/>
            </p14:nvContentPartPr>
            <p14:xfrm>
              <a:off x="3351770" y="6039364"/>
              <a:ext cx="12871" cy="12871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A5FBE4C-2368-ED0C-4029-61708BB081C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21091" y="539581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6FDE989-D2BC-1C54-CD5A-FB406006E92F}"/>
                  </a:ext>
                </a:extLst>
              </p14:cNvPr>
              <p14:cNvContentPartPr/>
              <p14:nvPr/>
            </p14:nvContentPartPr>
            <p14:xfrm>
              <a:off x="3351770" y="6039364"/>
              <a:ext cx="12871" cy="12871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6FDE989-D2BC-1C54-CD5A-FB406006E9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21091" y="539581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0C10967-FFA1-39CA-312A-794C677EF9D6}"/>
                  </a:ext>
                </a:extLst>
              </p14:cNvPr>
              <p14:cNvContentPartPr/>
              <p14:nvPr/>
            </p14:nvContentPartPr>
            <p14:xfrm>
              <a:off x="3351770" y="6039364"/>
              <a:ext cx="12871" cy="12871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0C10967-FFA1-39CA-312A-794C677EF9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21091" y="539581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AEE8ECB-1E69-2EFB-5E38-66CEB0F75A81}"/>
                  </a:ext>
                </a:extLst>
              </p14:cNvPr>
              <p14:cNvContentPartPr/>
              <p14:nvPr/>
            </p14:nvContentPartPr>
            <p14:xfrm>
              <a:off x="3351770" y="6039364"/>
              <a:ext cx="12871" cy="12871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AEE8ECB-1E69-2EFB-5E38-66CEB0F75A8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21091" y="539581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CDE082B-67E4-C0D9-D17F-A6A0863B4443}"/>
                  </a:ext>
                </a:extLst>
              </p14:cNvPr>
              <p14:cNvContentPartPr/>
              <p14:nvPr/>
            </p14:nvContentPartPr>
            <p14:xfrm>
              <a:off x="3331175" y="6070257"/>
              <a:ext cx="12871" cy="12871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CDE082B-67E4-C0D9-D17F-A6A0863B44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00496" y="5439578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669084F-A135-8B07-9C20-33771F7F402D}"/>
                  </a:ext>
                </a:extLst>
              </p14:cNvPr>
              <p14:cNvContentPartPr/>
              <p14:nvPr/>
            </p14:nvContentPartPr>
            <p14:xfrm>
              <a:off x="3331175" y="6070257"/>
              <a:ext cx="12871" cy="12871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669084F-A135-8B07-9C20-33771F7F402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00496" y="5439578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9B49592-1CCB-EC6B-927F-5888E375302C}"/>
                  </a:ext>
                </a:extLst>
              </p14:cNvPr>
              <p14:cNvContentPartPr/>
              <p14:nvPr/>
            </p14:nvContentPartPr>
            <p14:xfrm>
              <a:off x="3331175" y="6070257"/>
              <a:ext cx="12871" cy="12871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9B49592-1CCB-EC6B-927F-5888E375302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00496" y="5439578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0CE8B55-5D81-653B-1F03-03356A6E185A}"/>
                  </a:ext>
                </a:extLst>
              </p14:cNvPr>
              <p14:cNvContentPartPr/>
              <p14:nvPr/>
            </p14:nvContentPartPr>
            <p14:xfrm>
              <a:off x="3331175" y="6070257"/>
              <a:ext cx="12871" cy="12871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0CE8B55-5D81-653B-1F03-03356A6E185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00496" y="5439578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F383888-F34B-7455-DDA7-3208CFB8B76C}"/>
                  </a:ext>
                </a:extLst>
              </p14:cNvPr>
              <p14:cNvContentPartPr/>
              <p14:nvPr/>
            </p14:nvContentPartPr>
            <p14:xfrm>
              <a:off x="3331175" y="6070257"/>
              <a:ext cx="12871" cy="12871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F383888-F34B-7455-DDA7-3208CFB8B7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00496" y="5439578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8C800C7-606D-6DC2-FE93-65482A11DA8F}"/>
                  </a:ext>
                </a:extLst>
              </p14:cNvPr>
              <p14:cNvContentPartPr/>
              <p14:nvPr/>
            </p14:nvContentPartPr>
            <p14:xfrm>
              <a:off x="3331175" y="6070257"/>
              <a:ext cx="12871" cy="12871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8C800C7-606D-6DC2-FE93-65482A11DA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00496" y="5439578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3903B24-A74C-5851-8284-37D3BD265E1A}"/>
                  </a:ext>
                </a:extLst>
              </p14:cNvPr>
              <p14:cNvContentPartPr/>
              <p14:nvPr/>
            </p14:nvContentPartPr>
            <p14:xfrm>
              <a:off x="3331175" y="6070257"/>
              <a:ext cx="12871" cy="12871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3903B24-A74C-5851-8284-37D3BD265E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00496" y="5439578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1D2821E-13FE-F6AE-58CB-C8A1056B9AA0}"/>
                  </a:ext>
                </a:extLst>
              </p14:cNvPr>
              <p14:cNvContentPartPr/>
              <p14:nvPr/>
            </p14:nvContentPartPr>
            <p14:xfrm>
              <a:off x="3331175" y="6070257"/>
              <a:ext cx="12871" cy="12871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1D2821E-13FE-F6AE-58CB-C8A1056B9AA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00496" y="5439578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761914B-E3F4-6163-4D04-770CDE35A42B}"/>
                  </a:ext>
                </a:extLst>
              </p14:cNvPr>
              <p14:cNvContentPartPr/>
              <p14:nvPr/>
            </p14:nvContentPartPr>
            <p14:xfrm>
              <a:off x="3331175" y="6036351"/>
              <a:ext cx="30091" cy="33906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761914B-E3F4-6163-4D04-770CDE35A42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313828" y="6018863"/>
                <a:ext cx="65138" cy="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FDAADC5-4E7F-55DB-C363-A4D41CC11A34}"/>
                  </a:ext>
                </a:extLst>
              </p14:cNvPr>
              <p14:cNvContentPartPr/>
              <p14:nvPr/>
            </p14:nvContentPartPr>
            <p14:xfrm>
              <a:off x="5184607" y="5617175"/>
              <a:ext cx="12871" cy="12871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FDAADC5-4E7F-55DB-C363-A4D41CC11A3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163155" y="4973625"/>
                <a:ext cx="55345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A4A0DEF-7FF9-924D-D43C-FC944BEC8BC9}"/>
                  </a:ext>
                </a:extLst>
              </p14:cNvPr>
              <p14:cNvContentPartPr/>
              <p14:nvPr/>
            </p14:nvContentPartPr>
            <p14:xfrm>
              <a:off x="5184688" y="5617175"/>
              <a:ext cx="12871" cy="12871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A4A0DEF-7FF9-924D-D43C-FC944BEC8B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4009" y="4973625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CFB8E7B-12CC-6F41-62C4-5FA137670976}"/>
                  </a:ext>
                </a:extLst>
              </p14:cNvPr>
              <p14:cNvContentPartPr/>
              <p14:nvPr/>
            </p14:nvContentPartPr>
            <p14:xfrm>
              <a:off x="5184688" y="5617175"/>
              <a:ext cx="12871" cy="12871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CFB8E7B-12CC-6F41-62C4-5FA13767097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4009" y="4973625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B4EFD19-5762-8726-253F-0695AAFE9E65}"/>
                  </a:ext>
                </a:extLst>
              </p14:cNvPr>
              <p14:cNvContentPartPr/>
              <p14:nvPr/>
            </p14:nvContentPartPr>
            <p14:xfrm>
              <a:off x="5184688" y="5617175"/>
              <a:ext cx="12871" cy="12871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B4EFD19-5762-8726-253F-0695AAFE9E6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4009" y="4973625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0D4EFA2-5322-D5BD-48EF-B40E3C6CB38C}"/>
                  </a:ext>
                </a:extLst>
              </p14:cNvPr>
              <p14:cNvContentPartPr/>
              <p14:nvPr/>
            </p14:nvContentPartPr>
            <p14:xfrm>
              <a:off x="5184688" y="5617175"/>
              <a:ext cx="12871" cy="12871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0D4EFA2-5322-D5BD-48EF-B40E3C6CB38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4009" y="4973625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99102EB-3876-96D6-9DBE-568C46E9A368}"/>
                  </a:ext>
                </a:extLst>
              </p14:cNvPr>
              <p14:cNvContentPartPr/>
              <p14:nvPr/>
            </p14:nvContentPartPr>
            <p14:xfrm>
              <a:off x="5184688" y="5617175"/>
              <a:ext cx="12871" cy="12871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99102EB-3876-96D6-9DBE-568C46E9A3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4009" y="4973625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0DF077A-C07D-CCA5-2089-1CEC39E829B7}"/>
                  </a:ext>
                </a:extLst>
              </p14:cNvPr>
              <p14:cNvContentPartPr/>
              <p14:nvPr/>
            </p14:nvContentPartPr>
            <p14:xfrm>
              <a:off x="5184688" y="5617175"/>
              <a:ext cx="12871" cy="12871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0DF077A-C07D-CCA5-2089-1CEC39E829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4009" y="4973625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8ACBB7E-CFCC-177C-F69E-C6CF40693127}"/>
                  </a:ext>
                </a:extLst>
              </p14:cNvPr>
              <p14:cNvContentPartPr/>
              <p14:nvPr/>
            </p14:nvContentPartPr>
            <p14:xfrm>
              <a:off x="5184688" y="5617175"/>
              <a:ext cx="12871" cy="12871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8ACBB7E-CFCC-177C-F69E-C6CF406931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4009" y="4973625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117B6B6-CC55-80A7-6C15-58A205521F79}"/>
                  </a:ext>
                </a:extLst>
              </p14:cNvPr>
              <p14:cNvContentPartPr/>
              <p14:nvPr/>
            </p14:nvContentPartPr>
            <p14:xfrm>
              <a:off x="5184688" y="5598707"/>
              <a:ext cx="12871" cy="18468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117B6B6-CC55-80A7-6C15-58A205521F7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54009" y="5580949"/>
                <a:ext cx="1287100" cy="53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AA68003-8BEC-2BE1-71EC-6F60C02DCF29}"/>
                  </a:ext>
                </a:extLst>
              </p14:cNvPr>
              <p14:cNvContentPartPr/>
              <p14:nvPr/>
            </p14:nvContentPartPr>
            <p14:xfrm>
              <a:off x="5184688" y="5586283"/>
              <a:ext cx="12871" cy="12871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AA68003-8BEC-2BE1-71EC-6F60C02DCF2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4009" y="495560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1400843-6FE2-B2BC-FAB3-4D83EA450B0B}"/>
                  </a:ext>
                </a:extLst>
              </p14:cNvPr>
              <p14:cNvContentPartPr/>
              <p14:nvPr/>
            </p14:nvContentPartPr>
            <p14:xfrm>
              <a:off x="5184688" y="5586283"/>
              <a:ext cx="12871" cy="12871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1400843-6FE2-B2BC-FAB3-4D83EA450B0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4009" y="495560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AA72773-47CC-8CFF-0F64-961F1D6640D8}"/>
                  </a:ext>
                </a:extLst>
              </p14:cNvPr>
              <p14:cNvContentPartPr/>
              <p14:nvPr/>
            </p14:nvContentPartPr>
            <p14:xfrm>
              <a:off x="5184688" y="5586283"/>
              <a:ext cx="12871" cy="12871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AA72773-47CC-8CFF-0F64-961F1D6640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4009" y="495560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85BCAC0-0720-3E7D-EBC2-C1D4A32AA0FB}"/>
                  </a:ext>
                </a:extLst>
              </p14:cNvPr>
              <p14:cNvContentPartPr/>
              <p14:nvPr/>
            </p14:nvContentPartPr>
            <p14:xfrm>
              <a:off x="5184688" y="5586283"/>
              <a:ext cx="12871" cy="12871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85BCAC0-0720-3E7D-EBC2-C1D4A32AA0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4009" y="495560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AB5CEF3-EFB3-A4D0-C86C-723AB9FB7A1C}"/>
                  </a:ext>
                </a:extLst>
              </p14:cNvPr>
              <p14:cNvContentPartPr/>
              <p14:nvPr/>
            </p14:nvContentPartPr>
            <p14:xfrm>
              <a:off x="5184688" y="5586283"/>
              <a:ext cx="12871" cy="12871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AB5CEF3-EFB3-A4D0-C86C-723AB9FB7A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4009" y="495560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9AE2A0F-9533-3CAE-0F77-13C77386718C}"/>
                  </a:ext>
                </a:extLst>
              </p14:cNvPr>
              <p14:cNvContentPartPr/>
              <p14:nvPr/>
            </p14:nvContentPartPr>
            <p14:xfrm>
              <a:off x="5184688" y="5586283"/>
              <a:ext cx="12871" cy="12871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9AE2A0F-9533-3CAE-0F77-13C77386718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4009" y="495560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BE8E284-BE92-8B91-20EA-9FB3992649AC}"/>
                  </a:ext>
                </a:extLst>
              </p14:cNvPr>
              <p14:cNvContentPartPr/>
              <p14:nvPr/>
            </p14:nvContentPartPr>
            <p14:xfrm>
              <a:off x="5184688" y="5586283"/>
              <a:ext cx="12871" cy="12871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BE8E284-BE92-8B91-20EA-9FB3992649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4009" y="495560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8609CD6-5248-2412-3025-A7697054B99A}"/>
                  </a:ext>
                </a:extLst>
              </p14:cNvPr>
              <p14:cNvContentPartPr/>
              <p14:nvPr/>
            </p14:nvContentPartPr>
            <p14:xfrm>
              <a:off x="5184688" y="5586283"/>
              <a:ext cx="12871" cy="12871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8609CD6-5248-2412-3025-A7697054B99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4009" y="495560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BBB8157-6B33-821F-3D7F-0C98C8312F6B}"/>
                  </a:ext>
                </a:extLst>
              </p14:cNvPr>
              <p14:cNvContentPartPr/>
              <p14:nvPr/>
            </p14:nvContentPartPr>
            <p14:xfrm>
              <a:off x="5184688" y="5586283"/>
              <a:ext cx="12871" cy="12871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BBB8157-6B33-821F-3D7F-0C98C8312F6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4009" y="495560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2032A35-2165-D17F-EE3A-CA134F37B604}"/>
                  </a:ext>
                </a:extLst>
              </p14:cNvPr>
              <p14:cNvContentPartPr/>
              <p14:nvPr/>
            </p14:nvContentPartPr>
            <p14:xfrm>
              <a:off x="5184688" y="5586283"/>
              <a:ext cx="12871" cy="12871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2032A35-2165-D17F-EE3A-CA134F37B60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4009" y="495560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7F9EB42-49D9-B40B-2DED-96E24026A9AD}"/>
                  </a:ext>
                </a:extLst>
              </p14:cNvPr>
              <p14:cNvContentPartPr/>
              <p14:nvPr/>
            </p14:nvContentPartPr>
            <p14:xfrm>
              <a:off x="5184688" y="5586283"/>
              <a:ext cx="12871" cy="12871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7F9EB42-49D9-B40B-2DED-96E24026A9A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4009" y="495560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A1551B1-84D9-02E2-2EA6-FFBA30A15D81}"/>
                  </a:ext>
                </a:extLst>
              </p14:cNvPr>
              <p14:cNvContentPartPr/>
              <p14:nvPr/>
            </p14:nvContentPartPr>
            <p14:xfrm>
              <a:off x="5184688" y="5586283"/>
              <a:ext cx="12871" cy="12871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A1551B1-84D9-02E2-2EA6-FFBA30A15D8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4009" y="495560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959D201-F9BC-F06D-89CA-75295F0C8B24}"/>
                  </a:ext>
                </a:extLst>
              </p14:cNvPr>
              <p14:cNvContentPartPr/>
              <p14:nvPr/>
            </p14:nvContentPartPr>
            <p14:xfrm>
              <a:off x="5184688" y="5586283"/>
              <a:ext cx="12871" cy="12871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959D201-F9BC-F06D-89CA-75295F0C8B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4009" y="495560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AE9BB09-D782-71B4-04F9-84B965D99226}"/>
                  </a:ext>
                </a:extLst>
              </p14:cNvPr>
              <p14:cNvContentPartPr/>
              <p14:nvPr/>
            </p14:nvContentPartPr>
            <p14:xfrm>
              <a:off x="8376851" y="3403256"/>
              <a:ext cx="12871" cy="12871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AE9BB09-D782-71B4-04F9-84B965D9922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33301" y="2759706"/>
                <a:ext cx="1287100" cy="128710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Rectangle 110">
            <a:extLst>
              <a:ext uri="{FF2B5EF4-FFF2-40B4-BE49-F238E27FC236}">
                <a16:creationId xmlns:a16="http://schemas.microsoft.com/office/drawing/2014/main" id="{D95B157A-EBA1-DE0B-088A-CE98A16E99DD}"/>
              </a:ext>
            </a:extLst>
          </p:cNvPr>
          <p:cNvSpPr/>
          <p:nvPr/>
        </p:nvSpPr>
        <p:spPr>
          <a:xfrm>
            <a:off x="5869459" y="2226790"/>
            <a:ext cx="154459" cy="195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8FC2491-433B-D70A-9C8C-C601708506B6}"/>
              </a:ext>
            </a:extLst>
          </p:cNvPr>
          <p:cNvSpPr/>
          <p:nvPr/>
        </p:nvSpPr>
        <p:spPr>
          <a:xfrm>
            <a:off x="8392296" y="2870372"/>
            <a:ext cx="185351" cy="102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38F6723-6E1F-0B4D-40B5-F91A58457191}"/>
              </a:ext>
            </a:extLst>
          </p:cNvPr>
          <p:cNvSpPr/>
          <p:nvPr/>
        </p:nvSpPr>
        <p:spPr>
          <a:xfrm>
            <a:off x="7890303" y="2471351"/>
            <a:ext cx="236837" cy="185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BE7FC6E-FF3B-0A69-83F5-C73F4C399CA6}"/>
              </a:ext>
            </a:extLst>
          </p:cNvPr>
          <p:cNvSpPr/>
          <p:nvPr/>
        </p:nvSpPr>
        <p:spPr>
          <a:xfrm>
            <a:off x="6551655" y="1441622"/>
            <a:ext cx="154459" cy="133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 descr="A circle with blue squares and lines&#10;&#10;Description automatically generated">
            <a:extLst>
              <a:ext uri="{FF2B5EF4-FFF2-40B4-BE49-F238E27FC236}">
                <a16:creationId xmlns:a16="http://schemas.microsoft.com/office/drawing/2014/main" id="{8A4E15E2-7A6A-24D4-29DC-4E79980239CD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4342113" y="2789409"/>
            <a:ext cx="1819017" cy="11350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04916B5D-2699-AFA8-5892-7AD1E539F12A}"/>
              </a:ext>
            </a:extLst>
          </p:cNvPr>
          <p:cNvSpPr txBox="1"/>
          <p:nvPr/>
        </p:nvSpPr>
        <p:spPr>
          <a:xfrm>
            <a:off x="4355757" y="3166418"/>
            <a:ext cx="3501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</a:t>
            </a:r>
            <a:endParaRPr lang="en-US" dirty="0"/>
          </a:p>
        </p:txBody>
      </p:sp>
      <p:pic>
        <p:nvPicPr>
          <p:cNvPr id="117" name="Picture 116" descr="A circle with blue squares and lines&#10;&#10;Description automatically generated">
            <a:extLst>
              <a:ext uri="{FF2B5EF4-FFF2-40B4-BE49-F238E27FC236}">
                <a16:creationId xmlns:a16="http://schemas.microsoft.com/office/drawing/2014/main" id="{3726F664-8633-4149-B134-7E6C71F316FE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7719626" y="5126895"/>
            <a:ext cx="1819017" cy="113502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77EA187C-1F2E-80CF-A57A-8D900535C846}"/>
              </a:ext>
            </a:extLst>
          </p:cNvPr>
          <p:cNvSpPr txBox="1"/>
          <p:nvPr/>
        </p:nvSpPr>
        <p:spPr>
          <a:xfrm>
            <a:off x="7722972" y="5624898"/>
            <a:ext cx="2960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</a:t>
            </a:r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05B4E21-A3BD-91B8-4A73-B3645D2984F5}"/>
              </a:ext>
            </a:extLst>
          </p:cNvPr>
          <p:cNvSpPr txBox="1"/>
          <p:nvPr/>
        </p:nvSpPr>
        <p:spPr>
          <a:xfrm>
            <a:off x="9164594" y="5122904"/>
            <a:ext cx="347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DFE1103-9350-01D6-9167-83DE6587D9CA}"/>
              </a:ext>
            </a:extLst>
          </p:cNvPr>
          <p:cNvSpPr txBox="1"/>
          <p:nvPr/>
        </p:nvSpPr>
        <p:spPr>
          <a:xfrm>
            <a:off x="8119417" y="4463878"/>
            <a:ext cx="20568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00B0F0"/>
                </a:solidFill>
                <a:cs typeface="Calibri"/>
              </a:rPr>
              <a:t>T&lt;1+4π/n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CAD481-1537-21F3-54FE-2250FED8C1E0}"/>
                  </a:ext>
                </a:extLst>
              </p14:cNvPr>
              <p14:cNvContentPartPr/>
              <p14:nvPr/>
            </p14:nvContentPartPr>
            <p14:xfrm>
              <a:off x="8961028" y="5146014"/>
              <a:ext cx="466595" cy="543242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CAD481-1537-21F3-54FE-2250FED8C1E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943041" y="5128386"/>
                <a:ext cx="502210" cy="578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7C805EC-09B8-E374-23D7-8985FC6838EE}"/>
                  </a:ext>
                </a:extLst>
              </p14:cNvPr>
              <p14:cNvContentPartPr/>
              <p14:nvPr/>
            </p14:nvContentPartPr>
            <p14:xfrm>
              <a:off x="9283013" y="5699554"/>
              <a:ext cx="12871" cy="12871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7C805EC-09B8-E374-23D7-8985FC6838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52334" y="5068875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BC17F90-C044-EE2E-E308-96AC9CA19B22}"/>
                  </a:ext>
                </a:extLst>
              </p14:cNvPr>
              <p14:cNvContentPartPr/>
              <p14:nvPr/>
            </p14:nvContentPartPr>
            <p14:xfrm>
              <a:off x="9271377" y="5667305"/>
              <a:ext cx="53928" cy="77635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BC17F90-C044-EE2E-E308-96AC9CA19B2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253877" y="5649417"/>
                <a:ext cx="89285" cy="113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CB76DDF-9FC5-6C84-9AC9-1058E1986853}"/>
                  </a:ext>
                </a:extLst>
              </p14:cNvPr>
              <p14:cNvContentPartPr/>
              <p14:nvPr/>
            </p14:nvContentPartPr>
            <p14:xfrm>
              <a:off x="8932905" y="5133203"/>
              <a:ext cx="12871" cy="101446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CB76DDF-9FC5-6C84-9AC9-1058E198685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289355" y="5115280"/>
                <a:ext cx="1287100" cy="136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ACC771D-A6FB-73CD-175F-EDE1FE3E838E}"/>
                  </a:ext>
                </a:extLst>
              </p14:cNvPr>
              <p14:cNvContentPartPr/>
              <p14:nvPr/>
            </p14:nvContentPartPr>
            <p14:xfrm>
              <a:off x="8932905" y="5102310"/>
              <a:ext cx="150179" cy="12871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ACC771D-A6FB-73CD-175F-EDE1FE3E838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914941" y="4471631"/>
                <a:ext cx="185748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8436745-5853-F402-E23C-A447AFB10584}"/>
                  </a:ext>
                </a:extLst>
              </p14:cNvPr>
              <p14:cNvContentPartPr/>
              <p14:nvPr/>
            </p14:nvContentPartPr>
            <p14:xfrm>
              <a:off x="8181203" y="5287662"/>
              <a:ext cx="12871" cy="12871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8436745-5853-F402-E23C-A447AFB1058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37653" y="4656983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23EB513-28F9-1124-6B45-E037E631DB07}"/>
                  </a:ext>
                </a:extLst>
              </p14:cNvPr>
              <p14:cNvContentPartPr/>
              <p14:nvPr/>
            </p14:nvContentPartPr>
            <p14:xfrm>
              <a:off x="8181203" y="5287662"/>
              <a:ext cx="12871" cy="12871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23EB513-28F9-1124-6B45-E037E631DB0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37653" y="4656983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65434B8-BAA0-629B-125D-103EB2AE2EB2}"/>
                  </a:ext>
                </a:extLst>
              </p14:cNvPr>
              <p14:cNvContentPartPr/>
              <p14:nvPr/>
            </p14:nvContentPartPr>
            <p14:xfrm>
              <a:off x="8181203" y="5287662"/>
              <a:ext cx="12871" cy="12871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65434B8-BAA0-629B-125D-103EB2AE2EB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37653" y="4656983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AFC8E99-EC32-AE76-B582-92369BF16A4F}"/>
                  </a:ext>
                </a:extLst>
              </p14:cNvPr>
              <p14:cNvContentPartPr/>
              <p14:nvPr/>
            </p14:nvContentPartPr>
            <p14:xfrm>
              <a:off x="8181203" y="5287662"/>
              <a:ext cx="12871" cy="12871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AFC8E99-EC32-AE76-B582-92369BF16A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37653" y="4656983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A7B99EA-7101-31AF-DDDB-8C53F33D3C0D}"/>
                  </a:ext>
                </a:extLst>
              </p14:cNvPr>
              <p14:cNvContentPartPr/>
              <p14:nvPr/>
            </p14:nvContentPartPr>
            <p14:xfrm>
              <a:off x="8181203" y="5287662"/>
              <a:ext cx="12871" cy="12871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A7B99EA-7101-31AF-DDDB-8C53F33D3C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37653" y="4656983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8FEE972-0B31-80DE-F006-2EE04E200432}"/>
                  </a:ext>
                </a:extLst>
              </p14:cNvPr>
              <p14:cNvContentPartPr/>
              <p14:nvPr/>
            </p14:nvContentPartPr>
            <p14:xfrm>
              <a:off x="8181203" y="5287662"/>
              <a:ext cx="12871" cy="12871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8FEE972-0B31-80DE-F006-2EE04E2004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37653" y="4656983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E37DA28-42E4-F537-8724-B9B918242BC6}"/>
                  </a:ext>
                </a:extLst>
              </p14:cNvPr>
              <p14:cNvContentPartPr/>
              <p14:nvPr/>
            </p14:nvContentPartPr>
            <p14:xfrm>
              <a:off x="8181203" y="5287662"/>
              <a:ext cx="12871" cy="12871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E37DA28-42E4-F537-8724-B9B918242B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37653" y="4656983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89E7051-2F6E-EC0A-CED1-E65BC72B501C}"/>
                  </a:ext>
                </a:extLst>
              </p14:cNvPr>
              <p14:cNvContentPartPr/>
              <p14:nvPr/>
            </p14:nvContentPartPr>
            <p14:xfrm>
              <a:off x="8181203" y="5287662"/>
              <a:ext cx="12871" cy="12871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89E7051-2F6E-EC0A-CED1-E65BC72B50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37653" y="4656983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198D2D9-A90C-CF98-C080-F4ECF4F41655}"/>
                  </a:ext>
                </a:extLst>
              </p14:cNvPr>
              <p14:cNvContentPartPr/>
              <p14:nvPr/>
            </p14:nvContentPartPr>
            <p14:xfrm>
              <a:off x="8181203" y="5287662"/>
              <a:ext cx="12871" cy="12871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198D2D9-A90C-CF98-C080-F4ECF4F4165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37653" y="4656983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F0FBDB5-AC09-D42E-7969-ACCF69B470A8}"/>
                  </a:ext>
                </a:extLst>
              </p14:cNvPr>
              <p14:cNvContentPartPr/>
              <p14:nvPr/>
            </p14:nvContentPartPr>
            <p14:xfrm>
              <a:off x="8181203" y="5287662"/>
              <a:ext cx="12871" cy="12871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F0FBDB5-AC09-D42E-7969-ACCF69B470A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37653" y="4656983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B440BD5-E584-162C-82DF-D19F7FCAECAE}"/>
                  </a:ext>
                </a:extLst>
              </p14:cNvPr>
              <p14:cNvContentPartPr/>
              <p14:nvPr/>
            </p14:nvContentPartPr>
            <p14:xfrm>
              <a:off x="8008033" y="5287662"/>
              <a:ext cx="173170" cy="670406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B440BD5-E584-162C-82DF-D19F7FCAECA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90069" y="5270029"/>
                <a:ext cx="208738" cy="706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FB7E03E-CF89-B8E8-6532-BEA7C94F0B58}"/>
                  </a:ext>
                </a:extLst>
              </p14:cNvPr>
              <p14:cNvContentPartPr/>
              <p14:nvPr/>
            </p14:nvContentPartPr>
            <p14:xfrm>
              <a:off x="10271553" y="6451256"/>
              <a:ext cx="12871" cy="12871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FB7E03E-CF89-B8E8-6532-BEA7C94F0B5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40874" y="5820577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02C6742-16B2-C9BD-8671-26A2625BAC71}"/>
                  </a:ext>
                </a:extLst>
              </p14:cNvPr>
              <p14:cNvContentPartPr/>
              <p14:nvPr/>
            </p14:nvContentPartPr>
            <p14:xfrm>
              <a:off x="9334499" y="5462715"/>
              <a:ext cx="12871" cy="12871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02C6742-16B2-C9BD-8671-26A2625BAC7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03820" y="4832036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FC4A2FC-83D7-CF95-C00B-FEBA78CA2FDD}"/>
                  </a:ext>
                </a:extLst>
              </p14:cNvPr>
              <p14:cNvContentPartPr/>
              <p14:nvPr/>
            </p14:nvContentPartPr>
            <p14:xfrm>
              <a:off x="9334499" y="5462715"/>
              <a:ext cx="12871" cy="12871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FC4A2FC-83D7-CF95-C00B-FEBA78CA2F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03820" y="4832036"/>
                <a:ext cx="1287100" cy="1287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0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D399FF9A-23C8-C9B2-96BD-70DDD227A1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20615" y="-61773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3EEB8-B325-B7DB-66FE-361251B9800D}"/>
              </a:ext>
            </a:extLst>
          </p:cNvPr>
          <p:cNvSpPr txBox="1"/>
          <p:nvPr/>
        </p:nvSpPr>
        <p:spPr>
          <a:xfrm>
            <a:off x="832022" y="945292"/>
            <a:ext cx="66355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(n,f,k)-Search with crash faults  (k=2)</a:t>
            </a:r>
            <a:endParaRPr lang="en-US"/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0CE2A969-EBC5-1EB9-BEF7-F5691AC3E65B}"/>
              </a:ext>
            </a:extLst>
          </p:cNvPr>
          <p:cNvSpPr txBox="1"/>
          <p:nvPr/>
        </p:nvSpPr>
        <p:spPr>
          <a:xfrm>
            <a:off x="3788897" y="965"/>
            <a:ext cx="4654786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alibri"/>
              </a:rPr>
              <a:t>2 Unknown Exits (K=2)</a:t>
            </a:r>
            <a:endParaRPr lang="en-US" sz="3200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9FC55152-88C4-33E5-2DC0-0926E938C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31" y="3098110"/>
            <a:ext cx="1762125" cy="1162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E40B89-F01E-0542-D2D3-615A563F14DF}"/>
              </a:ext>
            </a:extLst>
          </p:cNvPr>
          <p:cNvSpPr txBox="1"/>
          <p:nvPr/>
        </p:nvSpPr>
        <p:spPr>
          <a:xfrm>
            <a:off x="1142999" y="1721120"/>
            <a:ext cx="43697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>
                <a:latin typeface="Calibri"/>
                <a:ea typeface="Arial"/>
                <a:cs typeface="Arial"/>
              </a:rPr>
              <a:t>Three</a:t>
            </a:r>
            <a:r>
              <a:rPr lang="en-US" sz="2400" baseline="0" dirty="0">
                <a:latin typeface="Calibri"/>
                <a:ea typeface="Arial"/>
                <a:cs typeface="Arial"/>
              </a:rPr>
              <a:t> fault (f=</a:t>
            </a:r>
            <a:r>
              <a:rPr lang="en-US" sz="2400" dirty="0">
                <a:latin typeface="Calibri"/>
                <a:ea typeface="Arial"/>
                <a:cs typeface="Arial"/>
              </a:rPr>
              <a:t>3</a:t>
            </a:r>
            <a:r>
              <a:rPr lang="en-US" sz="2400" baseline="0" dirty="0">
                <a:latin typeface="Calibri"/>
                <a:ea typeface="Arial"/>
                <a:cs typeface="Arial"/>
              </a:rPr>
              <a:t>): T=</a:t>
            </a:r>
            <a:r>
              <a:rPr lang="en-US" sz="2400" dirty="0">
                <a:latin typeface="Calibri"/>
                <a:ea typeface="Arial"/>
                <a:cs typeface="Arial"/>
              </a:rPr>
              <a:t>1+6π</a:t>
            </a:r>
            <a:r>
              <a:rPr lang="en-US" sz="2400" baseline="0" dirty="0">
                <a:latin typeface="Calibri"/>
                <a:ea typeface="Arial"/>
                <a:cs typeface="Arial"/>
              </a:rPr>
              <a:t>/n</a:t>
            </a:r>
            <a:r>
              <a:rPr lang="en-US" sz="2400" dirty="0">
                <a:latin typeface="Calibri"/>
                <a:ea typeface="Arial"/>
                <a:cs typeface="Arial"/>
              </a:rPr>
              <a:t>​</a:t>
            </a:r>
            <a:endParaRPr lang="en-US" sz="2400" dirty="0">
              <a:cs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8488FC-FF1C-48B9-3C37-8CA33A0190CB}"/>
              </a:ext>
            </a:extLst>
          </p:cNvPr>
          <p:cNvSpPr txBox="1"/>
          <p:nvPr/>
        </p:nvSpPr>
        <p:spPr>
          <a:xfrm>
            <a:off x="1285104" y="2469292"/>
            <a:ext cx="1754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T=1+(3)2π/n​</a:t>
            </a:r>
            <a:r>
              <a:rPr lang="en-US" dirty="0">
                <a:solidFill>
                  <a:srgbClr val="00B0F0"/>
                </a:solidFill>
                <a:cs typeface="Calibri"/>
              </a:rPr>
              <a:t>​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0E1827-018D-5122-1BA1-B3F058D86F67}"/>
              </a:ext>
            </a:extLst>
          </p:cNvPr>
          <p:cNvSpPr txBox="1"/>
          <p:nvPr/>
        </p:nvSpPr>
        <p:spPr>
          <a:xfrm>
            <a:off x="4992130" y="2469292"/>
            <a:ext cx="14766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T=1+(2)2π/n​​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8FD491-6D10-BF00-5346-DC06A71E13B5}"/>
              </a:ext>
            </a:extLst>
          </p:cNvPr>
          <p:cNvSpPr txBox="1"/>
          <p:nvPr/>
        </p:nvSpPr>
        <p:spPr>
          <a:xfrm>
            <a:off x="7154562" y="2469292"/>
            <a:ext cx="1548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T&lt;1+(2)2π/n​​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EF96EF-E09F-6267-D2AC-9BCC6E53E9C9}"/>
              </a:ext>
            </a:extLst>
          </p:cNvPr>
          <p:cNvSpPr txBox="1"/>
          <p:nvPr/>
        </p:nvSpPr>
        <p:spPr>
          <a:xfrm>
            <a:off x="10140778" y="2479589"/>
            <a:ext cx="1754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T=1+2π/n​​</a:t>
            </a:r>
            <a:endParaRPr lang="en-US" dirty="0"/>
          </a:p>
        </p:txBody>
      </p:sp>
      <p:pic>
        <p:nvPicPr>
          <p:cNvPr id="21" name="Picture 20" descr="A circle with blue squares and lines&#10;&#10;Description automatically generated">
            <a:extLst>
              <a:ext uri="{FF2B5EF4-FFF2-40B4-BE49-F238E27FC236}">
                <a16:creationId xmlns:a16="http://schemas.microsoft.com/office/drawing/2014/main" id="{5BFA29E1-6C43-6A4F-4449-462146759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599" y="2954166"/>
            <a:ext cx="1685153" cy="1124722"/>
          </a:xfrm>
          <a:prstGeom prst="rect">
            <a:avLst/>
          </a:prstGeom>
        </p:spPr>
      </p:pic>
      <p:pic>
        <p:nvPicPr>
          <p:cNvPr id="24" name="Content Placeholder 23" descr="A circle with blue squares and lines&#10;&#10;Description automatically generated">
            <a:extLst>
              <a:ext uri="{FF2B5EF4-FFF2-40B4-BE49-F238E27FC236}">
                <a16:creationId xmlns:a16="http://schemas.microsoft.com/office/drawing/2014/main" id="{473D2D5E-25C9-759E-AE01-0B6728ADE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81194" y="2991000"/>
            <a:ext cx="1695450" cy="1114425"/>
          </a:xfrm>
        </p:spPr>
      </p:pic>
      <p:pic>
        <p:nvPicPr>
          <p:cNvPr id="25" name="Picture 24" descr="A circle with blue squares and lines&#10;&#10;Description automatically generated">
            <a:extLst>
              <a:ext uri="{FF2B5EF4-FFF2-40B4-BE49-F238E27FC236}">
                <a16:creationId xmlns:a16="http://schemas.microsoft.com/office/drawing/2014/main" id="{A56AFB99-F1A6-7C5A-D2E6-E70A97532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761" y="3139517"/>
            <a:ext cx="1695450" cy="11144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58EFF9-5C30-CC40-F796-44A459322513}"/>
              </a:ext>
            </a:extLst>
          </p:cNvPr>
          <p:cNvSpPr txBox="1"/>
          <p:nvPr/>
        </p:nvSpPr>
        <p:spPr>
          <a:xfrm>
            <a:off x="2576899" y="2965621"/>
            <a:ext cx="332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11BF4-81C8-D35E-0F21-965827C850EA}"/>
              </a:ext>
            </a:extLst>
          </p:cNvPr>
          <p:cNvSpPr txBox="1"/>
          <p:nvPr/>
        </p:nvSpPr>
        <p:spPr>
          <a:xfrm>
            <a:off x="2751953" y="3552568"/>
            <a:ext cx="27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47AC7D-E512-71EB-1AB1-E75DFB8138B5}"/>
              </a:ext>
            </a:extLst>
          </p:cNvPr>
          <p:cNvSpPr txBox="1"/>
          <p:nvPr/>
        </p:nvSpPr>
        <p:spPr>
          <a:xfrm>
            <a:off x="2574325" y="4082878"/>
            <a:ext cx="306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F834F6-0DEB-F0C4-097C-B25338E72283}"/>
              </a:ext>
            </a:extLst>
          </p:cNvPr>
          <p:cNvSpPr txBox="1"/>
          <p:nvPr/>
        </p:nvSpPr>
        <p:spPr>
          <a:xfrm>
            <a:off x="6077980" y="2849778"/>
            <a:ext cx="271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63478E-864E-8E1E-A6C6-73D1C9B83E31}"/>
              </a:ext>
            </a:extLst>
          </p:cNvPr>
          <p:cNvSpPr txBox="1"/>
          <p:nvPr/>
        </p:nvSpPr>
        <p:spPr>
          <a:xfrm>
            <a:off x="6332837" y="3372365"/>
            <a:ext cx="1287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40F162-46D3-C6F6-3AB8-D549CFCEF7E6}"/>
              </a:ext>
            </a:extLst>
          </p:cNvPr>
          <p:cNvSpPr txBox="1"/>
          <p:nvPr/>
        </p:nvSpPr>
        <p:spPr>
          <a:xfrm>
            <a:off x="4839729" y="3462466"/>
            <a:ext cx="193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FD5896-246E-605C-EB49-6A6CF2B4FFAA}"/>
              </a:ext>
            </a:extLst>
          </p:cNvPr>
          <p:cNvSpPr txBox="1"/>
          <p:nvPr/>
        </p:nvSpPr>
        <p:spPr>
          <a:xfrm>
            <a:off x="8436060" y="2955325"/>
            <a:ext cx="1621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968AA-8E2F-CEA1-16F0-52DE79FF8A82}"/>
              </a:ext>
            </a:extLst>
          </p:cNvPr>
          <p:cNvSpPr txBox="1"/>
          <p:nvPr/>
        </p:nvSpPr>
        <p:spPr>
          <a:xfrm>
            <a:off x="7118006" y="3475338"/>
            <a:ext cx="193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A50FEB-C81A-916C-9D70-B78BB2FD6E6E}"/>
              </a:ext>
            </a:extLst>
          </p:cNvPr>
          <p:cNvSpPr txBox="1"/>
          <p:nvPr/>
        </p:nvSpPr>
        <p:spPr>
          <a:xfrm>
            <a:off x="8343385" y="3838317"/>
            <a:ext cx="3501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D0E736-C8CC-7B97-A2BB-E1314A7F0435}"/>
              </a:ext>
            </a:extLst>
          </p:cNvPr>
          <p:cNvSpPr txBox="1"/>
          <p:nvPr/>
        </p:nvSpPr>
        <p:spPr>
          <a:xfrm>
            <a:off x="11126230" y="3040276"/>
            <a:ext cx="2007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41199F-5DA2-F71D-1C79-A31294C7CDF7}"/>
              </a:ext>
            </a:extLst>
          </p:cNvPr>
          <p:cNvSpPr txBox="1"/>
          <p:nvPr/>
        </p:nvSpPr>
        <p:spPr>
          <a:xfrm>
            <a:off x="11455743" y="3591182"/>
            <a:ext cx="193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7B7601-E5F5-CF04-1386-02FD9F6083C4}"/>
              </a:ext>
            </a:extLst>
          </p:cNvPr>
          <p:cNvSpPr txBox="1"/>
          <p:nvPr/>
        </p:nvSpPr>
        <p:spPr>
          <a:xfrm>
            <a:off x="11262668" y="4080303"/>
            <a:ext cx="1415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f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9FCF88C-89C3-8C14-EE67-0DC90D1EDF10}"/>
                  </a:ext>
                </a:extLst>
              </p14:cNvPr>
              <p14:cNvContentPartPr/>
              <p14:nvPr/>
            </p14:nvContentPartPr>
            <p14:xfrm>
              <a:off x="1992527" y="4175553"/>
              <a:ext cx="12871" cy="12871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9FCF88C-89C3-8C14-EE67-0DC90D1EDF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1848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5C8FB00-B6F4-51B3-0379-B78C53F6E87A}"/>
                  </a:ext>
                </a:extLst>
              </p14:cNvPr>
              <p14:cNvContentPartPr/>
              <p14:nvPr/>
            </p14:nvContentPartPr>
            <p14:xfrm>
              <a:off x="1992527" y="4175553"/>
              <a:ext cx="12871" cy="12871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5C8FB00-B6F4-51B3-0379-B78C53F6E8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1848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1F2EC3-EBF2-DE0F-8906-2FBCA6B94C8F}"/>
                  </a:ext>
                </a:extLst>
              </p14:cNvPr>
              <p14:cNvContentPartPr/>
              <p14:nvPr/>
            </p14:nvContentPartPr>
            <p14:xfrm>
              <a:off x="1992527" y="4175553"/>
              <a:ext cx="12871" cy="12871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1F2EC3-EBF2-DE0F-8906-2FBCA6B94C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1848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DAA90EE-B163-BBCC-72CF-20785BF1889E}"/>
                  </a:ext>
                </a:extLst>
              </p14:cNvPr>
              <p14:cNvContentPartPr/>
              <p14:nvPr/>
            </p14:nvContentPartPr>
            <p14:xfrm>
              <a:off x="1992527" y="4175553"/>
              <a:ext cx="12871" cy="12871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DAA90EE-B163-BBCC-72CF-20785BF188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1848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211E7B2-43EA-051B-A010-28B8BFD88CB5}"/>
                  </a:ext>
                </a:extLst>
              </p14:cNvPr>
              <p14:cNvContentPartPr/>
              <p14:nvPr/>
            </p14:nvContentPartPr>
            <p14:xfrm>
              <a:off x="1992527" y="4175553"/>
              <a:ext cx="12871" cy="12871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211E7B2-43EA-051B-A010-28B8BFD88C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1848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5B63494-B6FA-65A6-E44A-E93E1E2515C9}"/>
                  </a:ext>
                </a:extLst>
              </p14:cNvPr>
              <p14:cNvContentPartPr/>
              <p14:nvPr/>
            </p14:nvContentPartPr>
            <p14:xfrm>
              <a:off x="1992527" y="4175553"/>
              <a:ext cx="12871" cy="12871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5B63494-B6FA-65A6-E44A-E93E1E2515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1848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FDB1818-7124-CC1F-5686-16E028716B9C}"/>
                  </a:ext>
                </a:extLst>
              </p14:cNvPr>
              <p14:cNvContentPartPr/>
              <p14:nvPr/>
            </p14:nvContentPartPr>
            <p14:xfrm>
              <a:off x="1992527" y="4175553"/>
              <a:ext cx="12871" cy="12871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FDB1818-7124-CC1F-5686-16E028716B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1848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CCD79AA-3402-58D6-A2F4-D380AB1F4346}"/>
                  </a:ext>
                </a:extLst>
              </p14:cNvPr>
              <p14:cNvContentPartPr/>
              <p14:nvPr/>
            </p14:nvContentPartPr>
            <p14:xfrm>
              <a:off x="1992527" y="4175553"/>
              <a:ext cx="12871" cy="12871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CCD79AA-3402-58D6-A2F4-D380AB1F43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1848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784AC2C-7D66-2C80-E56C-18B4B965FF32}"/>
                  </a:ext>
                </a:extLst>
              </p14:cNvPr>
              <p14:cNvContentPartPr/>
              <p14:nvPr/>
            </p14:nvContentPartPr>
            <p14:xfrm>
              <a:off x="1992527" y="4175553"/>
              <a:ext cx="12871" cy="12871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784AC2C-7D66-2C80-E56C-18B4B965FF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1848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2749FE9-C375-4CBE-E654-F2343AE0BCD4}"/>
                  </a:ext>
                </a:extLst>
              </p14:cNvPr>
              <p14:cNvContentPartPr/>
              <p14:nvPr/>
            </p14:nvContentPartPr>
            <p14:xfrm>
              <a:off x="1992527" y="4175553"/>
              <a:ext cx="12871" cy="12871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2749FE9-C375-4CBE-E654-F2343AE0BC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1848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A85ABDE-A25B-88BC-A8E1-E8D523A03644}"/>
                  </a:ext>
                </a:extLst>
              </p14:cNvPr>
              <p14:cNvContentPartPr/>
              <p14:nvPr/>
            </p14:nvContentPartPr>
            <p14:xfrm>
              <a:off x="1992527" y="4175553"/>
              <a:ext cx="12871" cy="12871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A85ABDE-A25B-88BC-A8E1-E8D523A036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1848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066F138-7B6C-6326-F2EF-85D61F19954A}"/>
                  </a:ext>
                </a:extLst>
              </p14:cNvPr>
              <p14:cNvContentPartPr/>
              <p14:nvPr/>
            </p14:nvContentPartPr>
            <p14:xfrm>
              <a:off x="1992527" y="4175553"/>
              <a:ext cx="12871" cy="12871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066F138-7B6C-6326-F2EF-85D61F1995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1848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5F5C93-C816-73DC-83B2-4CD36373842E}"/>
                  </a:ext>
                </a:extLst>
              </p14:cNvPr>
              <p14:cNvContentPartPr/>
              <p14:nvPr/>
            </p14:nvContentPartPr>
            <p14:xfrm>
              <a:off x="1992527" y="4175553"/>
              <a:ext cx="12871" cy="12871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5F5C93-C816-73DC-83B2-4CD3637384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1848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C8F9545-1436-3796-4853-B988A5DBC538}"/>
                  </a:ext>
                </a:extLst>
              </p14:cNvPr>
              <p14:cNvContentPartPr/>
              <p14:nvPr/>
            </p14:nvContentPartPr>
            <p14:xfrm>
              <a:off x="1992527" y="4175553"/>
              <a:ext cx="12871" cy="12871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C8F9545-1436-3796-4853-B988A5DBC5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1848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A65632C-C979-5585-08EB-524F645C41EF}"/>
                  </a:ext>
                </a:extLst>
              </p14:cNvPr>
              <p14:cNvContentPartPr/>
              <p14:nvPr/>
            </p14:nvContentPartPr>
            <p14:xfrm>
              <a:off x="1992527" y="4175553"/>
              <a:ext cx="12871" cy="12871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A65632C-C979-5585-08EB-524F645C41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1848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67E66C8-8D5C-2286-16E0-90CB69779519}"/>
                  </a:ext>
                </a:extLst>
              </p14:cNvPr>
              <p14:cNvContentPartPr/>
              <p14:nvPr/>
            </p14:nvContentPartPr>
            <p14:xfrm>
              <a:off x="1992527" y="4175553"/>
              <a:ext cx="12871" cy="12871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67E66C8-8D5C-2286-16E0-90CB697795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1848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8CEED-ED37-6668-D111-E5092375B160}"/>
                  </a:ext>
                </a:extLst>
              </p14:cNvPr>
              <p14:cNvContentPartPr/>
              <p14:nvPr/>
            </p14:nvContentPartPr>
            <p14:xfrm>
              <a:off x="1992527" y="4175553"/>
              <a:ext cx="12871" cy="12871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8CEED-ED37-6668-D111-E5092375B1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1848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A1DDB04-C8A0-F7AE-5248-B783319DA4A6}"/>
                  </a:ext>
                </a:extLst>
              </p14:cNvPr>
              <p14:cNvContentPartPr/>
              <p14:nvPr/>
            </p14:nvContentPartPr>
            <p14:xfrm>
              <a:off x="2013121" y="4175553"/>
              <a:ext cx="12871" cy="12871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A1DDB04-C8A0-F7AE-5248-B783319DA4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9571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73B57B-C936-6A56-91A2-B887028358E8}"/>
                  </a:ext>
                </a:extLst>
              </p14:cNvPr>
              <p14:cNvContentPartPr/>
              <p14:nvPr/>
            </p14:nvContentPartPr>
            <p14:xfrm>
              <a:off x="2013121" y="4175553"/>
              <a:ext cx="12871" cy="12871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73B57B-C936-6A56-91A2-B887028358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9571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C2BEE29-C563-869A-CCD4-A8AB156D6E70}"/>
                  </a:ext>
                </a:extLst>
              </p14:cNvPr>
              <p14:cNvContentPartPr/>
              <p14:nvPr/>
            </p14:nvContentPartPr>
            <p14:xfrm>
              <a:off x="2013121" y="4175553"/>
              <a:ext cx="12871" cy="12871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C2BEE29-C563-869A-CCD4-A8AB156D6E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9571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6539255-C1C1-D7E6-3259-D136B82D1307}"/>
                  </a:ext>
                </a:extLst>
              </p14:cNvPr>
              <p14:cNvContentPartPr/>
              <p14:nvPr/>
            </p14:nvContentPartPr>
            <p14:xfrm>
              <a:off x="2013121" y="4175553"/>
              <a:ext cx="12871" cy="12871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6539255-C1C1-D7E6-3259-D136B82D13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9571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10F534A-34A2-2123-D129-8317F3AF251B}"/>
                  </a:ext>
                </a:extLst>
              </p14:cNvPr>
              <p14:cNvContentPartPr/>
              <p14:nvPr/>
            </p14:nvContentPartPr>
            <p14:xfrm>
              <a:off x="2013121" y="4175553"/>
              <a:ext cx="12871" cy="12871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10F534A-34A2-2123-D129-8317F3AF25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9571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8AE3670-FFEF-AB84-8A38-B74F950EFC78}"/>
                  </a:ext>
                </a:extLst>
              </p14:cNvPr>
              <p14:cNvContentPartPr/>
              <p14:nvPr/>
            </p14:nvContentPartPr>
            <p14:xfrm>
              <a:off x="2013121" y="4175553"/>
              <a:ext cx="12871" cy="12871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8AE3670-FFEF-AB84-8A38-B74F950EFC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9571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303A1ED-D82A-EA60-FF07-BDA18D693659}"/>
                  </a:ext>
                </a:extLst>
              </p14:cNvPr>
              <p14:cNvContentPartPr/>
              <p14:nvPr/>
            </p14:nvContentPartPr>
            <p14:xfrm>
              <a:off x="2013121" y="4175553"/>
              <a:ext cx="12871" cy="12871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303A1ED-D82A-EA60-FF07-BDA18D6936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9571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1EAF54D-7510-E60E-DBD0-4B77F5B1C985}"/>
                  </a:ext>
                </a:extLst>
              </p14:cNvPr>
              <p14:cNvContentPartPr/>
              <p14:nvPr/>
            </p14:nvContentPartPr>
            <p14:xfrm>
              <a:off x="2013121" y="4175553"/>
              <a:ext cx="12871" cy="12871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1EAF54D-7510-E60E-DBD0-4B77F5B1C9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9571" y="354487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674F97C-DECA-38D2-54A1-F4015F412523}"/>
                  </a:ext>
                </a:extLst>
              </p14:cNvPr>
              <p14:cNvContentPartPr/>
              <p14:nvPr/>
            </p14:nvContentPartPr>
            <p14:xfrm>
              <a:off x="2010212" y="3516526"/>
              <a:ext cx="600152" cy="690629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674F97C-DECA-38D2-54A1-F4015F41252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92222" y="3498531"/>
                <a:ext cx="635773" cy="726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9D76241-EF4A-4E64-1A4E-2E5DD84B8FBA}"/>
                  </a:ext>
                </a:extLst>
              </p14:cNvPr>
              <p14:cNvContentPartPr/>
              <p14:nvPr/>
            </p14:nvContentPartPr>
            <p14:xfrm>
              <a:off x="2519776" y="3506230"/>
              <a:ext cx="69993" cy="91888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9D76241-EF4A-4E64-1A4E-2E5DD84B8FB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02188" y="3488283"/>
                <a:ext cx="105528" cy="127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6ADBD89-1C30-0EC2-3872-6A34E1E8F8BE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6ADBD89-1C30-0EC2-3872-6A34E1E8F8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FEFB995-ABE7-49B8-323F-E966E960156A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FEFB995-ABE7-49B8-323F-E966E96015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D99FA37-40AA-C799-A456-34693FC7D862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D99FA37-40AA-C799-A456-34693FC7D8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C6FE0CB-3746-1D62-AB66-6F89096DF21A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C6FE0CB-3746-1D62-AB66-6F89096DF2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6CD823C-C9E9-4787-3031-EDC2D66DA7FA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6CD823C-C9E9-4787-3031-EDC2D66DA7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BBA84A9-FC34-F4F4-15A8-61FE316BB050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BBA84A9-FC34-F4F4-15A8-61FE316BB0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8B90E9D-C7F4-DAD8-2A29-DB074189C506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8B90E9D-C7F4-DAD8-2A29-DB074189C5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D5DC9A3-BFB6-A871-3F3A-0E797DD1B9DB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D5DC9A3-BFB6-A871-3F3A-0E797DD1B9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E996262-BAE7-552C-1F29-250F9206D4FB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E996262-BAE7-552C-1F29-250F9206D4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3907FDF-5F1D-57E0-2B63-8FBB38B91AE3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3907FDF-5F1D-57E0-2B63-8FBB38B91A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03369D1-37AE-072F-D3C1-96897A2B6B10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3369D1-37AE-072F-D3C1-96897A2B6B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F0CCCC4-13BF-62EB-6F66-149B739E9DBA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F0CCCC4-13BF-62EB-6F66-149B739E9D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E08513A-8813-66A3-89B3-AC5B0205E303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E08513A-8813-66A3-89B3-AC5B0205E3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C4FEDFE-60F7-493F-743F-C23A6F227189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C4FEDFE-60F7-493F-743F-C23A6F2271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1B54994-DE5F-A11A-2E9F-2E3094652BA9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1B54994-DE5F-A11A-2E9F-2E3094652B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F9E2DE1-4AEA-E27A-F321-7AF98C8468E0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F9E2DE1-4AEA-E27A-F321-7AF98C8468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313D180-D987-BC9C-18C9-E7C505BF502A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313D180-D987-BC9C-18C9-E7C505BF50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E1AC6D4-4084-181C-449D-BFAAFDB1D7E0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E1AC6D4-4084-181C-449D-BFAAFDB1D7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7A6EFB7-1468-FFB4-4BDE-2A8806B351C6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7A6EFB7-1468-FFB4-4BDE-2A8806B351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34A8293-B979-34EE-4D40-6DADB81DA138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34A8293-B979-34EE-4D40-6DADB81DA1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D8FCA27-5263-D1F7-D0F9-C6153AC0E5AB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D8FCA27-5263-D1F7-D0F9-C6153AC0E5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3BF23E7-336C-279D-5031-CD8D1A186140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3BF23E7-336C-279D-5031-CD8D1A1861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287F6F8-A122-110E-726F-5DEEE8E882E3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287F6F8-A122-110E-726F-5DEEE8E882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845D0BE-479A-6CEC-F714-17320D9074CC}"/>
                  </a:ext>
                </a:extLst>
              </p14:cNvPr>
              <p14:cNvContentPartPr/>
              <p14:nvPr/>
            </p14:nvContentPartPr>
            <p14:xfrm>
              <a:off x="5205283" y="3156121"/>
              <a:ext cx="12871" cy="12871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845D0BE-479A-6CEC-F714-17320D9074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04" y="2512571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CEB1F13-057C-2DFE-9BCD-8A4A408D57AE}"/>
                  </a:ext>
                </a:extLst>
              </p14:cNvPr>
              <p14:cNvContentPartPr/>
              <p14:nvPr/>
            </p14:nvContentPartPr>
            <p14:xfrm>
              <a:off x="5060687" y="3135527"/>
              <a:ext cx="113704" cy="593042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CEB1F13-057C-2DFE-9BCD-8A4A408D57A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043111" y="3117534"/>
                <a:ext cx="149214" cy="628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36F0037-E31C-AD6B-D004-21865D8BAAF7}"/>
                  </a:ext>
                </a:extLst>
              </p14:cNvPr>
              <p14:cNvContentPartPr/>
              <p14:nvPr/>
            </p14:nvContentPartPr>
            <p14:xfrm>
              <a:off x="2610365" y="3475338"/>
              <a:ext cx="105324" cy="91404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36F0037-E31C-AD6B-D004-21865D8BAAF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592811" y="3457774"/>
                <a:ext cx="140790" cy="126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91216DF-F132-F555-B2BB-C6E04DDED5AA}"/>
                  </a:ext>
                </a:extLst>
              </p14:cNvPr>
              <p14:cNvContentPartPr/>
              <p14:nvPr/>
            </p14:nvContentPartPr>
            <p14:xfrm>
              <a:off x="5050824" y="3606851"/>
              <a:ext cx="115389" cy="8473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91216DF-F132-F555-B2BB-C6E04DDED5A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032906" y="3589259"/>
                <a:ext cx="150866" cy="120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9A03CB0-57D2-B9E6-E4AD-F9301B50EB5C}"/>
                  </a:ext>
                </a:extLst>
              </p14:cNvPr>
              <p14:cNvContentPartPr/>
              <p14:nvPr/>
            </p14:nvContentPartPr>
            <p14:xfrm>
              <a:off x="4999338" y="3691581"/>
              <a:ext cx="143320" cy="12871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9A03CB0-57D2-B9E6-E4AD-F9301B50EB5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981737" y="3048031"/>
                <a:ext cx="178881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BD4C784-DE1E-D4FD-DA2B-D5BA6A24C462}"/>
                  </a:ext>
                </a:extLst>
              </p14:cNvPr>
              <p14:cNvContentPartPr/>
              <p14:nvPr/>
            </p14:nvContentPartPr>
            <p14:xfrm>
              <a:off x="7480986" y="3197310"/>
              <a:ext cx="12871" cy="12871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BD4C784-DE1E-D4FD-DA2B-D5BA6A24C4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0307" y="255376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C605D86-27A0-618F-C94D-C1966F41C743}"/>
                  </a:ext>
                </a:extLst>
              </p14:cNvPr>
              <p14:cNvContentPartPr/>
              <p14:nvPr/>
            </p14:nvContentPartPr>
            <p14:xfrm>
              <a:off x="7480986" y="3197310"/>
              <a:ext cx="12871" cy="12871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C605D86-27A0-618F-C94D-C1966F41C7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0307" y="255376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7328E08-8EA4-67A5-7744-3B07B2FA0EFD}"/>
                  </a:ext>
                </a:extLst>
              </p14:cNvPr>
              <p14:cNvContentPartPr/>
              <p14:nvPr/>
            </p14:nvContentPartPr>
            <p14:xfrm>
              <a:off x="7480986" y="3197310"/>
              <a:ext cx="12871" cy="12871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7328E08-8EA4-67A5-7744-3B07B2FA0E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0307" y="255376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D46B047-B742-48B4-4B20-752DED9D603D}"/>
                  </a:ext>
                </a:extLst>
              </p14:cNvPr>
              <p14:cNvContentPartPr/>
              <p14:nvPr/>
            </p14:nvContentPartPr>
            <p14:xfrm>
              <a:off x="7480986" y="3197310"/>
              <a:ext cx="12871" cy="12871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D46B047-B742-48B4-4B20-752DED9D60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0307" y="255376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7449091-71CB-CB4D-E79D-F6E238C29AD0}"/>
                  </a:ext>
                </a:extLst>
              </p14:cNvPr>
              <p14:cNvContentPartPr/>
              <p14:nvPr/>
            </p14:nvContentPartPr>
            <p14:xfrm>
              <a:off x="7480986" y="3197310"/>
              <a:ext cx="12871" cy="12871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7449091-71CB-CB4D-E79D-F6E238C29A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0307" y="255376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4FA3A0B-0E05-5B77-76D1-4440128207D9}"/>
                  </a:ext>
                </a:extLst>
              </p14:cNvPr>
              <p14:cNvContentPartPr/>
              <p14:nvPr/>
            </p14:nvContentPartPr>
            <p14:xfrm>
              <a:off x="7480986" y="3197310"/>
              <a:ext cx="12871" cy="12871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4FA3A0B-0E05-5B77-76D1-4440128207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0307" y="255376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94FA141-0269-E523-7F22-6DB26702A61E}"/>
                  </a:ext>
                </a:extLst>
              </p14:cNvPr>
              <p14:cNvContentPartPr/>
              <p14:nvPr/>
            </p14:nvContentPartPr>
            <p14:xfrm>
              <a:off x="7480986" y="3197310"/>
              <a:ext cx="12871" cy="12871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94FA141-0269-E523-7F22-6DB26702A6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0307" y="255376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863DE5D-DC47-A67D-560A-69D582586BE6}"/>
                  </a:ext>
                </a:extLst>
              </p14:cNvPr>
              <p14:cNvContentPartPr/>
              <p14:nvPr/>
            </p14:nvContentPartPr>
            <p14:xfrm>
              <a:off x="7480986" y="3197310"/>
              <a:ext cx="12871" cy="12871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863DE5D-DC47-A67D-560A-69D582586B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0307" y="255376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8783E9B-9592-580A-14DF-D1546BEC1D70}"/>
                  </a:ext>
                </a:extLst>
              </p14:cNvPr>
              <p14:cNvContentPartPr/>
              <p14:nvPr/>
            </p14:nvContentPartPr>
            <p14:xfrm>
              <a:off x="7480986" y="3197310"/>
              <a:ext cx="12871" cy="12871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8783E9B-9592-580A-14DF-D1546BEC1D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0307" y="255376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978B6EA-014F-7B71-068D-C77A72A8CFDF}"/>
                  </a:ext>
                </a:extLst>
              </p14:cNvPr>
              <p14:cNvContentPartPr/>
              <p14:nvPr/>
            </p14:nvContentPartPr>
            <p14:xfrm>
              <a:off x="7480986" y="3197310"/>
              <a:ext cx="12871" cy="12871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978B6EA-014F-7B71-068D-C77A72A8CF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0307" y="255376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1B2FB57-CB0D-DD7B-9060-A1FDA6070427}"/>
                  </a:ext>
                </a:extLst>
              </p14:cNvPr>
              <p14:cNvContentPartPr/>
              <p14:nvPr/>
            </p14:nvContentPartPr>
            <p14:xfrm>
              <a:off x="7480986" y="3197310"/>
              <a:ext cx="12871" cy="12871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1B2FB57-CB0D-DD7B-9060-A1FDA60704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0307" y="255376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300619F-6709-45CF-4BD9-F7B27A2EE8AC}"/>
                  </a:ext>
                </a:extLst>
              </p14:cNvPr>
              <p14:cNvContentPartPr/>
              <p14:nvPr/>
            </p14:nvContentPartPr>
            <p14:xfrm>
              <a:off x="7501580" y="3207608"/>
              <a:ext cx="12871" cy="12871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300619F-6709-45CF-4BD9-F7B27A2EE8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8030" y="2564058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A4DE25B-1B79-9CC1-1779-B6EDB9218109}"/>
                  </a:ext>
                </a:extLst>
              </p14:cNvPr>
              <p14:cNvContentPartPr/>
              <p14:nvPr/>
            </p14:nvContentPartPr>
            <p14:xfrm>
              <a:off x="7501580" y="3207608"/>
              <a:ext cx="12871" cy="12871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A4DE25B-1B79-9CC1-1779-B6EDB92181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8030" y="2564058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555EB78-465E-2A0B-BEF3-BE9E67BA31D1}"/>
                  </a:ext>
                </a:extLst>
              </p14:cNvPr>
              <p14:cNvContentPartPr/>
              <p14:nvPr/>
            </p14:nvContentPartPr>
            <p14:xfrm>
              <a:off x="7499252" y="3186876"/>
              <a:ext cx="28020" cy="20731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555EB78-465E-2A0B-BEF3-BE9E67BA31D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481518" y="3169659"/>
                <a:ext cx="63134" cy="55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6DE861F-E46E-576F-81C8-46836A27214D}"/>
                  </a:ext>
                </a:extLst>
              </p14:cNvPr>
              <p14:cNvContentPartPr/>
              <p14:nvPr/>
            </p14:nvContentPartPr>
            <p14:xfrm>
              <a:off x="7491283" y="3187013"/>
              <a:ext cx="12871" cy="12871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6DE861F-E46E-576F-81C8-46836A2721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60604" y="255633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46387AE-2966-5204-4D37-1871CFEAD200}"/>
                  </a:ext>
                </a:extLst>
              </p14:cNvPr>
              <p14:cNvContentPartPr/>
              <p14:nvPr/>
            </p14:nvContentPartPr>
            <p14:xfrm>
              <a:off x="7491283" y="3187013"/>
              <a:ext cx="12871" cy="12871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46387AE-2966-5204-4D37-1871CFEAD2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60604" y="255633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924D2DC-0786-0DE6-2703-6E9E0317F59E}"/>
                  </a:ext>
                </a:extLst>
              </p14:cNvPr>
              <p14:cNvContentPartPr/>
              <p14:nvPr/>
            </p14:nvContentPartPr>
            <p14:xfrm>
              <a:off x="7491283" y="3187013"/>
              <a:ext cx="12871" cy="12871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924D2DC-0786-0DE6-2703-6E9E0317F5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60604" y="255633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31CF368-DE48-50EF-81F9-E7C35B242310}"/>
                  </a:ext>
                </a:extLst>
              </p14:cNvPr>
              <p14:cNvContentPartPr/>
              <p14:nvPr/>
            </p14:nvContentPartPr>
            <p14:xfrm>
              <a:off x="7334840" y="3187013"/>
              <a:ext cx="156443" cy="623768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31CF368-DE48-50EF-81F9-E7C35B24231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316899" y="3169386"/>
                <a:ext cx="191966" cy="659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81E2D63-F6D8-9327-5917-8710DB65E2B3}"/>
                  </a:ext>
                </a:extLst>
              </p14:cNvPr>
              <p14:cNvContentPartPr/>
              <p14:nvPr/>
            </p14:nvContentPartPr>
            <p14:xfrm>
              <a:off x="7429499" y="3620563"/>
              <a:ext cx="12871" cy="122504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81E2D63-F6D8-9327-5917-8710DB65E2B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798820" y="3602601"/>
                <a:ext cx="1287100" cy="1580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2088798-4610-A9C6-CDCF-D42FEB655911}"/>
                  </a:ext>
                </a:extLst>
              </p14:cNvPr>
              <p14:cNvContentPartPr/>
              <p14:nvPr/>
            </p14:nvContentPartPr>
            <p14:xfrm>
              <a:off x="8551905" y="3547419"/>
              <a:ext cx="12871" cy="12871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2088798-4610-A9C6-CDCF-D42FEB6559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08355" y="291674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E3D91ED-F11E-3610-30A5-D19FE1F5D062}"/>
                  </a:ext>
                </a:extLst>
              </p14:cNvPr>
              <p14:cNvContentPartPr/>
              <p14:nvPr/>
            </p14:nvContentPartPr>
            <p14:xfrm>
              <a:off x="8551905" y="3547419"/>
              <a:ext cx="12871" cy="12871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E3D91ED-F11E-3610-30A5-D19FE1F5D0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08355" y="291674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85E7617-FA35-56E5-C83B-E6E6C3B60691}"/>
                  </a:ext>
                </a:extLst>
              </p14:cNvPr>
              <p14:cNvContentPartPr/>
              <p14:nvPr/>
            </p14:nvContentPartPr>
            <p14:xfrm>
              <a:off x="8551905" y="3547419"/>
              <a:ext cx="12871" cy="12871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85E7617-FA35-56E5-C83B-E6E6C3B606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08355" y="291674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FB1EC3E-9737-A44E-32F8-8459EEC6AC67}"/>
                  </a:ext>
                </a:extLst>
              </p14:cNvPr>
              <p14:cNvContentPartPr/>
              <p14:nvPr/>
            </p14:nvContentPartPr>
            <p14:xfrm>
              <a:off x="8551905" y="3547419"/>
              <a:ext cx="12871" cy="12871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FB1EC3E-9737-A44E-32F8-8459EEC6AC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08355" y="291674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0F936A7-4CF3-7401-BCA2-F24C65390320}"/>
                  </a:ext>
                </a:extLst>
              </p14:cNvPr>
              <p14:cNvContentPartPr/>
              <p14:nvPr/>
            </p14:nvContentPartPr>
            <p14:xfrm>
              <a:off x="8551905" y="3547419"/>
              <a:ext cx="12871" cy="12871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0F936A7-4CF3-7401-BCA2-F24C653903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08355" y="291674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44B6BEB-1E89-9F20-BA9D-774A63A174A9}"/>
                  </a:ext>
                </a:extLst>
              </p14:cNvPr>
              <p14:cNvContentPartPr/>
              <p14:nvPr/>
            </p14:nvContentPartPr>
            <p14:xfrm>
              <a:off x="8551905" y="3547419"/>
              <a:ext cx="12871" cy="12871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44B6BEB-1E89-9F20-BA9D-774A63A174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08355" y="291674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C76CEC0-49AB-E36B-1643-49AAB12AFED1}"/>
                  </a:ext>
                </a:extLst>
              </p14:cNvPr>
              <p14:cNvContentPartPr/>
              <p14:nvPr/>
            </p14:nvContentPartPr>
            <p14:xfrm>
              <a:off x="8551905" y="3547419"/>
              <a:ext cx="12871" cy="12871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C76CEC0-49AB-E36B-1643-49AAB12AFED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530453" y="2916740"/>
                <a:ext cx="55345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54271F5-9ED0-6037-7300-C0945E29F8A7}"/>
                  </a:ext>
                </a:extLst>
              </p14:cNvPr>
              <p14:cNvContentPartPr/>
              <p14:nvPr/>
            </p14:nvContentPartPr>
            <p14:xfrm>
              <a:off x="8572499" y="3547419"/>
              <a:ext cx="12871" cy="12871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54271F5-9ED0-6037-7300-C0945E29F8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8949" y="291674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77438FC-0845-3AD2-0CC9-5F90F4970C8A}"/>
                  </a:ext>
                </a:extLst>
              </p14:cNvPr>
              <p14:cNvContentPartPr/>
              <p14:nvPr/>
            </p14:nvContentPartPr>
            <p14:xfrm>
              <a:off x="8572499" y="3547419"/>
              <a:ext cx="12871" cy="12871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77438FC-0845-3AD2-0CC9-5F90F4970C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8949" y="291674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1083851-3AC6-04CF-DA44-56221E78D454}"/>
                  </a:ext>
                </a:extLst>
              </p14:cNvPr>
              <p14:cNvContentPartPr/>
              <p14:nvPr/>
            </p14:nvContentPartPr>
            <p14:xfrm>
              <a:off x="8572499" y="3547419"/>
              <a:ext cx="12871" cy="12871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1083851-3AC6-04CF-DA44-56221E78D4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8949" y="291674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37EC81C-59DC-31AC-7E79-E9C62D746E15}"/>
                  </a:ext>
                </a:extLst>
              </p14:cNvPr>
              <p14:cNvContentPartPr/>
              <p14:nvPr/>
            </p14:nvContentPartPr>
            <p14:xfrm>
              <a:off x="8572499" y="3547419"/>
              <a:ext cx="12871" cy="12871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37EC81C-59DC-31AC-7E79-E9C62D746E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8949" y="291674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7B70C90-9A92-F5A5-6787-783F904473C2}"/>
                  </a:ext>
                </a:extLst>
              </p14:cNvPr>
              <p14:cNvContentPartPr/>
              <p14:nvPr/>
            </p14:nvContentPartPr>
            <p14:xfrm>
              <a:off x="8572499" y="3547419"/>
              <a:ext cx="12871" cy="12871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7B70C90-9A92-F5A5-6787-783F904473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8949" y="291674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940F4C1-05DB-C959-FBA4-859B287955D5}"/>
                  </a:ext>
                </a:extLst>
              </p14:cNvPr>
              <p14:cNvContentPartPr/>
              <p14:nvPr/>
            </p14:nvContentPartPr>
            <p14:xfrm>
              <a:off x="8572499" y="3547419"/>
              <a:ext cx="12871" cy="12871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940F4C1-05DB-C959-FBA4-859B287955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8949" y="291674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F2E9FD9-6EE4-788F-C2B6-3C66DE128BCA}"/>
                  </a:ext>
                </a:extLst>
              </p14:cNvPr>
              <p14:cNvContentPartPr/>
              <p14:nvPr/>
            </p14:nvContentPartPr>
            <p14:xfrm>
              <a:off x="8572499" y="3547419"/>
              <a:ext cx="12871" cy="12871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F2E9FD9-6EE4-788F-C2B6-3C66DE128B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8949" y="2916740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C225B83-F2AA-C99E-37FE-CD4CF3C626E9}"/>
                  </a:ext>
                </a:extLst>
              </p14:cNvPr>
              <p14:cNvContentPartPr/>
              <p14:nvPr/>
            </p14:nvContentPartPr>
            <p14:xfrm>
              <a:off x="8191500" y="3001662"/>
              <a:ext cx="402286" cy="543934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C225B83-F2AA-C99E-37FE-CD4CF3C626E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173509" y="2984035"/>
                <a:ext cx="437909" cy="579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83AC580-E529-2F41-646B-0E222E55E4B4}"/>
                  </a:ext>
                </a:extLst>
              </p14:cNvPr>
              <p14:cNvContentPartPr/>
              <p14:nvPr/>
            </p14:nvContentPartPr>
            <p14:xfrm>
              <a:off x="8181203" y="2991364"/>
              <a:ext cx="12871" cy="80719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83AC580-E529-2F41-646B-0E222E55E4B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537653" y="2973785"/>
                <a:ext cx="1287100" cy="116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4B89D37-3C01-FFDC-568B-1C25827DC747}"/>
                  </a:ext>
                </a:extLst>
              </p14:cNvPr>
              <p14:cNvContentPartPr/>
              <p14:nvPr/>
            </p14:nvContentPartPr>
            <p14:xfrm>
              <a:off x="8160607" y="2907957"/>
              <a:ext cx="137077" cy="42218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4B89D37-3C01-FFDC-568B-1C25827DC74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143024" y="2890068"/>
                <a:ext cx="172602" cy="77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73642CB-3794-2893-5767-B3F293441F3A}"/>
                  </a:ext>
                </a:extLst>
              </p14:cNvPr>
              <p14:cNvContentPartPr/>
              <p14:nvPr/>
            </p14:nvContentPartPr>
            <p14:xfrm>
              <a:off x="8160608" y="2939877"/>
              <a:ext cx="30582" cy="91737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73642CB-3794-2893-5767-B3F293441F3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143183" y="2922318"/>
                <a:ext cx="65787" cy="127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3429523-5A3C-FD36-0E48-608A0CA657D7}"/>
                  </a:ext>
                </a:extLst>
              </p14:cNvPr>
              <p14:cNvContentPartPr/>
              <p14:nvPr/>
            </p14:nvContentPartPr>
            <p14:xfrm>
              <a:off x="8560042" y="3506229"/>
              <a:ext cx="50438" cy="75083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3429523-5A3C-FD36-0E48-608A0CA657D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542514" y="3488352"/>
                <a:ext cx="85852" cy="110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64E93A4-9790-A299-DB1C-6AF96B02FA8B}"/>
                  </a:ext>
                </a:extLst>
              </p14:cNvPr>
              <p14:cNvContentPartPr/>
              <p14:nvPr/>
            </p14:nvContentPartPr>
            <p14:xfrm>
              <a:off x="10137690" y="3670986"/>
              <a:ext cx="12871" cy="12871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64E93A4-9790-A299-DB1C-6AF96B02FA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07011" y="3040307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DA952F0-46E3-AC4B-87F8-3659FE10A09E}"/>
                  </a:ext>
                </a:extLst>
              </p14:cNvPr>
              <p14:cNvContentPartPr/>
              <p14:nvPr/>
            </p14:nvContentPartPr>
            <p14:xfrm>
              <a:off x="10137690" y="3670986"/>
              <a:ext cx="12871" cy="12871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DA952F0-46E3-AC4B-87F8-3659FE10A0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07011" y="3040307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13421B8-1DE1-2FB7-E09F-3722DBA02E6F}"/>
                  </a:ext>
                </a:extLst>
              </p14:cNvPr>
              <p14:cNvContentPartPr/>
              <p14:nvPr/>
            </p14:nvContentPartPr>
            <p14:xfrm>
              <a:off x="10137690" y="3670986"/>
              <a:ext cx="12871" cy="12871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13421B8-1DE1-2FB7-E09F-3722DBA02E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07011" y="3040307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98EEDA7-C055-2743-E6FD-D61597A4C36F}"/>
                  </a:ext>
                </a:extLst>
              </p14:cNvPr>
              <p14:cNvContentPartPr/>
              <p14:nvPr/>
            </p14:nvContentPartPr>
            <p14:xfrm>
              <a:off x="10137690" y="3670986"/>
              <a:ext cx="12871" cy="12871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98EEDA7-C055-2743-E6FD-D61597A4C3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07011" y="3040307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861DECD-12B8-45B7-F21A-B341617744CE}"/>
                  </a:ext>
                </a:extLst>
              </p14:cNvPr>
              <p14:cNvContentPartPr/>
              <p14:nvPr/>
            </p14:nvContentPartPr>
            <p14:xfrm>
              <a:off x="10137690" y="3670986"/>
              <a:ext cx="12871" cy="12871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861DECD-12B8-45B7-F21A-B341617744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07011" y="3040307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07AA88F-DA65-7A52-9D9D-8738BC417A96}"/>
                  </a:ext>
                </a:extLst>
              </p14:cNvPr>
              <p14:cNvContentPartPr/>
              <p14:nvPr/>
            </p14:nvContentPartPr>
            <p14:xfrm>
              <a:off x="10137690" y="3670986"/>
              <a:ext cx="12871" cy="12871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07AA88F-DA65-7A52-9D9D-8738BC417A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07011" y="3040307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7E21DA9-BF71-48DD-A430-CFBB15E1C2FF}"/>
                  </a:ext>
                </a:extLst>
              </p14:cNvPr>
              <p14:cNvContentPartPr/>
              <p14:nvPr/>
            </p14:nvContentPartPr>
            <p14:xfrm>
              <a:off x="10137690" y="3670986"/>
              <a:ext cx="12871" cy="12871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7E21DA9-BF71-48DD-A430-CFBB15E1C2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07011" y="3040307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EDFA27F-E1BA-D0B3-677D-4D3B880EF8A5}"/>
                  </a:ext>
                </a:extLst>
              </p14:cNvPr>
              <p14:cNvContentPartPr/>
              <p14:nvPr/>
            </p14:nvContentPartPr>
            <p14:xfrm>
              <a:off x="10137690" y="3670986"/>
              <a:ext cx="12871" cy="12871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EDFA27F-E1BA-D0B3-677D-4D3B880EF8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07011" y="3040307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B2BCB0E-1CED-D3C3-CCAD-FD6E9DE51F0A}"/>
                  </a:ext>
                </a:extLst>
              </p14:cNvPr>
              <p14:cNvContentPartPr/>
              <p14:nvPr/>
            </p14:nvContentPartPr>
            <p14:xfrm>
              <a:off x="10125545" y="3565620"/>
              <a:ext cx="71704" cy="190703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B2BCB0E-1CED-D3C3-CCAD-FD6E9DE51F0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107978" y="3547663"/>
                <a:ext cx="107197" cy="226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77349C5-9AAD-5736-7D20-288410E55072}"/>
                  </a:ext>
                </a:extLst>
              </p14:cNvPr>
              <p14:cNvContentPartPr/>
              <p14:nvPr/>
            </p14:nvContentPartPr>
            <p14:xfrm>
              <a:off x="10119960" y="3640094"/>
              <a:ext cx="142492" cy="207749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77349C5-9AAD-5736-7D20-288410E5507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102014" y="3622123"/>
                <a:ext cx="178025" cy="243332"/>
              </a:xfrm>
              <a:prstGeom prst="rect">
                <a:avLst/>
              </a:prstGeom>
            </p:spPr>
          </p:pic>
        </mc:Fallback>
      </mc:AlternateContent>
      <p:sp>
        <p:nvSpPr>
          <p:cNvPr id="161" name="TextBox 160">
            <a:extLst>
              <a:ext uri="{FF2B5EF4-FFF2-40B4-BE49-F238E27FC236}">
                <a16:creationId xmlns:a16="http://schemas.microsoft.com/office/drawing/2014/main" id="{98299BE3-977E-3AA2-A146-8C91BF4E19DB}"/>
              </a:ext>
            </a:extLst>
          </p:cNvPr>
          <p:cNvSpPr txBox="1"/>
          <p:nvPr/>
        </p:nvSpPr>
        <p:spPr>
          <a:xfrm>
            <a:off x="1279440" y="4775372"/>
            <a:ext cx="924954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Optimal Search time  for  the (</a:t>
            </a:r>
            <a:r>
              <a:rPr lang="en-US" sz="2400" b="1" dirty="0" err="1">
                <a:cs typeface="Calibri"/>
              </a:rPr>
              <a:t>n,f,k</a:t>
            </a:r>
            <a:r>
              <a:rPr lang="en-US" sz="2400" b="1" dirty="0">
                <a:cs typeface="Calibri"/>
              </a:rPr>
              <a:t>)-Search with crash faults satisfies </a:t>
            </a:r>
            <a:r>
              <a:rPr lang="en-US" sz="2400" dirty="0">
                <a:cs typeface="Calibri"/>
              </a:rPr>
              <a:t>   </a:t>
            </a:r>
            <a:r>
              <a:rPr lang="en-US" dirty="0">
                <a:cs typeface="Calibri"/>
              </a:rPr>
              <a:t>  </a:t>
            </a:r>
          </a:p>
          <a:p>
            <a:r>
              <a:rPr lang="en-US" sz="2400" dirty="0">
                <a:cs typeface="Calibri"/>
              </a:rPr>
              <a:t>                               </a:t>
            </a:r>
            <a:r>
              <a:rPr lang="en-US" sz="2400" b="1" dirty="0">
                <a:cs typeface="Calibri"/>
              </a:rPr>
              <a:t>   T=1+f.2π/n 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031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D399FF9A-23C8-C9B2-96BD-70DDD227A1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899A4-50EF-3F16-CE62-126946CA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0" y="1825625"/>
            <a:ext cx="10103709" cy="13960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Similarly, we can check for every cases k=3,4,… and find the optimal algorithm satisfying all criterions.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For K=3:  Worst Case Search Time T=1+(f-1)2π/n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And so on.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372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7FD23601-EE8C-FEF8-EE6E-6E39AFC51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7A682-7CF0-203B-9A40-C4EF24DA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3" y="674043"/>
            <a:ext cx="10525897" cy="666538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DE49F-8290-786B-DD73-30CE0BD4B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147" y="1341654"/>
            <a:ext cx="10690653" cy="39085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Calibri"/>
              </a:rPr>
              <a:t> For Byzantine Faults (n, 1)-search on a circle has a worst-case optimal search completion time of 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                                                                 1 + 4π/n.</a:t>
            </a:r>
          </a:p>
          <a:p>
            <a:r>
              <a:rPr lang="en-US" sz="2000" b="1" dirty="0">
                <a:cs typeface="Calibri"/>
              </a:rPr>
              <a:t>(</a:t>
            </a:r>
            <a:r>
              <a:rPr lang="en-US" sz="2000" b="1" dirty="0" err="1">
                <a:cs typeface="Calibri"/>
              </a:rPr>
              <a:t>n,f,k</a:t>
            </a:r>
            <a:r>
              <a:rPr lang="en-US" sz="2000" b="1" dirty="0">
                <a:cs typeface="Calibri"/>
              </a:rPr>
              <a:t>) search with crash faults:  (n&gt;f+1)</a:t>
            </a:r>
          </a:p>
          <a:p>
            <a:r>
              <a:rPr lang="en-US" sz="2000" dirty="0">
                <a:cs typeface="Calibri"/>
              </a:rPr>
              <a:t>K=0: No exit point so  takes infinite time </a:t>
            </a:r>
          </a:p>
          <a:p>
            <a:r>
              <a:rPr lang="en-US" sz="2000" dirty="0">
                <a:cs typeface="Calibri"/>
              </a:rPr>
              <a:t>K=1:  Worst Case Search Time T=1+(f+1)2π/n.</a:t>
            </a:r>
          </a:p>
          <a:p>
            <a:r>
              <a:rPr lang="en-US" sz="2000" dirty="0">
                <a:cs typeface="Calibri"/>
              </a:rPr>
              <a:t>K=2:  Worst Case Search Time T=1+f.2π/n.</a:t>
            </a:r>
          </a:p>
          <a:p>
            <a:r>
              <a:rPr lang="en-US" sz="2000" dirty="0">
                <a:cs typeface="Calibri"/>
              </a:rPr>
              <a:t>K=3:  Worst Case Search Time T=1+(f-1)2π/n.</a:t>
            </a:r>
          </a:p>
          <a:p>
            <a:r>
              <a:rPr lang="en-US" sz="2000" dirty="0">
                <a:cs typeface="Calibri"/>
              </a:rPr>
              <a:t>K=4,5,6,...n-1:  Worst Case Search Time T=1+(f+1-k)2π/n.</a:t>
            </a:r>
          </a:p>
          <a:p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061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11898BF2-C7FE-88A8-430A-70B63AA74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1FD2E6-F963-0B89-A4CF-5FE58354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u="sng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F4E672-4A12-F7A7-9B19-55356DDDA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optimality for the Byzantine case is surprising, given the scarcity of tight bounds for search on a circle even in the wireless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Extending the results to multiple Byzantine-faulty robots or to the evacuation problem are two challenging open problems in the context of circle search.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Extending the results to multiple exits and  multiple Byzantine  faults  are two challenging open problems in the context of circle search.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IN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941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657B3A65-AEAA-5DD1-1F79-91E90755B6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BF7E3-34A6-4A59-ABBD-E2ED92F7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/>
              <a:t> </a:t>
            </a:r>
            <a:r>
              <a:rPr lang="en-IN" sz="3200" b="1" u="sng"/>
              <a:t>Circle search problem as a subcase of Evacuation Problem:</a:t>
            </a:r>
            <a:endParaRPr lang="en-IN" sz="3200" b="1" u="sng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5BF6-5142-672E-65D4-13D397184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In optimal circle search problem, focused on investigating evacuation of robots in the presence of crash and/or Byzantine faults.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/>
              <a:t> Evacuation is different from search in that it measures the completion of the algorithm by the time it takes the last non-faulty robot to find the exit (i.e., all the robots have to go to the exit).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78090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55E30046-103B-E6FC-E0DA-1AEACCDD0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4F444-C84F-45E4-CBA9-AF5FB5A5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 </a:t>
            </a:r>
            <a:r>
              <a:rPr lang="en-IN" sz="3200" b="1" u="sng"/>
              <a:t>Future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AD2C-D474-383B-2B8B-67D089791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37" y="1475517"/>
            <a:ext cx="9444192" cy="266323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Investigating the impact of varying robot speeds on search efficiency.</a:t>
            </a: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Exploring strategies to handle Byzantine-faulty robots in the search process.</a:t>
            </a: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Examining the scalability of the optimal search time bounds for larger robot networks.</a:t>
            </a:r>
            <a:endParaRPr lang="en-US" dirty="0">
              <a:cs typeface="Calibri"/>
            </a:endParaRPr>
          </a:p>
          <a:p>
            <a:r>
              <a:rPr lang="en-US" dirty="0"/>
              <a:t>Cases of increasing Byzantine robots 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Multiple exits case for the Byzantine faults.</a:t>
            </a:r>
            <a:endParaRPr lang="en-US" dirty="0"/>
          </a:p>
          <a:p>
            <a:r>
              <a:rPr lang="en-US" dirty="0">
                <a:cs typeface="Calibri"/>
              </a:rPr>
              <a:t>Complex case of multiple exits including both types of faults together in a search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539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2796328B-E48E-9D24-EF0F-FBD4299F1D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6" r="-1" b="15777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F54128-63B0-E1D0-45CB-379E0126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26611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 Thank You.</a:t>
            </a:r>
          </a:p>
        </p:txBody>
      </p:sp>
    </p:spTree>
    <p:extLst>
      <p:ext uri="{BB962C8B-B14F-4D97-AF65-F5344CB8AC3E}">
        <p14:creationId xmlns:p14="http://schemas.microsoft.com/office/powerpoint/2010/main" val="117929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E189E453-BBDE-6950-9830-062F22A0D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154479" y="10"/>
            <a:ext cx="12037521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5AC4E-5BC7-34CD-6175-7B1DC837771E}"/>
              </a:ext>
            </a:extLst>
          </p:cNvPr>
          <p:cNvSpPr txBox="1"/>
          <p:nvPr/>
        </p:nvSpPr>
        <p:spPr>
          <a:xfrm>
            <a:off x="560173" y="744409"/>
            <a:ext cx="10050677" cy="5432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u="sng"/>
              <a:t>Faulty Robots in the Model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b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/>
              <a:t>1.Crash Faulty Robots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 Crash-faulty robots are those that stop functioning or crash during the search.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When a robot encounters a crash fault, it becomes unresponsive and no longer participates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      in the search process.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This can significantly impact the search time as the remaining robots need to compensate for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      the loss of a robot's contribution.</a:t>
            </a:r>
          </a:p>
        </p:txBody>
      </p:sp>
    </p:spTree>
    <p:extLst>
      <p:ext uri="{BB962C8B-B14F-4D97-AF65-F5344CB8AC3E}">
        <p14:creationId xmlns:p14="http://schemas.microsoft.com/office/powerpoint/2010/main" val="26521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773E3B8D-55D5-3665-DD00-49FEBEFDEE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0" y="-92676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73BED-3A07-397B-FE23-9D767D86F175}"/>
              </a:ext>
            </a:extLst>
          </p:cNvPr>
          <p:cNvSpPr txBox="1"/>
          <p:nvPr/>
        </p:nvSpPr>
        <p:spPr>
          <a:xfrm>
            <a:off x="552177" y="1411910"/>
            <a:ext cx="10099118" cy="24888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/>
              <a:t>2.Byzantine Faulty Robots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  Byzantine faulty robots exhibit more complex behavior.</a:t>
            </a: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 They may provide incorrect information or behave in unexpected ways.</a:t>
            </a: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  It can mislead other robots by providing false or misleading information about the location of the hidden exit.</a:t>
            </a: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This can lead to confusion and longer search times as the other robots struggle to make accurate decisions based on unreliable data.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07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56314E24-7326-A24E-A60C-56BAFFA07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20" y="36296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63A6-51FF-509B-472D-7F1BFD41D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Communication</a:t>
            </a:r>
          </a:p>
          <a:p>
            <a:r>
              <a:rPr lang="en-US">
                <a:cs typeface="Calibri"/>
              </a:rPr>
              <a:t>Adversary</a:t>
            </a:r>
          </a:p>
          <a:p>
            <a:r>
              <a:rPr lang="en-US">
                <a:cs typeface="Calibri"/>
              </a:rPr>
              <a:t>Robot Movement </a:t>
            </a:r>
          </a:p>
          <a:p>
            <a:r>
              <a:rPr lang="en-US">
                <a:cs typeface="Calibri"/>
              </a:rPr>
              <a:t>Fault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E0FAB-BC61-9655-E055-D96E0D72EF52}"/>
              </a:ext>
            </a:extLst>
          </p:cNvPr>
          <p:cNvSpPr txBox="1"/>
          <p:nvPr/>
        </p:nvSpPr>
        <p:spPr>
          <a:xfrm>
            <a:off x="1089454" y="523103"/>
            <a:ext cx="51218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/>
              <a:t>Computational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robots holding hands&#10;&#10;Description automatically generated">
            <a:extLst>
              <a:ext uri="{FF2B5EF4-FFF2-40B4-BE49-F238E27FC236}">
                <a16:creationId xmlns:a16="http://schemas.microsoft.com/office/drawing/2014/main" id="{79DD881D-F394-27A4-088B-0CE9A4DBB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" r="9091" b="309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600780-94FC-097B-EFC6-7EAE3DB1A426}"/>
              </a:ext>
            </a:extLst>
          </p:cNvPr>
          <p:cNvSpPr txBox="1"/>
          <p:nvPr/>
        </p:nvSpPr>
        <p:spPr>
          <a:xfrm>
            <a:off x="275969" y="626076"/>
            <a:ext cx="11011928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>
                <a:cs typeface="Segoe UI"/>
              </a:rPr>
              <a:t>Preliminaries  for Robots:</a:t>
            </a:r>
            <a:r>
              <a:rPr lang="en-US" sz="2800">
                <a:cs typeface="Segoe UI"/>
              </a:rPr>
              <a:t>​</a:t>
            </a:r>
          </a:p>
          <a:p>
            <a:pPr marL="285750" indent="-228600">
              <a:buFont typeface="Arial,Sans-Serif"/>
              <a:buChar char="•"/>
            </a:pPr>
            <a:r>
              <a:rPr lang="en-US" sz="2800">
                <a:cs typeface="Arial"/>
              </a:rPr>
              <a:t>   Dimensionless robots​</a:t>
            </a:r>
          </a:p>
          <a:p>
            <a:pPr marL="228600" indent="-228600">
              <a:buFont typeface="Arial,Sans-Serif"/>
              <a:buChar char="•"/>
            </a:pPr>
            <a:r>
              <a:rPr lang="en-US" sz="2800">
                <a:cs typeface="Arial"/>
              </a:rPr>
              <a:t>    Starting at the center of a unit radius disk​</a:t>
            </a:r>
          </a:p>
          <a:p>
            <a:pPr marL="228600" indent="-228600">
              <a:buFont typeface="Arial,Sans-Serif"/>
              <a:buChar char="•"/>
            </a:pPr>
            <a:r>
              <a:rPr lang="en-US" sz="2800">
                <a:cs typeface="Arial"/>
              </a:rPr>
              <a:t>    Unknown Exit located on the unit circle​</a:t>
            </a:r>
          </a:p>
          <a:p>
            <a:pPr marL="228600" indent="-228600">
              <a:buFont typeface="Arial,Sans-Serif"/>
              <a:buChar char="•"/>
            </a:pPr>
            <a:r>
              <a:rPr lang="en-US" sz="2800">
                <a:cs typeface="Arial"/>
              </a:rPr>
              <a:t>    Maximum speed of 1​</a:t>
            </a:r>
          </a:p>
          <a:p>
            <a:pPr marL="228600" indent="-228600">
              <a:buFont typeface="Arial,Sans-Serif"/>
              <a:buChar char="•"/>
            </a:pPr>
            <a:r>
              <a:rPr lang="en-US" sz="2800">
                <a:cs typeface="Arial"/>
              </a:rPr>
              <a:t>    Wireless communication​</a:t>
            </a:r>
          </a:p>
          <a:p>
            <a:pPr marL="228600" indent="-228600">
              <a:buFont typeface="Arial,Sans-Serif"/>
              <a:buChar char="•"/>
            </a:pPr>
            <a:r>
              <a:rPr lang="en-US" sz="2800">
                <a:cs typeface="Arial"/>
              </a:rPr>
              <a:t>    Uncorrupted messages with unique identities​</a:t>
            </a:r>
          </a:p>
          <a:p>
            <a:pPr marL="228600" indent="-228600">
              <a:buFont typeface="Arial,Sans-Serif"/>
              <a:buChar char="•"/>
            </a:pPr>
            <a:r>
              <a:rPr lang="en-US" sz="2800">
                <a:cs typeface="Arial"/>
              </a:rPr>
              <a:t>    Robots will be searching the unit circle either ​</a:t>
            </a:r>
          </a:p>
          <a:p>
            <a:r>
              <a:rPr lang="en-US" sz="2800">
                <a:cs typeface="Segoe UI"/>
              </a:rPr>
              <a:t>        clockwise (</a:t>
            </a:r>
            <a:r>
              <a:rPr lang="en-US" sz="2800" err="1">
                <a:cs typeface="Segoe UI"/>
              </a:rPr>
              <a:t>cw</a:t>
            </a:r>
            <a:r>
              <a:rPr lang="en-US" sz="2800">
                <a:cs typeface="Segoe UI"/>
              </a:rPr>
              <a:t>) or counter-clockwise (</a:t>
            </a:r>
            <a:r>
              <a:rPr lang="en-US" sz="2800" err="1">
                <a:cs typeface="Segoe UI"/>
              </a:rPr>
              <a:t>ccw</a:t>
            </a:r>
            <a:r>
              <a:rPr lang="en-US" sz="2800">
                <a:cs typeface="Segoe UI"/>
              </a:rPr>
              <a:t>).​</a:t>
            </a:r>
          </a:p>
          <a:p>
            <a:pPr marL="228600" indent="-228600">
              <a:buFont typeface="Arial,Sans-Serif"/>
              <a:buChar char="•"/>
            </a:pPr>
            <a:r>
              <a:rPr lang="en-US" sz="2800">
                <a:cs typeface="Arial"/>
              </a:rPr>
              <a:t>     At each time point, all agents know the location of every agent following the protocol.</a:t>
            </a:r>
          </a:p>
        </p:txBody>
      </p:sp>
    </p:spTree>
    <p:extLst>
      <p:ext uri="{BB962C8B-B14F-4D97-AF65-F5344CB8AC3E}">
        <p14:creationId xmlns:p14="http://schemas.microsoft.com/office/powerpoint/2010/main" val="207224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166E2E118C084DB718B8F7D82F8D6F" ma:contentTypeVersion="3" ma:contentTypeDescription="Create a new document." ma:contentTypeScope="" ma:versionID="e55405f3999c68d5599d513c0231a74d">
  <xsd:schema xmlns:xsd="http://www.w3.org/2001/XMLSchema" xmlns:xs="http://www.w3.org/2001/XMLSchema" xmlns:p="http://schemas.microsoft.com/office/2006/metadata/properties" xmlns:ns3="8ae821ba-a990-452b-b176-599c47cb1b2c" targetNamespace="http://schemas.microsoft.com/office/2006/metadata/properties" ma:root="true" ma:fieldsID="191a26bab87786ec931312c00d03bdb7" ns3:_="">
    <xsd:import namespace="8ae821ba-a990-452b-b176-599c47cb1b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821ba-a990-452b-b176-599c47cb1b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00B628-4D50-40A5-9367-9B0884A8E0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C4703-2803-482E-BB40-1D1129BAF6D5}">
  <ds:schemaRefs>
    <ds:schemaRef ds:uri="8ae821ba-a990-452b-b176-599c47cb1b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4D890FD-FE45-41A5-9DAB-31EADFE88609}">
  <ds:schemaRefs>
    <ds:schemaRef ds:uri="8ae821ba-a990-452b-b176-599c47cb1b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Optimal Circle Search Despite of Faulty Robots</Template>
  <Application>Microsoft Office PowerPoint</Application>
  <PresentationFormat>Widescreen</PresentationFormat>
  <Slides>51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Optimal Circle Search Despite of Faulty Robots </vt:lpstr>
      <vt:lpstr>PowerPoint Presentation</vt:lpstr>
      <vt:lpstr>PowerPoint Presentation</vt:lpstr>
      <vt:lpstr>Evacuation Problem</vt:lpstr>
      <vt:lpstr> Circle search problem as a subcase of Evacuation Problem: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Upper Bound for (n, f)-Search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Conclusion</vt:lpstr>
      <vt:lpstr> Future Problem</vt:lpstr>
      <vt:lpstr> 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Circle Search Despite of Faulty Robots </dc:title>
  <dc:creator>vanshika kumawat</dc:creator>
  <cp:revision>860</cp:revision>
  <dcterms:created xsi:type="dcterms:W3CDTF">2023-11-24T06:49:30Z</dcterms:created>
  <dcterms:modified xsi:type="dcterms:W3CDTF">2024-05-03T07:31:40Z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2023-11-22T23:09:40Z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31a70116-9f6c-4be1-828e-dc7b977bcb3d</vt:lpwstr>
  </property>
  <property fmtid="{D5CDD505-2E9C-101B-9397-08002B2CF9AE}" pid="7" name="MSIP_Label_defa4170-0d19-0005-0004-bc88714345d2_ActionId">
    <vt:lpwstr>e3c51534-6395-47cb-8cf6-2f7d50cdce95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0x0101009B166E2E118C084DB718B8F7D82F8D6F</vt:lpwstr>
  </property>
</Properties>
</file>