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81bc5ddd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81bc5ddd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81bc5ddd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81bc5ddd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81bc5ddd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81bc5ddd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82240b8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82240b8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81bc5ddd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81bc5ddd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81bc5ddd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81bc5ddd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81bc5ddd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81bc5ddd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81bc5ddd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81bc5ddd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81bc5ddd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81bc5ddd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81bc5ddd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81bc5ddd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81bc5ddd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81bc5ddd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81bc5ddd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81bc5ddd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LIPiEVjliexOOMZtTHuEtLW-3m6zU0Y6nBsViBK949I/edit#gid=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860775"/>
            <a:ext cx="68472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Markowitz Portfolio Optimization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</a:t>
            </a:r>
            <a:r>
              <a:rPr lang="en" sz="3000"/>
              <a:t>Group 3</a:t>
            </a:r>
            <a:endParaRPr sz="3000"/>
          </a:p>
        </p:txBody>
      </p:sp>
      <p:sp>
        <p:nvSpPr>
          <p:cNvPr id="65" name="Google Shape;65;p13"/>
          <p:cNvSpPr txBox="1"/>
          <p:nvPr/>
        </p:nvSpPr>
        <p:spPr>
          <a:xfrm>
            <a:off x="385525" y="2857500"/>
            <a:ext cx="35151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Madhurima Dutta(M22MA056)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Mansi(M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22MA057)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Vanshika Kumawat(M22MA207)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Nisha Shaw (M22MA059)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85525" y="2765350"/>
            <a:ext cx="33678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Trade-off:</a:t>
            </a:r>
            <a:r>
              <a:rPr lang="en"/>
              <a:t> Risk Vs Return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26" name="Google Shape;126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50" y="1190350"/>
            <a:ext cx="6095649" cy="376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221950" y="1470375"/>
            <a:ext cx="2302500" cy="353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jjsjs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87900" y="1655325"/>
            <a:ext cx="2052900" cy="316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jhjhshhsjjddjxhdhd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82600" y="1942000"/>
            <a:ext cx="333000" cy="286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582600" y="2339625"/>
            <a:ext cx="18600" cy="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610350" y="2339625"/>
            <a:ext cx="305100" cy="286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091225" y="2034475"/>
            <a:ext cx="101700" cy="9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017225" y="1885725"/>
            <a:ext cx="1359300" cy="74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Return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Risk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Markowitz Optimization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1600"/>
              <a:t>Markowitz optimization assumes that asset returns are normally distributed, which may not hold true in real-world scenarios.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1600"/>
              <a:t>The optimization is highly sensitive to input parameters such as expected returns, covariance matrix, and risk tolerance, which can lead to unstable and unreliable results.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Estimating expected returns and covariance matrix accurately is challenging, especially with limited historical data, leading to potential errors in portfolio construction.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Markowitz optimization may lead to highly concentrated portfolios, especially when dealing with a large number of assets, which can result in poor diversification and increased risk.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Markowitz Portfolio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29999"/>
              <a:buChar char="❖"/>
            </a:pPr>
            <a:r>
              <a:rPr lang="en" sz="2000"/>
              <a:t>Portfolio Management: Maximizes returns for a given risk level.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Asset Allocation: Determines optimal asset mix based on historical returns and correlations.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Risk Management: Balances assets to reduce overall portfolio risk.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Wealth Management: Tailors investment strategies to individual risk tolerance and return objectives.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2000"/>
              <a:t>Mutual Funds: Constructs diversified portfolios for competitive returns.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What is Markowitz Portfolio Optimization?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sz="2426"/>
              <a:t>Markowitz portfolio optimization is a strategy for constructing investment portfolios.</a:t>
            </a:r>
            <a:endParaRPr sz="24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26"/>
              <a:t>- It aims to maximize returns while minimizing risk.</a:t>
            </a:r>
            <a:endParaRPr sz="24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26"/>
              <a:t>- Steps include selecting assets, estimating their returns and risks.</a:t>
            </a:r>
            <a:endParaRPr sz="24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26"/>
              <a:t>- Correlations between assets are analyzed.</a:t>
            </a:r>
            <a:endParaRPr sz="24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26"/>
              <a:t>- An efficient portfolio is constructed to balance risk and return.</a:t>
            </a:r>
            <a:endParaRPr sz="24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26"/>
              <a:t>- Diversification across assets with different risk-return profiles is key.</a:t>
            </a:r>
            <a:endParaRPr sz="2426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2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02050" y="458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taken from investing.com.Using their three months data from 1st oct 2023 to 31st Dec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https://docs.google.com/spreadsheets/d/1LIPiEVjliexOOMZtTHuEtLW-3m6zU0Y6nBsViBK949I/edit#gid=0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assets chosen are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Infosys Pvt Ltd.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Tata Motors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Sun Pharma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HDFC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Reliance Industries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Bharti Airtel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Hindustan Unilever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Tata Steel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807550" y="1713150"/>
            <a:ext cx="4133100" cy="27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Bajaj Finance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NTPC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Markowitz Mean-Variance Optimization Formula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88" y="1750425"/>
            <a:ext cx="5126825" cy="25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and Return For Each Assets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1506" r="0" t="0"/>
          <a:stretch/>
        </p:blipFill>
        <p:spPr>
          <a:xfrm>
            <a:off x="387900" y="1489825"/>
            <a:ext cx="7998725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86325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Frontier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75" y="1328700"/>
            <a:ext cx="7536146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For First Point</a:t>
            </a:r>
            <a:endParaRPr/>
          </a:p>
        </p:txBody>
      </p:sp>
      <p:pic>
        <p:nvPicPr>
          <p:cNvPr id="111" name="Google Shape;111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547" y="1144125"/>
            <a:ext cx="6143376" cy="37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98925" y="1383400"/>
            <a:ext cx="2143200" cy="3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Point chosen on efficient frontier 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(0.00016572618,0.00257127070)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 For the Second Point</a:t>
            </a:r>
            <a:endParaRPr/>
          </a:p>
        </p:txBody>
      </p:sp>
      <p:pic>
        <p:nvPicPr>
          <p:cNvPr id="118" name="Google Shape;11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25" y="1315350"/>
            <a:ext cx="6089199" cy="376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26775" y="1451425"/>
            <a:ext cx="21204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Point chosen on efficient frontier is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(0.00013555352, 0.00226913898)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