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2" r:id="rId2"/>
    <p:sldId id="280" r:id="rId3"/>
    <p:sldId id="282" r:id="rId4"/>
    <p:sldId id="281" r:id="rId5"/>
    <p:sldId id="287" r:id="rId6"/>
    <p:sldId id="289" r:id="rId7"/>
    <p:sldId id="283" r:id="rId8"/>
    <p:sldId id="284" r:id="rId9"/>
    <p:sldId id="285" r:id="rId10"/>
    <p:sldId id="288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12/25/2020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12/25/2020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anshikaMahle/mlproject2020" TargetMode="External"/><Relationship Id="rId5" Type="http://schemas.openxmlformats.org/officeDocument/2006/relationships/hyperlink" Target="https://s.docworkspace.com/d/AEggGVv16qUt0ezIyuSdFA" TargetMode="External"/><Relationship Id="rId4" Type="http://schemas.openxmlformats.org/officeDocument/2006/relationships/hyperlink" Target="https://towardsdatascienc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adskull7/fer2013?select=fer2013.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5160" y="695459"/>
            <a:ext cx="9814903" cy="113334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Mood from Facial Expressions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2189407"/>
            <a:ext cx="10472928" cy="388942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Submitted by –</a:t>
            </a:r>
          </a:p>
          <a:p>
            <a:pPr algn="ctr"/>
            <a:r>
              <a:rPr lang="en-US" sz="2000" dirty="0"/>
              <a:t>Raman Shukla (</a:t>
            </a:r>
            <a:r>
              <a:rPr lang="en-US" sz="2000" dirty="0" smtClean="0"/>
              <a:t>181500554)</a:t>
            </a:r>
            <a:endParaRPr lang="en-IN" sz="2000" dirty="0"/>
          </a:p>
          <a:p>
            <a:pPr algn="ctr"/>
            <a:r>
              <a:rPr lang="en-US" sz="2000" dirty="0" smtClean="0"/>
              <a:t>Ritika </a:t>
            </a:r>
            <a:r>
              <a:rPr lang="en-US" sz="2000" dirty="0"/>
              <a:t>Agrawal (181500581)</a:t>
            </a:r>
            <a:endParaRPr lang="en-IN" sz="2000" dirty="0"/>
          </a:p>
          <a:p>
            <a:pPr algn="ctr"/>
            <a:r>
              <a:rPr lang="en-US" sz="2000" dirty="0" smtClean="0"/>
              <a:t>Vanshika </a:t>
            </a:r>
            <a:r>
              <a:rPr lang="en-US" sz="2000" dirty="0"/>
              <a:t>Mahle (181500781)</a:t>
            </a:r>
            <a:endParaRPr lang="en-IN" sz="2000" dirty="0"/>
          </a:p>
          <a:p>
            <a:pPr algn="ctr"/>
            <a:r>
              <a:rPr lang="en-US" sz="2000" dirty="0" smtClean="0"/>
              <a:t>Vimal </a:t>
            </a:r>
            <a:r>
              <a:rPr lang="en-US" sz="2000" dirty="0"/>
              <a:t>Mishra (181500792</a:t>
            </a:r>
            <a:r>
              <a:rPr lang="en-US" sz="2000" dirty="0" smtClean="0"/>
              <a:t>)</a:t>
            </a:r>
          </a:p>
          <a:p>
            <a:pPr algn="ctr"/>
            <a:endParaRPr lang="en-US" sz="2000" dirty="0"/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Gunjan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Bhardwaj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 smtClean="0"/>
          </a:p>
          <a:p>
            <a:pPr algn="l"/>
            <a:endParaRPr lang="en-IN" sz="20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AND SCOPE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73499"/>
            <a:ext cx="10972800" cy="38250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this system is to tackle with the problems that can arise in day to day life. Some of the scopes are: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be used to detect and track a user’s state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be used in mini-marts, shopping center to view the feedback of the customers to enhance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be installed at busy places like airport, railway station or bus station for detecting human faces and facial expressions of each person.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also be used for educational purpose such as one can get feedback on how the student is reacting during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be used for lie detection amongst criminal suspects during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interrogation.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help people in emotion related -research to improve the processing of emotion data.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7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2305318"/>
            <a:ext cx="10346028" cy="4019282"/>
          </a:xfrm>
        </p:spPr>
        <p:txBody>
          <a:bodyPr/>
          <a:lstStyle/>
          <a:p>
            <a:r>
              <a:rPr lang="en-IN" sz="1800" dirty="0">
                <a:hlinkClick r:id="rId2"/>
              </a:rPr>
              <a:t>https://www.kaggle.com</a:t>
            </a:r>
            <a:r>
              <a:rPr lang="en-IN" sz="1800" dirty="0" smtClean="0">
                <a:hlinkClick r:id="rId2"/>
              </a:rPr>
              <a:t>/</a:t>
            </a:r>
            <a:endParaRPr lang="en-IN" sz="1800" dirty="0" smtClean="0"/>
          </a:p>
          <a:p>
            <a:r>
              <a:rPr lang="en-IN" sz="1800" dirty="0">
                <a:hlinkClick r:id="rId3"/>
              </a:rPr>
              <a:t>https://github.com</a:t>
            </a:r>
            <a:r>
              <a:rPr lang="en-IN" sz="1800" dirty="0" smtClean="0">
                <a:hlinkClick r:id="rId3"/>
              </a:rPr>
              <a:t>/</a:t>
            </a:r>
            <a:endParaRPr lang="en-IN" sz="1800" dirty="0" smtClean="0"/>
          </a:p>
          <a:p>
            <a:r>
              <a:rPr lang="en-IN" sz="1800" dirty="0">
                <a:hlinkClick r:id="rId4"/>
              </a:rPr>
              <a:t>https://towardsdatascience.com</a:t>
            </a:r>
            <a:r>
              <a:rPr lang="en-IN" sz="1800" dirty="0" smtClean="0">
                <a:hlinkClick r:id="rId4"/>
              </a:rPr>
              <a:t>/</a:t>
            </a:r>
            <a:endParaRPr lang="en-IN" sz="1800" dirty="0" smtClean="0"/>
          </a:p>
          <a:p>
            <a:endParaRPr lang="en-IN" sz="18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Link : 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s.docworkspace.com/d/AEggGVv16qUt0ezIyuSdFA</a:t>
            </a: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Link: </a:t>
            </a:r>
            <a:r>
              <a:rPr lang="en-IN" sz="1800" dirty="0">
                <a:hlinkClick r:id="rId6"/>
              </a:rPr>
              <a:t>https://</a:t>
            </a:r>
            <a:r>
              <a:rPr lang="en-IN" sz="1800" dirty="0" smtClean="0">
                <a:hlinkClick r:id="rId6"/>
              </a:rPr>
              <a:t>github.com/VanshikaMahle/mlproject2020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7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80013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use Convolution Neural Network (CNN),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each face based on the emotion shown in the facial expression into one of seven categories (0=Angry, 1=Disgust, 2=Fear, 3=Happy, 4=Sad, 5=Surprise, 6=Neutral).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dataset (fer2013) with seven facial expression labels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this project.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achieve better accuracy with big data. The proposed method achieves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58.12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accuracy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0.68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on training dataset.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results our project it can be concluded that happiness and surprise can be easily expressed and identified than the other emotions.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quite a common emotion, may end up being misclassified most often and the most notable ones may be anger, disgust, contempt and fear.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33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67135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AND MOTIVATION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facial expressions can be easily classified into 7 basic emotions: happy, sad, surprise, fear, anger, disgust, and neutral.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is the field of signal processing where both the input and output signals are images. One of the most important application of Image processing is Facial expression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facial expression plays an important role in artificial intelligence and robotics and thus it is a need of the generation.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related to this include Personal identification and Access control, Videophone and Teleconferencing, Forensic application, Human-Computer Interaction, Automated Surveillance, Cosmetology and so 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 systems have broad applications in various areas, such as computer interactions, health-care systems and social marketing.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3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905"/>
            <a:ext cx="10972800" cy="1356532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118" y="2150771"/>
            <a:ext cx="10234411" cy="4070797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develop a method of face mood detection from facial expressions that is fast, robust, reasonably simple and accurate with a relatively simple and easy to understand Machine Learning algorithms and techniques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face are considered for detection of face and prediction of expressions or emotions of face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classification of different classes of facial expressions, machine learning algorithms are used by training of different set of images.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RECOGNITION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0924"/>
            <a:ext cx="10972800" cy="4083676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expressions are a form of non-verbal communication that conveys emotional state of a person. The Facial Expression Recognition (FER) system is the process of identifying the emotional state of a person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Recognition usually performed in four-stages consisting of pre-processing, face detection, feature extraction, and expression classification. 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widely applied to various research areas, such as mental diseases diagnosis and human social/physiological interaction detection.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FER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have been developed to support real-world application scenes, instead of laboratory environments.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important and promising field of computer vision and artificial intelligence.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8" y="2137892"/>
            <a:ext cx="10406130" cy="4186707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a type of neural network model which allows us to extract higher representations for the image content.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image’s raw pixel data, trains the model, then extracts the features automatically for better classification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 sweeps the window through images then calculates its input and filter dot product pixel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uses max pooling to replace output with a max summary to reduce data size and processing time. This allows you 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features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produce the highest impact and reduces the risk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6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2266682"/>
            <a:ext cx="10234411" cy="4083675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been taken from an online source named Kaggle.com which was published on International Conference on Machine Learning (ICML) 5 years ago, to recognize the facial expression.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consists of 48x48 pixel grayscale images of faces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faces have been automatically registered so that the face is more or less centered and occupies about the same amount of space in each image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of 35,887 images with various emotions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emotions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for the dataset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www.kaggle.com/deadskull7/fer2013?select=fer2013.csv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91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3" y="2305317"/>
            <a:ext cx="7443989" cy="34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5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010" y="2253804"/>
            <a:ext cx="10315979" cy="4057917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based six layer convolution neural network is implemented to classify human facial expressions i.e. happy, sad, surprise, fear, anger, disgust, and neutral.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been evaluated using Accuracy, Precision, Recall and F1-score.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ccuracy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58.12%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recision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0.68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ecall 0.67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0.65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200</TotalTime>
  <Words>794</Words>
  <Application>Microsoft Office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Palatino Linotype</vt:lpstr>
      <vt:lpstr>Times New Roman</vt:lpstr>
      <vt:lpstr>Wingdings</vt:lpstr>
      <vt:lpstr>Wingdings 2</vt:lpstr>
      <vt:lpstr>Presentation on brainstorming</vt:lpstr>
      <vt:lpstr>Determining Mood from Facial Expressions </vt:lpstr>
      <vt:lpstr>ABOUT THE PROJECT</vt:lpstr>
      <vt:lpstr>OVERVIEW AND MOTIVATION</vt:lpstr>
      <vt:lpstr>OBJECTIVE</vt:lpstr>
      <vt:lpstr>FACIAL EXPRESSION RECOGNITION</vt:lpstr>
      <vt:lpstr>CNN</vt:lpstr>
      <vt:lpstr>DATASET</vt:lpstr>
      <vt:lpstr>OUTCOME</vt:lpstr>
      <vt:lpstr>CONCLUSION</vt:lpstr>
      <vt:lpstr>APPLICATIONS AND SCOPE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Mood from Facial Expressions</dc:title>
  <dc:creator>Hp</dc:creator>
  <cp:lastModifiedBy>Hp</cp:lastModifiedBy>
  <cp:revision>10</cp:revision>
  <dcterms:created xsi:type="dcterms:W3CDTF">2020-11-20T14:31:00Z</dcterms:created>
  <dcterms:modified xsi:type="dcterms:W3CDTF">2020-12-25T12:25:33Z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