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p:scale>
          <a:sx n="66" d="100"/>
          <a:sy n="66" d="100"/>
        </p:scale>
        <p:origin x="7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29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44126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28962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63826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578077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704203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359084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340839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418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24872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37831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870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942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52379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00672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685312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383835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6581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77777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800839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
        <p:nvSpPr>
          <p:cNvPr id="3" name="TextBox 2">
            <a:extLst>
              <a:ext uri="{FF2B5EF4-FFF2-40B4-BE49-F238E27FC236}">
                <a16:creationId xmlns:a16="http://schemas.microsoft.com/office/drawing/2014/main" id="{372C5CD6-16DC-CD72-6509-B0F6E67EC42A}"/>
              </a:ext>
            </a:extLst>
          </p:cNvPr>
          <p:cNvSpPr txBox="1"/>
          <p:nvPr/>
        </p:nvSpPr>
        <p:spPr>
          <a:xfrm>
            <a:off x="7763933" y="4283221"/>
            <a:ext cx="4191000" cy="307777"/>
          </a:xfrm>
          <a:prstGeom prst="rect">
            <a:avLst/>
          </a:prstGeom>
          <a:noFill/>
        </p:spPr>
        <p:txBody>
          <a:bodyPr wrap="square" rtlCol="0">
            <a:spAutoFit/>
          </a:bodyPr>
          <a:lstStyle/>
          <a:p>
            <a:r>
              <a:rPr lang="en-US" b="1" dirty="0"/>
              <a:t>By Vanshika Rawat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07/04/2024</a:t>
            </a:r>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                                                                                                                                                                                                                                       </a:t>
            </a: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20/03/2024</a:t>
            </a:r>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358</TotalTime>
  <Words>758</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 3</vt:lpstr>
      <vt:lpstr>Arial</vt:lpstr>
      <vt:lpstr>Calibri</vt:lpstr>
      <vt:lpstr>Century Gothic</vt:lpstr>
      <vt:lpstr>Poppins</vt:lpstr>
      <vt:lpstr>Wisp</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Vanshiska rawat</cp:lastModifiedBy>
  <cp:revision>43</cp:revision>
  <dcterms:created xsi:type="dcterms:W3CDTF">2022-12-29T06:36:15Z</dcterms:created>
  <dcterms:modified xsi:type="dcterms:W3CDTF">2024-04-09T15:48:43Z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