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FC01B-F874-4BDA-9A4E-128DB1CF410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673F10-98CF-469C-9E01-47A8FB9D821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/>
            <a:t>Data Collection</a:t>
          </a:r>
          <a:endParaRPr lang="en-US"/>
        </a:p>
      </dgm:t>
    </dgm:pt>
    <dgm:pt modelId="{34CDF9A3-2A83-453E-8D4B-39D4164C8127}" type="parTrans" cxnId="{D44DCA22-91D2-4E49-92D4-77A7AB9693DC}">
      <dgm:prSet/>
      <dgm:spPr/>
      <dgm:t>
        <a:bodyPr/>
        <a:lstStyle/>
        <a:p>
          <a:endParaRPr lang="en-US"/>
        </a:p>
      </dgm:t>
    </dgm:pt>
    <dgm:pt modelId="{57FA4E34-A45B-4C21-8A75-B1E1EB461B6B}" type="sibTrans" cxnId="{D44DCA22-91D2-4E49-92D4-77A7AB9693DC}">
      <dgm:prSet/>
      <dgm:spPr/>
      <dgm:t>
        <a:bodyPr/>
        <a:lstStyle/>
        <a:p>
          <a:endParaRPr lang="en-US"/>
        </a:p>
      </dgm:t>
    </dgm:pt>
    <dgm:pt modelId="{399E0E45-B40F-4AC9-A66C-360923C5554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/>
            <a:t>Data Cleaning</a:t>
          </a:r>
          <a:endParaRPr lang="en-US"/>
        </a:p>
      </dgm:t>
    </dgm:pt>
    <dgm:pt modelId="{4A26F00B-6BA3-4067-8176-E29DAE850CED}" type="parTrans" cxnId="{5D3690F1-EEEE-4D38-858E-A4621ED1ACD8}">
      <dgm:prSet/>
      <dgm:spPr/>
      <dgm:t>
        <a:bodyPr/>
        <a:lstStyle/>
        <a:p>
          <a:endParaRPr lang="en-US"/>
        </a:p>
      </dgm:t>
    </dgm:pt>
    <dgm:pt modelId="{423C4968-DCF9-41B6-B347-ACE171DC0316}" type="sibTrans" cxnId="{5D3690F1-EEEE-4D38-858E-A4621ED1ACD8}">
      <dgm:prSet/>
      <dgm:spPr/>
      <dgm:t>
        <a:bodyPr/>
        <a:lstStyle/>
        <a:p>
          <a:endParaRPr lang="en-US"/>
        </a:p>
      </dgm:t>
    </dgm:pt>
    <dgm:pt modelId="{B86D930A-6923-414F-8E1E-C2F78031EAE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/>
            <a:t>Data Analysis</a:t>
          </a:r>
          <a:endParaRPr lang="en-US"/>
        </a:p>
      </dgm:t>
    </dgm:pt>
    <dgm:pt modelId="{ADF02946-496E-4F47-92D1-59582C619B5C}" type="parTrans" cxnId="{021925A5-0BA5-4C99-929C-E860484B8849}">
      <dgm:prSet/>
      <dgm:spPr/>
      <dgm:t>
        <a:bodyPr/>
        <a:lstStyle/>
        <a:p>
          <a:endParaRPr lang="en-US"/>
        </a:p>
      </dgm:t>
    </dgm:pt>
    <dgm:pt modelId="{2457E7AA-97EC-4354-9B19-4D734A8E874A}" type="sibTrans" cxnId="{021925A5-0BA5-4C99-929C-E860484B8849}">
      <dgm:prSet/>
      <dgm:spPr/>
      <dgm:t>
        <a:bodyPr/>
        <a:lstStyle/>
        <a:p>
          <a:endParaRPr lang="en-US"/>
        </a:p>
      </dgm:t>
    </dgm:pt>
    <dgm:pt modelId="{32649AFE-BE77-4136-947A-35336749236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Conclusion</a:t>
          </a:r>
        </a:p>
      </dgm:t>
    </dgm:pt>
    <dgm:pt modelId="{F8D4FBF0-714E-429B-9172-A6DBE2472EEF}" type="parTrans" cxnId="{C335FE8F-D4D6-4FDD-AA7D-122EF8821CEE}">
      <dgm:prSet/>
      <dgm:spPr/>
      <dgm:t>
        <a:bodyPr/>
        <a:lstStyle/>
        <a:p>
          <a:endParaRPr lang="en-US"/>
        </a:p>
      </dgm:t>
    </dgm:pt>
    <dgm:pt modelId="{678E9E41-8B76-4199-B3CB-74D7D0D5CE6C}" type="sibTrans" cxnId="{C335FE8F-D4D6-4FDD-AA7D-122EF8821CEE}">
      <dgm:prSet/>
      <dgm:spPr/>
      <dgm:t>
        <a:bodyPr/>
        <a:lstStyle/>
        <a:p>
          <a:endParaRPr lang="en-US"/>
        </a:p>
      </dgm:t>
    </dgm:pt>
    <dgm:pt modelId="{F7DEFD09-7D08-441C-BA95-49331843EE78}" type="pres">
      <dgm:prSet presAssocID="{E9FFC01B-F874-4BDA-9A4E-128DB1CF4104}" presName="root" presStyleCnt="0">
        <dgm:presLayoutVars>
          <dgm:dir/>
          <dgm:resizeHandles val="exact"/>
        </dgm:presLayoutVars>
      </dgm:prSet>
      <dgm:spPr/>
    </dgm:pt>
    <dgm:pt modelId="{9D6246E5-1E0D-47CA-84A7-D53F562C4AF6}" type="pres">
      <dgm:prSet presAssocID="{E8673F10-98CF-469C-9E01-47A8FB9D8211}" presName="compNode" presStyleCnt="0"/>
      <dgm:spPr/>
    </dgm:pt>
    <dgm:pt modelId="{06E10D49-3FCB-4134-B6F1-B732A08A0C26}" type="pres">
      <dgm:prSet presAssocID="{E8673F10-98CF-469C-9E01-47A8FB9D8211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7E2808C-FEAB-462D-952F-1CF99F326A2D}" type="pres">
      <dgm:prSet presAssocID="{E8673F10-98CF-469C-9E01-47A8FB9D821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49A86D1-8BE2-4952-98BE-D3A82310D0FD}" type="pres">
      <dgm:prSet presAssocID="{E8673F10-98CF-469C-9E01-47A8FB9D8211}" presName="spaceRect" presStyleCnt="0"/>
      <dgm:spPr/>
    </dgm:pt>
    <dgm:pt modelId="{37750244-4B94-4AA6-9B70-181A615C7D30}" type="pres">
      <dgm:prSet presAssocID="{E8673F10-98CF-469C-9E01-47A8FB9D8211}" presName="textRect" presStyleLbl="revTx" presStyleIdx="0" presStyleCnt="4">
        <dgm:presLayoutVars>
          <dgm:chMax val="1"/>
          <dgm:chPref val="1"/>
        </dgm:presLayoutVars>
      </dgm:prSet>
      <dgm:spPr/>
    </dgm:pt>
    <dgm:pt modelId="{586C6D23-0268-4D7E-B3D6-5106557DDF2A}" type="pres">
      <dgm:prSet presAssocID="{57FA4E34-A45B-4C21-8A75-B1E1EB461B6B}" presName="sibTrans" presStyleCnt="0"/>
      <dgm:spPr/>
    </dgm:pt>
    <dgm:pt modelId="{687B44DA-3787-475C-BC58-0CF4BD254CED}" type="pres">
      <dgm:prSet presAssocID="{399E0E45-B40F-4AC9-A66C-360923C55540}" presName="compNode" presStyleCnt="0"/>
      <dgm:spPr/>
    </dgm:pt>
    <dgm:pt modelId="{43D99E6A-6A71-403F-8352-FB0F8973169A}" type="pres">
      <dgm:prSet presAssocID="{399E0E45-B40F-4AC9-A66C-360923C55540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54F317FE-C475-420E-8786-323C2C86DFBB}" type="pres">
      <dgm:prSet presAssocID="{399E0E45-B40F-4AC9-A66C-360923C5554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19CF14D0-DAD3-4AEC-8C3A-329A9314CF13}" type="pres">
      <dgm:prSet presAssocID="{399E0E45-B40F-4AC9-A66C-360923C55540}" presName="spaceRect" presStyleCnt="0"/>
      <dgm:spPr/>
    </dgm:pt>
    <dgm:pt modelId="{E9DFD600-82E1-4095-A9DD-A128D66771D4}" type="pres">
      <dgm:prSet presAssocID="{399E0E45-B40F-4AC9-A66C-360923C55540}" presName="textRect" presStyleLbl="revTx" presStyleIdx="1" presStyleCnt="4">
        <dgm:presLayoutVars>
          <dgm:chMax val="1"/>
          <dgm:chPref val="1"/>
        </dgm:presLayoutVars>
      </dgm:prSet>
      <dgm:spPr/>
    </dgm:pt>
    <dgm:pt modelId="{0A594E61-5D49-4AC6-AB79-4A0D6870D5F4}" type="pres">
      <dgm:prSet presAssocID="{423C4968-DCF9-41B6-B347-ACE171DC0316}" presName="sibTrans" presStyleCnt="0"/>
      <dgm:spPr/>
    </dgm:pt>
    <dgm:pt modelId="{90E8CA2D-DF0B-4A13-866B-8DD55D165014}" type="pres">
      <dgm:prSet presAssocID="{B86D930A-6923-414F-8E1E-C2F78031EAEA}" presName="compNode" presStyleCnt="0"/>
      <dgm:spPr/>
    </dgm:pt>
    <dgm:pt modelId="{F9C4E3FF-422F-44EA-89F4-575225A59CAA}" type="pres">
      <dgm:prSet presAssocID="{B86D930A-6923-414F-8E1E-C2F78031EAEA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ACADAA0-84E0-4891-9EF8-53FBC6F7C8C0}" type="pres">
      <dgm:prSet presAssocID="{B86D930A-6923-414F-8E1E-C2F78031EAE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C46FAE6-7BEE-4CBB-80E9-A7B5F6CEF645}" type="pres">
      <dgm:prSet presAssocID="{B86D930A-6923-414F-8E1E-C2F78031EAEA}" presName="spaceRect" presStyleCnt="0"/>
      <dgm:spPr/>
    </dgm:pt>
    <dgm:pt modelId="{2A412534-BC0B-4BDE-A566-F02E605DF68F}" type="pres">
      <dgm:prSet presAssocID="{B86D930A-6923-414F-8E1E-C2F78031EAEA}" presName="textRect" presStyleLbl="revTx" presStyleIdx="2" presStyleCnt="4">
        <dgm:presLayoutVars>
          <dgm:chMax val="1"/>
          <dgm:chPref val="1"/>
        </dgm:presLayoutVars>
      </dgm:prSet>
      <dgm:spPr/>
    </dgm:pt>
    <dgm:pt modelId="{D198CB4F-959D-4084-BBB5-6B20699A4111}" type="pres">
      <dgm:prSet presAssocID="{2457E7AA-97EC-4354-9B19-4D734A8E874A}" presName="sibTrans" presStyleCnt="0"/>
      <dgm:spPr/>
    </dgm:pt>
    <dgm:pt modelId="{A74A4022-0255-4C79-971C-73DA2C8AA49A}" type="pres">
      <dgm:prSet presAssocID="{32649AFE-BE77-4136-947A-35336749236C}" presName="compNode" presStyleCnt="0"/>
      <dgm:spPr/>
    </dgm:pt>
    <dgm:pt modelId="{EBE375A0-9386-43DB-866D-87F7E0DD8512}" type="pres">
      <dgm:prSet presAssocID="{32649AFE-BE77-4136-947A-35336749236C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AE19816-4440-4C6F-93D1-C33560227B58}" type="pres">
      <dgm:prSet presAssocID="{32649AFE-BE77-4136-947A-35336749236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D4BC7793-A991-4125-9594-40900A3CB0DF}" type="pres">
      <dgm:prSet presAssocID="{32649AFE-BE77-4136-947A-35336749236C}" presName="spaceRect" presStyleCnt="0"/>
      <dgm:spPr/>
    </dgm:pt>
    <dgm:pt modelId="{0319C489-849C-4D31-A559-C9918C6D3FBA}" type="pres">
      <dgm:prSet presAssocID="{32649AFE-BE77-4136-947A-35336749236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7E38B22-7FC4-4CA2-88AB-9A6E4C5DA63C}" type="presOf" srcId="{E9FFC01B-F874-4BDA-9A4E-128DB1CF4104}" destId="{F7DEFD09-7D08-441C-BA95-49331843EE78}" srcOrd="0" destOrd="0" presId="urn:microsoft.com/office/officeart/2018/5/layout/IconLeafLabelList"/>
    <dgm:cxn modelId="{D44DCA22-91D2-4E49-92D4-77A7AB9693DC}" srcId="{E9FFC01B-F874-4BDA-9A4E-128DB1CF4104}" destId="{E8673F10-98CF-469C-9E01-47A8FB9D8211}" srcOrd="0" destOrd="0" parTransId="{34CDF9A3-2A83-453E-8D4B-39D4164C8127}" sibTransId="{57FA4E34-A45B-4C21-8A75-B1E1EB461B6B}"/>
    <dgm:cxn modelId="{DEA6F53C-CD02-4B5C-9F5D-089738E16B45}" type="presOf" srcId="{B86D930A-6923-414F-8E1E-C2F78031EAEA}" destId="{2A412534-BC0B-4BDE-A566-F02E605DF68F}" srcOrd="0" destOrd="0" presId="urn:microsoft.com/office/officeart/2018/5/layout/IconLeafLabelList"/>
    <dgm:cxn modelId="{02A8E252-D3CC-4A0D-9E49-FBA212C08954}" type="presOf" srcId="{E8673F10-98CF-469C-9E01-47A8FB9D8211}" destId="{37750244-4B94-4AA6-9B70-181A615C7D30}" srcOrd="0" destOrd="0" presId="urn:microsoft.com/office/officeart/2018/5/layout/IconLeafLabelList"/>
    <dgm:cxn modelId="{E7B1F08D-E2B5-4741-BE56-89ECC584ABA5}" type="presOf" srcId="{399E0E45-B40F-4AC9-A66C-360923C55540}" destId="{E9DFD600-82E1-4095-A9DD-A128D66771D4}" srcOrd="0" destOrd="0" presId="urn:microsoft.com/office/officeart/2018/5/layout/IconLeafLabelList"/>
    <dgm:cxn modelId="{C335FE8F-D4D6-4FDD-AA7D-122EF8821CEE}" srcId="{E9FFC01B-F874-4BDA-9A4E-128DB1CF4104}" destId="{32649AFE-BE77-4136-947A-35336749236C}" srcOrd="3" destOrd="0" parTransId="{F8D4FBF0-714E-429B-9172-A6DBE2472EEF}" sibTransId="{678E9E41-8B76-4199-B3CB-74D7D0D5CE6C}"/>
    <dgm:cxn modelId="{021925A5-0BA5-4C99-929C-E860484B8849}" srcId="{E9FFC01B-F874-4BDA-9A4E-128DB1CF4104}" destId="{B86D930A-6923-414F-8E1E-C2F78031EAEA}" srcOrd="2" destOrd="0" parTransId="{ADF02946-496E-4F47-92D1-59582C619B5C}" sibTransId="{2457E7AA-97EC-4354-9B19-4D734A8E874A}"/>
    <dgm:cxn modelId="{D48001E2-F72C-4D59-8E79-209588ACF1FC}" type="presOf" srcId="{32649AFE-BE77-4136-947A-35336749236C}" destId="{0319C489-849C-4D31-A559-C9918C6D3FBA}" srcOrd="0" destOrd="0" presId="urn:microsoft.com/office/officeart/2018/5/layout/IconLeafLabelList"/>
    <dgm:cxn modelId="{5D3690F1-EEEE-4D38-858E-A4621ED1ACD8}" srcId="{E9FFC01B-F874-4BDA-9A4E-128DB1CF4104}" destId="{399E0E45-B40F-4AC9-A66C-360923C55540}" srcOrd="1" destOrd="0" parTransId="{4A26F00B-6BA3-4067-8176-E29DAE850CED}" sibTransId="{423C4968-DCF9-41B6-B347-ACE171DC0316}"/>
    <dgm:cxn modelId="{CBD9A4B1-DF7A-446C-9770-88E5428D23F1}" type="presParOf" srcId="{F7DEFD09-7D08-441C-BA95-49331843EE78}" destId="{9D6246E5-1E0D-47CA-84A7-D53F562C4AF6}" srcOrd="0" destOrd="0" presId="urn:microsoft.com/office/officeart/2018/5/layout/IconLeafLabelList"/>
    <dgm:cxn modelId="{3ABB41E4-EAF3-4D13-9A3F-F7E91CD1881A}" type="presParOf" srcId="{9D6246E5-1E0D-47CA-84A7-D53F562C4AF6}" destId="{06E10D49-3FCB-4134-B6F1-B732A08A0C26}" srcOrd="0" destOrd="0" presId="urn:microsoft.com/office/officeart/2018/5/layout/IconLeafLabelList"/>
    <dgm:cxn modelId="{CC875209-61D1-4C85-B137-86D41EE77D1B}" type="presParOf" srcId="{9D6246E5-1E0D-47CA-84A7-D53F562C4AF6}" destId="{A7E2808C-FEAB-462D-952F-1CF99F326A2D}" srcOrd="1" destOrd="0" presId="urn:microsoft.com/office/officeart/2018/5/layout/IconLeafLabelList"/>
    <dgm:cxn modelId="{08BDFCEC-3443-4059-A2D4-B16C55172CBC}" type="presParOf" srcId="{9D6246E5-1E0D-47CA-84A7-D53F562C4AF6}" destId="{849A86D1-8BE2-4952-98BE-D3A82310D0FD}" srcOrd="2" destOrd="0" presId="urn:microsoft.com/office/officeart/2018/5/layout/IconLeafLabelList"/>
    <dgm:cxn modelId="{99D02BD6-EAD6-4B61-9F3A-6E01E3C3A2CA}" type="presParOf" srcId="{9D6246E5-1E0D-47CA-84A7-D53F562C4AF6}" destId="{37750244-4B94-4AA6-9B70-181A615C7D30}" srcOrd="3" destOrd="0" presId="urn:microsoft.com/office/officeart/2018/5/layout/IconLeafLabelList"/>
    <dgm:cxn modelId="{53C883A1-0DFD-429C-9293-154DC73EDB43}" type="presParOf" srcId="{F7DEFD09-7D08-441C-BA95-49331843EE78}" destId="{586C6D23-0268-4D7E-B3D6-5106557DDF2A}" srcOrd="1" destOrd="0" presId="urn:microsoft.com/office/officeart/2018/5/layout/IconLeafLabelList"/>
    <dgm:cxn modelId="{E014B393-B650-4FE4-8E08-C968151571D8}" type="presParOf" srcId="{F7DEFD09-7D08-441C-BA95-49331843EE78}" destId="{687B44DA-3787-475C-BC58-0CF4BD254CED}" srcOrd="2" destOrd="0" presId="urn:microsoft.com/office/officeart/2018/5/layout/IconLeafLabelList"/>
    <dgm:cxn modelId="{921581EA-BB8F-40F2-808E-14408AD3D8CF}" type="presParOf" srcId="{687B44DA-3787-475C-BC58-0CF4BD254CED}" destId="{43D99E6A-6A71-403F-8352-FB0F8973169A}" srcOrd="0" destOrd="0" presId="urn:microsoft.com/office/officeart/2018/5/layout/IconLeafLabelList"/>
    <dgm:cxn modelId="{01700D98-7D2A-4ECF-8CA8-9B8687D7A25C}" type="presParOf" srcId="{687B44DA-3787-475C-BC58-0CF4BD254CED}" destId="{54F317FE-C475-420E-8786-323C2C86DFBB}" srcOrd="1" destOrd="0" presId="urn:microsoft.com/office/officeart/2018/5/layout/IconLeafLabelList"/>
    <dgm:cxn modelId="{0BA29FCE-D94F-4FBF-8ADE-D66EFA1C30BD}" type="presParOf" srcId="{687B44DA-3787-475C-BC58-0CF4BD254CED}" destId="{19CF14D0-DAD3-4AEC-8C3A-329A9314CF13}" srcOrd="2" destOrd="0" presId="urn:microsoft.com/office/officeart/2018/5/layout/IconLeafLabelList"/>
    <dgm:cxn modelId="{1A00676A-76D7-446B-9395-3E0F817F20D7}" type="presParOf" srcId="{687B44DA-3787-475C-BC58-0CF4BD254CED}" destId="{E9DFD600-82E1-4095-A9DD-A128D66771D4}" srcOrd="3" destOrd="0" presId="urn:microsoft.com/office/officeart/2018/5/layout/IconLeafLabelList"/>
    <dgm:cxn modelId="{424A7505-FA92-4A0E-BA1D-3C21DCDFD9AE}" type="presParOf" srcId="{F7DEFD09-7D08-441C-BA95-49331843EE78}" destId="{0A594E61-5D49-4AC6-AB79-4A0D6870D5F4}" srcOrd="3" destOrd="0" presId="urn:microsoft.com/office/officeart/2018/5/layout/IconLeafLabelList"/>
    <dgm:cxn modelId="{3D1C2A2D-2540-4357-A8C6-D47463CB8DF7}" type="presParOf" srcId="{F7DEFD09-7D08-441C-BA95-49331843EE78}" destId="{90E8CA2D-DF0B-4A13-866B-8DD55D165014}" srcOrd="4" destOrd="0" presId="urn:microsoft.com/office/officeart/2018/5/layout/IconLeafLabelList"/>
    <dgm:cxn modelId="{A64E31CE-8530-4071-BAA0-D814665B814E}" type="presParOf" srcId="{90E8CA2D-DF0B-4A13-866B-8DD55D165014}" destId="{F9C4E3FF-422F-44EA-89F4-575225A59CAA}" srcOrd="0" destOrd="0" presId="urn:microsoft.com/office/officeart/2018/5/layout/IconLeafLabelList"/>
    <dgm:cxn modelId="{FDBF46E3-94C7-40BB-8528-5FCB5C2C2287}" type="presParOf" srcId="{90E8CA2D-DF0B-4A13-866B-8DD55D165014}" destId="{3ACADAA0-84E0-4891-9EF8-53FBC6F7C8C0}" srcOrd="1" destOrd="0" presId="urn:microsoft.com/office/officeart/2018/5/layout/IconLeafLabelList"/>
    <dgm:cxn modelId="{6F73A156-FE0B-458D-A361-85514ECCE590}" type="presParOf" srcId="{90E8CA2D-DF0B-4A13-866B-8DD55D165014}" destId="{1C46FAE6-7BEE-4CBB-80E9-A7B5F6CEF645}" srcOrd="2" destOrd="0" presId="urn:microsoft.com/office/officeart/2018/5/layout/IconLeafLabelList"/>
    <dgm:cxn modelId="{21546F0D-DB0D-4521-9FAE-065D50B6A82F}" type="presParOf" srcId="{90E8CA2D-DF0B-4A13-866B-8DD55D165014}" destId="{2A412534-BC0B-4BDE-A566-F02E605DF68F}" srcOrd="3" destOrd="0" presId="urn:microsoft.com/office/officeart/2018/5/layout/IconLeafLabelList"/>
    <dgm:cxn modelId="{BA4E2762-2548-40A9-8BEA-A21E2F9694D8}" type="presParOf" srcId="{F7DEFD09-7D08-441C-BA95-49331843EE78}" destId="{D198CB4F-959D-4084-BBB5-6B20699A4111}" srcOrd="5" destOrd="0" presId="urn:microsoft.com/office/officeart/2018/5/layout/IconLeafLabelList"/>
    <dgm:cxn modelId="{0AF3BCC5-15DF-4CD5-80D7-C1B04039B29B}" type="presParOf" srcId="{F7DEFD09-7D08-441C-BA95-49331843EE78}" destId="{A74A4022-0255-4C79-971C-73DA2C8AA49A}" srcOrd="6" destOrd="0" presId="urn:microsoft.com/office/officeart/2018/5/layout/IconLeafLabelList"/>
    <dgm:cxn modelId="{5CE535C4-B1A2-4A5E-A656-569645429147}" type="presParOf" srcId="{A74A4022-0255-4C79-971C-73DA2C8AA49A}" destId="{EBE375A0-9386-43DB-866D-87F7E0DD8512}" srcOrd="0" destOrd="0" presId="urn:microsoft.com/office/officeart/2018/5/layout/IconLeafLabelList"/>
    <dgm:cxn modelId="{128690AD-7AA2-4BDA-9CA5-70F8D0E11693}" type="presParOf" srcId="{A74A4022-0255-4C79-971C-73DA2C8AA49A}" destId="{CAE19816-4440-4C6F-93D1-C33560227B58}" srcOrd="1" destOrd="0" presId="urn:microsoft.com/office/officeart/2018/5/layout/IconLeafLabelList"/>
    <dgm:cxn modelId="{2211D835-5497-4421-BF06-CED165D1F726}" type="presParOf" srcId="{A74A4022-0255-4C79-971C-73DA2C8AA49A}" destId="{D4BC7793-A991-4125-9594-40900A3CB0DF}" srcOrd="2" destOrd="0" presId="urn:microsoft.com/office/officeart/2018/5/layout/IconLeafLabelList"/>
    <dgm:cxn modelId="{297BF679-F3C2-4DA2-BE5C-6CC80039B196}" type="presParOf" srcId="{A74A4022-0255-4C79-971C-73DA2C8AA49A}" destId="{0319C489-849C-4D31-A559-C9918C6D3FB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E10D49-3FCB-4134-B6F1-B732A08A0C26}">
      <dsp:nvSpPr>
        <dsp:cNvPr id="0" name=""/>
        <dsp:cNvSpPr/>
      </dsp:nvSpPr>
      <dsp:spPr>
        <a:xfrm>
          <a:off x="862601" y="365217"/>
          <a:ext cx="1259299" cy="1259299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E2808C-FEAB-462D-952F-1CF99F326A2D}">
      <dsp:nvSpPr>
        <dsp:cNvPr id="0" name=""/>
        <dsp:cNvSpPr/>
      </dsp:nvSpPr>
      <dsp:spPr>
        <a:xfrm>
          <a:off x="1130976" y="633592"/>
          <a:ext cx="722548" cy="7225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750244-4B94-4AA6-9B70-181A615C7D30}">
      <dsp:nvSpPr>
        <dsp:cNvPr id="0" name=""/>
        <dsp:cNvSpPr/>
      </dsp:nvSpPr>
      <dsp:spPr>
        <a:xfrm>
          <a:off x="460038" y="2016757"/>
          <a:ext cx="20644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b="0" kern="1200"/>
            <a:t>Data Collection</a:t>
          </a:r>
          <a:endParaRPr lang="en-US" sz="2300" kern="1200"/>
        </a:p>
      </dsp:txBody>
      <dsp:txXfrm>
        <a:off x="460038" y="2016757"/>
        <a:ext cx="2064425" cy="720000"/>
      </dsp:txXfrm>
    </dsp:sp>
    <dsp:sp modelId="{43D99E6A-6A71-403F-8352-FB0F8973169A}">
      <dsp:nvSpPr>
        <dsp:cNvPr id="0" name=""/>
        <dsp:cNvSpPr/>
      </dsp:nvSpPr>
      <dsp:spPr>
        <a:xfrm>
          <a:off x="3288300" y="365217"/>
          <a:ext cx="1259299" cy="1259299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F317FE-C475-420E-8786-323C2C86DFBB}">
      <dsp:nvSpPr>
        <dsp:cNvPr id="0" name=""/>
        <dsp:cNvSpPr/>
      </dsp:nvSpPr>
      <dsp:spPr>
        <a:xfrm>
          <a:off x="3556675" y="633592"/>
          <a:ext cx="722548" cy="7225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DFD600-82E1-4095-A9DD-A128D66771D4}">
      <dsp:nvSpPr>
        <dsp:cNvPr id="0" name=""/>
        <dsp:cNvSpPr/>
      </dsp:nvSpPr>
      <dsp:spPr>
        <a:xfrm>
          <a:off x="2885737" y="2016757"/>
          <a:ext cx="20644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b="0" kern="1200"/>
            <a:t>Data Cleaning</a:t>
          </a:r>
          <a:endParaRPr lang="en-US" sz="2300" kern="1200"/>
        </a:p>
      </dsp:txBody>
      <dsp:txXfrm>
        <a:off x="2885737" y="2016757"/>
        <a:ext cx="2064425" cy="720000"/>
      </dsp:txXfrm>
    </dsp:sp>
    <dsp:sp modelId="{F9C4E3FF-422F-44EA-89F4-575225A59CAA}">
      <dsp:nvSpPr>
        <dsp:cNvPr id="0" name=""/>
        <dsp:cNvSpPr/>
      </dsp:nvSpPr>
      <dsp:spPr>
        <a:xfrm>
          <a:off x="5714000" y="365217"/>
          <a:ext cx="1259299" cy="1259299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CADAA0-84E0-4891-9EF8-53FBC6F7C8C0}">
      <dsp:nvSpPr>
        <dsp:cNvPr id="0" name=""/>
        <dsp:cNvSpPr/>
      </dsp:nvSpPr>
      <dsp:spPr>
        <a:xfrm>
          <a:off x="5982375" y="633592"/>
          <a:ext cx="722548" cy="7225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412534-BC0B-4BDE-A566-F02E605DF68F}">
      <dsp:nvSpPr>
        <dsp:cNvPr id="0" name=""/>
        <dsp:cNvSpPr/>
      </dsp:nvSpPr>
      <dsp:spPr>
        <a:xfrm>
          <a:off x="5311437" y="2016757"/>
          <a:ext cx="20644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b="0" kern="1200"/>
            <a:t>Data Analysis</a:t>
          </a:r>
          <a:endParaRPr lang="en-US" sz="2300" kern="1200"/>
        </a:p>
      </dsp:txBody>
      <dsp:txXfrm>
        <a:off x="5311437" y="2016757"/>
        <a:ext cx="2064425" cy="720000"/>
      </dsp:txXfrm>
    </dsp:sp>
    <dsp:sp modelId="{EBE375A0-9386-43DB-866D-87F7E0DD8512}">
      <dsp:nvSpPr>
        <dsp:cNvPr id="0" name=""/>
        <dsp:cNvSpPr/>
      </dsp:nvSpPr>
      <dsp:spPr>
        <a:xfrm>
          <a:off x="8139699" y="365217"/>
          <a:ext cx="1259299" cy="1259299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E19816-4440-4C6F-93D1-C33560227B58}">
      <dsp:nvSpPr>
        <dsp:cNvPr id="0" name=""/>
        <dsp:cNvSpPr/>
      </dsp:nvSpPr>
      <dsp:spPr>
        <a:xfrm>
          <a:off x="8408074" y="633592"/>
          <a:ext cx="722548" cy="7225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19C489-849C-4D31-A559-C9918C6D3FBA}">
      <dsp:nvSpPr>
        <dsp:cNvPr id="0" name=""/>
        <dsp:cNvSpPr/>
      </dsp:nvSpPr>
      <dsp:spPr>
        <a:xfrm>
          <a:off x="7737136" y="2016757"/>
          <a:ext cx="20644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Conclusion</a:t>
          </a:r>
        </a:p>
      </dsp:txBody>
      <dsp:txXfrm>
        <a:off x="7737136" y="2016757"/>
        <a:ext cx="206442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2854-1C6A-484F-9D3C-D95C40DD3608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F8F0912-416A-4E01-8599-8726A7204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979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2854-1C6A-484F-9D3C-D95C40DD3608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F8F0912-416A-4E01-8599-8726A7204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693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2854-1C6A-484F-9D3C-D95C40DD3608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F8F0912-416A-4E01-8599-8726A720498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0492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2854-1C6A-484F-9D3C-D95C40DD3608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F8F0912-416A-4E01-8599-8726A7204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805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2854-1C6A-484F-9D3C-D95C40DD3608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F8F0912-416A-4E01-8599-8726A7204987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3590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2854-1C6A-484F-9D3C-D95C40DD3608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F8F0912-416A-4E01-8599-8726A7204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070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2854-1C6A-484F-9D3C-D95C40DD3608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0912-416A-4E01-8599-8726A7204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816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2854-1C6A-484F-9D3C-D95C40DD3608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0912-416A-4E01-8599-8726A7204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464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2854-1C6A-484F-9D3C-D95C40DD3608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0912-416A-4E01-8599-8726A7204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81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2854-1C6A-484F-9D3C-D95C40DD3608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F8F0912-416A-4E01-8599-8726A7204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354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2854-1C6A-484F-9D3C-D95C40DD3608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F8F0912-416A-4E01-8599-8726A7204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491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2854-1C6A-484F-9D3C-D95C40DD3608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F8F0912-416A-4E01-8599-8726A7204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637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2854-1C6A-484F-9D3C-D95C40DD3608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0912-416A-4E01-8599-8726A7204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099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2854-1C6A-484F-9D3C-D95C40DD3608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0912-416A-4E01-8599-8726A7204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95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2854-1C6A-484F-9D3C-D95C40DD3608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0912-416A-4E01-8599-8726A7204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14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2854-1C6A-484F-9D3C-D95C40DD3608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F8F0912-416A-4E01-8599-8726A7204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372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B2854-1C6A-484F-9D3C-D95C40DD3608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F8F0912-416A-4E01-8599-8726A7204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596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  <p:sldLayoutId id="214748391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6C330-71D8-69B6-5535-096E1D8EC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63323"/>
            <a:ext cx="8991600" cy="1692771"/>
          </a:xfrm>
        </p:spPr>
        <p:txBody>
          <a:bodyPr>
            <a:normAutofit/>
          </a:bodyPr>
          <a:lstStyle/>
          <a:p>
            <a:r>
              <a:rPr lang="en-US" dirty="0"/>
              <a:t>BUDGET SALES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1762A-7CF2-4826-010B-59B0692F4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9220" y="5374888"/>
            <a:ext cx="3995955" cy="758282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By Vanshika Rawat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075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C0F8A-AD07-525C-0824-0D6D98A82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729" y="1289303"/>
            <a:ext cx="9638443" cy="3339303"/>
          </a:xfrm>
          <a:ln>
            <a:noFill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5000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19F553-495F-7679-C701-E8CA47213F5F}"/>
              </a:ext>
            </a:extLst>
          </p:cNvPr>
          <p:cNvSpPr txBox="1"/>
          <p:nvPr/>
        </p:nvSpPr>
        <p:spPr>
          <a:xfrm>
            <a:off x="220133" y="6460067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05/04/2024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3628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97E05-988D-DCED-CC0D-ADA83DE2B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734" y="1398061"/>
            <a:ext cx="3685032" cy="3685032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FFFFFF"/>
                </a:solidFill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F20BD-524B-C1C4-5C6A-E8FCC8B04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099" y="1283546"/>
            <a:ext cx="5715917" cy="3914063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404040"/>
                </a:solidFill>
              </a:rPr>
              <a:t>Top 10 Products with highest Market Capital.</a:t>
            </a:r>
          </a:p>
          <a:p>
            <a:r>
              <a:rPr lang="en-US" sz="2000" dirty="0">
                <a:solidFill>
                  <a:srgbClr val="404040"/>
                </a:solidFill>
              </a:rPr>
              <a:t>Top 10 Products with highest Quarterly Sales.</a:t>
            </a:r>
          </a:p>
          <a:p>
            <a:r>
              <a:rPr lang="en-US" sz="2000" dirty="0">
                <a:solidFill>
                  <a:srgbClr val="404040"/>
                </a:solidFill>
              </a:rPr>
              <a:t>Bottom 10 Products with lowest Market Capital.</a:t>
            </a:r>
          </a:p>
          <a:p>
            <a:r>
              <a:rPr lang="en-US" sz="2000" dirty="0">
                <a:solidFill>
                  <a:srgbClr val="404040"/>
                </a:solidFill>
              </a:rPr>
              <a:t>Bottom 10 Products with lowest Quarterly Sales.</a:t>
            </a:r>
            <a:endParaRPr lang="en-IN" sz="2000" dirty="0">
              <a:solidFill>
                <a:srgbClr val="404040"/>
              </a:solidFill>
            </a:endParaRPr>
          </a:p>
          <a:p>
            <a:endParaRPr lang="en-IN" dirty="0">
              <a:solidFill>
                <a:srgbClr val="40404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9DA022-0116-BCCC-7799-2FC0B9952314}"/>
              </a:ext>
            </a:extLst>
          </p:cNvPr>
          <p:cNvSpPr txBox="1"/>
          <p:nvPr/>
        </p:nvSpPr>
        <p:spPr>
          <a:xfrm>
            <a:off x="0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07/04/2024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6260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6F48A-8EEA-F157-676E-F456646D8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THE PROCESS</a:t>
            </a:r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6B3D49-EBDA-B5BF-C603-27889851B2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0287870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954817F-C210-A087-183F-DFCD17F9F590}"/>
              </a:ext>
            </a:extLst>
          </p:cNvPr>
          <p:cNvSpPr txBox="1"/>
          <p:nvPr/>
        </p:nvSpPr>
        <p:spPr>
          <a:xfrm>
            <a:off x="0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07/04/2024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0991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1AC30-0A3B-9EE5-B942-6B9911814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300">
                <a:solidFill>
                  <a:srgbClr val="FFFFFF"/>
                </a:solidFill>
              </a:rPr>
              <a:t>DATA COLLECTION</a:t>
            </a:r>
            <a:endParaRPr lang="en-IN" sz="23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13A2A-DDB8-EF51-E516-74D16BE47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r>
              <a:rPr lang="en-IN" dirty="0">
                <a:latin typeface="Poppins"/>
                <a:ea typeface="Poppins"/>
                <a:cs typeface="Poppins"/>
                <a:sym typeface="Poppins"/>
              </a:rPr>
              <a:t>The Data has been collected in the form of a XLSX file named “</a:t>
            </a:r>
            <a:r>
              <a:rPr lang="en-IN" b="1" dirty="0">
                <a:latin typeface="Poppins"/>
                <a:ea typeface="Poppins"/>
                <a:cs typeface="Poppins"/>
                <a:sym typeface="Poppins"/>
              </a:rPr>
              <a:t>AdventureWorks_Database.xlsx</a:t>
            </a:r>
            <a:r>
              <a:rPr lang="en-IN" dirty="0">
                <a:latin typeface="Poppins"/>
                <a:ea typeface="Poppins"/>
                <a:cs typeface="Poppins"/>
                <a:sym typeface="Poppins"/>
              </a:rPr>
              <a:t>” &amp; “</a:t>
            </a:r>
            <a:r>
              <a:rPr lang="en-IN" b="1" dirty="0">
                <a:latin typeface="Poppins"/>
                <a:ea typeface="Poppins"/>
                <a:cs typeface="Poppins"/>
                <a:sym typeface="Poppins"/>
              </a:rPr>
              <a:t>Budget.xlsx”</a:t>
            </a:r>
            <a:endParaRPr lang="en-IN" dirty="0">
              <a:latin typeface="Poppins"/>
              <a:ea typeface="Poppins"/>
              <a:cs typeface="Poppins"/>
              <a:sym typeface="Poppins"/>
            </a:endParaRPr>
          </a:p>
          <a:p>
            <a:endParaRPr lang="en-IN" dirty="0">
              <a:latin typeface="Poppins"/>
              <a:ea typeface="Poppins"/>
              <a:cs typeface="Poppins"/>
              <a:sym typeface="Poppins"/>
            </a:endParaRPr>
          </a:p>
          <a:p>
            <a:r>
              <a:rPr lang="en-IN" dirty="0">
                <a:latin typeface="Poppins"/>
                <a:ea typeface="Poppins"/>
                <a:cs typeface="Poppins"/>
                <a:sym typeface="Poppins"/>
              </a:rPr>
              <a:t>The XLSX file has the data (</a:t>
            </a:r>
            <a:r>
              <a:rPr lang="en-IN" b="1" dirty="0">
                <a:latin typeface="Poppins"/>
                <a:ea typeface="Poppins"/>
                <a:cs typeface="Poppins"/>
                <a:sym typeface="Poppins"/>
              </a:rPr>
              <a:t>Sales Order </a:t>
            </a:r>
            <a:r>
              <a:rPr lang="en-IN" dirty="0">
                <a:latin typeface="Poppins"/>
                <a:ea typeface="Poppins"/>
                <a:cs typeface="Poppins"/>
                <a:sym typeface="Poppins"/>
              </a:rPr>
              <a:t>) of 58190 orders .</a:t>
            </a:r>
            <a:endParaRPr lang="en-IN" dirty="0">
              <a:latin typeface="Poppins"/>
              <a:cs typeface="Poppins"/>
              <a:sym typeface="Poppins"/>
            </a:endParaRP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4F07D-CC96-E999-F3A7-E3132C5FBA85}"/>
              </a:ext>
            </a:extLst>
          </p:cNvPr>
          <p:cNvSpPr txBox="1"/>
          <p:nvPr/>
        </p:nvSpPr>
        <p:spPr>
          <a:xfrm>
            <a:off x="0" y="64802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07/04/2024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5472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56A47-88AA-079B-1A85-861C6E280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799" y="1586484"/>
            <a:ext cx="3685032" cy="3685032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DATA CLEANING</a:t>
            </a:r>
            <a:endParaRPr lang="en-IN" sz="3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04FF9-D3E9-CE31-BDEF-E658AE144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099" y="1283546"/>
            <a:ext cx="5715917" cy="3914063"/>
          </a:xfrm>
        </p:spPr>
        <p:txBody>
          <a:bodyPr anchor="ctr">
            <a:normAutofit/>
          </a:bodyPr>
          <a:lstStyle/>
          <a:p>
            <a:pPr algn="just"/>
            <a:r>
              <a:rPr lang="en-US" sz="2000" dirty="0"/>
              <a:t>Identify and deal with missing data appropriately.</a:t>
            </a:r>
          </a:p>
          <a:p>
            <a:pPr algn="just"/>
            <a:r>
              <a:rPr lang="en-US" sz="2000" dirty="0"/>
              <a:t>Check for and eliminate duplicate records. Removed the unwanted columns FiscalYear, FiscalQuarter, FiscalMonthNum etc.</a:t>
            </a:r>
          </a:p>
          <a:p>
            <a:pPr algn="just"/>
            <a:r>
              <a:rPr lang="en-IN" sz="2000" dirty="0"/>
              <a:t>Standardised the data formats.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49AA-5909-D07F-FF63-2A7075F35E4B}"/>
              </a:ext>
            </a:extLst>
          </p:cNvPr>
          <p:cNvSpPr txBox="1"/>
          <p:nvPr/>
        </p:nvSpPr>
        <p:spPr>
          <a:xfrm>
            <a:off x="0" y="64971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07/04/2024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096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35F82-2932-584B-9598-DE4BAF8D4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DATA ANALYSIS</a:t>
            </a:r>
            <a:endParaRPr lang="en-IN" sz="3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47A46-CFC7-A495-C529-C900FF708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Data analytics techniques to scrutinize sales performance, identify trends, and optimize resource allocation. Through meticulous examination of sales data, it uncovers actionable insights that inform strategic decision-making, facilitating efficient budget allocation and maximizing revenue potential.</a:t>
            </a:r>
            <a:endParaRPr lang="en-IN" sz="2000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8CB7E5-E461-13AD-27B0-47387E72C8BA}"/>
              </a:ext>
            </a:extLst>
          </p:cNvPr>
          <p:cNvSpPr txBox="1"/>
          <p:nvPr/>
        </p:nvSpPr>
        <p:spPr>
          <a:xfrm>
            <a:off x="0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07/04/2024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9150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26CB7-D74E-21D3-EF00-790D75384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799" y="1586484"/>
            <a:ext cx="3685032" cy="3685032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DATA ANALYSIS</a:t>
            </a:r>
            <a:endParaRPr lang="en-IN" sz="30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 descr="A graph with numbers and lines">
            <a:extLst>
              <a:ext uri="{FF2B5EF4-FFF2-40B4-BE49-F238E27FC236}">
                <a16:creationId xmlns:a16="http://schemas.microsoft.com/office/drawing/2014/main" id="{AA878439-386B-22DE-3BC1-7433C78D8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195" y="2133600"/>
            <a:ext cx="4671435" cy="37782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28459F-61DC-1864-FB19-0B7C791B0CC6}"/>
              </a:ext>
            </a:extLst>
          </p:cNvPr>
          <p:cNvSpPr txBox="1"/>
          <p:nvPr/>
        </p:nvSpPr>
        <p:spPr>
          <a:xfrm>
            <a:off x="6494873" y="1341316"/>
            <a:ext cx="4910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BUDGET SALES COUNT QUARTERLY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5D9A73-6171-3E2D-81E9-2F637E029C47}"/>
              </a:ext>
            </a:extLst>
          </p:cNvPr>
          <p:cNvSpPr txBox="1"/>
          <p:nvPr/>
        </p:nvSpPr>
        <p:spPr>
          <a:xfrm>
            <a:off x="0" y="647594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07/04/2024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9543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8712B-F8BC-3C33-CE5D-CD1AAD2F9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DATA ANALYSIS</a:t>
            </a:r>
            <a:endParaRPr lang="en-IN" sz="30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 descr="A graph of a number of items&#10;&#10;Description automatically generated with medium confidence">
            <a:extLst>
              <a:ext uri="{FF2B5EF4-FFF2-40B4-BE49-F238E27FC236}">
                <a16:creationId xmlns:a16="http://schemas.microsoft.com/office/drawing/2014/main" id="{BB580FB8-083B-34CE-2F8F-067C8362D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028" y="2133600"/>
            <a:ext cx="4513769" cy="37782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F40B19-7BE8-A2DB-98A3-0CA579AFC1BF}"/>
              </a:ext>
            </a:extLst>
          </p:cNvPr>
          <p:cNvSpPr txBox="1"/>
          <p:nvPr/>
        </p:nvSpPr>
        <p:spPr>
          <a:xfrm>
            <a:off x="6930677" y="919815"/>
            <a:ext cx="4775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TOTAL BUDGET SALES </a:t>
            </a:r>
            <a:endParaRPr lang="en-IN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07B5AE-FC5C-B548-B747-41C50D70B2C5}"/>
              </a:ext>
            </a:extLst>
          </p:cNvPr>
          <p:cNvSpPr txBox="1"/>
          <p:nvPr/>
        </p:nvSpPr>
        <p:spPr>
          <a:xfrm>
            <a:off x="0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07/04/2024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346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98059-95AF-3868-1D39-F3267BEA7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799" y="1586484"/>
            <a:ext cx="3685032" cy="3685032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300">
                <a:solidFill>
                  <a:srgbClr val="FFFFFF"/>
                </a:solidFill>
              </a:rPr>
              <a:t>CONCLUSION</a:t>
            </a:r>
            <a:endParaRPr lang="en-IN" sz="23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E541B-5749-750C-BBD1-DF9F1AECE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099" y="1283546"/>
            <a:ext cx="5715917" cy="3914063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404040"/>
                </a:solidFill>
              </a:rPr>
              <a:t>In conclusion, a comprehensive budget sales analysis is instrumental in optimizing revenue and driving business success. By leveraging data-driven insights and strategic planning, organizations can achieve sustainable growth and financial stability.</a:t>
            </a:r>
          </a:p>
          <a:p>
            <a:endParaRPr lang="en-IN">
              <a:solidFill>
                <a:srgbClr val="40404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A630FD-E227-287B-32EE-C5E5D45282F9}"/>
              </a:ext>
            </a:extLst>
          </p:cNvPr>
          <p:cNvSpPr txBox="1"/>
          <p:nvPr/>
        </p:nvSpPr>
        <p:spPr>
          <a:xfrm>
            <a:off x="0" y="64590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07/04/2024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693928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71</TotalTime>
  <Words>224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Poppins</vt:lpstr>
      <vt:lpstr>Wingdings 3</vt:lpstr>
      <vt:lpstr>Wisp</vt:lpstr>
      <vt:lpstr>BUDGET SALES ANALYSIS</vt:lpstr>
      <vt:lpstr>OBJECTIVES</vt:lpstr>
      <vt:lpstr>THE PROCESS</vt:lpstr>
      <vt:lpstr>DATA COLLECTION</vt:lpstr>
      <vt:lpstr>DATA CLEANING</vt:lpstr>
      <vt:lpstr>DATA ANALYSIS</vt:lpstr>
      <vt:lpstr>DATA ANALYSIS</vt:lpstr>
      <vt:lpstr>DATA ANALYSIS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BUDGET SALES ANALYSIS</dc:title>
  <dc:creator>Himanshu Sharma</dc:creator>
  <cp:lastModifiedBy>Vanshiska rawat</cp:lastModifiedBy>
  <cp:revision>3</cp:revision>
  <dcterms:created xsi:type="dcterms:W3CDTF">2024-04-13T16:38:29Z</dcterms:created>
  <dcterms:modified xsi:type="dcterms:W3CDTF">2024-04-13T18:11:39Z</dcterms:modified>
</cp:coreProperties>
</file>