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64" r:id="rId2"/>
    <p:sldId id="256" r:id="rId3"/>
    <p:sldId id="257" r:id="rId4"/>
    <p:sldId id="258" r:id="rId5"/>
    <p:sldId id="259" r:id="rId6"/>
    <p:sldId id="266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569F-659D-4F13-B9EF-6886267B8CA2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A145211-68D3-4E8B-B05A-E7873BBF7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89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569F-659D-4F13-B9EF-6886267B8CA2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145211-68D3-4E8B-B05A-E7873BBF7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19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569F-659D-4F13-B9EF-6886267B8CA2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145211-68D3-4E8B-B05A-E7873BBF719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8073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569F-659D-4F13-B9EF-6886267B8CA2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145211-68D3-4E8B-B05A-E7873BBF7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969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569F-659D-4F13-B9EF-6886267B8CA2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145211-68D3-4E8B-B05A-E7873BBF719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6620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569F-659D-4F13-B9EF-6886267B8CA2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145211-68D3-4E8B-B05A-E7873BBF7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392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569F-659D-4F13-B9EF-6886267B8CA2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5211-68D3-4E8B-B05A-E7873BBF7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881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569F-659D-4F13-B9EF-6886267B8CA2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5211-68D3-4E8B-B05A-E7873BBF7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91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569F-659D-4F13-B9EF-6886267B8CA2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5211-68D3-4E8B-B05A-E7873BBF7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32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569F-659D-4F13-B9EF-6886267B8CA2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145211-68D3-4E8B-B05A-E7873BBF7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49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569F-659D-4F13-B9EF-6886267B8CA2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145211-68D3-4E8B-B05A-E7873BBF7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53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569F-659D-4F13-B9EF-6886267B8CA2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145211-68D3-4E8B-B05A-E7873BBF7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87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569F-659D-4F13-B9EF-6886267B8CA2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5211-68D3-4E8B-B05A-E7873BBF7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81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569F-659D-4F13-B9EF-6886267B8CA2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5211-68D3-4E8B-B05A-E7873BBF7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25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569F-659D-4F13-B9EF-6886267B8CA2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5211-68D3-4E8B-B05A-E7873BBF7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0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569F-659D-4F13-B9EF-6886267B8CA2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145211-68D3-4E8B-B05A-E7873BBF7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12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6569F-659D-4F13-B9EF-6886267B8CA2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A145211-68D3-4E8B-B05A-E7873BBF7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47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6C26-F809-DBDF-FABC-2D1A849E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64691"/>
            <a:ext cx="10058400" cy="132759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EMPLOYEE ATTRITION ANALYSIS</a:t>
            </a:r>
            <a:endParaRPr lang="en-IN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B3DEFE-E063-82A2-CE68-8FC64BEACE87}"/>
              </a:ext>
            </a:extLst>
          </p:cNvPr>
          <p:cNvSpPr txBox="1"/>
          <p:nvPr/>
        </p:nvSpPr>
        <p:spPr>
          <a:xfrm>
            <a:off x="6096000" y="3788229"/>
            <a:ext cx="357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By Vanshika Rawat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87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6CE6E-E768-83FF-C1F1-E4CAF1981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5593" y="351145"/>
            <a:ext cx="5423123" cy="91618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818B2-B499-8454-D055-0E1163E8E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593" y="1684421"/>
            <a:ext cx="8328410" cy="453991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92D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Identify Key Attrition Drivers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92D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Quantify Attrition Trends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92D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Predict Future Attrition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92D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Evaluate Impact on Business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92D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Recommend Retention Strategies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F36BF1-FA32-F14F-97F3-084A68666A92}"/>
              </a:ext>
            </a:extLst>
          </p:cNvPr>
          <p:cNvSpPr txBox="1"/>
          <p:nvPr/>
        </p:nvSpPr>
        <p:spPr>
          <a:xfrm>
            <a:off x="311851" y="6322189"/>
            <a:ext cx="188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30/03/24</a:t>
            </a:r>
            <a:endParaRPr lang="en-IN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214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05AA-5A8B-C525-F0FE-095E0430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Data Collection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B0012-BB7F-A584-4215-099DE2646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The Data has been collected in the form of a </a:t>
            </a:r>
            <a:r>
              <a:rPr lang="en-IN" sz="3200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xls</a:t>
            </a:r>
            <a:r>
              <a:rPr lang="en-IN" sz="32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file named “</a:t>
            </a:r>
            <a:r>
              <a:rPr lang="en-I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attrition.xls</a:t>
            </a:r>
            <a:r>
              <a:rPr lang="en-IN" sz="32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”. </a:t>
            </a:r>
          </a:p>
          <a:p>
            <a:endParaRPr lang="en-IN" sz="32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r>
              <a:rPr lang="en-IN" sz="32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The </a:t>
            </a:r>
            <a:r>
              <a:rPr lang="en-IN" sz="3200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xls</a:t>
            </a:r>
            <a:r>
              <a:rPr lang="en-IN" sz="32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file has the data (</a:t>
            </a:r>
            <a:r>
              <a:rPr lang="en-IN" sz="32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Market capital and Quarterly Sales</a:t>
            </a:r>
            <a:r>
              <a:rPr lang="en-IN" sz="32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) of top 500 companies.</a:t>
            </a:r>
            <a:endParaRPr lang="en-IN" sz="32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AC5097-F3C9-AC50-BEAF-EB228E8B3539}"/>
              </a:ext>
            </a:extLst>
          </p:cNvPr>
          <p:cNvSpPr txBox="1"/>
          <p:nvPr/>
        </p:nvSpPr>
        <p:spPr>
          <a:xfrm>
            <a:off x="465760" y="6435856"/>
            <a:ext cx="188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30/03/24</a:t>
            </a:r>
            <a:endParaRPr lang="en-IN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85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0703-DCE9-B71E-DA52-4659CBF8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Data Cleaning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5762F-8CD6-3CE9-1124-24FC12DB3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Identify and deal with missing data appropriately.</a:t>
            </a:r>
          </a:p>
          <a:p>
            <a:r>
              <a:rPr lang="en-US" sz="3200" dirty="0">
                <a:solidFill>
                  <a:srgbClr val="92D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Check for and eliminate duplicate records. Removed the unwanted columns </a:t>
            </a:r>
            <a:r>
              <a:rPr lang="en-US" sz="32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employee_count</a:t>
            </a:r>
            <a:r>
              <a:rPr lang="en-US" sz="32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over_18, </a:t>
            </a:r>
            <a:r>
              <a:rPr lang="en-US" sz="32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standard_hours</a:t>
            </a:r>
            <a:r>
              <a:rPr lang="en-US" sz="3200" dirty="0">
                <a:solidFill>
                  <a:srgbClr val="92D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r>
              <a:rPr lang="en-IN" sz="3200" dirty="0">
                <a:solidFill>
                  <a:srgbClr val="92D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Standardised the data formats.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476C3-45AD-29D4-9ADC-CDB2483C6726}"/>
              </a:ext>
            </a:extLst>
          </p:cNvPr>
          <p:cNvSpPr txBox="1"/>
          <p:nvPr/>
        </p:nvSpPr>
        <p:spPr>
          <a:xfrm>
            <a:off x="565348" y="6426803"/>
            <a:ext cx="188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30/03/24</a:t>
            </a:r>
            <a:endParaRPr lang="en-IN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74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4FAC-25D0-860B-0D17-419F9E2F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Data Analysis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4F63B-D4EE-7E64-9CB4-AB13E53F4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92D05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Statistical Methods</a:t>
            </a:r>
            <a:endParaRPr lang="en-US" b="1" dirty="0">
              <a:solidFill>
                <a:srgbClr val="92D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Statistical methods such as regression analysis, t-tests, and chi-square tests are used to identify significant factors contributing to employee attrition.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These methods help determine the relationships between various variables and the likelihood of attrition.</a:t>
            </a:r>
          </a:p>
          <a:p>
            <a:r>
              <a:rPr lang="en-US" b="1" dirty="0">
                <a:solidFill>
                  <a:srgbClr val="92D05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Data Visualization</a:t>
            </a:r>
            <a:endParaRPr lang="en-US" b="1" dirty="0">
              <a:solidFill>
                <a:srgbClr val="92D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Data visualization techniques such as bar charts, pie charts, and scatter plots are used to visually represent the patterns and trends in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These visualizations provide a clear understanding of the attrition rates and the factors influencing attrition.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36AF58-ADAF-ABAC-1C85-C312E35E3C3E}"/>
              </a:ext>
            </a:extLst>
          </p:cNvPr>
          <p:cNvSpPr txBox="1"/>
          <p:nvPr/>
        </p:nvSpPr>
        <p:spPr>
          <a:xfrm>
            <a:off x="565348" y="6426803"/>
            <a:ext cx="188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30/03/24</a:t>
            </a:r>
            <a:endParaRPr lang="en-IN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046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880D-DF0E-3F09-9978-4A82E0364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5962"/>
          </a:xfrm>
        </p:spPr>
        <p:txBody>
          <a:bodyPr/>
          <a:lstStyle/>
          <a:p>
            <a:r>
              <a:rPr lang="en-US" dirty="0"/>
              <a:t>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570AB-415F-B64C-E68E-905095AAF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5563"/>
            <a:ext cx="8596668" cy="4625800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Attrition of different Employee’s</a:t>
            </a:r>
            <a:endParaRPr lang="en-IN" dirty="0">
              <a:solidFill>
                <a:srgbClr val="92D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4" descr="A pie chart with numbers and a few words">
            <a:extLst>
              <a:ext uri="{FF2B5EF4-FFF2-40B4-BE49-F238E27FC236}">
                <a16:creationId xmlns:a16="http://schemas.microsoft.com/office/drawing/2014/main" id="{94783A62-F848-C225-40C1-E89E06258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8" y="2100668"/>
            <a:ext cx="8691480" cy="32555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5928BA-D9BF-C59E-D118-0723034A035B}"/>
              </a:ext>
            </a:extLst>
          </p:cNvPr>
          <p:cNvSpPr txBox="1"/>
          <p:nvPr/>
        </p:nvSpPr>
        <p:spPr>
          <a:xfrm>
            <a:off x="565348" y="6426803"/>
            <a:ext cx="188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30/03/24</a:t>
            </a:r>
            <a:endParaRPr lang="en-IN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94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E71C7-3B42-A187-3CC6-46877BFC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018"/>
          </a:xfrm>
        </p:spPr>
        <p:txBody>
          <a:bodyPr/>
          <a:lstStyle/>
          <a:p>
            <a:r>
              <a:rPr lang="en-US" dirty="0"/>
              <a:t>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75C43-ED48-09CD-43FC-2E16C5C11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6983"/>
            <a:ext cx="8596668" cy="4674380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Correlation Matrix of Numerical Features</a:t>
            </a:r>
            <a:endParaRPr lang="en-IN" dirty="0">
              <a:solidFill>
                <a:srgbClr val="92D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4" descr="A blue and red graph with white text&#10;&#10;Description automatically generated">
            <a:extLst>
              <a:ext uri="{FF2B5EF4-FFF2-40B4-BE49-F238E27FC236}">
                <a16:creationId xmlns:a16="http://schemas.microsoft.com/office/drawing/2014/main" id="{DEA5CB10-AAFC-645A-008E-CF4ECBA9D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45674"/>
            <a:ext cx="7679470" cy="4909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7478BC-3C8C-216B-938E-38C8E25A5E17}"/>
              </a:ext>
            </a:extLst>
          </p:cNvPr>
          <p:cNvSpPr txBox="1"/>
          <p:nvPr/>
        </p:nvSpPr>
        <p:spPr>
          <a:xfrm>
            <a:off x="565348" y="6426803"/>
            <a:ext cx="188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30/03/24</a:t>
            </a:r>
            <a:endParaRPr lang="en-IN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490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F4EC-AEFC-EC21-E9FB-00245174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Recommendations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585A6-0E86-E27D-3FDE-71AA4A8F4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1705"/>
            <a:ext cx="8596668" cy="4629657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92D05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Improve Onboarding Process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92D05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Enhance the onboarding experience to ensure new employees feel valued and supported from day one.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92D05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Provide clear expectations, training, and resources to help new hires succeed.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92D05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Career Development Opportunities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92D05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Implement a career development program to help employees grow and advance within the company.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92D05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Offer training, mentorship, and opportunities for skill development.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92D05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Competitive Compensation and Benefits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92D05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Conduct a comprehensive review of compensation and benefits packages to ensure they are competitive in the market.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92D05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Consider offering additional perks and incentives to attract and retain top talent</a:t>
            </a:r>
            <a:r>
              <a:rPr lang="en-US" dirty="0">
                <a:effectLst/>
              </a:rPr>
              <a:t>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7A96B4-716F-9925-03E2-CD98157F344E}"/>
              </a:ext>
            </a:extLst>
          </p:cNvPr>
          <p:cNvSpPr txBox="1"/>
          <p:nvPr/>
        </p:nvSpPr>
        <p:spPr>
          <a:xfrm>
            <a:off x="565348" y="6426803"/>
            <a:ext cx="188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30/03/24</a:t>
            </a:r>
            <a:endParaRPr lang="en-IN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340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33F8-1FCE-5DC8-3BF7-93BF5B87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07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Poppins" panose="00000500000000000000" pitchFamily="2" charset="0"/>
                <a:cs typeface="Poppins" panose="00000500000000000000" pitchFamily="2" charset="0"/>
              </a:rPr>
              <a:t>THANK YOU</a:t>
            </a:r>
            <a:endParaRPr lang="en-IN" sz="5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41387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184</TotalTime>
  <Words>307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Poppins</vt:lpstr>
      <vt:lpstr>Wingdings 3</vt:lpstr>
      <vt:lpstr>Wisp</vt:lpstr>
      <vt:lpstr>EMPLOYEE ATTRITION ANALYSIS</vt:lpstr>
      <vt:lpstr>Objectives</vt:lpstr>
      <vt:lpstr>Data Collection</vt:lpstr>
      <vt:lpstr>Data Cleaning</vt:lpstr>
      <vt:lpstr>Data Analysis</vt:lpstr>
      <vt:lpstr>Data Analysis</vt:lpstr>
      <vt:lpstr>Data Analysis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ANALYSIS</dc:title>
  <dc:creator>Himanshu Sharma</dc:creator>
  <cp:lastModifiedBy>Vanshiska rawat</cp:lastModifiedBy>
  <cp:revision>3</cp:revision>
  <dcterms:created xsi:type="dcterms:W3CDTF">2024-04-10T15:25:42Z</dcterms:created>
  <dcterms:modified xsi:type="dcterms:W3CDTF">2024-04-13T06:53:03Z</dcterms:modified>
</cp:coreProperties>
</file>