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A109C-42E7-44A4-913D-A554C0C9A610}" v="4" dt="2024-12-19T04:56:51.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ul Arya" userId="73bd1d16a5b87d5c" providerId="LiveId" clId="{FEAA109C-42E7-44A4-913D-A554C0C9A610}"/>
    <pc:docChg chg="undo custSel addSld delSld modSld">
      <pc:chgData name="Mukul Arya" userId="73bd1d16a5b87d5c" providerId="LiveId" clId="{FEAA109C-42E7-44A4-913D-A554C0C9A610}" dt="2024-12-19T05:03:07.874" v="403" actId="115"/>
      <pc:docMkLst>
        <pc:docMk/>
      </pc:docMkLst>
      <pc:sldChg chg="modSp mod">
        <pc:chgData name="Mukul Arya" userId="73bd1d16a5b87d5c" providerId="LiveId" clId="{FEAA109C-42E7-44A4-913D-A554C0C9A610}" dt="2024-12-19T04:34:49.977" v="129" actId="115"/>
        <pc:sldMkLst>
          <pc:docMk/>
          <pc:sldMk cId="2895063523" sldId="257"/>
        </pc:sldMkLst>
        <pc:spChg chg="mod">
          <ac:chgData name="Mukul Arya" userId="73bd1d16a5b87d5c" providerId="LiveId" clId="{FEAA109C-42E7-44A4-913D-A554C0C9A610}" dt="2024-12-19T04:34:49.977" v="129" actId="115"/>
          <ac:spMkLst>
            <pc:docMk/>
            <pc:sldMk cId="2895063523" sldId="257"/>
            <ac:spMk id="2" creationId="{663A4496-11F9-4315-B1AA-F8C5578E9947}"/>
          </ac:spMkLst>
        </pc:spChg>
      </pc:sldChg>
      <pc:sldChg chg="modSp new mod">
        <pc:chgData name="Mukul Arya" userId="73bd1d16a5b87d5c" providerId="LiveId" clId="{FEAA109C-42E7-44A4-913D-A554C0C9A610}" dt="2024-12-19T04:24:52.884" v="47" actId="113"/>
        <pc:sldMkLst>
          <pc:docMk/>
          <pc:sldMk cId="3889596450" sldId="258"/>
        </pc:sldMkLst>
        <pc:spChg chg="mod">
          <ac:chgData name="Mukul Arya" userId="73bd1d16a5b87d5c" providerId="LiveId" clId="{FEAA109C-42E7-44A4-913D-A554C0C9A610}" dt="2024-12-19T04:24:06.198" v="39" actId="27636"/>
          <ac:spMkLst>
            <pc:docMk/>
            <pc:sldMk cId="3889596450" sldId="258"/>
            <ac:spMk id="2" creationId="{5EFD90E9-6B0F-116C-FB1F-A36F1AE279B4}"/>
          </ac:spMkLst>
        </pc:spChg>
        <pc:spChg chg="mod">
          <ac:chgData name="Mukul Arya" userId="73bd1d16a5b87d5c" providerId="LiveId" clId="{FEAA109C-42E7-44A4-913D-A554C0C9A610}" dt="2024-12-19T04:24:52.884" v="47" actId="113"/>
          <ac:spMkLst>
            <pc:docMk/>
            <pc:sldMk cId="3889596450" sldId="258"/>
            <ac:spMk id="3" creationId="{3E1D5F66-CD19-62C4-E7A9-C2762DD71C7B}"/>
          </ac:spMkLst>
        </pc:spChg>
      </pc:sldChg>
      <pc:sldChg chg="modSp new mod">
        <pc:chgData name="Mukul Arya" userId="73bd1d16a5b87d5c" providerId="LiveId" clId="{FEAA109C-42E7-44A4-913D-A554C0C9A610}" dt="2024-12-19T04:31:35.082" v="117" actId="13926"/>
        <pc:sldMkLst>
          <pc:docMk/>
          <pc:sldMk cId="502424713" sldId="259"/>
        </pc:sldMkLst>
        <pc:spChg chg="mod">
          <ac:chgData name="Mukul Arya" userId="73bd1d16a5b87d5c" providerId="LiveId" clId="{FEAA109C-42E7-44A4-913D-A554C0C9A610}" dt="2024-12-19T04:27:26.089" v="86" actId="27636"/>
          <ac:spMkLst>
            <pc:docMk/>
            <pc:sldMk cId="502424713" sldId="259"/>
            <ac:spMk id="2" creationId="{2CCDB21D-4980-7CD1-0232-8C24FBA7035D}"/>
          </ac:spMkLst>
        </pc:spChg>
        <pc:spChg chg="mod">
          <ac:chgData name="Mukul Arya" userId="73bd1d16a5b87d5c" providerId="LiveId" clId="{FEAA109C-42E7-44A4-913D-A554C0C9A610}" dt="2024-12-19T04:31:35.082" v="117" actId="13926"/>
          <ac:spMkLst>
            <pc:docMk/>
            <pc:sldMk cId="502424713" sldId="259"/>
            <ac:spMk id="3" creationId="{A62DC204-2A24-34B7-71A9-15EB2FBB7CB9}"/>
          </ac:spMkLst>
        </pc:spChg>
      </pc:sldChg>
      <pc:sldChg chg="modSp new mod">
        <pc:chgData name="Mukul Arya" userId="73bd1d16a5b87d5c" providerId="LiveId" clId="{FEAA109C-42E7-44A4-913D-A554C0C9A610}" dt="2024-12-19T04:39:55.723" v="168" actId="13926"/>
        <pc:sldMkLst>
          <pc:docMk/>
          <pc:sldMk cId="1591191867" sldId="260"/>
        </pc:sldMkLst>
        <pc:spChg chg="mod">
          <ac:chgData name="Mukul Arya" userId="73bd1d16a5b87d5c" providerId="LiveId" clId="{FEAA109C-42E7-44A4-913D-A554C0C9A610}" dt="2024-12-19T04:34:39.317" v="127" actId="115"/>
          <ac:spMkLst>
            <pc:docMk/>
            <pc:sldMk cId="1591191867" sldId="260"/>
            <ac:spMk id="2" creationId="{F6544464-A9E4-E5A5-034F-E881589B008B}"/>
          </ac:spMkLst>
        </pc:spChg>
        <pc:spChg chg="mod">
          <ac:chgData name="Mukul Arya" userId="73bd1d16a5b87d5c" providerId="LiveId" clId="{FEAA109C-42E7-44A4-913D-A554C0C9A610}" dt="2024-12-19T04:39:55.723" v="168" actId="13926"/>
          <ac:spMkLst>
            <pc:docMk/>
            <pc:sldMk cId="1591191867" sldId="260"/>
            <ac:spMk id="3" creationId="{74994FCC-FB12-2027-29D5-C60CE6565234}"/>
          </ac:spMkLst>
        </pc:spChg>
      </pc:sldChg>
      <pc:sldChg chg="modSp new mod">
        <pc:chgData name="Mukul Arya" userId="73bd1d16a5b87d5c" providerId="LiveId" clId="{FEAA109C-42E7-44A4-913D-A554C0C9A610}" dt="2024-12-19T04:44:27.486" v="211" actId="14100"/>
        <pc:sldMkLst>
          <pc:docMk/>
          <pc:sldMk cId="3650243355" sldId="261"/>
        </pc:sldMkLst>
        <pc:spChg chg="mod">
          <ac:chgData name="Mukul Arya" userId="73bd1d16a5b87d5c" providerId="LiveId" clId="{FEAA109C-42E7-44A4-913D-A554C0C9A610}" dt="2024-12-19T04:40:48.260" v="172" actId="27636"/>
          <ac:spMkLst>
            <pc:docMk/>
            <pc:sldMk cId="3650243355" sldId="261"/>
            <ac:spMk id="2" creationId="{A4AF203C-A0DF-9AF2-F4DC-9D9406AD78F9}"/>
          </ac:spMkLst>
        </pc:spChg>
        <pc:spChg chg="mod">
          <ac:chgData name="Mukul Arya" userId="73bd1d16a5b87d5c" providerId="LiveId" clId="{FEAA109C-42E7-44A4-913D-A554C0C9A610}" dt="2024-12-19T04:44:27.486" v="211" actId="14100"/>
          <ac:spMkLst>
            <pc:docMk/>
            <pc:sldMk cId="3650243355" sldId="261"/>
            <ac:spMk id="3" creationId="{48BD9291-8FAE-133B-54E6-7A31D12E8477}"/>
          </ac:spMkLst>
        </pc:spChg>
      </pc:sldChg>
      <pc:sldChg chg="modSp new mod">
        <pc:chgData name="Mukul Arya" userId="73bd1d16a5b87d5c" providerId="LiveId" clId="{FEAA109C-42E7-44A4-913D-A554C0C9A610}" dt="2024-12-19T04:50:35.487" v="247" actId="20577"/>
        <pc:sldMkLst>
          <pc:docMk/>
          <pc:sldMk cId="3915187872" sldId="262"/>
        </pc:sldMkLst>
        <pc:spChg chg="mod">
          <ac:chgData name="Mukul Arya" userId="73bd1d16a5b87d5c" providerId="LiveId" clId="{FEAA109C-42E7-44A4-913D-A554C0C9A610}" dt="2024-12-19T04:45:12.686" v="223" actId="14100"/>
          <ac:spMkLst>
            <pc:docMk/>
            <pc:sldMk cId="3915187872" sldId="262"/>
            <ac:spMk id="2" creationId="{63BDB82C-5A1A-B493-8A5F-18DEAEEADE8A}"/>
          </ac:spMkLst>
        </pc:spChg>
        <pc:spChg chg="mod">
          <ac:chgData name="Mukul Arya" userId="73bd1d16a5b87d5c" providerId="LiveId" clId="{FEAA109C-42E7-44A4-913D-A554C0C9A610}" dt="2024-12-19T04:50:35.487" v="247" actId="20577"/>
          <ac:spMkLst>
            <pc:docMk/>
            <pc:sldMk cId="3915187872" sldId="262"/>
            <ac:spMk id="3" creationId="{721FA196-C964-BA62-F49D-BD5E9024CBBF}"/>
          </ac:spMkLst>
        </pc:spChg>
      </pc:sldChg>
      <pc:sldChg chg="addSp modSp new mod">
        <pc:chgData name="Mukul Arya" userId="73bd1d16a5b87d5c" providerId="LiveId" clId="{FEAA109C-42E7-44A4-913D-A554C0C9A610}" dt="2024-12-19T04:54:31.009" v="275" actId="255"/>
        <pc:sldMkLst>
          <pc:docMk/>
          <pc:sldMk cId="697035296" sldId="263"/>
        </pc:sldMkLst>
        <pc:spChg chg="add mod">
          <ac:chgData name="Mukul Arya" userId="73bd1d16a5b87d5c" providerId="LiveId" clId="{FEAA109C-42E7-44A4-913D-A554C0C9A610}" dt="2024-12-19T04:54:31.009" v="275" actId="255"/>
          <ac:spMkLst>
            <pc:docMk/>
            <pc:sldMk cId="697035296" sldId="263"/>
            <ac:spMk id="3" creationId="{82CCBD5C-6EDC-B1FA-C6EB-C502359EEFBD}"/>
          </ac:spMkLst>
        </pc:spChg>
      </pc:sldChg>
      <pc:sldChg chg="new del">
        <pc:chgData name="Mukul Arya" userId="73bd1d16a5b87d5c" providerId="LiveId" clId="{FEAA109C-42E7-44A4-913D-A554C0C9A610}" dt="2024-12-19T04:54:51.560" v="277" actId="2696"/>
        <pc:sldMkLst>
          <pc:docMk/>
          <pc:sldMk cId="2121860674" sldId="264"/>
        </pc:sldMkLst>
      </pc:sldChg>
      <pc:sldChg chg="modSp new mod">
        <pc:chgData name="Mukul Arya" userId="73bd1d16a5b87d5c" providerId="LiveId" clId="{FEAA109C-42E7-44A4-913D-A554C0C9A610}" dt="2024-12-19T04:56:23.006" v="301" actId="27636"/>
        <pc:sldMkLst>
          <pc:docMk/>
          <pc:sldMk cId="3279840588" sldId="264"/>
        </pc:sldMkLst>
        <pc:spChg chg="mod">
          <ac:chgData name="Mukul Arya" userId="73bd1d16a5b87d5c" providerId="LiveId" clId="{FEAA109C-42E7-44A4-913D-A554C0C9A610}" dt="2024-12-19T04:55:31.810" v="290" actId="14100"/>
          <ac:spMkLst>
            <pc:docMk/>
            <pc:sldMk cId="3279840588" sldId="264"/>
            <ac:spMk id="2" creationId="{EDF2EC56-5DD7-3685-0CEF-7F2022560A27}"/>
          </ac:spMkLst>
        </pc:spChg>
        <pc:spChg chg="mod">
          <ac:chgData name="Mukul Arya" userId="73bd1d16a5b87d5c" providerId="LiveId" clId="{FEAA109C-42E7-44A4-913D-A554C0C9A610}" dt="2024-12-19T04:56:23.006" v="301" actId="27636"/>
          <ac:spMkLst>
            <pc:docMk/>
            <pc:sldMk cId="3279840588" sldId="264"/>
            <ac:spMk id="3" creationId="{EBC889FC-5CEF-024F-11A3-53D2B3910943}"/>
          </ac:spMkLst>
        </pc:spChg>
      </pc:sldChg>
      <pc:sldChg chg="modSp new mod">
        <pc:chgData name="Mukul Arya" userId="73bd1d16a5b87d5c" providerId="LiveId" clId="{FEAA109C-42E7-44A4-913D-A554C0C9A610}" dt="2024-12-19T04:58:04.077" v="323" actId="14100"/>
        <pc:sldMkLst>
          <pc:docMk/>
          <pc:sldMk cId="2193304246" sldId="265"/>
        </pc:sldMkLst>
        <pc:spChg chg="mod">
          <ac:chgData name="Mukul Arya" userId="73bd1d16a5b87d5c" providerId="LiveId" clId="{FEAA109C-42E7-44A4-913D-A554C0C9A610}" dt="2024-12-19T04:57:09.162" v="315" actId="14100"/>
          <ac:spMkLst>
            <pc:docMk/>
            <pc:sldMk cId="2193304246" sldId="265"/>
            <ac:spMk id="2" creationId="{0919C441-DEDD-0AA5-38FE-5E47A6EB2D81}"/>
          </ac:spMkLst>
        </pc:spChg>
        <pc:spChg chg="mod">
          <ac:chgData name="Mukul Arya" userId="73bd1d16a5b87d5c" providerId="LiveId" clId="{FEAA109C-42E7-44A4-913D-A554C0C9A610}" dt="2024-12-19T04:58:04.077" v="323" actId="14100"/>
          <ac:spMkLst>
            <pc:docMk/>
            <pc:sldMk cId="2193304246" sldId="265"/>
            <ac:spMk id="3" creationId="{81D2549A-9FF7-6172-1FD4-AB285E5178E1}"/>
          </ac:spMkLst>
        </pc:spChg>
      </pc:sldChg>
      <pc:sldChg chg="addSp delSp modSp new mod">
        <pc:chgData name="Mukul Arya" userId="73bd1d16a5b87d5c" providerId="LiveId" clId="{FEAA109C-42E7-44A4-913D-A554C0C9A610}" dt="2024-12-19T05:02:01.176" v="364" actId="115"/>
        <pc:sldMkLst>
          <pc:docMk/>
          <pc:sldMk cId="671086206" sldId="266"/>
        </pc:sldMkLst>
        <pc:spChg chg="mod">
          <ac:chgData name="Mukul Arya" userId="73bd1d16a5b87d5c" providerId="LiveId" clId="{FEAA109C-42E7-44A4-913D-A554C0C9A610}" dt="2024-12-19T04:59:08.215" v="331" actId="14100"/>
          <ac:spMkLst>
            <pc:docMk/>
            <pc:sldMk cId="671086206" sldId="266"/>
            <ac:spMk id="2" creationId="{B4BF8A51-0F51-CCBF-51BD-414AF90C740C}"/>
          </ac:spMkLst>
        </pc:spChg>
        <pc:spChg chg="del mod">
          <ac:chgData name="Mukul Arya" userId="73bd1d16a5b87d5c" providerId="LiveId" clId="{FEAA109C-42E7-44A4-913D-A554C0C9A610}" dt="2024-12-19T04:59:33.979" v="335" actId="478"/>
          <ac:spMkLst>
            <pc:docMk/>
            <pc:sldMk cId="671086206" sldId="266"/>
            <ac:spMk id="3" creationId="{499C4521-70C4-2776-D333-CDBAAC3FEAB5}"/>
          </ac:spMkLst>
        </pc:spChg>
        <pc:spChg chg="add mod">
          <ac:chgData name="Mukul Arya" userId="73bd1d16a5b87d5c" providerId="LiveId" clId="{FEAA109C-42E7-44A4-913D-A554C0C9A610}" dt="2024-12-19T05:02:01.176" v="364" actId="115"/>
          <ac:spMkLst>
            <pc:docMk/>
            <pc:sldMk cId="671086206" sldId="266"/>
            <ac:spMk id="5" creationId="{C5632AB3-6617-56BB-27B0-F7BF2BD68EFC}"/>
          </ac:spMkLst>
        </pc:spChg>
      </pc:sldChg>
      <pc:sldChg chg="modSp new mod">
        <pc:chgData name="Mukul Arya" userId="73bd1d16a5b87d5c" providerId="LiveId" clId="{FEAA109C-42E7-44A4-913D-A554C0C9A610}" dt="2024-12-19T05:03:07.874" v="403" actId="115"/>
        <pc:sldMkLst>
          <pc:docMk/>
          <pc:sldMk cId="2292616690" sldId="267"/>
        </pc:sldMkLst>
        <pc:spChg chg="mod">
          <ac:chgData name="Mukul Arya" userId="73bd1d16a5b87d5c" providerId="LiveId" clId="{FEAA109C-42E7-44A4-913D-A554C0C9A610}" dt="2024-12-19T05:02:56.533" v="400" actId="27636"/>
          <ac:spMkLst>
            <pc:docMk/>
            <pc:sldMk cId="2292616690" sldId="267"/>
            <ac:spMk id="2" creationId="{0B5069F5-EA91-A854-AAAE-CA94754D57A4}"/>
          </ac:spMkLst>
        </pc:spChg>
        <pc:spChg chg="mod">
          <ac:chgData name="Mukul Arya" userId="73bd1d16a5b87d5c" providerId="LiveId" clId="{FEAA109C-42E7-44A4-913D-A554C0C9A610}" dt="2024-12-19T05:03:07.874" v="403" actId="115"/>
          <ac:spMkLst>
            <pc:docMk/>
            <pc:sldMk cId="2292616690" sldId="267"/>
            <ac:spMk id="3" creationId="{1A8EB7C5-5F8D-AC22-C70F-588110567A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2563-4D9C-6113-76F1-4B0BC7F1A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9806FC-466B-3C68-1AF5-3E486AB25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4628E4-3728-8CC1-BEF0-BE5EB3037849}"/>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5" name="Footer Placeholder 4">
            <a:extLst>
              <a:ext uri="{FF2B5EF4-FFF2-40B4-BE49-F238E27FC236}">
                <a16:creationId xmlns:a16="http://schemas.microsoft.com/office/drawing/2014/main" id="{8D35C1AB-7C5E-E7F5-041F-B6186E350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528F2-BFC0-4E88-EC1C-27530D22FDAB}"/>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134154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E09F-473B-A004-858B-7A38E2BBEE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DE53F-1BDD-F870-BF78-F157B32FD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57472-EC0D-3E33-4DA7-5D2B786D0782}"/>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5" name="Footer Placeholder 4">
            <a:extLst>
              <a:ext uri="{FF2B5EF4-FFF2-40B4-BE49-F238E27FC236}">
                <a16:creationId xmlns:a16="http://schemas.microsoft.com/office/drawing/2014/main" id="{1F836EEF-5F41-8DA6-0060-1BFA16817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9B857-5912-96A2-1CDF-1402E01C590C}"/>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335601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29C553-2BB3-77AE-2332-8E3E19C663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2F8E07-8793-2949-0BEC-BD6D9EB09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1F444-50E0-5957-B3CB-D6132EE6FF2C}"/>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5" name="Footer Placeholder 4">
            <a:extLst>
              <a:ext uri="{FF2B5EF4-FFF2-40B4-BE49-F238E27FC236}">
                <a16:creationId xmlns:a16="http://schemas.microsoft.com/office/drawing/2014/main" id="{C6EEED6E-F853-7C3C-4A0D-FE651D251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4BDD8-72B0-214E-14BB-A32220ED5677}"/>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140534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D35F-9812-6114-D2D1-2E5CAE126D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4082CF-1BD9-7D6B-A5DE-D65175943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528E0-2A6E-6958-AA99-4BD23E9D5B79}"/>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5" name="Footer Placeholder 4">
            <a:extLst>
              <a:ext uri="{FF2B5EF4-FFF2-40B4-BE49-F238E27FC236}">
                <a16:creationId xmlns:a16="http://schemas.microsoft.com/office/drawing/2014/main" id="{7EF2353D-8B17-6D48-C79B-540C34492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BCB1D-00C1-4EE6-6B0F-5FE76F768877}"/>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1139416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B5C4-F76D-85CE-A31B-9641D5C65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369339-301A-088B-247A-152E516BD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F761A-8829-A491-CBD4-B4C5039DB16B}"/>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5" name="Footer Placeholder 4">
            <a:extLst>
              <a:ext uri="{FF2B5EF4-FFF2-40B4-BE49-F238E27FC236}">
                <a16:creationId xmlns:a16="http://schemas.microsoft.com/office/drawing/2014/main" id="{61DC4D39-E72C-FC6F-B9D5-6678C23E4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C0F07-9419-DC0E-E4E3-43F22895B476}"/>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28605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3BEC-324F-E36E-064A-AA10274FC7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39814D-69C5-C63E-13A7-9D143967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A30343-FD85-9065-D819-7698EC919D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04F61-BF92-B804-96EE-4D29858FE6DA}"/>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6" name="Footer Placeholder 5">
            <a:extLst>
              <a:ext uri="{FF2B5EF4-FFF2-40B4-BE49-F238E27FC236}">
                <a16:creationId xmlns:a16="http://schemas.microsoft.com/office/drawing/2014/main" id="{4A955223-294E-3814-F6E1-EE1FB06DD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91892-0598-1577-7F07-894CE881BE69}"/>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153565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CBAA-D367-B74E-7001-DE5241E5BF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1E61F-09C6-41DA-682B-560B27B50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C5AB0A-3647-367C-4D48-88CA049193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092A2C-168C-6876-557D-9D56588A1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7BF35-A09E-F346-69BA-F4635D015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786B96-4C99-F629-A67D-DAC63C3A2550}"/>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8" name="Footer Placeholder 7">
            <a:extLst>
              <a:ext uri="{FF2B5EF4-FFF2-40B4-BE49-F238E27FC236}">
                <a16:creationId xmlns:a16="http://schemas.microsoft.com/office/drawing/2014/main" id="{3D9E3E4D-4B35-5E64-A493-28A543F192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6D342A-FD06-525B-7076-2DF8DED26759}"/>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137179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EFCE-504F-1610-E8D5-7042A492B5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CAE271-8077-E1F8-3FBE-BB09E077DE6D}"/>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4" name="Footer Placeholder 3">
            <a:extLst>
              <a:ext uri="{FF2B5EF4-FFF2-40B4-BE49-F238E27FC236}">
                <a16:creationId xmlns:a16="http://schemas.microsoft.com/office/drawing/2014/main" id="{B894FE87-F66F-D4C3-F35F-DA32BBE4D1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16450E-5003-D0F2-46F4-B27E1B413D66}"/>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24494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7AB80-BCD7-9A9D-382C-33BB99A62E8B}"/>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3" name="Footer Placeholder 2">
            <a:extLst>
              <a:ext uri="{FF2B5EF4-FFF2-40B4-BE49-F238E27FC236}">
                <a16:creationId xmlns:a16="http://schemas.microsoft.com/office/drawing/2014/main" id="{561B42E8-5895-44AE-0969-7F02C53B42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9DD267-E598-9C83-82A3-3B760C08B12E}"/>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56279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424-6042-CACF-7C75-A096A025C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E25BDC-5F3E-9FDD-24EE-5F40613DB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10B5CB-EB51-6CC2-AAA8-B132D74C8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95531-AEA7-A1C0-291A-F44A1014DC27}"/>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6" name="Footer Placeholder 5">
            <a:extLst>
              <a:ext uri="{FF2B5EF4-FFF2-40B4-BE49-F238E27FC236}">
                <a16:creationId xmlns:a16="http://schemas.microsoft.com/office/drawing/2014/main" id="{CF222515-6F38-3A3F-4038-F02DEBA1D3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79507-0F63-7726-056A-CF1EDD57A0BB}"/>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136530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4CED-D255-E9AF-0AF7-F9D94A6B7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AABC90-BDCE-3E67-9E71-5D9C649DA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8072C7-4DD8-B081-7185-BDA2837F8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284EF-E796-9CD5-BCF5-7AAC74DD4FC0}"/>
              </a:ext>
            </a:extLst>
          </p:cNvPr>
          <p:cNvSpPr>
            <a:spLocks noGrp="1"/>
          </p:cNvSpPr>
          <p:nvPr>
            <p:ph type="dt" sz="half" idx="10"/>
          </p:nvPr>
        </p:nvSpPr>
        <p:spPr/>
        <p:txBody>
          <a:bodyPr/>
          <a:lstStyle/>
          <a:p>
            <a:fld id="{DF7FA42E-4D4B-415F-A597-2FA3F24216CD}" type="datetimeFigureOut">
              <a:rPr lang="en-IN" smtClean="0"/>
              <a:t>19-12-2024</a:t>
            </a:fld>
            <a:endParaRPr lang="en-IN"/>
          </a:p>
        </p:txBody>
      </p:sp>
      <p:sp>
        <p:nvSpPr>
          <p:cNvPr id="6" name="Footer Placeholder 5">
            <a:extLst>
              <a:ext uri="{FF2B5EF4-FFF2-40B4-BE49-F238E27FC236}">
                <a16:creationId xmlns:a16="http://schemas.microsoft.com/office/drawing/2014/main" id="{53660413-C566-16A8-3257-AAE81583A7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5F9813-4FB7-2273-35AA-36125D0EF7EF}"/>
              </a:ext>
            </a:extLst>
          </p:cNvPr>
          <p:cNvSpPr>
            <a:spLocks noGrp="1"/>
          </p:cNvSpPr>
          <p:nvPr>
            <p:ph type="sldNum" sz="quarter" idx="12"/>
          </p:nvPr>
        </p:nvSpPr>
        <p:spPr/>
        <p:txBody>
          <a:bodyPr/>
          <a:lstStyle/>
          <a:p>
            <a:fld id="{14ED7D55-1F25-4046-A6C9-A15E5BD0EAAB}" type="slidenum">
              <a:rPr lang="en-IN" smtClean="0"/>
              <a:t>‹#›</a:t>
            </a:fld>
            <a:endParaRPr lang="en-IN"/>
          </a:p>
        </p:txBody>
      </p:sp>
    </p:spTree>
    <p:extLst>
      <p:ext uri="{BB962C8B-B14F-4D97-AF65-F5344CB8AC3E}">
        <p14:creationId xmlns:p14="http://schemas.microsoft.com/office/powerpoint/2010/main" val="157177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8341E-5705-4C54-3C33-E3233627D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6E9C57-1D28-089B-1FB8-DB075B8A90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3A565-9710-BDD1-BBA9-28B4A49974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FA42E-4D4B-415F-A597-2FA3F24216CD}" type="datetimeFigureOut">
              <a:rPr lang="en-IN" smtClean="0"/>
              <a:t>19-12-2024</a:t>
            </a:fld>
            <a:endParaRPr lang="en-IN"/>
          </a:p>
        </p:txBody>
      </p:sp>
      <p:sp>
        <p:nvSpPr>
          <p:cNvPr id="5" name="Footer Placeholder 4">
            <a:extLst>
              <a:ext uri="{FF2B5EF4-FFF2-40B4-BE49-F238E27FC236}">
                <a16:creationId xmlns:a16="http://schemas.microsoft.com/office/drawing/2014/main" id="{E31CEA1A-044E-557C-1F07-101C58506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7A659D-7F74-CBA2-1138-CE2DE8AA73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D7D55-1F25-4046-A6C9-A15E5BD0EAAB}" type="slidenum">
              <a:rPr lang="en-IN" smtClean="0"/>
              <a:t>‹#›</a:t>
            </a:fld>
            <a:endParaRPr lang="en-IN"/>
          </a:p>
        </p:txBody>
      </p:sp>
    </p:spTree>
    <p:extLst>
      <p:ext uri="{BB962C8B-B14F-4D97-AF65-F5344CB8AC3E}">
        <p14:creationId xmlns:p14="http://schemas.microsoft.com/office/powerpoint/2010/main" val="192989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4634-E8A9-86B5-B920-5761B9A47D73}"/>
              </a:ext>
            </a:extLst>
          </p:cNvPr>
          <p:cNvSpPr>
            <a:spLocks noGrp="1"/>
          </p:cNvSpPr>
          <p:nvPr>
            <p:ph type="ctrTitle"/>
          </p:nvPr>
        </p:nvSpPr>
        <p:spPr>
          <a:xfrm>
            <a:off x="1524000" y="196645"/>
            <a:ext cx="9144000" cy="1081549"/>
          </a:xfrm>
        </p:spPr>
        <p:txBody>
          <a:bodyPr/>
          <a:lstStyle/>
          <a:p>
            <a:r>
              <a:rPr lang="en-US" sz="6600" b="1" u="sng" dirty="0"/>
              <a:t>MINI PROJECT</a:t>
            </a:r>
            <a:r>
              <a:rPr lang="en-US" dirty="0"/>
              <a:t> </a:t>
            </a:r>
            <a:endParaRPr lang="en-IN" dirty="0"/>
          </a:p>
        </p:txBody>
      </p:sp>
      <p:sp>
        <p:nvSpPr>
          <p:cNvPr id="3" name="Subtitle 2">
            <a:extLst>
              <a:ext uri="{FF2B5EF4-FFF2-40B4-BE49-F238E27FC236}">
                <a16:creationId xmlns:a16="http://schemas.microsoft.com/office/drawing/2014/main" id="{D7238E6E-5646-D4EE-52C1-DCD1CB471662}"/>
              </a:ext>
            </a:extLst>
          </p:cNvPr>
          <p:cNvSpPr>
            <a:spLocks noGrp="1"/>
          </p:cNvSpPr>
          <p:nvPr>
            <p:ph type="subTitle" idx="1"/>
          </p:nvPr>
        </p:nvSpPr>
        <p:spPr>
          <a:xfrm>
            <a:off x="1022555" y="2458065"/>
            <a:ext cx="9645445" cy="3677264"/>
          </a:xfrm>
        </p:spPr>
        <p:txBody>
          <a:bodyPr>
            <a:normAutofit/>
          </a:bodyPr>
          <a:lstStyle/>
          <a:p>
            <a:pPr algn="l"/>
            <a:r>
              <a:rPr lang="en-US" b="1" u="sng" dirty="0">
                <a:effectLst>
                  <a:outerShdw blurRad="38100" dist="38100" dir="2700000" algn="tl">
                    <a:srgbClr val="000000">
                      <a:alpha val="43137"/>
                    </a:srgbClr>
                  </a:outerShdw>
                </a:effectLst>
              </a:rPr>
              <a:t>STUDENT NAME :</a:t>
            </a:r>
            <a:r>
              <a:rPr lang="en-US" b="1" i="1" dirty="0">
                <a:solidFill>
                  <a:schemeClr val="accent2">
                    <a:lumMod val="50000"/>
                  </a:schemeClr>
                </a:solidFill>
                <a:effectLst>
                  <a:outerShdw blurRad="38100" dist="38100" dir="2700000" algn="tl">
                    <a:srgbClr val="000000">
                      <a:alpha val="43137"/>
                    </a:srgbClr>
                  </a:outerShdw>
                </a:effectLst>
              </a:rPr>
              <a:t>VANSHIKA</a:t>
            </a:r>
          </a:p>
          <a:p>
            <a:pPr algn="l"/>
            <a:r>
              <a:rPr lang="en-US" b="1" u="sng" dirty="0">
                <a:effectLst>
                  <a:outerShdw blurRad="38100" dist="38100" dir="2700000" algn="tl">
                    <a:srgbClr val="000000">
                      <a:alpha val="43137"/>
                    </a:srgbClr>
                  </a:outerShdw>
                </a:effectLst>
              </a:rPr>
              <a:t>BRANCH : </a:t>
            </a:r>
            <a:r>
              <a:rPr lang="en-US" b="1" i="1" dirty="0">
                <a:solidFill>
                  <a:schemeClr val="accent2">
                    <a:lumMod val="50000"/>
                  </a:schemeClr>
                </a:solidFill>
                <a:effectLst>
                  <a:outerShdw blurRad="38100" dist="38100" dir="2700000" algn="tl">
                    <a:srgbClr val="000000">
                      <a:alpha val="43137"/>
                    </a:srgbClr>
                  </a:outerShdw>
                </a:effectLst>
              </a:rPr>
              <a:t>UIC</a:t>
            </a:r>
          </a:p>
          <a:p>
            <a:pPr algn="l"/>
            <a:r>
              <a:rPr lang="en-US" b="1" u="sng" dirty="0">
                <a:effectLst>
                  <a:outerShdw blurRad="38100" dist="38100" dir="2700000" algn="tl">
                    <a:srgbClr val="000000">
                      <a:alpha val="43137"/>
                    </a:srgbClr>
                  </a:outerShdw>
                </a:effectLst>
              </a:rPr>
              <a:t>SEMESTER : </a:t>
            </a:r>
            <a:r>
              <a:rPr lang="en-US" b="1" i="1" dirty="0">
                <a:solidFill>
                  <a:schemeClr val="accent2">
                    <a:lumMod val="50000"/>
                  </a:schemeClr>
                </a:solidFill>
                <a:effectLst>
                  <a:outerShdw blurRad="38100" dist="38100" dir="2700000" algn="tl">
                    <a:srgbClr val="000000">
                      <a:alpha val="43137"/>
                    </a:srgbClr>
                  </a:outerShdw>
                </a:effectLst>
              </a:rPr>
              <a:t>1</a:t>
            </a:r>
          </a:p>
          <a:p>
            <a:pPr algn="l"/>
            <a:r>
              <a:rPr lang="en-US" b="1" u="sng" dirty="0">
                <a:effectLst>
                  <a:outerShdw blurRad="38100" dist="38100" dir="2700000" algn="tl">
                    <a:srgbClr val="000000">
                      <a:alpha val="43137"/>
                    </a:srgbClr>
                  </a:outerShdw>
                </a:effectLst>
              </a:rPr>
              <a:t>SUBJECT NAME : </a:t>
            </a:r>
            <a:r>
              <a:rPr lang="en-US" b="1" i="1" dirty="0">
                <a:solidFill>
                  <a:schemeClr val="accent2">
                    <a:lumMod val="50000"/>
                  </a:schemeClr>
                </a:solidFill>
                <a:effectLst>
                  <a:outerShdw blurRad="38100" dist="38100" dir="2700000" algn="tl">
                    <a:srgbClr val="000000">
                      <a:alpha val="43137"/>
                    </a:srgbClr>
                  </a:outerShdw>
                </a:effectLst>
              </a:rPr>
              <a:t>COMPUTER PROGRAMMING</a:t>
            </a:r>
          </a:p>
          <a:p>
            <a:pPr algn="l"/>
            <a:r>
              <a:rPr lang="en-US" b="1" u="sng" dirty="0">
                <a:effectLst>
                  <a:outerShdw blurRad="38100" dist="38100" dir="2700000" algn="tl">
                    <a:srgbClr val="000000">
                      <a:alpha val="43137"/>
                    </a:srgbClr>
                  </a:outerShdw>
                </a:effectLst>
              </a:rPr>
              <a:t>UID </a:t>
            </a:r>
            <a:r>
              <a:rPr lang="en-US" b="1" i="1" u="sng" dirty="0">
                <a:solidFill>
                  <a:schemeClr val="accent2">
                    <a:lumMod val="50000"/>
                  </a:schemeClr>
                </a:solidFill>
                <a:effectLst>
                  <a:outerShdw blurRad="38100" dist="38100" dir="2700000" algn="tl">
                    <a:srgbClr val="000000">
                      <a:alpha val="43137"/>
                    </a:srgbClr>
                  </a:outerShdw>
                </a:effectLst>
              </a:rPr>
              <a:t>:</a:t>
            </a:r>
            <a:r>
              <a:rPr lang="en-US" b="1" i="1" dirty="0">
                <a:solidFill>
                  <a:schemeClr val="accent2">
                    <a:lumMod val="50000"/>
                  </a:schemeClr>
                </a:solidFill>
                <a:effectLst>
                  <a:outerShdw blurRad="38100" dist="38100" dir="2700000" algn="tl">
                    <a:srgbClr val="000000">
                      <a:alpha val="43137"/>
                    </a:srgbClr>
                  </a:outerShdw>
                </a:effectLst>
              </a:rPr>
              <a:t> 24BCA10261</a:t>
            </a:r>
          </a:p>
          <a:p>
            <a:pPr algn="l"/>
            <a:r>
              <a:rPr lang="en-US" b="1" u="sng" dirty="0">
                <a:effectLst>
                  <a:outerShdw blurRad="38100" dist="38100" dir="2700000" algn="tl">
                    <a:srgbClr val="000000">
                      <a:alpha val="43137"/>
                    </a:srgbClr>
                  </a:outerShdw>
                </a:effectLst>
              </a:rPr>
              <a:t>SECTION/GROUP : </a:t>
            </a:r>
            <a:r>
              <a:rPr lang="en-US" b="1" i="1" dirty="0">
                <a:solidFill>
                  <a:schemeClr val="accent2">
                    <a:lumMod val="50000"/>
                  </a:schemeClr>
                </a:solidFill>
                <a:effectLst>
                  <a:outerShdw blurRad="38100" dist="38100" dir="2700000" algn="tl">
                    <a:srgbClr val="000000">
                      <a:alpha val="43137"/>
                    </a:srgbClr>
                  </a:outerShdw>
                </a:effectLst>
              </a:rPr>
              <a:t>24BCA-5/(B)</a:t>
            </a:r>
          </a:p>
          <a:p>
            <a:pPr algn="l"/>
            <a:r>
              <a:rPr lang="en-US" b="1" u="sng" dirty="0">
                <a:effectLst>
                  <a:outerShdw blurRad="38100" dist="38100" dir="2700000" algn="tl">
                    <a:srgbClr val="000000">
                      <a:alpha val="43137"/>
                    </a:srgbClr>
                  </a:outerShdw>
                </a:effectLst>
              </a:rPr>
              <a:t>SUBJECT CODE : </a:t>
            </a:r>
            <a:r>
              <a:rPr lang="en-US" b="1" i="1" dirty="0">
                <a:solidFill>
                  <a:schemeClr val="accent2">
                    <a:lumMod val="50000"/>
                  </a:schemeClr>
                </a:solidFill>
                <a:effectLst>
                  <a:outerShdw blurRad="38100" dist="38100" dir="2700000" algn="tl">
                    <a:srgbClr val="000000">
                      <a:alpha val="43137"/>
                    </a:srgbClr>
                  </a:outerShdw>
                </a:effectLst>
              </a:rPr>
              <a:t>24CAH-101</a:t>
            </a:r>
          </a:p>
          <a:p>
            <a:pPr algn="l"/>
            <a:endParaRPr lang="en-US" b="1" dirty="0">
              <a:effectLst>
                <a:outerShdw blurRad="38100" dist="38100" dir="2700000" algn="tl">
                  <a:srgbClr val="000000">
                    <a:alpha val="43137"/>
                  </a:srgbClr>
                </a:outerShdw>
              </a:effectLst>
            </a:endParaRPr>
          </a:p>
          <a:p>
            <a:pPr algn="l"/>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240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C441-DEDD-0AA5-38FE-5E47A6EB2D81}"/>
              </a:ext>
            </a:extLst>
          </p:cNvPr>
          <p:cNvSpPr>
            <a:spLocks noGrp="1"/>
          </p:cNvSpPr>
          <p:nvPr>
            <p:ph type="title"/>
          </p:nvPr>
        </p:nvSpPr>
        <p:spPr>
          <a:xfrm>
            <a:off x="838200" y="1"/>
            <a:ext cx="10515600" cy="1055076"/>
          </a:xfrm>
        </p:spPr>
        <p:txBody>
          <a:bodyPr/>
          <a:lstStyle/>
          <a:p>
            <a:pPr algn="ctr"/>
            <a:r>
              <a:rPr lang="en-IN" b="1"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81D2549A-9FF7-6172-1FD4-AB285E5178E1}"/>
              </a:ext>
            </a:extLst>
          </p:cNvPr>
          <p:cNvSpPr>
            <a:spLocks noGrp="1"/>
          </p:cNvSpPr>
          <p:nvPr>
            <p:ph idx="1"/>
          </p:nvPr>
        </p:nvSpPr>
        <p:spPr>
          <a:xfrm>
            <a:off x="263769" y="1055076"/>
            <a:ext cx="11928231" cy="5398477"/>
          </a:xfrm>
        </p:spPr>
        <p:txBody>
          <a:bodyPr>
            <a:normAutofit/>
          </a:bodyPr>
          <a:lstStyle/>
          <a:p>
            <a:pPr marL="0" indent="0">
              <a:buNone/>
            </a:pPr>
            <a:r>
              <a:rPr lang="en-US" sz="3200" dirty="0"/>
              <a:t>The Simple Calculator Program successfully performs basic arithmetic operations based on user input. After entering two numbers and selecting an operation, the program calculates and displays the correct result. Additionally, the program's loop structure allows the user to perform multiple calculations in a single session, enhancing its usability. Error handling for division by zero ensures stability and provides helpful feedback to the user. </a:t>
            </a:r>
          </a:p>
          <a:p>
            <a:pPr marL="0" indent="0">
              <a:buNone/>
            </a:pPr>
            <a:r>
              <a:rPr lang="en-US" sz="3200" dirty="0"/>
              <a:t>Overall, this project demonstrates a functional, user-friendly calculator, showcasing core C programming concepts like control structures, loops, and error checking.</a:t>
            </a:r>
            <a:endParaRPr lang="en-IN" sz="3200" dirty="0"/>
          </a:p>
        </p:txBody>
      </p:sp>
    </p:spTree>
    <p:extLst>
      <p:ext uri="{BB962C8B-B14F-4D97-AF65-F5344CB8AC3E}">
        <p14:creationId xmlns:p14="http://schemas.microsoft.com/office/powerpoint/2010/main" val="219330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A51-0F51-CCBF-51BD-414AF90C740C}"/>
              </a:ext>
            </a:extLst>
          </p:cNvPr>
          <p:cNvSpPr>
            <a:spLocks noGrp="1"/>
          </p:cNvSpPr>
          <p:nvPr>
            <p:ph type="title"/>
          </p:nvPr>
        </p:nvSpPr>
        <p:spPr>
          <a:xfrm>
            <a:off x="838200" y="1"/>
            <a:ext cx="10515600" cy="1037491"/>
          </a:xfrm>
        </p:spPr>
        <p:txBody>
          <a:bodyPr/>
          <a:lstStyle/>
          <a:p>
            <a:pPr algn="ctr"/>
            <a:r>
              <a:rPr lang="en-IN" b="1" u="sng" dirty="0">
                <a:latin typeface="Algerian" panose="04020705040A02060702" pitchFamily="82" charset="0"/>
              </a:rPr>
              <a:t>LEARNING OUTCOME</a:t>
            </a:r>
          </a:p>
        </p:txBody>
      </p:sp>
      <p:sp>
        <p:nvSpPr>
          <p:cNvPr id="5" name="TextBox 4">
            <a:extLst>
              <a:ext uri="{FF2B5EF4-FFF2-40B4-BE49-F238E27FC236}">
                <a16:creationId xmlns:a16="http://schemas.microsoft.com/office/drawing/2014/main" id="{C5632AB3-6617-56BB-27B0-F7BF2BD68EFC}"/>
              </a:ext>
            </a:extLst>
          </p:cNvPr>
          <p:cNvSpPr txBox="1"/>
          <p:nvPr/>
        </p:nvSpPr>
        <p:spPr>
          <a:xfrm>
            <a:off x="193432" y="1037492"/>
            <a:ext cx="11998568" cy="5262979"/>
          </a:xfrm>
          <a:prstGeom prst="rect">
            <a:avLst/>
          </a:prstGeom>
          <a:noFill/>
        </p:spPr>
        <p:txBody>
          <a:bodyPr wrap="square">
            <a:spAutoFit/>
          </a:bodyPr>
          <a:lstStyle/>
          <a:p>
            <a:r>
              <a:rPr lang="en-US" sz="2400" b="1" u="sng" dirty="0">
                <a:highlight>
                  <a:srgbClr val="FFFF00"/>
                </a:highlight>
              </a:rPr>
              <a:t>• Programming Fundamentals:</a:t>
            </a:r>
          </a:p>
          <a:p>
            <a:r>
              <a:rPr lang="en-US" sz="2400" dirty="0"/>
              <a:t> Gained hands-on experience with basic C programming concepts such as variables, control structures, and functions.</a:t>
            </a:r>
          </a:p>
          <a:p>
            <a:r>
              <a:rPr lang="en-US" sz="2400" dirty="0">
                <a:highlight>
                  <a:srgbClr val="FFFF00"/>
                </a:highlight>
              </a:rPr>
              <a:t> </a:t>
            </a:r>
            <a:r>
              <a:rPr lang="en-US" sz="2400" b="1" u="sng" dirty="0">
                <a:highlight>
                  <a:srgbClr val="FFFF00"/>
                </a:highlight>
              </a:rPr>
              <a:t>• Problem-Solving Skills: </a:t>
            </a:r>
          </a:p>
          <a:p>
            <a:r>
              <a:rPr lang="en-US" sz="2400" dirty="0"/>
              <a:t>Developed the ability to break down a problem into manageable parts and create algorithms to solve it.</a:t>
            </a:r>
          </a:p>
          <a:p>
            <a:r>
              <a:rPr lang="en-US" sz="2400" dirty="0"/>
              <a:t> </a:t>
            </a:r>
            <a:r>
              <a:rPr lang="en-US" sz="2400" b="1" u="sng" dirty="0">
                <a:highlight>
                  <a:srgbClr val="FFFF00"/>
                </a:highlight>
              </a:rPr>
              <a:t>• User Interaction:</a:t>
            </a:r>
          </a:p>
          <a:p>
            <a:r>
              <a:rPr lang="en-US" sz="2400" dirty="0"/>
              <a:t> Learned how to implement user input and output effectively to create a functional interface.</a:t>
            </a:r>
          </a:p>
          <a:p>
            <a:r>
              <a:rPr lang="en-US" sz="2400" b="1" u="sng" dirty="0">
                <a:highlight>
                  <a:srgbClr val="FFFF00"/>
                </a:highlight>
              </a:rPr>
              <a:t> • Error Handling:</a:t>
            </a:r>
          </a:p>
          <a:p>
            <a:r>
              <a:rPr lang="en-US" sz="2400" dirty="0"/>
              <a:t> Understood the importance of input validation and managing errors, such as handling division by zero. </a:t>
            </a:r>
          </a:p>
          <a:p>
            <a:r>
              <a:rPr lang="en-US" sz="2400" b="1" u="sng" dirty="0"/>
              <a:t>• Code Organization: </a:t>
            </a:r>
          </a:p>
          <a:p>
            <a:r>
              <a:rPr lang="en-US" sz="2400" dirty="0"/>
              <a:t>Enhanced skills in writing organized and </a:t>
            </a:r>
            <a:r>
              <a:rPr lang="en-US" sz="2400" dirty="0" err="1"/>
              <a:t>welldocumented</a:t>
            </a:r>
            <a:r>
              <a:rPr lang="en-US" sz="2400" dirty="0"/>
              <a:t> code for better readability and maintenance.</a:t>
            </a:r>
            <a:endParaRPr lang="en-IN" sz="2400" dirty="0"/>
          </a:p>
        </p:txBody>
      </p:sp>
    </p:spTree>
    <p:extLst>
      <p:ext uri="{BB962C8B-B14F-4D97-AF65-F5344CB8AC3E}">
        <p14:creationId xmlns:p14="http://schemas.microsoft.com/office/powerpoint/2010/main" val="67108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69F5-EA91-A854-AAAE-CA94754D57A4}"/>
              </a:ext>
            </a:extLst>
          </p:cNvPr>
          <p:cNvSpPr>
            <a:spLocks noGrp="1"/>
          </p:cNvSpPr>
          <p:nvPr>
            <p:ph type="title"/>
          </p:nvPr>
        </p:nvSpPr>
        <p:spPr>
          <a:xfrm flipV="1">
            <a:off x="838200" y="167148"/>
            <a:ext cx="10515600" cy="19797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A8EB7C5-5F8D-AC22-C70F-588110567A43}"/>
              </a:ext>
            </a:extLst>
          </p:cNvPr>
          <p:cNvSpPr>
            <a:spLocks noGrp="1"/>
          </p:cNvSpPr>
          <p:nvPr>
            <p:ph idx="1"/>
          </p:nvPr>
        </p:nvSpPr>
        <p:spPr>
          <a:xfrm>
            <a:off x="838200" y="1140542"/>
            <a:ext cx="10515600" cy="5036421"/>
          </a:xfrm>
        </p:spPr>
        <p:txBody>
          <a:bodyPr>
            <a:normAutofit fontScale="92500" lnSpcReduction="10000"/>
          </a:bodyPr>
          <a:lstStyle/>
          <a:p>
            <a:pPr marL="0" indent="0" algn="ctr">
              <a:buNone/>
            </a:pPr>
            <a:r>
              <a:rPr lang="en-IN" sz="19900" u="sng" dirty="0">
                <a:latin typeface="Algerian" panose="04020705040A02060702" pitchFamily="82" charset="0"/>
              </a:rPr>
              <a:t>Thank you</a:t>
            </a:r>
          </a:p>
        </p:txBody>
      </p:sp>
    </p:spTree>
    <p:extLst>
      <p:ext uri="{BB962C8B-B14F-4D97-AF65-F5344CB8AC3E}">
        <p14:creationId xmlns:p14="http://schemas.microsoft.com/office/powerpoint/2010/main" val="229261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4496-11F9-4315-B1AA-F8C5578E9947}"/>
              </a:ext>
            </a:extLst>
          </p:cNvPr>
          <p:cNvSpPr>
            <a:spLocks noGrp="1"/>
          </p:cNvSpPr>
          <p:nvPr>
            <p:ph type="ctrTitle"/>
          </p:nvPr>
        </p:nvSpPr>
        <p:spPr>
          <a:xfrm>
            <a:off x="1524000" y="1122363"/>
            <a:ext cx="9144000" cy="1473353"/>
          </a:xfrm>
        </p:spPr>
        <p:txBody>
          <a:bodyPr/>
          <a:lstStyle/>
          <a:p>
            <a:r>
              <a:rPr lang="en-US" b="1" u="sng" dirty="0">
                <a:solidFill>
                  <a:schemeClr val="tx1">
                    <a:lumMod val="95000"/>
                    <a:lumOff val="5000"/>
                  </a:schemeClr>
                </a:solidFill>
                <a:highlight>
                  <a:srgbClr val="008080"/>
                </a:highlight>
                <a:latin typeface="Algerian" panose="04020705040A02060702" pitchFamily="82" charset="0"/>
              </a:rPr>
              <a:t>Topic </a:t>
            </a:r>
            <a:r>
              <a:rPr lang="en-US" b="1" u="sng" dirty="0">
                <a:solidFill>
                  <a:schemeClr val="tx1">
                    <a:lumMod val="95000"/>
                    <a:lumOff val="5000"/>
                  </a:schemeClr>
                </a:solidFill>
                <a:highlight>
                  <a:srgbClr val="C0C0C0"/>
                </a:highlight>
                <a:latin typeface="Algerian" panose="04020705040A02060702" pitchFamily="82" charset="0"/>
              </a:rPr>
              <a:t>:</a:t>
            </a:r>
            <a:endParaRPr lang="en-IN" b="1" u="sng" dirty="0">
              <a:solidFill>
                <a:schemeClr val="tx1">
                  <a:lumMod val="95000"/>
                  <a:lumOff val="5000"/>
                </a:schemeClr>
              </a:solidFill>
              <a:highlight>
                <a:srgbClr val="C0C0C0"/>
              </a:highlight>
              <a:latin typeface="Algerian" panose="04020705040A02060702" pitchFamily="82" charset="0"/>
            </a:endParaRPr>
          </a:p>
        </p:txBody>
      </p:sp>
      <p:sp>
        <p:nvSpPr>
          <p:cNvPr id="3" name="Subtitle 2">
            <a:extLst>
              <a:ext uri="{FF2B5EF4-FFF2-40B4-BE49-F238E27FC236}">
                <a16:creationId xmlns:a16="http://schemas.microsoft.com/office/drawing/2014/main" id="{488536E2-C996-2172-929F-C584A2058726}"/>
              </a:ext>
            </a:extLst>
          </p:cNvPr>
          <p:cNvSpPr>
            <a:spLocks noGrp="1"/>
          </p:cNvSpPr>
          <p:nvPr>
            <p:ph type="subTitle" idx="1"/>
          </p:nvPr>
        </p:nvSpPr>
        <p:spPr>
          <a:xfrm>
            <a:off x="1524000" y="3342968"/>
            <a:ext cx="9144000" cy="2694038"/>
          </a:xfrm>
        </p:spPr>
        <p:txBody>
          <a:bodyPr>
            <a:normAutofit/>
          </a:bodyPr>
          <a:lstStyle/>
          <a:p>
            <a:r>
              <a:rPr lang="en-US" sz="5400" b="1" i="1" u="sng" dirty="0">
                <a:effectLst>
                  <a:outerShdw blurRad="38100" dist="38100" dir="2700000" algn="tl">
                    <a:srgbClr val="000000">
                      <a:alpha val="43137"/>
                    </a:srgbClr>
                  </a:outerShdw>
                </a:effectLst>
                <a:highlight>
                  <a:srgbClr val="C0C0C0"/>
                </a:highlight>
              </a:rPr>
              <a:t>Case study on developing a</a:t>
            </a:r>
          </a:p>
          <a:p>
            <a:r>
              <a:rPr lang="en-US" sz="5400" b="1" i="1" u="sng" dirty="0">
                <a:effectLst>
                  <a:outerShdw blurRad="38100" dist="38100" dir="2700000" algn="tl">
                    <a:srgbClr val="000000">
                      <a:alpha val="43137"/>
                    </a:srgbClr>
                  </a:outerShdw>
                </a:effectLst>
                <a:highlight>
                  <a:srgbClr val="C0C0C0"/>
                </a:highlight>
              </a:rPr>
              <a:t> simple calculator program in C</a:t>
            </a:r>
            <a:endParaRPr lang="en-IN" sz="5400" b="1" i="1" u="sng" dirty="0">
              <a:effectLst>
                <a:outerShdw blurRad="38100" dist="38100" dir="2700000" algn="tl">
                  <a:srgbClr val="000000">
                    <a:alpha val="43137"/>
                  </a:srgbClr>
                </a:outerShdw>
              </a:effectLst>
              <a:highlight>
                <a:srgbClr val="C0C0C0"/>
              </a:highlight>
            </a:endParaRPr>
          </a:p>
        </p:txBody>
      </p:sp>
    </p:spTree>
    <p:extLst>
      <p:ext uri="{BB962C8B-B14F-4D97-AF65-F5344CB8AC3E}">
        <p14:creationId xmlns:p14="http://schemas.microsoft.com/office/powerpoint/2010/main" val="289506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90E9-6B0F-116C-FB1F-A36F1AE279B4}"/>
              </a:ext>
            </a:extLst>
          </p:cNvPr>
          <p:cNvSpPr>
            <a:spLocks noGrp="1"/>
          </p:cNvSpPr>
          <p:nvPr>
            <p:ph type="title"/>
          </p:nvPr>
        </p:nvSpPr>
        <p:spPr>
          <a:xfrm>
            <a:off x="3205316" y="422788"/>
            <a:ext cx="4454012" cy="796412"/>
          </a:xfrm>
        </p:spPr>
        <p:txBody>
          <a:bodyPr>
            <a:normAutofit/>
          </a:bodyPr>
          <a:lstStyle/>
          <a:p>
            <a:r>
              <a:rPr lang="en-IN" b="1" u="sng" dirty="0">
                <a:effectLst>
                  <a:outerShdw blurRad="38100" dist="38100" dir="2700000" algn="tl">
                    <a:srgbClr val="000000">
                      <a:alpha val="43137"/>
                    </a:srgbClr>
                  </a:outerShdw>
                </a:effectLst>
                <a:latin typeface="Algerian" panose="04020705040A02060702" pitchFamily="82" charset="0"/>
              </a:rPr>
              <a:t>INTRODUCTION :</a:t>
            </a:r>
          </a:p>
        </p:txBody>
      </p:sp>
      <p:sp>
        <p:nvSpPr>
          <p:cNvPr id="3" name="Content Placeholder 2">
            <a:extLst>
              <a:ext uri="{FF2B5EF4-FFF2-40B4-BE49-F238E27FC236}">
                <a16:creationId xmlns:a16="http://schemas.microsoft.com/office/drawing/2014/main" id="{3E1D5F66-CD19-62C4-E7A9-C2762DD71C7B}"/>
              </a:ext>
            </a:extLst>
          </p:cNvPr>
          <p:cNvSpPr>
            <a:spLocks noGrp="1"/>
          </p:cNvSpPr>
          <p:nvPr>
            <p:ph idx="1"/>
          </p:nvPr>
        </p:nvSpPr>
        <p:spPr>
          <a:xfrm>
            <a:off x="838200" y="1366684"/>
            <a:ext cx="10515600" cy="5319251"/>
          </a:xfrm>
        </p:spPr>
        <p:txBody>
          <a:bodyPr>
            <a:normAutofit lnSpcReduction="10000"/>
          </a:bodyPr>
          <a:lstStyle/>
          <a:p>
            <a:pPr>
              <a:buFont typeface="Wingdings" panose="05000000000000000000" pitchFamily="2" charset="2"/>
              <a:buChar char="q"/>
            </a:pPr>
            <a:r>
              <a:rPr lang="en-US" b="1" dirty="0"/>
              <a:t>Background:</a:t>
            </a:r>
            <a:r>
              <a:rPr lang="en-US" dirty="0"/>
              <a:t> C programming is widely known for its simplicity and efficiency in managing computational tasks and mathematical operations. As a foundational programming language, C provides robust support for arithmetic operations, making it an ideal choice for building basic calculators. This case study focuses on leveraging C programming’s features—such as control structures, input/output functions, and switch cases—to develop a simple calculator that performs fundamental arithmetic calculations efficiently.</a:t>
            </a:r>
          </a:p>
          <a:p>
            <a:pPr>
              <a:buFont typeface="Wingdings" panose="05000000000000000000" pitchFamily="2" charset="2"/>
              <a:buChar char="q"/>
            </a:pPr>
            <a:r>
              <a:rPr lang="en-US" b="1" dirty="0"/>
              <a:t> Purpose/Objective:</a:t>
            </a:r>
            <a:r>
              <a:rPr lang="en-US" dirty="0"/>
              <a:t> The primary objective of this project is to design and implement a basic calculator program in C that can perform essential operations, including addition, subtraction, multiplication, and division. By creating this calculator, the project aims to deepen understanding of C programming fundamentals, such as variable handling, control structures, and user input processing</a:t>
            </a:r>
            <a:endParaRPr lang="en-IN" dirty="0"/>
          </a:p>
        </p:txBody>
      </p:sp>
    </p:spTree>
    <p:extLst>
      <p:ext uri="{BB962C8B-B14F-4D97-AF65-F5344CB8AC3E}">
        <p14:creationId xmlns:p14="http://schemas.microsoft.com/office/powerpoint/2010/main" val="388959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B21D-4980-7CD1-0232-8C24FBA7035D}"/>
              </a:ext>
            </a:extLst>
          </p:cNvPr>
          <p:cNvSpPr>
            <a:spLocks noGrp="1"/>
          </p:cNvSpPr>
          <p:nvPr>
            <p:ph type="title"/>
          </p:nvPr>
        </p:nvSpPr>
        <p:spPr>
          <a:xfrm>
            <a:off x="838200" y="0"/>
            <a:ext cx="10515600" cy="1032388"/>
          </a:xfrm>
        </p:spPr>
        <p:txBody>
          <a:bodyPr>
            <a:normAutofit/>
          </a:bodyPr>
          <a:lstStyle/>
          <a:p>
            <a:pPr algn="ctr"/>
            <a:r>
              <a:rPr lang="en-IN" b="1" u="sng" dirty="0">
                <a:latin typeface="Algerian" panose="04020705040A02060702" pitchFamily="82" charset="0"/>
              </a:rPr>
              <a:t>Tasks to be done </a:t>
            </a:r>
          </a:p>
        </p:txBody>
      </p:sp>
      <p:sp>
        <p:nvSpPr>
          <p:cNvPr id="3" name="Content Placeholder 2">
            <a:extLst>
              <a:ext uri="{FF2B5EF4-FFF2-40B4-BE49-F238E27FC236}">
                <a16:creationId xmlns:a16="http://schemas.microsoft.com/office/drawing/2014/main" id="{A62DC204-2A24-34B7-71A9-15EB2FBB7CB9}"/>
              </a:ext>
            </a:extLst>
          </p:cNvPr>
          <p:cNvSpPr>
            <a:spLocks noGrp="1"/>
          </p:cNvSpPr>
          <p:nvPr>
            <p:ph idx="1"/>
          </p:nvPr>
        </p:nvSpPr>
        <p:spPr>
          <a:xfrm>
            <a:off x="838200" y="963561"/>
            <a:ext cx="10515600" cy="5213402"/>
          </a:xfrm>
        </p:spPr>
        <p:txBody>
          <a:bodyPr>
            <a:normAutofit/>
          </a:bodyPr>
          <a:lstStyle/>
          <a:p>
            <a:pPr marL="0" indent="0">
              <a:buNone/>
            </a:pPr>
            <a:r>
              <a:rPr lang="en-US" sz="1600" dirty="0">
                <a:highlight>
                  <a:srgbClr val="808080"/>
                </a:highlight>
              </a:rPr>
              <a:t>• </a:t>
            </a:r>
            <a:r>
              <a:rPr lang="en-US" sz="1600" b="1" u="sng" dirty="0">
                <a:highlight>
                  <a:srgbClr val="808080"/>
                </a:highlight>
              </a:rPr>
              <a:t>Input Two Numbers and Select an Arithmetic Operation</a:t>
            </a:r>
          </a:p>
          <a:p>
            <a:pPr marL="0" indent="0">
              <a:buNone/>
            </a:pPr>
            <a:r>
              <a:rPr lang="en-US" sz="1600" dirty="0"/>
              <a:t> • The program will prompt the user to enter two numbers on which they want to perform a calculation.</a:t>
            </a:r>
          </a:p>
          <a:p>
            <a:pPr marL="0" indent="0">
              <a:buNone/>
            </a:pPr>
            <a:r>
              <a:rPr lang="en-US" sz="1600" dirty="0"/>
              <a:t> • After entering the numbers, the user will be presented with a menu of arithmetic operations (addition, subtraction, multiplication, and division).</a:t>
            </a:r>
          </a:p>
          <a:p>
            <a:pPr marL="0" indent="0">
              <a:buNone/>
            </a:pPr>
            <a:r>
              <a:rPr lang="en-US" sz="1600" dirty="0"/>
              <a:t> • The user will select one of these operations to apply to the entered numbers.</a:t>
            </a:r>
          </a:p>
          <a:p>
            <a:pPr marL="0" indent="0">
              <a:buNone/>
            </a:pPr>
            <a:r>
              <a:rPr lang="en-US" sz="1100" b="1" u="sng" dirty="0">
                <a:highlight>
                  <a:srgbClr val="808080"/>
                </a:highlight>
              </a:rPr>
              <a:t>• </a:t>
            </a:r>
            <a:r>
              <a:rPr lang="en-US" sz="1600" b="1" u="sng" dirty="0">
                <a:highlight>
                  <a:srgbClr val="808080"/>
                </a:highlight>
              </a:rPr>
              <a:t>Display the Result of the Chosen Operation</a:t>
            </a:r>
          </a:p>
          <a:p>
            <a:pPr marL="0" indent="0">
              <a:buNone/>
            </a:pPr>
            <a:r>
              <a:rPr lang="en-US" sz="1600" dirty="0"/>
              <a:t>• Once the user selects an operation, the program will perform the corresponding calculation on the two numbers.</a:t>
            </a:r>
          </a:p>
          <a:p>
            <a:pPr marL="0" indent="0">
              <a:buNone/>
            </a:pPr>
            <a:r>
              <a:rPr lang="en-US" sz="1600" dirty="0"/>
              <a:t> • The program will then display the result in a clear format, showing both the operation and the outcome. </a:t>
            </a:r>
          </a:p>
          <a:p>
            <a:pPr marL="0" indent="0">
              <a:buNone/>
            </a:pPr>
            <a:r>
              <a:rPr lang="en-US" sz="1600" dirty="0"/>
              <a:t>• For example, if the user inputs 5 and 3 and selects addition, the program will display: 5 + 3 = 8. </a:t>
            </a:r>
          </a:p>
          <a:p>
            <a:pPr marL="0" indent="0">
              <a:buNone/>
            </a:pPr>
            <a:r>
              <a:rPr lang="en-US" sz="1600" b="1" u="sng" dirty="0">
                <a:highlight>
                  <a:srgbClr val="808080"/>
                </a:highlight>
              </a:rPr>
              <a:t>• Allow the User to Perform Multiple Operations Until They Choose to Exit </a:t>
            </a:r>
          </a:p>
          <a:p>
            <a:pPr marL="0" indent="0">
              <a:buNone/>
            </a:pPr>
            <a:r>
              <a:rPr lang="en-US" sz="1600" dirty="0"/>
              <a:t>• After displaying the result, the program will ask the user if they want to perform another calculation.</a:t>
            </a:r>
          </a:p>
          <a:p>
            <a:pPr marL="0" indent="0">
              <a:buNone/>
            </a:pPr>
            <a:r>
              <a:rPr lang="en-US" sz="1600" dirty="0"/>
              <a:t> • If the user selects "Yes," the program will start over, allowing them to input new numbers and select another operation.</a:t>
            </a:r>
          </a:p>
          <a:p>
            <a:pPr marL="0" indent="0">
              <a:buNone/>
            </a:pPr>
            <a:r>
              <a:rPr lang="en-US" sz="1600" dirty="0"/>
              <a:t> • If the user chooses "No," the program will terminate and display a farewell message.</a:t>
            </a:r>
          </a:p>
          <a:p>
            <a:pPr marL="0" indent="0">
              <a:buNone/>
            </a:pPr>
            <a:r>
              <a:rPr lang="en-US" sz="1600" dirty="0"/>
              <a:t> • This looping structure enables the user to perform multiple calculations in a single session without restarting the program. </a:t>
            </a:r>
            <a:endParaRPr lang="en-IN" sz="1600" dirty="0"/>
          </a:p>
        </p:txBody>
      </p:sp>
    </p:spTree>
    <p:extLst>
      <p:ext uri="{BB962C8B-B14F-4D97-AF65-F5344CB8AC3E}">
        <p14:creationId xmlns:p14="http://schemas.microsoft.com/office/powerpoint/2010/main" val="50242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4464-A9E4-E5A5-034F-E881589B008B}"/>
              </a:ext>
            </a:extLst>
          </p:cNvPr>
          <p:cNvSpPr>
            <a:spLocks noGrp="1"/>
          </p:cNvSpPr>
          <p:nvPr>
            <p:ph type="title"/>
          </p:nvPr>
        </p:nvSpPr>
        <p:spPr>
          <a:xfrm>
            <a:off x="838200" y="108155"/>
            <a:ext cx="10515600" cy="914401"/>
          </a:xfrm>
        </p:spPr>
        <p:txBody>
          <a:bodyPr>
            <a:normAutofit/>
          </a:bodyPr>
          <a:lstStyle/>
          <a:p>
            <a:r>
              <a:rPr lang="en-US" sz="4000" b="1" u="sng" dirty="0">
                <a:latin typeface="Algerian" panose="04020705040A02060702" pitchFamily="82" charset="0"/>
              </a:rPr>
              <a:t>Steps followed in making the project</a:t>
            </a:r>
            <a:endParaRPr lang="en-IN" sz="4000"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74994FCC-FB12-2027-29D5-C60CE6565234}"/>
              </a:ext>
            </a:extLst>
          </p:cNvPr>
          <p:cNvSpPr>
            <a:spLocks noGrp="1"/>
          </p:cNvSpPr>
          <p:nvPr>
            <p:ph idx="1"/>
          </p:nvPr>
        </p:nvSpPr>
        <p:spPr>
          <a:xfrm>
            <a:off x="838200" y="1022556"/>
            <a:ext cx="10515600" cy="5835444"/>
          </a:xfrm>
        </p:spPr>
        <p:txBody>
          <a:bodyPr>
            <a:noAutofit/>
          </a:bodyPr>
          <a:lstStyle/>
          <a:p>
            <a:pPr marL="0" indent="0">
              <a:buNone/>
            </a:pPr>
            <a:r>
              <a:rPr lang="en-US" sz="1400" b="1" u="sng" dirty="0">
                <a:highlight>
                  <a:srgbClr val="FFFF00"/>
                </a:highlight>
              </a:rPr>
              <a:t>• Define the Program Objective </a:t>
            </a:r>
          </a:p>
          <a:p>
            <a:pPr marL="0" indent="0">
              <a:buNone/>
            </a:pPr>
            <a:r>
              <a:rPr lang="en-US" sz="1400" dirty="0"/>
              <a:t>• The first step involved understanding the program's purpose: creating a simple calculator capable of performing basic arithmetic operations (addition, subtraction, multiplication, and division). </a:t>
            </a:r>
          </a:p>
          <a:p>
            <a:pPr marL="0" indent="0">
              <a:buNone/>
            </a:pPr>
            <a:r>
              <a:rPr lang="en-US" sz="1400" dirty="0"/>
              <a:t>• This clarified the program requirements and guided the subsequent development steps.</a:t>
            </a:r>
          </a:p>
          <a:p>
            <a:pPr marL="0" indent="0">
              <a:buNone/>
            </a:pPr>
            <a:r>
              <a:rPr lang="en-US" sz="1400" dirty="0"/>
              <a:t>• Set Up the Development Environment </a:t>
            </a:r>
          </a:p>
          <a:p>
            <a:pPr marL="0" indent="0">
              <a:buNone/>
            </a:pPr>
            <a:r>
              <a:rPr lang="en-US" sz="1400" dirty="0"/>
              <a:t>• Installed and configured a C programming environment. This included setting up a code editor or IDE (such as Visual Studio Code or Code :: Blocks) to write, compile, and test the C code.</a:t>
            </a:r>
          </a:p>
          <a:p>
            <a:pPr marL="0" indent="0">
              <a:buNone/>
            </a:pPr>
            <a:r>
              <a:rPr lang="en-US" sz="1400" b="1" u="sng" dirty="0">
                <a:highlight>
                  <a:srgbClr val="FFFF00"/>
                </a:highlight>
              </a:rPr>
              <a:t>• Define the Program Structure</a:t>
            </a:r>
          </a:p>
          <a:p>
            <a:pPr marL="0" indent="0">
              <a:buNone/>
            </a:pPr>
            <a:r>
              <a:rPr lang="en-US" sz="1400" dirty="0"/>
              <a:t> • Planned the structure of the code by identifying the primary functions and control structures needed.</a:t>
            </a:r>
          </a:p>
          <a:p>
            <a:pPr marL="0" indent="0">
              <a:buNone/>
            </a:pPr>
            <a:r>
              <a:rPr lang="en-US" sz="1400" dirty="0"/>
              <a:t> • Decided to use a switch statement to handle different arithmetic operations and a loop to allow multiple calculations within a single program run. </a:t>
            </a:r>
          </a:p>
          <a:p>
            <a:pPr marL="0" indent="0">
              <a:buNone/>
            </a:pPr>
            <a:r>
              <a:rPr lang="en-US" sz="1400" b="1" u="sng" dirty="0">
                <a:highlight>
                  <a:srgbClr val="FFFF00"/>
                </a:highlight>
              </a:rPr>
              <a:t>• Write the Menu Display Function</a:t>
            </a:r>
          </a:p>
          <a:p>
            <a:pPr marL="0" indent="0">
              <a:buNone/>
            </a:pPr>
            <a:r>
              <a:rPr lang="en-US" sz="1400" dirty="0"/>
              <a:t> • Created a function or code block to display the menu to the user, listing all available operations (addition, subtraction, multiplication, and division). </a:t>
            </a:r>
          </a:p>
          <a:p>
            <a:pPr marL="0" indent="0">
              <a:buNone/>
            </a:pPr>
            <a:r>
              <a:rPr lang="en-US" sz="1400" dirty="0"/>
              <a:t>• Ensured the menu was clear and included instructions on how to make a selection.</a:t>
            </a:r>
          </a:p>
          <a:p>
            <a:pPr marL="0" indent="0">
              <a:buNone/>
            </a:pPr>
            <a:r>
              <a:rPr lang="en-US" sz="1400" dirty="0"/>
              <a:t> • Implement User Input for Operation and Numbers </a:t>
            </a:r>
          </a:p>
          <a:p>
            <a:pPr marL="0" indent="0">
              <a:buNone/>
            </a:pPr>
            <a:r>
              <a:rPr lang="en-US" sz="1400" dirty="0"/>
              <a:t>• Wrote code to capture user input for both the desired operation and the numbers to be calculated.</a:t>
            </a:r>
          </a:p>
          <a:p>
            <a:pPr marL="0" indent="0">
              <a:buNone/>
            </a:pPr>
            <a:r>
              <a:rPr lang="en-US" sz="1400" dirty="0"/>
              <a:t> • Included prompts to guide the user in selecting an operation and entering two numerical values for calculation.</a:t>
            </a:r>
          </a:p>
          <a:p>
            <a:pPr marL="0" indent="0">
              <a:buNone/>
            </a:pPr>
            <a:r>
              <a:rPr lang="en-US" sz="1400" b="1" u="sng" dirty="0"/>
              <a:t> </a:t>
            </a:r>
            <a:r>
              <a:rPr lang="en-US" sz="1400" b="1" u="sng" dirty="0">
                <a:highlight>
                  <a:srgbClr val="FFFF00"/>
                </a:highlight>
              </a:rPr>
              <a:t>• Program the Arithmetic Operations</a:t>
            </a:r>
          </a:p>
          <a:p>
            <a:pPr marL="0" indent="0">
              <a:buNone/>
            </a:pPr>
            <a:r>
              <a:rPr lang="en-US" sz="1400" dirty="0"/>
              <a:t> • Added code to perform each arithmetic operation based on the user’s selection.</a:t>
            </a:r>
            <a:endParaRPr lang="en-IN" sz="1400" dirty="0"/>
          </a:p>
        </p:txBody>
      </p:sp>
    </p:spTree>
    <p:extLst>
      <p:ext uri="{BB962C8B-B14F-4D97-AF65-F5344CB8AC3E}">
        <p14:creationId xmlns:p14="http://schemas.microsoft.com/office/powerpoint/2010/main" val="159119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203C-A0DF-9AF2-F4DC-9D9406AD78F9}"/>
              </a:ext>
            </a:extLst>
          </p:cNvPr>
          <p:cNvSpPr>
            <a:spLocks noGrp="1"/>
          </p:cNvSpPr>
          <p:nvPr>
            <p:ph type="title"/>
          </p:nvPr>
        </p:nvSpPr>
        <p:spPr>
          <a:xfrm flipV="1">
            <a:off x="838200" y="-629264"/>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8BD9291-8FAE-133B-54E6-7A31D12E8477}"/>
              </a:ext>
            </a:extLst>
          </p:cNvPr>
          <p:cNvSpPr>
            <a:spLocks noGrp="1"/>
          </p:cNvSpPr>
          <p:nvPr>
            <p:ph idx="1"/>
          </p:nvPr>
        </p:nvSpPr>
        <p:spPr>
          <a:xfrm>
            <a:off x="838200" y="461619"/>
            <a:ext cx="10515600" cy="5715343"/>
          </a:xfrm>
        </p:spPr>
        <p:txBody>
          <a:bodyPr>
            <a:normAutofit/>
          </a:bodyPr>
          <a:lstStyle/>
          <a:p>
            <a:pPr marL="0" indent="0">
              <a:buNone/>
            </a:pPr>
            <a:r>
              <a:rPr lang="en-US" sz="1600" dirty="0"/>
              <a:t>• Used a switch statement to execute the correct calculation and stored the result in a variable.</a:t>
            </a:r>
          </a:p>
          <a:p>
            <a:pPr marL="0" indent="0">
              <a:buNone/>
            </a:pPr>
            <a:r>
              <a:rPr lang="en-US" sz="1600" dirty="0"/>
              <a:t> </a:t>
            </a:r>
            <a:r>
              <a:rPr lang="en-US" sz="1600" b="1" u="sng" dirty="0">
                <a:highlight>
                  <a:srgbClr val="FFFF00"/>
                </a:highlight>
              </a:rPr>
              <a:t>• Add Error Handling for Division </a:t>
            </a:r>
          </a:p>
          <a:p>
            <a:pPr marL="0" indent="0">
              <a:buNone/>
            </a:pPr>
            <a:r>
              <a:rPr lang="en-US" sz="1600" dirty="0"/>
              <a:t>• Included an error-handling condition to prevent division by zero, which would cause a runtime error.</a:t>
            </a:r>
          </a:p>
          <a:p>
            <a:pPr marL="0" indent="0">
              <a:buNone/>
            </a:pPr>
            <a:r>
              <a:rPr lang="en-US" sz="1600" dirty="0"/>
              <a:t> • Displayed an error message if the user attempted to divide by zero and prompted them to enter a different number.</a:t>
            </a:r>
          </a:p>
          <a:p>
            <a:pPr marL="0" indent="0">
              <a:buNone/>
            </a:pPr>
            <a:r>
              <a:rPr lang="en-US" sz="1600" dirty="0">
                <a:highlight>
                  <a:srgbClr val="FFFF00"/>
                </a:highlight>
              </a:rPr>
              <a:t> </a:t>
            </a:r>
            <a:r>
              <a:rPr lang="en-US" sz="1600" b="1" u="sng" dirty="0">
                <a:highlight>
                  <a:srgbClr val="FFFF00"/>
                </a:highlight>
              </a:rPr>
              <a:t>• Display the Result</a:t>
            </a:r>
          </a:p>
          <a:p>
            <a:pPr marL="0" indent="0">
              <a:buNone/>
            </a:pPr>
            <a:r>
              <a:rPr lang="en-US" sz="1600" dirty="0"/>
              <a:t> • Implemented a step to display the result of the calculation to the user. </a:t>
            </a:r>
          </a:p>
          <a:p>
            <a:pPr marL="0" indent="0">
              <a:buNone/>
            </a:pPr>
            <a:r>
              <a:rPr lang="en-US" sz="1600" dirty="0"/>
              <a:t>• Formatted the output to include both the operation performed and the calculated result for clarity.</a:t>
            </a:r>
          </a:p>
          <a:p>
            <a:pPr marL="0" indent="0">
              <a:buNone/>
            </a:pPr>
            <a:r>
              <a:rPr lang="en-US" sz="1600" dirty="0"/>
              <a:t> </a:t>
            </a:r>
            <a:r>
              <a:rPr lang="en-US" sz="1600" b="1" u="sng" dirty="0">
                <a:highlight>
                  <a:srgbClr val="FFFF00"/>
                </a:highlight>
              </a:rPr>
              <a:t>• Add Loop for Multiple Calculations</a:t>
            </a:r>
          </a:p>
          <a:p>
            <a:pPr marL="0" indent="0">
              <a:buNone/>
            </a:pPr>
            <a:r>
              <a:rPr lang="en-US" sz="1600" dirty="0"/>
              <a:t> • Added a loop that asks the user if they want to perform another calculation.</a:t>
            </a:r>
          </a:p>
          <a:p>
            <a:pPr marL="0" indent="0">
              <a:buNone/>
            </a:pPr>
            <a:r>
              <a:rPr lang="en-US" sz="1600" dirty="0"/>
              <a:t> • If the user chose to continue, the program restarted the menu; if they chose to exit, the program terminated.</a:t>
            </a:r>
          </a:p>
          <a:p>
            <a:pPr marL="0" indent="0">
              <a:buNone/>
            </a:pPr>
            <a:r>
              <a:rPr lang="en-US" sz="1600" b="1" u="sng" dirty="0">
                <a:highlight>
                  <a:srgbClr val="FFFF00"/>
                </a:highlight>
              </a:rPr>
              <a:t> • Test and Debug the Program</a:t>
            </a:r>
          </a:p>
          <a:p>
            <a:pPr marL="0" indent="0">
              <a:buNone/>
            </a:pPr>
            <a:r>
              <a:rPr lang="en-US" sz="1600" dirty="0"/>
              <a:t> • Ran the program multiple times to ensure that each arithmetic operation produced the correct result. </a:t>
            </a:r>
          </a:p>
          <a:p>
            <a:pPr marL="0" indent="0">
              <a:buNone/>
            </a:pPr>
            <a:r>
              <a:rPr lang="en-US" sz="1600" dirty="0"/>
              <a:t>• Tested edge cases, such as dividing by zero, to verify that error handling worked as expected. </a:t>
            </a:r>
          </a:p>
          <a:p>
            <a:pPr marL="0" indent="0">
              <a:buNone/>
            </a:pPr>
            <a:r>
              <a:rPr lang="en-US" sz="1600" b="1" u="sng" dirty="0">
                <a:highlight>
                  <a:srgbClr val="FFFF00"/>
                </a:highlight>
              </a:rPr>
              <a:t>• Finalize and Document the Code</a:t>
            </a:r>
          </a:p>
          <a:p>
            <a:pPr marL="0" indent="0">
              <a:buNone/>
            </a:pPr>
            <a:r>
              <a:rPr lang="en-US" sz="1600" dirty="0"/>
              <a:t> • Added comments to the code to document each section and explain its purpose.</a:t>
            </a:r>
          </a:p>
          <a:p>
            <a:pPr marL="0" indent="0">
              <a:buNone/>
            </a:pPr>
            <a:r>
              <a:rPr lang="en-US" sz="1600" dirty="0"/>
              <a:t> • Organized and formatted the code for readability and ease of maintenance.</a:t>
            </a:r>
            <a:endParaRPr lang="en-IN" sz="1600" dirty="0"/>
          </a:p>
        </p:txBody>
      </p:sp>
    </p:spTree>
    <p:extLst>
      <p:ext uri="{BB962C8B-B14F-4D97-AF65-F5344CB8AC3E}">
        <p14:creationId xmlns:p14="http://schemas.microsoft.com/office/powerpoint/2010/main" val="365024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B82C-5A1A-B493-8A5F-18DEAEEADE8A}"/>
              </a:ext>
            </a:extLst>
          </p:cNvPr>
          <p:cNvSpPr>
            <a:spLocks noGrp="1"/>
          </p:cNvSpPr>
          <p:nvPr>
            <p:ph type="title"/>
          </p:nvPr>
        </p:nvSpPr>
        <p:spPr>
          <a:xfrm>
            <a:off x="838200" y="88491"/>
            <a:ext cx="10515600" cy="737419"/>
          </a:xfrm>
        </p:spPr>
        <p:txBody>
          <a:bodyPr/>
          <a:lstStyle/>
          <a:p>
            <a:r>
              <a:rPr lang="en-IN" b="1" u="sng" dirty="0">
                <a:latin typeface="Algerian" panose="04020705040A02060702" pitchFamily="82" charset="0"/>
              </a:rPr>
              <a:t>Code:</a:t>
            </a:r>
          </a:p>
        </p:txBody>
      </p:sp>
      <p:sp>
        <p:nvSpPr>
          <p:cNvPr id="3" name="Content Placeholder 2">
            <a:extLst>
              <a:ext uri="{FF2B5EF4-FFF2-40B4-BE49-F238E27FC236}">
                <a16:creationId xmlns:a16="http://schemas.microsoft.com/office/drawing/2014/main" id="{721FA196-C964-BA62-F49D-BD5E9024CBBF}"/>
              </a:ext>
            </a:extLst>
          </p:cNvPr>
          <p:cNvSpPr>
            <a:spLocks noGrp="1"/>
          </p:cNvSpPr>
          <p:nvPr>
            <p:ph idx="1"/>
          </p:nvPr>
        </p:nvSpPr>
        <p:spPr>
          <a:xfrm>
            <a:off x="568036" y="680437"/>
            <a:ext cx="10515600" cy="5943599"/>
          </a:xfrm>
        </p:spPr>
        <p:txBody>
          <a:bodyPr>
            <a:normAutofit/>
          </a:bodyPr>
          <a:lstStyle/>
          <a:p>
            <a:pPr marL="0" indent="0">
              <a:buNone/>
            </a:pPr>
            <a:r>
              <a:rPr lang="en-IN" sz="1600" dirty="0"/>
              <a:t>#include int main() {</a:t>
            </a:r>
          </a:p>
          <a:p>
            <a:pPr marL="0" indent="0">
              <a:buNone/>
            </a:pPr>
            <a:r>
              <a:rPr lang="en-IN" sz="1600" dirty="0"/>
              <a:t> char operator; double</a:t>
            </a:r>
          </a:p>
          <a:p>
            <a:pPr marL="0" indent="0">
              <a:buNone/>
            </a:pPr>
            <a:r>
              <a:rPr lang="en-IN" sz="1600" dirty="0"/>
              <a:t> num1, num2, result;</a:t>
            </a:r>
          </a:p>
          <a:p>
            <a:pPr marL="0" indent="0">
              <a:buNone/>
            </a:pPr>
            <a:endParaRPr lang="en-IN" sz="1600" dirty="0"/>
          </a:p>
          <a:p>
            <a:pPr marL="0" indent="0">
              <a:buNone/>
            </a:pPr>
            <a:r>
              <a:rPr lang="en-IN" sz="1600" dirty="0"/>
              <a:t> // Display options to the user </a:t>
            </a:r>
            <a:r>
              <a:rPr lang="en-IN" sz="1600" dirty="0" err="1"/>
              <a:t>printf</a:t>
            </a:r>
            <a:r>
              <a:rPr lang="en-IN" sz="1600" dirty="0"/>
              <a:t>("Simple Calculator\n");</a:t>
            </a:r>
          </a:p>
          <a:p>
            <a:pPr marL="0" indent="0">
              <a:buNone/>
            </a:pPr>
            <a:r>
              <a:rPr lang="en-IN" sz="1600" dirty="0"/>
              <a:t> </a:t>
            </a:r>
            <a:r>
              <a:rPr lang="en-IN" sz="1600" dirty="0" err="1"/>
              <a:t>printf</a:t>
            </a:r>
            <a:r>
              <a:rPr lang="en-IN" sz="1600" dirty="0"/>
              <a:t>("Choose an operation (+, -, *, /): "); </a:t>
            </a:r>
            <a:r>
              <a:rPr lang="en-IN" sz="1600" dirty="0" err="1"/>
              <a:t>scanf</a:t>
            </a:r>
            <a:r>
              <a:rPr lang="en-IN" sz="1600" dirty="0"/>
              <a:t>(" %c", &amp;operator); // Notice the space before %c to avoid newline issues</a:t>
            </a:r>
          </a:p>
          <a:p>
            <a:pPr marL="0" indent="0">
              <a:buNone/>
            </a:pPr>
            <a:r>
              <a:rPr lang="en-IN" sz="1600" dirty="0"/>
              <a:t> // Take two numbers as input </a:t>
            </a:r>
          </a:p>
          <a:p>
            <a:pPr marL="0" indent="0">
              <a:buNone/>
            </a:pPr>
            <a:r>
              <a:rPr lang="en-IN" sz="1600" dirty="0" err="1"/>
              <a:t>printf</a:t>
            </a:r>
            <a:r>
              <a:rPr lang="en-IN" sz="1600" dirty="0"/>
              <a:t>("Enter first number: "); </a:t>
            </a:r>
          </a:p>
          <a:p>
            <a:pPr marL="0" indent="0">
              <a:buNone/>
            </a:pPr>
            <a:r>
              <a:rPr lang="en-IN" sz="1600" dirty="0" err="1"/>
              <a:t>scanf</a:t>
            </a:r>
            <a:r>
              <a:rPr lang="en-IN" sz="1600" dirty="0"/>
              <a:t>("%</a:t>
            </a:r>
            <a:r>
              <a:rPr lang="en-IN" sz="1600" dirty="0" err="1"/>
              <a:t>lf</a:t>
            </a:r>
            <a:r>
              <a:rPr lang="en-IN" sz="1600" dirty="0"/>
              <a:t>", &amp;num1); </a:t>
            </a:r>
            <a:r>
              <a:rPr lang="en-IN" sz="1600" dirty="0" err="1"/>
              <a:t>printf</a:t>
            </a:r>
            <a:r>
              <a:rPr lang="en-IN" sz="1600" dirty="0"/>
              <a:t>("Enter second number: "); </a:t>
            </a:r>
            <a:r>
              <a:rPr lang="en-IN" sz="1600" dirty="0" err="1"/>
              <a:t>scanf</a:t>
            </a:r>
            <a:r>
              <a:rPr lang="en-IN" sz="1600" dirty="0"/>
              <a:t>("%</a:t>
            </a:r>
            <a:r>
              <a:rPr lang="en-IN" sz="1600" dirty="0" err="1"/>
              <a:t>lf</a:t>
            </a:r>
            <a:r>
              <a:rPr lang="en-IN" sz="1600" dirty="0"/>
              <a:t>", &amp;num2); </a:t>
            </a:r>
          </a:p>
          <a:p>
            <a:pPr marL="0" indent="0">
              <a:buNone/>
            </a:pPr>
            <a:endParaRPr lang="en-IN" sz="1600" dirty="0"/>
          </a:p>
          <a:p>
            <a:pPr marL="0" indent="0">
              <a:buNone/>
            </a:pPr>
            <a:r>
              <a:rPr lang="en-IN" sz="1600" dirty="0"/>
              <a:t>// Perform the chosen operation</a:t>
            </a:r>
          </a:p>
          <a:p>
            <a:pPr marL="0" indent="0">
              <a:buNone/>
            </a:pPr>
            <a:r>
              <a:rPr lang="en-IN" sz="1600" dirty="0"/>
              <a:t> switch (operator) { case '+': result = num1 + num2;</a:t>
            </a:r>
          </a:p>
          <a:p>
            <a:pPr marL="0" indent="0">
              <a:buNone/>
            </a:pPr>
            <a:r>
              <a:rPr lang="en-IN" sz="1600" dirty="0"/>
              <a:t> </a:t>
            </a:r>
            <a:r>
              <a:rPr lang="en-IN" sz="1600" dirty="0" err="1"/>
              <a:t>printf</a:t>
            </a:r>
            <a:r>
              <a:rPr lang="en-IN" sz="1600" dirty="0"/>
              <a:t>("%.2lf + %.2lf =</a:t>
            </a:r>
          </a:p>
          <a:p>
            <a:pPr marL="0" indent="0">
              <a:buNone/>
            </a:pPr>
            <a:r>
              <a:rPr lang="pt-BR" sz="1600" dirty="0"/>
              <a:t>%.2lf\n", num1, num2, result);</a:t>
            </a:r>
          </a:p>
          <a:p>
            <a:pPr marL="0" indent="0">
              <a:buNone/>
            </a:pPr>
            <a:r>
              <a:rPr lang="pt-BR" sz="1600" dirty="0"/>
              <a:t> break;</a:t>
            </a:r>
          </a:p>
          <a:p>
            <a:pPr marL="0" indent="0">
              <a:buNone/>
            </a:pPr>
            <a:r>
              <a:rPr lang="pt-BR" sz="1600" dirty="0"/>
              <a:t> case '-': </a:t>
            </a:r>
            <a:endParaRPr lang="en-IN" sz="1600" dirty="0"/>
          </a:p>
        </p:txBody>
      </p:sp>
    </p:spTree>
    <p:extLst>
      <p:ext uri="{BB962C8B-B14F-4D97-AF65-F5344CB8AC3E}">
        <p14:creationId xmlns:p14="http://schemas.microsoft.com/office/powerpoint/2010/main" val="391518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CBD5C-6EDC-B1FA-C6EB-C502359EEFBD}"/>
              </a:ext>
            </a:extLst>
          </p:cNvPr>
          <p:cNvSpPr txBox="1"/>
          <p:nvPr/>
        </p:nvSpPr>
        <p:spPr>
          <a:xfrm>
            <a:off x="222738" y="674639"/>
            <a:ext cx="11746523" cy="5355312"/>
          </a:xfrm>
          <a:prstGeom prst="rect">
            <a:avLst/>
          </a:prstGeom>
          <a:noFill/>
        </p:spPr>
        <p:txBody>
          <a:bodyPr wrap="square">
            <a:spAutoFit/>
          </a:bodyPr>
          <a:lstStyle/>
          <a:p>
            <a:r>
              <a:rPr lang="en-IN" dirty="0"/>
              <a:t>result = num1 - num2;</a:t>
            </a:r>
          </a:p>
          <a:p>
            <a:r>
              <a:rPr lang="en-IN" dirty="0"/>
              <a:t> </a:t>
            </a:r>
            <a:r>
              <a:rPr lang="en-IN" dirty="0" err="1"/>
              <a:t>printf</a:t>
            </a:r>
            <a:r>
              <a:rPr lang="en-IN" dirty="0"/>
              <a:t>("%.2lf - %.2lf = %.2lf\n", num1, num2, result);</a:t>
            </a:r>
          </a:p>
          <a:p>
            <a:r>
              <a:rPr lang="en-IN" dirty="0"/>
              <a:t> break;</a:t>
            </a:r>
          </a:p>
          <a:p>
            <a:r>
              <a:rPr lang="en-IN" dirty="0"/>
              <a:t> case '*’:</a:t>
            </a:r>
          </a:p>
          <a:p>
            <a:r>
              <a:rPr lang="en-IN" dirty="0"/>
              <a:t> result = num1 * num2;</a:t>
            </a:r>
          </a:p>
          <a:p>
            <a:r>
              <a:rPr lang="en-IN" dirty="0"/>
              <a:t> </a:t>
            </a:r>
            <a:r>
              <a:rPr lang="en-IN" dirty="0" err="1"/>
              <a:t>printf</a:t>
            </a:r>
            <a:r>
              <a:rPr lang="en-IN" dirty="0"/>
              <a:t>("%.2lf * %.2lf = %.2lf\n", num1, num2, result);</a:t>
            </a:r>
          </a:p>
          <a:p>
            <a:r>
              <a:rPr lang="en-IN" dirty="0"/>
              <a:t> break;</a:t>
            </a:r>
          </a:p>
          <a:p>
            <a:r>
              <a:rPr lang="en-IN" dirty="0"/>
              <a:t> case '/’:</a:t>
            </a:r>
          </a:p>
          <a:p>
            <a:r>
              <a:rPr lang="en-IN" dirty="0"/>
              <a:t> // Check for division by zero</a:t>
            </a:r>
          </a:p>
          <a:p>
            <a:r>
              <a:rPr lang="en-IN" dirty="0"/>
              <a:t> if (num2 != 0) { result = num1 / num2;</a:t>
            </a:r>
          </a:p>
          <a:p>
            <a:r>
              <a:rPr lang="en-IN" dirty="0"/>
              <a:t> </a:t>
            </a:r>
            <a:r>
              <a:rPr lang="en-IN" dirty="0" err="1"/>
              <a:t>printf</a:t>
            </a:r>
            <a:r>
              <a:rPr lang="en-IN" dirty="0"/>
              <a:t>("%.2lf / %.2lf = %.2lf\n", num1, num2, result); } else {</a:t>
            </a:r>
          </a:p>
          <a:p>
            <a:r>
              <a:rPr lang="en-IN" dirty="0"/>
              <a:t> </a:t>
            </a:r>
            <a:r>
              <a:rPr lang="en-IN" dirty="0" err="1"/>
              <a:t>printf</a:t>
            </a:r>
            <a:r>
              <a:rPr lang="en-IN" dirty="0"/>
              <a:t>("Error: Division by zero is not allowed.\n");</a:t>
            </a:r>
          </a:p>
          <a:p>
            <a:r>
              <a:rPr lang="en-IN" dirty="0"/>
              <a:t> }</a:t>
            </a:r>
          </a:p>
          <a:p>
            <a:r>
              <a:rPr lang="en-IN" dirty="0"/>
              <a:t> break;</a:t>
            </a:r>
          </a:p>
          <a:p>
            <a:r>
              <a:rPr lang="en-IN" dirty="0"/>
              <a:t> default:</a:t>
            </a:r>
          </a:p>
          <a:p>
            <a:r>
              <a:rPr lang="en-IN" dirty="0"/>
              <a:t> </a:t>
            </a:r>
            <a:r>
              <a:rPr lang="en-IN" dirty="0" err="1"/>
              <a:t>printf</a:t>
            </a:r>
            <a:r>
              <a:rPr lang="en-IN" dirty="0"/>
              <a:t>("Invalid operator. Please choose +, -, *, or /.\n");</a:t>
            </a:r>
          </a:p>
          <a:p>
            <a:endParaRPr lang="en-IN" dirty="0"/>
          </a:p>
          <a:p>
            <a:r>
              <a:rPr lang="en-IN" dirty="0"/>
              <a:t> }</a:t>
            </a:r>
          </a:p>
          <a:p>
            <a:r>
              <a:rPr lang="en-IN" dirty="0"/>
              <a:t> return 0; }</a:t>
            </a:r>
          </a:p>
        </p:txBody>
      </p:sp>
    </p:spTree>
    <p:extLst>
      <p:ext uri="{BB962C8B-B14F-4D97-AF65-F5344CB8AC3E}">
        <p14:creationId xmlns:p14="http://schemas.microsoft.com/office/powerpoint/2010/main" val="69703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EC56-5DD7-3685-0CEF-7F2022560A27}"/>
              </a:ext>
            </a:extLst>
          </p:cNvPr>
          <p:cNvSpPr>
            <a:spLocks noGrp="1"/>
          </p:cNvSpPr>
          <p:nvPr>
            <p:ph type="title"/>
          </p:nvPr>
        </p:nvSpPr>
        <p:spPr>
          <a:xfrm>
            <a:off x="838200" y="1"/>
            <a:ext cx="10515600" cy="1142999"/>
          </a:xfrm>
        </p:spPr>
        <p:txBody>
          <a:bodyPr/>
          <a:lstStyle/>
          <a:p>
            <a:pPr algn="ctr"/>
            <a:r>
              <a:rPr lang="en-IN" u="sng" dirty="0">
                <a:latin typeface="Algerian" panose="04020705040A02060702" pitchFamily="82" charset="0"/>
              </a:rPr>
              <a:t>summary</a:t>
            </a:r>
          </a:p>
        </p:txBody>
      </p:sp>
      <p:sp>
        <p:nvSpPr>
          <p:cNvPr id="3" name="Content Placeholder 2">
            <a:extLst>
              <a:ext uri="{FF2B5EF4-FFF2-40B4-BE49-F238E27FC236}">
                <a16:creationId xmlns:a16="http://schemas.microsoft.com/office/drawing/2014/main" id="{EBC889FC-5CEF-024F-11A3-53D2B3910943}"/>
              </a:ext>
            </a:extLst>
          </p:cNvPr>
          <p:cNvSpPr>
            <a:spLocks noGrp="1"/>
          </p:cNvSpPr>
          <p:nvPr>
            <p:ph idx="1"/>
          </p:nvPr>
        </p:nvSpPr>
        <p:spPr>
          <a:xfrm>
            <a:off x="298937" y="1143000"/>
            <a:ext cx="11394831" cy="5714999"/>
          </a:xfrm>
        </p:spPr>
        <p:txBody>
          <a:bodyPr>
            <a:normAutofit fontScale="92500"/>
          </a:bodyPr>
          <a:lstStyle/>
          <a:p>
            <a:pPr marL="0" indent="0">
              <a:buNone/>
            </a:pPr>
            <a:r>
              <a:rPr lang="en-US" dirty="0"/>
              <a:t>The Simple Calculator Program in C project aimed to create a basic yet functional calculator that allows users to perform fundamental arithmetic operations: addition, subtraction, multiplication, and division. Using structures like loops, conditional statements, and error handling, this project demonstrates foundational C programming concepts and skills.</a:t>
            </a:r>
          </a:p>
          <a:p>
            <a:pPr marL="0" indent="0">
              <a:buNone/>
            </a:pPr>
            <a:r>
              <a:rPr lang="en-US" dirty="0"/>
              <a:t> The program is designed to prompt the user to input two numbers and then select an arithmetic operation to perform on these numbers. Based on the user’s choice, the program calculates and displays the result. The calculator program also includes a loop that enables users to perform multiple calculations in one session, only ending when the user chooses to exit. Additionally, error handling was incorporated to prevent division by zero, ensuring reliable performance.</a:t>
            </a:r>
          </a:p>
          <a:p>
            <a:pPr marL="0" indent="0">
              <a:buNone/>
            </a:pPr>
            <a:r>
              <a:rPr lang="en-US" dirty="0"/>
              <a:t> This project provided hands-on experience with essential C programming features, such as data input and output, decision-making structures, and loops. By implementing these components, the project highlights the practical applications of C programming in developing interactive and user-friendly applications.</a:t>
            </a:r>
            <a:endParaRPr lang="en-IN" dirty="0"/>
          </a:p>
        </p:txBody>
      </p:sp>
    </p:spTree>
    <p:extLst>
      <p:ext uri="{BB962C8B-B14F-4D97-AF65-F5344CB8AC3E}">
        <p14:creationId xmlns:p14="http://schemas.microsoft.com/office/powerpoint/2010/main" val="3279840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1637</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Wingdings</vt:lpstr>
      <vt:lpstr>Office Theme</vt:lpstr>
      <vt:lpstr>MINI PROJECT </vt:lpstr>
      <vt:lpstr>Topic :</vt:lpstr>
      <vt:lpstr>INTRODUCTION :</vt:lpstr>
      <vt:lpstr>Tasks to be done </vt:lpstr>
      <vt:lpstr>Steps followed in making the project</vt:lpstr>
      <vt:lpstr>PowerPoint Presentation</vt:lpstr>
      <vt:lpstr>Code:</vt:lpstr>
      <vt:lpstr>PowerPoint Presentation</vt:lpstr>
      <vt:lpstr>summary</vt:lpstr>
      <vt:lpstr>RESULT</vt:lpstr>
      <vt:lpstr>LEARNING OUTCOME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Mukul Arya</dc:creator>
  <cp:lastModifiedBy>Mukul Arya</cp:lastModifiedBy>
  <cp:revision>1</cp:revision>
  <dcterms:created xsi:type="dcterms:W3CDTF">2024-12-18T11:12:56Z</dcterms:created>
  <dcterms:modified xsi:type="dcterms:W3CDTF">2024-12-19T05:03:13Z</dcterms:modified>
</cp:coreProperties>
</file>