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0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3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A10F-AE9E-4367-A1C9-5D47CF50990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7221-E4DA-4C4C-9602-74FC22CC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7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378"/>
            <a:ext cx="9144000" cy="4695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741366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 Black" pitchFamily="34" charset="0"/>
              </a:rPr>
              <a:t>Amazon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88392" y="506750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Dashboard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29" y="5270742"/>
            <a:ext cx="114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Black" pitchFamily="34" charset="0"/>
              </a:rPr>
              <a:t>Creation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2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INTEL</dc:creator>
  <cp:lastModifiedBy>MY INTEL</cp:lastModifiedBy>
  <cp:revision>1</cp:revision>
  <dcterms:created xsi:type="dcterms:W3CDTF">2025-07-23T04:52:42Z</dcterms:created>
  <dcterms:modified xsi:type="dcterms:W3CDTF">2025-07-23T04:58:12Z</dcterms:modified>
</cp:coreProperties>
</file>