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22"/>
  </p:notesMasterIdLst>
  <p:sldIdLst>
    <p:sldId id="277"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6" r:id="rId16"/>
    <p:sldId id="271" r:id="rId17"/>
    <p:sldId id="275" r:id="rId18"/>
    <p:sldId id="272" r:id="rId19"/>
    <p:sldId id="273" r:id="rId20"/>
    <p:sldId id="274" r:id="rId21"/>
  </p:sldIdLst>
  <p:sldSz cx="9144000" cy="5143500" type="screen16x9"/>
  <p:notesSz cx="6858000" cy="9144000"/>
  <p:embeddedFontLst>
    <p:embeddedFont>
      <p:font typeface="Helvetica Neue" panose="020B0604020202020204" charset="0"/>
      <p:regular r:id="rId23"/>
      <p:bold r:id="rId24"/>
      <p:italic r:id="rId25"/>
      <p:boldItalic r:id="rId26"/>
    </p:embeddedFont>
    <p:embeddedFont>
      <p:font typeface="Nixie One" panose="020B0604020202020204" charset="0"/>
      <p:regular r:id="rId27"/>
    </p:embeddedFont>
    <p:embeddedFont>
      <p:font typeface="Oswald" panose="00000500000000000000" pitchFamily="2" charset="0"/>
      <p:regular r:id="rId28"/>
      <p:bold r:id="rId29"/>
    </p:embeddedFont>
    <p:embeddedFont>
      <p:font typeface="Share Tech"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93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i Dalal" userId="434fd228d52475d5" providerId="LiveId" clId="{26382894-4E8F-4682-9D39-CA64456C2169}"/>
    <pc:docChg chg="undo redo custSel addSld delSld modSld sldOrd">
      <pc:chgData name="Dhruvi Dalal" userId="434fd228d52475d5" providerId="LiveId" clId="{26382894-4E8F-4682-9D39-CA64456C2169}" dt="2023-01-31T09:12:43.623" v="957" actId="20577"/>
      <pc:docMkLst>
        <pc:docMk/>
      </pc:docMkLst>
      <pc:sldChg chg="modSp modTransition modAnim">
        <pc:chgData name="Dhruvi Dalal" userId="434fd228d52475d5" providerId="LiveId" clId="{26382894-4E8F-4682-9D39-CA64456C2169}" dt="2023-01-30T06:14:59.280" v="725"/>
        <pc:sldMkLst>
          <pc:docMk/>
          <pc:sldMk cId="0" sldId="256"/>
        </pc:sldMkLst>
        <pc:spChg chg="mod">
          <ac:chgData name="Dhruvi Dalal" userId="434fd228d52475d5" providerId="LiveId" clId="{26382894-4E8F-4682-9D39-CA64456C2169}" dt="2023-01-30T05:52:49.738" v="596" actId="20577"/>
          <ac:spMkLst>
            <pc:docMk/>
            <pc:sldMk cId="0" sldId="256"/>
            <ac:spMk id="214" creationId="{00000000-0000-0000-0000-000000000000}"/>
          </ac:spMkLst>
        </pc:spChg>
      </pc:sldChg>
      <pc:sldChg chg="modSp mod modTransition">
        <pc:chgData name="Dhruvi Dalal" userId="434fd228d52475d5" providerId="LiveId" clId="{26382894-4E8F-4682-9D39-CA64456C2169}" dt="2023-01-30T06:07:12.513" v="701" actId="14100"/>
        <pc:sldMkLst>
          <pc:docMk/>
          <pc:sldMk cId="0" sldId="257"/>
        </pc:sldMkLst>
        <pc:spChg chg="mod">
          <ac:chgData name="Dhruvi Dalal" userId="434fd228d52475d5" providerId="LiveId" clId="{26382894-4E8F-4682-9D39-CA64456C2169}" dt="2023-01-30T06:07:12.513" v="701" actId="14100"/>
          <ac:spMkLst>
            <pc:docMk/>
            <pc:sldMk cId="0" sldId="257"/>
            <ac:spMk id="220" creationId="{00000000-0000-0000-0000-000000000000}"/>
          </ac:spMkLst>
        </pc:spChg>
      </pc:sldChg>
      <pc:sldChg chg="addSp modSp modTransition modAnim">
        <pc:chgData name="Dhruvi Dalal" userId="434fd228d52475d5" providerId="LiveId" clId="{26382894-4E8F-4682-9D39-CA64456C2169}" dt="2023-01-30T13:22:07.620" v="944"/>
        <pc:sldMkLst>
          <pc:docMk/>
          <pc:sldMk cId="0" sldId="258"/>
        </pc:sldMkLst>
        <pc:spChg chg="add mod">
          <ac:chgData name="Dhruvi Dalal" userId="434fd228d52475d5" providerId="LiveId" clId="{26382894-4E8F-4682-9D39-CA64456C2169}" dt="2023-01-30T04:16:27.540" v="462" actId="571"/>
          <ac:spMkLst>
            <pc:docMk/>
            <pc:sldMk cId="0" sldId="258"/>
            <ac:spMk id="2" creationId="{A49BCC84-941C-80AF-8AE4-EBF59D778D1F}"/>
          </ac:spMkLst>
        </pc:spChg>
        <pc:spChg chg="add mod">
          <ac:chgData name="Dhruvi Dalal" userId="434fd228d52475d5" providerId="LiveId" clId="{26382894-4E8F-4682-9D39-CA64456C2169}" dt="2023-01-30T04:16:27.540" v="462" actId="571"/>
          <ac:spMkLst>
            <pc:docMk/>
            <pc:sldMk cId="0" sldId="258"/>
            <ac:spMk id="3" creationId="{748BD07B-BE8A-5F65-E9E6-65AC204CEBA4}"/>
          </ac:spMkLst>
        </pc:spChg>
      </pc:sldChg>
      <pc:sldChg chg="modSp mod modTransition modAnim">
        <pc:chgData name="Dhruvi Dalal" userId="434fd228d52475d5" providerId="LiveId" clId="{26382894-4E8F-4682-9D39-CA64456C2169}" dt="2023-01-30T13:22:14.837" v="946"/>
        <pc:sldMkLst>
          <pc:docMk/>
          <pc:sldMk cId="0" sldId="259"/>
        </pc:sldMkLst>
        <pc:spChg chg="mod">
          <ac:chgData name="Dhruvi Dalal" userId="434fd228d52475d5" providerId="LiveId" clId="{26382894-4E8F-4682-9D39-CA64456C2169}" dt="2023-01-30T13:22:11.960" v="945" actId="1076"/>
          <ac:spMkLst>
            <pc:docMk/>
            <pc:sldMk cId="0" sldId="259"/>
            <ac:spMk id="239" creationId="{00000000-0000-0000-0000-000000000000}"/>
          </ac:spMkLst>
        </pc:spChg>
      </pc:sldChg>
      <pc:sldChg chg="addSp delSp modSp mod modTransition delAnim modAnim">
        <pc:chgData name="Dhruvi Dalal" userId="434fd228d52475d5" providerId="LiveId" clId="{26382894-4E8F-4682-9D39-CA64456C2169}" dt="2023-01-30T13:22:20.156" v="947"/>
        <pc:sldMkLst>
          <pc:docMk/>
          <pc:sldMk cId="0" sldId="260"/>
        </pc:sldMkLst>
        <pc:spChg chg="add mod">
          <ac:chgData name="Dhruvi Dalal" userId="434fd228d52475d5" providerId="LiveId" clId="{26382894-4E8F-4682-9D39-CA64456C2169}" dt="2023-01-30T13:21:21.282" v="938" actId="1076"/>
          <ac:spMkLst>
            <pc:docMk/>
            <pc:sldMk cId="0" sldId="260"/>
            <ac:spMk id="2" creationId="{54310789-3B86-B2B0-ABF9-84015DFED982}"/>
          </ac:spMkLst>
        </pc:spChg>
        <pc:spChg chg="add del mod">
          <ac:chgData name="Dhruvi Dalal" userId="434fd228d52475d5" providerId="LiveId" clId="{26382894-4E8F-4682-9D39-CA64456C2169}" dt="2023-01-30T06:21:36.896" v="742" actId="478"/>
          <ac:spMkLst>
            <pc:docMk/>
            <pc:sldMk cId="0" sldId="260"/>
            <ac:spMk id="3" creationId="{F904F58F-1F23-5B9A-8709-8167EBB223C9}"/>
          </ac:spMkLst>
        </pc:spChg>
        <pc:spChg chg="add mod">
          <ac:chgData name="Dhruvi Dalal" userId="434fd228d52475d5" providerId="LiveId" clId="{26382894-4E8F-4682-9D39-CA64456C2169}" dt="2023-01-30T06:20:45.172" v="730" actId="1076"/>
          <ac:spMkLst>
            <pc:docMk/>
            <pc:sldMk cId="0" sldId="260"/>
            <ac:spMk id="4" creationId="{F57340AC-2FB2-14CA-2478-8D0DF710C57A}"/>
          </ac:spMkLst>
        </pc:spChg>
        <pc:spChg chg="add del mod">
          <ac:chgData name="Dhruvi Dalal" userId="434fd228d52475d5" providerId="LiveId" clId="{26382894-4E8F-4682-9D39-CA64456C2169}" dt="2023-01-30T06:22:19.271" v="756" actId="478"/>
          <ac:spMkLst>
            <pc:docMk/>
            <pc:sldMk cId="0" sldId="260"/>
            <ac:spMk id="5" creationId="{5B136F30-7195-E3AE-2954-BA1E03B3A94D}"/>
          </ac:spMkLst>
        </pc:spChg>
        <pc:spChg chg="add mod">
          <ac:chgData name="Dhruvi Dalal" userId="434fd228d52475d5" providerId="LiveId" clId="{26382894-4E8F-4682-9D39-CA64456C2169}" dt="2023-01-30T06:22:12.179" v="754" actId="1076"/>
          <ac:spMkLst>
            <pc:docMk/>
            <pc:sldMk cId="0" sldId="260"/>
            <ac:spMk id="6" creationId="{84A4F9EC-33E4-C418-248C-57B5B165F279}"/>
          </ac:spMkLst>
        </pc:spChg>
        <pc:spChg chg="mod">
          <ac:chgData name="Dhruvi Dalal" userId="434fd228d52475d5" providerId="LiveId" clId="{26382894-4E8F-4682-9D39-CA64456C2169}" dt="2023-01-30T13:21:17.394" v="937" actId="1076"/>
          <ac:spMkLst>
            <pc:docMk/>
            <pc:sldMk cId="0" sldId="260"/>
            <ac:spMk id="245" creationId="{00000000-0000-0000-0000-000000000000}"/>
          </ac:spMkLst>
        </pc:spChg>
        <pc:spChg chg="del">
          <ac:chgData name="Dhruvi Dalal" userId="434fd228d52475d5" providerId="LiveId" clId="{26382894-4E8F-4682-9D39-CA64456C2169}" dt="2023-01-30T06:20:32.041" v="726" actId="478"/>
          <ac:spMkLst>
            <pc:docMk/>
            <pc:sldMk cId="0" sldId="260"/>
            <ac:spMk id="246" creationId="{00000000-0000-0000-0000-000000000000}"/>
          </ac:spMkLst>
        </pc:spChg>
      </pc:sldChg>
      <pc:sldChg chg="modSp del mod modTransition modAnim">
        <pc:chgData name="Dhruvi Dalal" userId="434fd228d52475d5" providerId="LiveId" clId="{26382894-4E8F-4682-9D39-CA64456C2169}" dt="2023-01-30T06:30:51.759" v="757" actId="47"/>
        <pc:sldMkLst>
          <pc:docMk/>
          <pc:sldMk cId="0" sldId="261"/>
        </pc:sldMkLst>
        <pc:spChg chg="mod">
          <ac:chgData name="Dhruvi Dalal" userId="434fd228d52475d5" providerId="LiveId" clId="{26382894-4E8F-4682-9D39-CA64456C2169}" dt="2023-01-30T05:54:04.324" v="599" actId="12"/>
          <ac:spMkLst>
            <pc:docMk/>
            <pc:sldMk cId="0" sldId="261"/>
            <ac:spMk id="251" creationId="{00000000-0000-0000-0000-000000000000}"/>
          </ac:spMkLst>
        </pc:spChg>
        <pc:spChg chg="mod">
          <ac:chgData name="Dhruvi Dalal" userId="434fd228d52475d5" providerId="LiveId" clId="{26382894-4E8F-4682-9D39-CA64456C2169}" dt="2023-01-30T05:54:04.324" v="599" actId="12"/>
          <ac:spMkLst>
            <pc:docMk/>
            <pc:sldMk cId="0" sldId="261"/>
            <ac:spMk id="252" creationId="{00000000-0000-0000-0000-000000000000}"/>
          </ac:spMkLst>
        </pc:spChg>
      </pc:sldChg>
      <pc:sldChg chg="modSp mod modTransition modAnim">
        <pc:chgData name="Dhruvi Dalal" userId="434fd228d52475d5" providerId="LiveId" clId="{26382894-4E8F-4682-9D39-CA64456C2169}" dt="2023-01-30T13:22:30.327" v="949" actId="1036"/>
        <pc:sldMkLst>
          <pc:docMk/>
          <pc:sldMk cId="0" sldId="262"/>
        </pc:sldMkLst>
        <pc:spChg chg="mod">
          <ac:chgData name="Dhruvi Dalal" userId="434fd228d52475d5" providerId="LiveId" clId="{26382894-4E8F-4682-9D39-CA64456C2169}" dt="2023-01-30T13:22:30.327" v="949" actId="1036"/>
          <ac:spMkLst>
            <pc:docMk/>
            <pc:sldMk cId="0" sldId="262"/>
            <ac:spMk id="258" creationId="{00000000-0000-0000-0000-000000000000}"/>
          </ac:spMkLst>
        </pc:spChg>
        <pc:spChg chg="mod">
          <ac:chgData name="Dhruvi Dalal" userId="434fd228d52475d5" providerId="LiveId" clId="{26382894-4E8F-4682-9D39-CA64456C2169}" dt="2023-01-30T13:22:30.327" v="949" actId="1036"/>
          <ac:spMkLst>
            <pc:docMk/>
            <pc:sldMk cId="0" sldId="262"/>
            <ac:spMk id="259" creationId="{00000000-0000-0000-0000-000000000000}"/>
          </ac:spMkLst>
        </pc:spChg>
        <pc:spChg chg="mod">
          <ac:chgData name="Dhruvi Dalal" userId="434fd228d52475d5" providerId="LiveId" clId="{26382894-4E8F-4682-9D39-CA64456C2169}" dt="2023-01-30T13:22:30.327" v="949" actId="1036"/>
          <ac:spMkLst>
            <pc:docMk/>
            <pc:sldMk cId="0" sldId="262"/>
            <ac:spMk id="260" creationId="{00000000-0000-0000-0000-000000000000}"/>
          </ac:spMkLst>
        </pc:spChg>
      </pc:sldChg>
      <pc:sldChg chg="modSp mod modTransition modAnim">
        <pc:chgData name="Dhruvi Dalal" userId="434fd228d52475d5" providerId="LiveId" clId="{26382894-4E8F-4682-9D39-CA64456C2169}" dt="2023-01-30T13:22:35.740" v="950"/>
        <pc:sldMkLst>
          <pc:docMk/>
          <pc:sldMk cId="0" sldId="263"/>
        </pc:sldMkLst>
        <pc:spChg chg="mod">
          <ac:chgData name="Dhruvi Dalal" userId="434fd228d52475d5" providerId="LiveId" clId="{26382894-4E8F-4682-9D39-CA64456C2169}" dt="2023-01-30T03:48:28.309" v="155" actId="403"/>
          <ac:spMkLst>
            <pc:docMk/>
            <pc:sldMk cId="0" sldId="263"/>
            <ac:spMk id="265" creationId="{00000000-0000-0000-0000-000000000000}"/>
          </ac:spMkLst>
        </pc:spChg>
        <pc:spChg chg="mod">
          <ac:chgData name="Dhruvi Dalal" userId="434fd228d52475d5" providerId="LiveId" clId="{26382894-4E8F-4682-9D39-CA64456C2169}" dt="2023-01-30T06:33:35.502" v="804" actId="20577"/>
          <ac:spMkLst>
            <pc:docMk/>
            <pc:sldMk cId="0" sldId="263"/>
            <ac:spMk id="266" creationId="{00000000-0000-0000-0000-000000000000}"/>
          </ac:spMkLst>
        </pc:spChg>
      </pc:sldChg>
      <pc:sldChg chg="modSp mod modAnim">
        <pc:chgData name="Dhruvi Dalal" userId="434fd228d52475d5" providerId="LiveId" clId="{26382894-4E8F-4682-9D39-CA64456C2169}" dt="2023-01-30T13:22:41.007" v="951"/>
        <pc:sldMkLst>
          <pc:docMk/>
          <pc:sldMk cId="0" sldId="264"/>
        </pc:sldMkLst>
        <pc:spChg chg="mod">
          <ac:chgData name="Dhruvi Dalal" userId="434fd228d52475d5" providerId="LiveId" clId="{26382894-4E8F-4682-9D39-CA64456C2169}" dt="2023-01-30T05:55:09.525" v="605" actId="20577"/>
          <ac:spMkLst>
            <pc:docMk/>
            <pc:sldMk cId="0" sldId="264"/>
            <ac:spMk id="273" creationId="{00000000-0000-0000-0000-000000000000}"/>
          </ac:spMkLst>
        </pc:spChg>
      </pc:sldChg>
      <pc:sldChg chg="addSp delSp modSp mod modTransition modAnim">
        <pc:chgData name="Dhruvi Dalal" userId="434fd228d52475d5" providerId="LiveId" clId="{26382894-4E8F-4682-9D39-CA64456C2169}" dt="2023-01-30T04:18:15.635" v="480"/>
        <pc:sldMkLst>
          <pc:docMk/>
          <pc:sldMk cId="0" sldId="265"/>
        </pc:sldMkLst>
        <pc:spChg chg="add del mod">
          <ac:chgData name="Dhruvi Dalal" userId="434fd228d52475d5" providerId="LiveId" clId="{26382894-4E8F-4682-9D39-CA64456C2169}" dt="2023-01-30T03:49:13.232" v="178"/>
          <ac:spMkLst>
            <pc:docMk/>
            <pc:sldMk cId="0" sldId="265"/>
            <ac:spMk id="2" creationId="{6F401CF7-A0C1-F84E-3F8F-3AA75223C9BC}"/>
          </ac:spMkLst>
        </pc:spChg>
        <pc:spChg chg="add del mod">
          <ac:chgData name="Dhruvi Dalal" userId="434fd228d52475d5" providerId="LiveId" clId="{26382894-4E8F-4682-9D39-CA64456C2169}" dt="2023-01-30T03:49:52.975" v="188" actId="478"/>
          <ac:spMkLst>
            <pc:docMk/>
            <pc:sldMk cId="0" sldId="265"/>
            <ac:spMk id="4" creationId="{4E64DA70-51A1-8A88-46EC-82EAEBCD7312}"/>
          </ac:spMkLst>
        </pc:spChg>
        <pc:spChg chg="add mod">
          <ac:chgData name="Dhruvi Dalal" userId="434fd228d52475d5" providerId="LiveId" clId="{26382894-4E8F-4682-9D39-CA64456C2169}" dt="2023-01-30T03:50:17.023" v="195" actId="207"/>
          <ac:spMkLst>
            <pc:docMk/>
            <pc:sldMk cId="0" sldId="265"/>
            <ac:spMk id="5" creationId="{414A69C6-D359-6C44-F327-CED367254FA3}"/>
          </ac:spMkLst>
        </pc:spChg>
        <pc:picChg chg="mod">
          <ac:chgData name="Dhruvi Dalal" userId="434fd228d52475d5" providerId="LiveId" clId="{26382894-4E8F-4682-9D39-CA64456C2169}" dt="2023-01-30T03:48:56.856" v="162" actId="1076"/>
          <ac:picMkLst>
            <pc:docMk/>
            <pc:sldMk cId="0" sldId="265"/>
            <ac:picMk id="280" creationId="{00000000-0000-0000-0000-000000000000}"/>
          </ac:picMkLst>
        </pc:picChg>
      </pc:sldChg>
      <pc:sldChg chg="modSp mod modTransition modAnim">
        <pc:chgData name="Dhruvi Dalal" userId="434fd228d52475d5" providerId="LiveId" clId="{26382894-4E8F-4682-9D39-CA64456C2169}" dt="2023-01-30T13:22:48.388" v="952"/>
        <pc:sldMkLst>
          <pc:docMk/>
          <pc:sldMk cId="0" sldId="266"/>
        </pc:sldMkLst>
        <pc:spChg chg="mod">
          <ac:chgData name="Dhruvi Dalal" userId="434fd228d52475d5" providerId="LiveId" clId="{26382894-4E8F-4682-9D39-CA64456C2169}" dt="2023-01-30T04:18:20.293" v="482" actId="1076"/>
          <ac:spMkLst>
            <pc:docMk/>
            <pc:sldMk cId="0" sldId="266"/>
            <ac:spMk id="285" creationId="{00000000-0000-0000-0000-000000000000}"/>
          </ac:spMkLst>
        </pc:spChg>
        <pc:spChg chg="mod">
          <ac:chgData name="Dhruvi Dalal" userId="434fd228d52475d5" providerId="LiveId" clId="{26382894-4E8F-4682-9D39-CA64456C2169}" dt="2023-01-30T05:56:12.477" v="622" actId="12"/>
          <ac:spMkLst>
            <pc:docMk/>
            <pc:sldMk cId="0" sldId="266"/>
            <ac:spMk id="286" creationId="{00000000-0000-0000-0000-000000000000}"/>
          </ac:spMkLst>
        </pc:spChg>
        <pc:picChg chg="mod">
          <ac:chgData name="Dhruvi Dalal" userId="434fd228d52475d5" providerId="LiveId" clId="{26382894-4E8F-4682-9D39-CA64456C2169}" dt="2023-01-30T03:51:39.872" v="210" actId="1076"/>
          <ac:picMkLst>
            <pc:docMk/>
            <pc:sldMk cId="0" sldId="266"/>
            <ac:picMk id="288" creationId="{00000000-0000-0000-0000-000000000000}"/>
          </ac:picMkLst>
        </pc:picChg>
      </pc:sldChg>
      <pc:sldChg chg="addSp delSp modSp mod modTransition delAnim modAnim">
        <pc:chgData name="Dhruvi Dalal" userId="434fd228d52475d5" providerId="LiveId" clId="{26382894-4E8F-4682-9D39-CA64456C2169}" dt="2023-01-30T04:18:54.791" v="488"/>
        <pc:sldMkLst>
          <pc:docMk/>
          <pc:sldMk cId="0" sldId="267"/>
        </pc:sldMkLst>
        <pc:spChg chg="mod">
          <ac:chgData name="Dhruvi Dalal" userId="434fd228d52475d5" providerId="LiveId" clId="{26382894-4E8F-4682-9D39-CA64456C2169}" dt="2023-01-30T03:58:59.815" v="296" actId="1076"/>
          <ac:spMkLst>
            <pc:docMk/>
            <pc:sldMk cId="0" sldId="267"/>
            <ac:spMk id="293" creationId="{00000000-0000-0000-0000-000000000000}"/>
          </ac:spMkLst>
        </pc:spChg>
        <pc:picChg chg="add del mod">
          <ac:chgData name="Dhruvi Dalal" userId="434fd228d52475d5" providerId="LiveId" clId="{26382894-4E8F-4682-9D39-CA64456C2169}" dt="2023-01-30T03:53:32.709" v="235" actId="478"/>
          <ac:picMkLst>
            <pc:docMk/>
            <pc:sldMk cId="0" sldId="267"/>
            <ac:picMk id="295" creationId="{00000000-0000-0000-0000-000000000000}"/>
          </ac:picMkLst>
        </pc:picChg>
        <pc:picChg chg="add del mod">
          <ac:chgData name="Dhruvi Dalal" userId="434fd228d52475d5" providerId="LiveId" clId="{26382894-4E8F-4682-9D39-CA64456C2169}" dt="2023-01-30T03:53:27.109" v="232"/>
          <ac:picMkLst>
            <pc:docMk/>
            <pc:sldMk cId="0" sldId="267"/>
            <ac:picMk id="1026" creationId="{CABF11FA-A950-9B71-12DE-5700829E7D08}"/>
          </ac:picMkLst>
        </pc:picChg>
        <pc:picChg chg="add del mod">
          <ac:chgData name="Dhruvi Dalal" userId="434fd228d52475d5" providerId="LiveId" clId="{26382894-4E8F-4682-9D39-CA64456C2169}" dt="2023-01-30T03:56:51.698" v="240" actId="478"/>
          <ac:picMkLst>
            <pc:docMk/>
            <pc:sldMk cId="0" sldId="267"/>
            <ac:picMk id="1028" creationId="{1FD9648B-4324-A4D1-2ED1-192405FEF20E}"/>
          </ac:picMkLst>
        </pc:picChg>
        <pc:picChg chg="add del mod">
          <ac:chgData name="Dhruvi Dalal" userId="434fd228d52475d5" providerId="LiveId" clId="{26382894-4E8F-4682-9D39-CA64456C2169}" dt="2023-01-30T03:57:53.966" v="244" actId="478"/>
          <ac:picMkLst>
            <pc:docMk/>
            <pc:sldMk cId="0" sldId="267"/>
            <ac:picMk id="1030" creationId="{3F69B44A-1C4D-CCC9-47BC-171F468DFA9D}"/>
          </ac:picMkLst>
        </pc:picChg>
        <pc:picChg chg="add mod">
          <ac:chgData name="Dhruvi Dalal" userId="434fd228d52475d5" providerId="LiveId" clId="{26382894-4E8F-4682-9D39-CA64456C2169}" dt="2023-01-30T03:59:09.542" v="299" actId="1076"/>
          <ac:picMkLst>
            <pc:docMk/>
            <pc:sldMk cId="0" sldId="267"/>
            <ac:picMk id="1032" creationId="{5BB89CD4-335D-1DEC-0C20-C7F194564C1D}"/>
          </ac:picMkLst>
        </pc:picChg>
      </pc:sldChg>
      <pc:sldChg chg="modSp mod modTransition modAnim">
        <pc:chgData name="Dhruvi Dalal" userId="434fd228d52475d5" providerId="LiveId" clId="{26382894-4E8F-4682-9D39-CA64456C2169}" dt="2023-01-30T13:22:55.207" v="953"/>
        <pc:sldMkLst>
          <pc:docMk/>
          <pc:sldMk cId="0" sldId="268"/>
        </pc:sldMkLst>
        <pc:spChg chg="mod">
          <ac:chgData name="Dhruvi Dalal" userId="434fd228d52475d5" providerId="LiveId" clId="{26382894-4E8F-4682-9D39-CA64456C2169}" dt="2023-01-30T06:36:02.494" v="811" actId="20577"/>
          <ac:spMkLst>
            <pc:docMk/>
            <pc:sldMk cId="0" sldId="268"/>
            <ac:spMk id="301" creationId="{00000000-0000-0000-0000-000000000000}"/>
          </ac:spMkLst>
        </pc:spChg>
      </pc:sldChg>
      <pc:sldChg chg="modSp modTransition modAnim modNotes">
        <pc:chgData name="Dhruvi Dalal" userId="434fd228d52475d5" providerId="LiveId" clId="{26382894-4E8F-4682-9D39-CA64456C2169}" dt="2023-01-30T13:23:02.218" v="954"/>
        <pc:sldMkLst>
          <pc:docMk/>
          <pc:sldMk cId="0" sldId="269"/>
        </pc:sldMkLst>
        <pc:spChg chg="mod">
          <ac:chgData name="Dhruvi Dalal" userId="434fd228d52475d5" providerId="LiveId" clId="{26382894-4E8F-4682-9D39-CA64456C2169}" dt="2023-01-30T06:47:49.959" v="818" actId="20577"/>
          <ac:spMkLst>
            <pc:docMk/>
            <pc:sldMk cId="0" sldId="269"/>
            <ac:spMk id="309" creationId="{00000000-0000-0000-0000-000000000000}"/>
          </ac:spMkLst>
        </pc:spChg>
      </pc:sldChg>
      <pc:sldChg chg="addSp delSp modSp mod modTransition delAnim modAnim">
        <pc:chgData name="Dhruvi Dalal" userId="434fd228d52475d5" providerId="LiveId" clId="{26382894-4E8F-4682-9D39-CA64456C2169}" dt="2023-01-30T13:23:07.311" v="955"/>
        <pc:sldMkLst>
          <pc:docMk/>
          <pc:sldMk cId="0" sldId="270"/>
        </pc:sldMkLst>
        <pc:spChg chg="mod">
          <ac:chgData name="Dhruvi Dalal" userId="434fd228d52475d5" providerId="LiveId" clId="{26382894-4E8F-4682-9D39-CA64456C2169}" dt="2023-01-30T06:49:07.429" v="834" actId="1076"/>
          <ac:spMkLst>
            <pc:docMk/>
            <pc:sldMk cId="0" sldId="270"/>
            <ac:spMk id="315" creationId="{00000000-0000-0000-0000-000000000000}"/>
          </ac:spMkLst>
        </pc:spChg>
        <pc:picChg chg="add mod">
          <ac:chgData name="Dhruvi Dalal" userId="434fd228d52475d5" providerId="LiveId" clId="{26382894-4E8F-4682-9D39-CA64456C2169}" dt="2023-01-30T04:00:17.269" v="313" actId="1076"/>
          <ac:picMkLst>
            <pc:docMk/>
            <pc:sldMk cId="0" sldId="270"/>
            <ac:picMk id="2" creationId="{A63146F8-2A29-3829-EE9A-5A94724424C7}"/>
          </ac:picMkLst>
        </pc:picChg>
        <pc:picChg chg="del mod">
          <ac:chgData name="Dhruvi Dalal" userId="434fd228d52475d5" providerId="LiveId" clId="{26382894-4E8F-4682-9D39-CA64456C2169}" dt="2023-01-30T04:00:01.002" v="307" actId="21"/>
          <ac:picMkLst>
            <pc:docMk/>
            <pc:sldMk cId="0" sldId="270"/>
            <ac:picMk id="317" creationId="{00000000-0000-0000-0000-000000000000}"/>
          </ac:picMkLst>
        </pc:picChg>
      </pc:sldChg>
      <pc:sldChg chg="addSp delSp modSp mod modTransition modNotes">
        <pc:chgData name="Dhruvi Dalal" userId="434fd228d52475d5" providerId="LiveId" clId="{26382894-4E8F-4682-9D39-CA64456C2169}" dt="2023-01-30T04:09:21.314" v="390"/>
        <pc:sldMkLst>
          <pc:docMk/>
          <pc:sldMk cId="0" sldId="271"/>
        </pc:sldMkLst>
        <pc:picChg chg="add del mod">
          <ac:chgData name="Dhruvi Dalal" userId="434fd228d52475d5" providerId="LiveId" clId="{26382894-4E8F-4682-9D39-CA64456C2169}" dt="2023-01-30T04:01:34.535" v="319" actId="21"/>
          <ac:picMkLst>
            <pc:docMk/>
            <pc:sldMk cId="0" sldId="271"/>
            <ac:picMk id="3" creationId="{4B4549DB-8D77-A713-C3E6-35D84FB15044}"/>
          </ac:picMkLst>
        </pc:picChg>
        <pc:picChg chg="add mod">
          <ac:chgData name="Dhruvi Dalal" userId="434fd228d52475d5" providerId="LiveId" clId="{26382894-4E8F-4682-9D39-CA64456C2169}" dt="2023-01-30T04:08:51.934" v="386" actId="14100"/>
          <ac:picMkLst>
            <pc:docMk/>
            <pc:sldMk cId="0" sldId="271"/>
            <ac:picMk id="5" creationId="{C8820CAC-AF63-5220-16AF-04935159A2D8}"/>
          </ac:picMkLst>
        </pc:picChg>
      </pc:sldChg>
      <pc:sldChg chg="modSp mod modTransition modAnim">
        <pc:chgData name="Dhruvi Dalal" userId="434fd228d52475d5" providerId="LiveId" clId="{26382894-4E8F-4682-9D39-CA64456C2169}" dt="2023-01-31T09:12:43.623" v="957" actId="20577"/>
        <pc:sldMkLst>
          <pc:docMk/>
          <pc:sldMk cId="0" sldId="272"/>
        </pc:sldMkLst>
        <pc:spChg chg="mod">
          <ac:chgData name="Dhruvi Dalal" userId="434fd228d52475d5" providerId="LiveId" clId="{26382894-4E8F-4682-9D39-CA64456C2169}" dt="2023-01-31T09:12:43.623" v="957" actId="20577"/>
          <ac:spMkLst>
            <pc:docMk/>
            <pc:sldMk cId="0" sldId="272"/>
            <ac:spMk id="330" creationId="{00000000-0000-0000-0000-000000000000}"/>
          </ac:spMkLst>
        </pc:spChg>
      </pc:sldChg>
      <pc:sldChg chg="modSp mod modTransition">
        <pc:chgData name="Dhruvi Dalal" userId="434fd228d52475d5" providerId="LiveId" clId="{26382894-4E8F-4682-9D39-CA64456C2169}" dt="2023-01-30T05:56:54.348" v="626" actId="12"/>
        <pc:sldMkLst>
          <pc:docMk/>
          <pc:sldMk cId="0" sldId="273"/>
        </pc:sldMkLst>
        <pc:spChg chg="mod">
          <ac:chgData name="Dhruvi Dalal" userId="434fd228d52475d5" providerId="LiveId" clId="{26382894-4E8F-4682-9D39-CA64456C2169}" dt="2023-01-30T05:56:54.348" v="626" actId="12"/>
          <ac:spMkLst>
            <pc:docMk/>
            <pc:sldMk cId="0" sldId="273"/>
            <ac:spMk id="337" creationId="{00000000-0000-0000-0000-000000000000}"/>
          </ac:spMkLst>
        </pc:spChg>
      </pc:sldChg>
      <pc:sldChg chg="modSp mod modTransition modAnim">
        <pc:chgData name="Dhruvi Dalal" userId="434fd228d52475d5" providerId="LiveId" clId="{26382894-4E8F-4682-9D39-CA64456C2169}" dt="2023-01-30T04:22:07.375" v="510"/>
        <pc:sldMkLst>
          <pc:docMk/>
          <pc:sldMk cId="0" sldId="274"/>
        </pc:sldMkLst>
        <pc:spChg chg="mod">
          <ac:chgData name="Dhruvi Dalal" userId="434fd228d52475d5" providerId="LiveId" clId="{26382894-4E8F-4682-9D39-CA64456C2169}" dt="2023-01-30T04:03:04.327" v="341" actId="20577"/>
          <ac:spMkLst>
            <pc:docMk/>
            <pc:sldMk cId="0" sldId="274"/>
            <ac:spMk id="342" creationId="{00000000-0000-0000-0000-000000000000}"/>
          </ac:spMkLst>
        </pc:spChg>
      </pc:sldChg>
      <pc:sldChg chg="addSp modSp new mod modTransition">
        <pc:chgData name="Dhruvi Dalal" userId="434fd228d52475d5" providerId="LiveId" clId="{26382894-4E8F-4682-9D39-CA64456C2169}" dt="2023-01-30T04:11:43.755" v="424"/>
        <pc:sldMkLst>
          <pc:docMk/>
          <pc:sldMk cId="1800220512" sldId="275"/>
        </pc:sldMkLst>
        <pc:picChg chg="add mod">
          <ac:chgData name="Dhruvi Dalal" userId="434fd228d52475d5" providerId="LiveId" clId="{26382894-4E8F-4682-9D39-CA64456C2169}" dt="2023-01-30T04:02:02.698" v="332" actId="14100"/>
          <ac:picMkLst>
            <pc:docMk/>
            <pc:sldMk cId="1800220512" sldId="275"/>
            <ac:picMk id="5" creationId="{625D3A1D-A2A1-5C0D-DACA-AED4ACF4E361}"/>
          </ac:picMkLst>
        </pc:picChg>
      </pc:sldChg>
      <pc:sldChg chg="delSp modSp new mod modTransition modAnim">
        <pc:chgData name="Dhruvi Dalal" userId="434fd228d52475d5" providerId="LiveId" clId="{26382894-4E8F-4682-9D39-CA64456C2169}" dt="2023-01-30T04:20:28.173" v="500"/>
        <pc:sldMkLst>
          <pc:docMk/>
          <pc:sldMk cId="2245517558" sldId="276"/>
        </pc:sldMkLst>
        <pc:spChg chg="mod">
          <ac:chgData name="Dhruvi Dalal" userId="434fd228d52475d5" providerId="LiveId" clId="{26382894-4E8F-4682-9D39-CA64456C2169}" dt="2023-01-30T04:10:19.421" v="414" actId="14100"/>
          <ac:spMkLst>
            <pc:docMk/>
            <pc:sldMk cId="2245517558" sldId="276"/>
            <ac:spMk id="2" creationId="{83BFB89A-81F4-CFD1-F0A7-B5011E75FA2C}"/>
          </ac:spMkLst>
        </pc:spChg>
        <pc:spChg chg="del">
          <ac:chgData name="Dhruvi Dalal" userId="434fd228d52475d5" providerId="LiveId" clId="{26382894-4E8F-4682-9D39-CA64456C2169}" dt="2023-01-30T04:09:48.919" v="406" actId="478"/>
          <ac:spMkLst>
            <pc:docMk/>
            <pc:sldMk cId="2245517558" sldId="276"/>
            <ac:spMk id="3" creationId="{D787C517-B285-91E9-C056-38D8682DDB4B}"/>
          </ac:spMkLst>
        </pc:spChg>
      </pc:sldChg>
      <pc:sldChg chg="addSp delSp modSp new mod ord modTransition addAnim delAnim modAnim">
        <pc:chgData name="Dhruvi Dalal" userId="434fd228d52475d5" providerId="LiveId" clId="{26382894-4E8F-4682-9D39-CA64456C2169}" dt="2023-01-30T13:21:58.018" v="943"/>
        <pc:sldMkLst>
          <pc:docMk/>
          <pc:sldMk cId="3825377272" sldId="277"/>
        </pc:sldMkLst>
        <pc:spChg chg="add mod">
          <ac:chgData name="Dhruvi Dalal" userId="434fd228d52475d5" providerId="LiveId" clId="{26382894-4E8F-4682-9D39-CA64456C2169}" dt="2023-01-30T05:59:43.179" v="637" actId="1076"/>
          <ac:spMkLst>
            <pc:docMk/>
            <pc:sldMk cId="3825377272" sldId="277"/>
            <ac:spMk id="3" creationId="{1F2525B7-ADD9-1695-47A2-726FF03CAE4D}"/>
          </ac:spMkLst>
        </pc:spChg>
        <pc:spChg chg="add mod">
          <ac:chgData name="Dhruvi Dalal" userId="434fd228d52475d5" providerId="LiveId" clId="{26382894-4E8F-4682-9D39-CA64456C2169}" dt="2023-01-30T05:48:18.654" v="515"/>
          <ac:spMkLst>
            <pc:docMk/>
            <pc:sldMk cId="3825377272" sldId="277"/>
            <ac:spMk id="3" creationId="{7FFA0F53-6BB1-0BDC-AE8A-F03E2C235AC5}"/>
          </ac:spMkLst>
        </pc:spChg>
        <pc:spChg chg="add mod">
          <ac:chgData name="Dhruvi Dalal" userId="434fd228d52475d5" providerId="LiveId" clId="{26382894-4E8F-4682-9D39-CA64456C2169}" dt="2023-01-30T05:58:36.916" v="627" actId="122"/>
          <ac:spMkLst>
            <pc:docMk/>
            <pc:sldMk cId="3825377272" sldId="277"/>
            <ac:spMk id="4" creationId="{CE946F2F-DA8A-0313-473C-2534060365E9}"/>
          </ac:spMkLst>
        </pc:spChg>
        <pc:spChg chg="add del mod">
          <ac:chgData name="Dhruvi Dalal" userId="434fd228d52475d5" providerId="LiveId" clId="{26382894-4E8F-4682-9D39-CA64456C2169}" dt="2023-01-30T05:50:50.142" v="582"/>
          <ac:spMkLst>
            <pc:docMk/>
            <pc:sldMk cId="3825377272" sldId="277"/>
            <ac:spMk id="7" creationId="{8560CB06-8D44-3FEA-3440-1A258244AC00}"/>
          </ac:spMkLst>
        </pc:spChg>
        <pc:spChg chg="add del mod">
          <ac:chgData name="Dhruvi Dalal" userId="434fd228d52475d5" providerId="LiveId" clId="{26382894-4E8F-4682-9D39-CA64456C2169}" dt="2023-01-30T05:59:13.209" v="632" actId="21"/>
          <ac:spMkLst>
            <pc:docMk/>
            <pc:sldMk cId="3825377272" sldId="277"/>
            <ac:spMk id="8" creationId="{A7833B16-F83A-82E9-C392-30EF355B728C}"/>
          </ac:spMkLst>
        </pc:spChg>
        <pc:picChg chg="add mod">
          <ac:chgData name="Dhruvi Dalal" userId="434fd228d52475d5" providerId="LiveId" clId="{26382894-4E8F-4682-9D39-CA64456C2169}" dt="2023-01-30T05:49:15.329" v="533" actId="1076"/>
          <ac:picMkLst>
            <pc:docMk/>
            <pc:sldMk cId="3825377272" sldId="277"/>
            <ac:picMk id="5" creationId="{515691CF-F6B2-F870-C370-37DC0B7CF9D8}"/>
          </ac:picMkLst>
        </pc:picChg>
        <pc:picChg chg="add mod">
          <ac:chgData name="Dhruvi Dalal" userId="434fd228d52475d5" providerId="LiveId" clId="{26382894-4E8F-4682-9D39-CA64456C2169}" dt="2023-01-30T05:49:18.693" v="534" actId="1076"/>
          <ac:picMkLst>
            <pc:docMk/>
            <pc:sldMk cId="3825377272" sldId="277"/>
            <ac:picMk id="6" creationId="{59DFA211-899C-9395-70A3-3186AD3762E1}"/>
          </ac:picMkLst>
        </pc:picChg>
      </pc:sldChg>
      <pc:sldChg chg="new del">
        <pc:chgData name="Dhruvi Dalal" userId="434fd228d52475d5" providerId="LiveId" clId="{26382894-4E8F-4682-9D39-CA64456C2169}" dt="2023-01-30T05:49:09.028" v="532" actId="2696"/>
        <pc:sldMkLst>
          <pc:docMk/>
          <pc:sldMk cId="2932762133" sldId="278"/>
        </pc:sldMkLst>
      </pc:sldChg>
      <pc:sldMasterChg chg="delSldLayout">
        <pc:chgData name="Dhruvi Dalal" userId="434fd228d52475d5" providerId="LiveId" clId="{26382894-4E8F-4682-9D39-CA64456C2169}" dt="2023-01-30T06:30:51.759" v="757" actId="47"/>
        <pc:sldMasterMkLst>
          <pc:docMk/>
          <pc:sldMasterMk cId="0" sldId="2147483654"/>
        </pc:sldMasterMkLst>
        <pc:sldLayoutChg chg="del">
          <pc:chgData name="Dhruvi Dalal" userId="434fd228d52475d5" providerId="LiveId" clId="{26382894-4E8F-4682-9D39-CA64456C2169}" dt="2023-01-30T06:30:51.759" v="757" actId="47"/>
          <pc:sldLayoutMkLst>
            <pc:docMk/>
            <pc:sldMasterMk cId="0" sldId="2147483654"/>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0"/>
        <p:cNvGrpSpPr/>
        <p:nvPr/>
      </p:nvGrpSpPr>
      <p:grpSpPr>
        <a:xfrm>
          <a:off x="0" y="0"/>
          <a:ext cx="0" cy="0"/>
          <a:chOff x="0" y="0"/>
          <a:chExt cx="0" cy="0"/>
        </a:xfrm>
      </p:grpSpPr>
      <p:sp>
        <p:nvSpPr>
          <p:cNvPr id="61" name="Google Shape;61;p4"/>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2" name="Google Shape;62;p4"/>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63" name="Google Shape;63;p4"/>
          <p:cNvSpPr txBox="1">
            <a:spLocks noGrp="1"/>
          </p:cNvSpPr>
          <p:nvPr>
            <p:ph type="ctrTitle"/>
          </p:nvPr>
        </p:nvSpPr>
        <p:spPr>
          <a:xfrm>
            <a:off x="2743200" y="1735750"/>
            <a:ext cx="56388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64" name="Google Shape;64;p4"/>
          <p:cNvSpPr txBox="1">
            <a:spLocks noGrp="1"/>
          </p:cNvSpPr>
          <p:nvPr>
            <p:ph type="subTitle" idx="1"/>
          </p:nvPr>
        </p:nvSpPr>
        <p:spPr>
          <a:xfrm>
            <a:off x="2743200" y="2821004"/>
            <a:ext cx="56961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 name="Google Shape;69;p4"/>
          <p:cNvGrpSpPr/>
          <p:nvPr/>
        </p:nvGrpSpPr>
        <p:grpSpPr>
          <a:xfrm>
            <a:off x="996359" y="1070668"/>
            <a:ext cx="351204" cy="324661"/>
            <a:chOff x="5975075" y="2327500"/>
            <a:chExt cx="420100" cy="388350"/>
          </a:xfrm>
        </p:grpSpPr>
        <p:sp>
          <p:nvSpPr>
            <p:cNvPr id="70" name="Google Shape;70;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 name="Google Shape;72;p4"/>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 name="Google Shape;73;p4"/>
          <p:cNvGrpSpPr/>
          <p:nvPr/>
        </p:nvGrpSpPr>
        <p:grpSpPr>
          <a:xfrm>
            <a:off x="305253" y="553856"/>
            <a:ext cx="247469" cy="392302"/>
            <a:chOff x="6718575" y="2318625"/>
            <a:chExt cx="256950" cy="407375"/>
          </a:xfrm>
        </p:grpSpPr>
        <p:sp>
          <p:nvSpPr>
            <p:cNvPr id="74" name="Google Shape;74;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4"/>
          <p:cNvGrpSpPr/>
          <p:nvPr/>
        </p:nvGrpSpPr>
        <p:grpSpPr>
          <a:xfrm>
            <a:off x="1419984" y="3634331"/>
            <a:ext cx="342882" cy="350068"/>
            <a:chOff x="3951850" y="2985350"/>
            <a:chExt cx="407950" cy="416500"/>
          </a:xfrm>
        </p:grpSpPr>
        <p:sp>
          <p:nvSpPr>
            <p:cNvPr id="83" name="Google Shape;83;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 name="Google Shape;87;p4"/>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 name="Google Shape;92;p4"/>
          <p:cNvGrpSpPr/>
          <p:nvPr/>
        </p:nvGrpSpPr>
        <p:grpSpPr>
          <a:xfrm>
            <a:off x="-50285" y="1452794"/>
            <a:ext cx="624844" cy="599376"/>
            <a:chOff x="5241175" y="4959100"/>
            <a:chExt cx="539775" cy="517775"/>
          </a:xfrm>
        </p:grpSpPr>
        <p:sp>
          <p:nvSpPr>
            <p:cNvPr id="93" name="Google Shape;93;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4"/>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0"/>
        <p:cNvGrpSpPr/>
        <p:nvPr/>
      </p:nvGrpSpPr>
      <p:grpSpPr>
        <a:xfrm>
          <a:off x="0" y="0"/>
          <a:ext cx="0" cy="0"/>
          <a:chOff x="0" y="0"/>
          <a:chExt cx="0" cy="0"/>
        </a:xfrm>
      </p:grpSpPr>
      <p:sp>
        <p:nvSpPr>
          <p:cNvPr id="101" name="Google Shape;101;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2" name="Google Shape;102;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3" name="Google Shape;103;p5"/>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04" name="Google Shape;104;p5"/>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Font typeface="Arial"/>
              <a:buChar char="◇"/>
              <a:defRPr>
                <a:latin typeface="Arial"/>
                <a:ea typeface="Arial"/>
                <a:cs typeface="Arial"/>
                <a:sym typeface="Arial"/>
              </a:defRPr>
            </a:lvl1pPr>
            <a:lvl2pPr marL="914400" lvl="1" indent="-317500" algn="l">
              <a:lnSpc>
                <a:spcPct val="100000"/>
              </a:lnSpc>
              <a:spcBef>
                <a:spcPts val="0"/>
              </a:spcBef>
              <a:spcAft>
                <a:spcPts val="0"/>
              </a:spcAft>
              <a:buSzPts val="1400"/>
              <a:buFont typeface="Arial"/>
              <a:buChar char="￭"/>
              <a:defRPr>
                <a:latin typeface="Arial"/>
                <a:ea typeface="Arial"/>
                <a:cs typeface="Arial"/>
                <a:sym typeface="Arial"/>
              </a:defRPr>
            </a:lvl2pPr>
            <a:lvl3pPr marL="1371600" lvl="2" indent="-317500" algn="l">
              <a:lnSpc>
                <a:spcPct val="100000"/>
              </a:lnSpc>
              <a:spcBef>
                <a:spcPts val="0"/>
              </a:spcBef>
              <a:spcAft>
                <a:spcPts val="0"/>
              </a:spcAft>
              <a:buSzPts val="1400"/>
              <a:buFont typeface="Arial"/>
              <a:buChar char="￮"/>
              <a:defRPr>
                <a:latin typeface="Arial"/>
                <a:ea typeface="Arial"/>
                <a:cs typeface="Arial"/>
                <a:sym typeface="Arial"/>
              </a:defRPr>
            </a:lvl3pPr>
            <a:lvl4pPr marL="1828800" lvl="3" indent="-317500" algn="l">
              <a:lnSpc>
                <a:spcPct val="100000"/>
              </a:lnSpc>
              <a:spcBef>
                <a:spcPts val="0"/>
              </a:spcBef>
              <a:spcAft>
                <a:spcPts val="0"/>
              </a:spcAft>
              <a:buSzPts val="1400"/>
              <a:buFont typeface="Arial"/>
              <a:buChar char="●"/>
              <a:defRPr>
                <a:latin typeface="Arial"/>
                <a:ea typeface="Arial"/>
                <a:cs typeface="Arial"/>
                <a:sym typeface="Arial"/>
              </a:defRPr>
            </a:lvl4pPr>
            <a:lvl5pPr marL="2286000" lvl="4" indent="-317500" algn="l">
              <a:lnSpc>
                <a:spcPct val="100000"/>
              </a:lnSpc>
              <a:spcBef>
                <a:spcPts val="0"/>
              </a:spcBef>
              <a:spcAft>
                <a:spcPts val="0"/>
              </a:spcAft>
              <a:buSzPts val="1400"/>
              <a:buFont typeface="Arial"/>
              <a:buChar char="○"/>
              <a:defRPr>
                <a:latin typeface="Arial"/>
                <a:ea typeface="Arial"/>
                <a:cs typeface="Arial"/>
                <a:sym typeface="Arial"/>
              </a:defRPr>
            </a:lvl5pPr>
            <a:lvl6pPr marL="2743200" lvl="5" indent="-317500" algn="l">
              <a:lnSpc>
                <a:spcPct val="100000"/>
              </a:lnSpc>
              <a:spcBef>
                <a:spcPts val="0"/>
              </a:spcBef>
              <a:spcAft>
                <a:spcPts val="0"/>
              </a:spcAft>
              <a:buSzPts val="1400"/>
              <a:buFont typeface="Arial"/>
              <a:buChar char="■"/>
              <a:defRPr>
                <a:latin typeface="Arial"/>
                <a:ea typeface="Arial"/>
                <a:cs typeface="Arial"/>
                <a:sym typeface="Arial"/>
              </a:defRPr>
            </a:lvl6pPr>
            <a:lvl7pPr marL="3200400" lvl="6" indent="-317500" algn="l">
              <a:lnSpc>
                <a:spcPct val="100000"/>
              </a:lnSpc>
              <a:spcBef>
                <a:spcPts val="0"/>
              </a:spcBef>
              <a:spcAft>
                <a:spcPts val="0"/>
              </a:spcAft>
              <a:buSzPts val="1400"/>
              <a:buFont typeface="Arial"/>
              <a:buChar char="●"/>
              <a:defRPr>
                <a:latin typeface="Arial"/>
                <a:ea typeface="Arial"/>
                <a:cs typeface="Arial"/>
                <a:sym typeface="Arial"/>
              </a:defRPr>
            </a:lvl7pPr>
            <a:lvl8pPr marL="3657600" lvl="7" indent="-317500" algn="l">
              <a:lnSpc>
                <a:spcPct val="100000"/>
              </a:lnSpc>
              <a:spcBef>
                <a:spcPts val="0"/>
              </a:spcBef>
              <a:spcAft>
                <a:spcPts val="0"/>
              </a:spcAft>
              <a:buSzPts val="1400"/>
              <a:buFont typeface="Arial"/>
              <a:buChar char="○"/>
              <a:defRPr>
                <a:latin typeface="Arial"/>
                <a:ea typeface="Arial"/>
                <a:cs typeface="Arial"/>
                <a:sym typeface="Arial"/>
              </a:defRPr>
            </a:lvl8pPr>
            <a:lvl9pPr marL="4114800" lvl="8" indent="-317500" algn="l">
              <a:lnSpc>
                <a:spcPct val="100000"/>
              </a:lnSpc>
              <a:spcBef>
                <a:spcPts val="0"/>
              </a:spcBef>
              <a:spcAft>
                <a:spcPts val="0"/>
              </a:spcAft>
              <a:buSzPts val="1400"/>
              <a:buFont typeface="Arial"/>
              <a:buChar char="■"/>
              <a:defRPr>
                <a:latin typeface="Arial"/>
                <a:ea typeface="Arial"/>
                <a:cs typeface="Arial"/>
                <a:sym typeface="Arial"/>
              </a:defRPr>
            </a:lvl9pPr>
          </a:lstStyle>
          <a:p>
            <a:endParaRPr/>
          </a:p>
        </p:txBody>
      </p:sp>
      <p:sp>
        <p:nvSpPr>
          <p:cNvPr id="105" name="Google Shape;105;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 name="Google Shape;113;p5"/>
          <p:cNvGrpSpPr/>
          <p:nvPr/>
        </p:nvGrpSpPr>
        <p:grpSpPr>
          <a:xfrm>
            <a:off x="1729784" y="61068"/>
            <a:ext cx="351204" cy="324661"/>
            <a:chOff x="5975075" y="2327500"/>
            <a:chExt cx="420100" cy="388350"/>
          </a:xfrm>
        </p:grpSpPr>
        <p:sp>
          <p:nvSpPr>
            <p:cNvPr id="114" name="Google Shape;114;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5"/>
          <p:cNvGrpSpPr/>
          <p:nvPr/>
        </p:nvGrpSpPr>
        <p:grpSpPr>
          <a:xfrm>
            <a:off x="7354067" y="3426715"/>
            <a:ext cx="455624" cy="437054"/>
            <a:chOff x="5241175" y="4959100"/>
            <a:chExt cx="539775" cy="517775"/>
          </a:xfrm>
        </p:grpSpPr>
        <p:sp>
          <p:nvSpPr>
            <p:cNvPr id="119" name="Google Shape;119;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 name="Google Shape;126;p5"/>
          <p:cNvGrpSpPr/>
          <p:nvPr/>
        </p:nvGrpSpPr>
        <p:grpSpPr>
          <a:xfrm>
            <a:off x="904276" y="515192"/>
            <a:ext cx="382958" cy="607111"/>
            <a:chOff x="6718575" y="2318625"/>
            <a:chExt cx="256950" cy="407375"/>
          </a:xfrm>
        </p:grpSpPr>
        <p:sp>
          <p:nvSpPr>
            <p:cNvPr id="127" name="Google Shape;127;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5"/>
          <p:cNvGrpSpPr/>
          <p:nvPr/>
        </p:nvGrpSpPr>
        <p:grpSpPr>
          <a:xfrm>
            <a:off x="335759" y="1840531"/>
            <a:ext cx="342882" cy="350068"/>
            <a:chOff x="3951850" y="2985350"/>
            <a:chExt cx="407950" cy="416500"/>
          </a:xfrm>
        </p:grpSpPr>
        <p:sp>
          <p:nvSpPr>
            <p:cNvPr id="136" name="Google Shape;136;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 name="Google Shape;140;p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7"/>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7"/>
          <p:cNvSpPr txBox="1">
            <a:spLocks noGrp="1"/>
          </p:cNvSpPr>
          <p:nvPr>
            <p:ph type="title"/>
          </p:nvPr>
        </p:nvSpPr>
        <p:spPr>
          <a:xfrm>
            <a:off x="1732700" y="821200"/>
            <a:ext cx="4944300" cy="64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174" name="Google Shape;174;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 name="Google Shape;178;p7"/>
          <p:cNvGrpSpPr/>
          <p:nvPr/>
        </p:nvGrpSpPr>
        <p:grpSpPr>
          <a:xfrm>
            <a:off x="1729784" y="61068"/>
            <a:ext cx="351204" cy="324661"/>
            <a:chOff x="5975075" y="2327500"/>
            <a:chExt cx="420100" cy="388350"/>
          </a:xfrm>
        </p:grpSpPr>
        <p:sp>
          <p:nvSpPr>
            <p:cNvPr id="179" name="Google Shape;179;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1" name="Google Shape;181;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2" name="Google Shape;182;p7"/>
          <p:cNvGrpSpPr/>
          <p:nvPr/>
        </p:nvGrpSpPr>
        <p:grpSpPr>
          <a:xfrm>
            <a:off x="904276" y="515192"/>
            <a:ext cx="382958" cy="607111"/>
            <a:chOff x="6718575" y="2318625"/>
            <a:chExt cx="256950" cy="407375"/>
          </a:xfrm>
        </p:grpSpPr>
        <p:sp>
          <p:nvSpPr>
            <p:cNvPr id="183" name="Google Shape;183;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7"/>
          <p:cNvGrpSpPr/>
          <p:nvPr/>
        </p:nvGrpSpPr>
        <p:grpSpPr>
          <a:xfrm>
            <a:off x="335759" y="1840531"/>
            <a:ext cx="342882" cy="350068"/>
            <a:chOff x="3951850" y="2985350"/>
            <a:chExt cx="407950" cy="416500"/>
          </a:xfrm>
        </p:grpSpPr>
        <p:sp>
          <p:nvSpPr>
            <p:cNvPr id="192" name="Google Shape;192;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6" name="Google Shape;196;p7"/>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7"/>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7"/>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7"/>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1" name="Google Shape;201;p7"/>
          <p:cNvGrpSpPr/>
          <p:nvPr/>
        </p:nvGrpSpPr>
        <p:grpSpPr>
          <a:xfrm>
            <a:off x="7354067" y="3426715"/>
            <a:ext cx="455624" cy="437054"/>
            <a:chOff x="5241175" y="4959100"/>
            <a:chExt cx="539775" cy="517775"/>
          </a:xfrm>
        </p:grpSpPr>
        <p:sp>
          <p:nvSpPr>
            <p:cNvPr id="202" name="Google Shape;202;p7"/>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7"/>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7"/>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7"/>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7"/>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7"/>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 name="Google Shape;208;p7"/>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Char char="○"/>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Char char="■"/>
              <a:defRPr sz="1400" b="0" i="0" u="none" strike="noStrike" cap="none">
                <a:solidFill>
                  <a:srgbClr val="C6DAEC"/>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www.kaggle.com/" TargetMode="External"/><Relationship Id="rId5" Type="http://schemas.openxmlformats.org/officeDocument/2006/relationships/hyperlink" Target="http://www.github.com/" TargetMode="External"/><Relationship Id="rId4" Type="http://schemas.openxmlformats.org/officeDocument/2006/relationships/hyperlink" Target="https://ijarcce.com/upload/2017/december-17/IJARCCE%2016.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AB3053-43C0-EC1C-8F4D-BF678BBE22C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a:t>
            </a:fld>
            <a:endParaRPr lang="en-US"/>
          </a:p>
        </p:txBody>
      </p:sp>
      <p:pic>
        <p:nvPicPr>
          <p:cNvPr id="5" name="Picture 2">
            <a:extLst>
              <a:ext uri="{FF2B5EF4-FFF2-40B4-BE49-F238E27FC236}">
                <a16:creationId xmlns:a16="http://schemas.microsoft.com/office/drawing/2014/main" id="{515691CF-F6B2-F870-C370-37DC0B7CF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7" y="13670"/>
            <a:ext cx="1131090" cy="11283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59DFA211-899C-9395-70A3-3186AD376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7073" y="13670"/>
            <a:ext cx="1286927" cy="11787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833B16-F83A-82E9-C392-30EF355B728C}"/>
              </a:ext>
            </a:extLst>
          </p:cNvPr>
          <p:cNvSpPr txBox="1"/>
          <p:nvPr/>
        </p:nvSpPr>
        <p:spPr>
          <a:xfrm>
            <a:off x="1060704" y="2638106"/>
            <a:ext cx="7004590" cy="1323439"/>
          </a:xfrm>
          <a:prstGeom prst="rect">
            <a:avLst/>
          </a:prstGeom>
          <a:noFill/>
        </p:spPr>
        <p:txBody>
          <a:bodyPr wrap="square" rtlCol="0">
            <a:spAutoFit/>
          </a:bodyPr>
          <a:lstStyle/>
          <a:p>
            <a:pPr lvl="0" algn="just"/>
            <a:r>
              <a:rPr lang="en-US" sz="2000" dirty="0">
                <a:solidFill>
                  <a:schemeClr val="tx1"/>
                </a:solidFill>
              </a:rPr>
              <a:t>ENROLLMENT NO:- 20BECE30023 DHRUVI DALAL </a:t>
            </a:r>
          </a:p>
          <a:p>
            <a:pPr lvl="0" algn="just"/>
            <a:r>
              <a:rPr lang="en-US" sz="2000" dirty="0">
                <a:solidFill>
                  <a:schemeClr val="tx1"/>
                </a:solidFill>
              </a:rPr>
              <a:t>                                  20BECE30031 VANSHIL DETROJA</a:t>
            </a:r>
          </a:p>
          <a:p>
            <a:pPr lvl="0" algn="just"/>
            <a:r>
              <a:rPr lang="en-US" sz="2000" dirty="0">
                <a:solidFill>
                  <a:schemeClr val="tx1"/>
                </a:solidFill>
              </a:rPr>
              <a:t>                                  20BECE30034 KHUSHI MODI </a:t>
            </a:r>
          </a:p>
          <a:p>
            <a:pPr lvl="0" algn="just"/>
            <a:r>
              <a:rPr lang="en-US" sz="2000" dirty="0">
                <a:solidFill>
                  <a:schemeClr val="tx1"/>
                </a:solidFill>
              </a:rPr>
              <a:t>                                  20BECE30068 PARTH PANCHOLI</a:t>
            </a:r>
          </a:p>
        </p:txBody>
      </p:sp>
      <p:sp>
        <p:nvSpPr>
          <p:cNvPr id="3" name="TextBox 2">
            <a:extLst>
              <a:ext uri="{FF2B5EF4-FFF2-40B4-BE49-F238E27FC236}">
                <a16:creationId xmlns:a16="http://schemas.microsoft.com/office/drawing/2014/main" id="{1F2525B7-ADD9-1695-47A2-726FF03CAE4D}"/>
              </a:ext>
            </a:extLst>
          </p:cNvPr>
          <p:cNvSpPr txBox="1"/>
          <p:nvPr/>
        </p:nvSpPr>
        <p:spPr>
          <a:xfrm>
            <a:off x="4562999" y="4427178"/>
            <a:ext cx="3714750" cy="523220"/>
          </a:xfrm>
          <a:prstGeom prst="rect">
            <a:avLst/>
          </a:prstGeom>
          <a:noFill/>
        </p:spPr>
        <p:txBody>
          <a:bodyPr wrap="square" rtlCol="0">
            <a:spAutoFit/>
          </a:bodyPr>
          <a:lstStyle/>
          <a:p>
            <a:r>
              <a:rPr lang="en-US" sz="1400" dirty="0">
                <a:solidFill>
                  <a:schemeClr val="tx1"/>
                </a:solidFill>
              </a:rPr>
              <a:t>GUIDED BY:- PROF. DHARMESH TANK</a:t>
            </a:r>
          </a:p>
          <a:p>
            <a:endParaRPr lang="en-IN" dirty="0"/>
          </a:p>
        </p:txBody>
      </p:sp>
      <p:sp>
        <p:nvSpPr>
          <p:cNvPr id="7" name="Google Shape;214;p8">
            <a:extLst>
              <a:ext uri="{FF2B5EF4-FFF2-40B4-BE49-F238E27FC236}">
                <a16:creationId xmlns:a16="http://schemas.microsoft.com/office/drawing/2014/main" id="{2298D3C3-FA06-445C-11B8-CB24A9AD8C7A}"/>
              </a:ext>
            </a:extLst>
          </p:cNvPr>
          <p:cNvSpPr txBox="1">
            <a:spLocks/>
          </p:cNvSpPr>
          <p:nvPr/>
        </p:nvSpPr>
        <p:spPr>
          <a:xfrm>
            <a:off x="1235944" y="-17826"/>
            <a:ext cx="6343500" cy="1446550"/>
          </a:xfrm>
          <a:prstGeom prst="rect">
            <a:avLst/>
          </a:prstGeom>
          <a:noFill/>
        </p:spPr>
        <p:txBody>
          <a:bodyPr wrap="square" rtlCol="0">
            <a:spAutoFit/>
          </a:bodyPr>
          <a:lstStyle>
            <a:defPPr marR="0" lvl="0" algn="l" rtl="0">
              <a:lnSpc>
                <a:spcPct val="100000"/>
              </a:lnSpc>
              <a:spcBef>
                <a:spcPts val="0"/>
              </a:spcBef>
              <a:spcAft>
                <a:spcPts val="0"/>
              </a:spcAft>
            </a:defPPr>
            <a:lvl1pPr algn="ctr">
              <a:defRPr sz="1600">
                <a:solidFill>
                  <a:schemeClr val="accent1"/>
                </a:solidFill>
                <a:latin typeface="Share Tech" panose="020B0604020202020204" charset="0"/>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t>HOUSE PRICE PREDICTION</a:t>
            </a:r>
          </a:p>
        </p:txBody>
      </p:sp>
      <p:sp>
        <p:nvSpPr>
          <p:cNvPr id="10" name="TextBox 9">
            <a:extLst>
              <a:ext uri="{FF2B5EF4-FFF2-40B4-BE49-F238E27FC236}">
                <a16:creationId xmlns:a16="http://schemas.microsoft.com/office/drawing/2014/main" id="{33DA2349-6090-2EAB-48F8-3C5F8CCA98BF}"/>
              </a:ext>
            </a:extLst>
          </p:cNvPr>
          <p:cNvSpPr txBox="1"/>
          <p:nvPr/>
        </p:nvSpPr>
        <p:spPr>
          <a:xfrm>
            <a:off x="2048471" y="1864696"/>
            <a:ext cx="4718446" cy="400110"/>
          </a:xfrm>
          <a:prstGeom prst="rect">
            <a:avLst/>
          </a:prstGeom>
          <a:noFill/>
        </p:spPr>
        <p:txBody>
          <a:bodyPr wrap="square">
            <a:spAutoFit/>
          </a:bodyPr>
          <a:lstStyle/>
          <a:p>
            <a:pPr lvl="0" algn="ctr"/>
            <a:r>
              <a:rPr lang="en-US" sz="2000" b="1" dirty="0">
                <a:solidFill>
                  <a:schemeClr val="tx1"/>
                </a:solidFill>
              </a:rPr>
              <a:t>GROUP NO:- G13</a:t>
            </a:r>
          </a:p>
        </p:txBody>
      </p:sp>
    </p:spTree>
    <p:extLst>
      <p:ext uri="{BB962C8B-B14F-4D97-AF65-F5344CB8AC3E}">
        <p14:creationId xmlns:p14="http://schemas.microsoft.com/office/powerpoint/2010/main" val="3825377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8"/>
          <p:cNvSpPr txBox="1">
            <a:spLocks noGrp="1"/>
          </p:cNvSpPr>
          <p:nvPr>
            <p:ph type="title"/>
          </p:nvPr>
        </p:nvSpPr>
        <p:spPr>
          <a:xfrm>
            <a:off x="1701376" y="300038"/>
            <a:ext cx="6618820" cy="911483"/>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4000"/>
              <a:buNone/>
            </a:pPr>
            <a:r>
              <a:rPr lang="en-US" dirty="0"/>
              <a:t>      HOW IT WORKS?</a:t>
            </a:r>
            <a:endParaRPr dirty="0"/>
          </a:p>
        </p:txBody>
      </p:sp>
      <p:sp>
        <p:nvSpPr>
          <p:cNvPr id="286" name="Google Shape;286;p18"/>
          <p:cNvSpPr txBox="1">
            <a:spLocks noGrp="1"/>
          </p:cNvSpPr>
          <p:nvPr>
            <p:ph type="body" idx="1"/>
          </p:nvPr>
        </p:nvSpPr>
        <p:spPr>
          <a:xfrm>
            <a:off x="449739" y="1627340"/>
            <a:ext cx="4803648" cy="3598033"/>
          </a:xfrm>
          <a:prstGeom prst="rect">
            <a:avLst/>
          </a:prstGeom>
          <a:noFill/>
          <a:ln>
            <a:noFill/>
          </a:ln>
        </p:spPr>
        <p:txBody>
          <a:bodyPr spcFirstLastPara="1" wrap="square" lIns="91425" tIns="91425" rIns="91425" bIns="91425" anchor="t" anchorCtr="0">
            <a:noAutofit/>
          </a:bodyPr>
          <a:lstStyle/>
          <a:p>
            <a:pPr marL="101600" lvl="0" indent="0" algn="l" rtl="0">
              <a:lnSpc>
                <a:spcPct val="100000"/>
              </a:lnSpc>
              <a:spcBef>
                <a:spcPts val="600"/>
              </a:spcBef>
              <a:spcAft>
                <a:spcPts val="0"/>
              </a:spcAft>
              <a:buSzPts val="1400"/>
              <a:buNone/>
            </a:pPr>
            <a:r>
              <a:rPr lang="en-US" sz="1600" dirty="0"/>
              <a:t>Collecting data </a:t>
            </a:r>
            <a:endParaRPr dirty="0"/>
          </a:p>
          <a:p>
            <a:pPr lvl="0" algn="l" rtl="0">
              <a:lnSpc>
                <a:spcPct val="100000"/>
              </a:lnSpc>
              <a:spcBef>
                <a:spcPts val="600"/>
              </a:spcBef>
              <a:spcAft>
                <a:spcPts val="0"/>
              </a:spcAft>
              <a:buSzPts val="1400"/>
              <a:buFont typeface="Wingdings" panose="05000000000000000000" pitchFamily="2" charset="2"/>
              <a:buChar char="q"/>
            </a:pPr>
            <a:r>
              <a:rPr lang="en-US" sz="1600" dirty="0"/>
              <a:t>First step was to collect data we collected data from different sources and merged them together to form our training data set.</a:t>
            </a:r>
            <a:endParaRPr dirty="0"/>
          </a:p>
          <a:p>
            <a:pPr marL="0" lvl="0" indent="0" algn="l" rtl="0">
              <a:lnSpc>
                <a:spcPct val="100000"/>
              </a:lnSpc>
              <a:spcBef>
                <a:spcPts val="600"/>
              </a:spcBef>
              <a:spcAft>
                <a:spcPts val="0"/>
              </a:spcAft>
              <a:buSzPts val="1400"/>
              <a:buNone/>
            </a:pPr>
            <a:r>
              <a:rPr lang="en-US" sz="1600" dirty="0"/>
              <a:t>Training models</a:t>
            </a:r>
            <a:endParaRPr dirty="0"/>
          </a:p>
          <a:p>
            <a:pPr lvl="0" algn="l" rtl="0">
              <a:lnSpc>
                <a:spcPct val="100000"/>
              </a:lnSpc>
              <a:spcBef>
                <a:spcPts val="600"/>
              </a:spcBef>
              <a:spcAft>
                <a:spcPts val="0"/>
              </a:spcAft>
              <a:buSzPts val="1400"/>
              <a:buFont typeface="Wingdings" panose="05000000000000000000" pitchFamily="2" charset="2"/>
              <a:buChar char="q"/>
            </a:pPr>
            <a:r>
              <a:rPr lang="en-US" sz="1600" dirty="0"/>
              <a:t> Then we trained the model using machine learning algorithm which is this case is multiple linear regression.</a:t>
            </a:r>
            <a:endParaRPr dirty="0"/>
          </a:p>
          <a:p>
            <a:pPr marL="101600" lvl="0" indent="0" algn="l" rtl="0">
              <a:lnSpc>
                <a:spcPct val="100000"/>
              </a:lnSpc>
              <a:spcBef>
                <a:spcPts val="600"/>
              </a:spcBef>
              <a:spcAft>
                <a:spcPts val="0"/>
              </a:spcAft>
              <a:buSzPts val="1400"/>
              <a:buNone/>
            </a:pPr>
            <a:r>
              <a:rPr lang="en-US" sz="1600" dirty="0"/>
              <a:t>Graph plotting</a:t>
            </a:r>
            <a:endParaRPr dirty="0"/>
          </a:p>
          <a:p>
            <a:pPr lvl="0" algn="l" rtl="0">
              <a:lnSpc>
                <a:spcPct val="100000"/>
              </a:lnSpc>
              <a:spcBef>
                <a:spcPts val="600"/>
              </a:spcBef>
              <a:spcAft>
                <a:spcPts val="0"/>
              </a:spcAft>
              <a:buSzPts val="1400"/>
              <a:buFont typeface="Wingdings" panose="05000000000000000000" pitchFamily="2" charset="2"/>
              <a:buChar char="q"/>
            </a:pPr>
            <a:r>
              <a:rPr lang="en-US" sz="1600" dirty="0"/>
              <a:t>Based on the generated graphs we predict the cost of the house.</a:t>
            </a:r>
            <a:endParaRPr dirty="0"/>
          </a:p>
          <a:p>
            <a:pPr marL="0" lvl="0" indent="0" algn="l" rtl="0">
              <a:lnSpc>
                <a:spcPct val="100000"/>
              </a:lnSpc>
              <a:spcBef>
                <a:spcPts val="600"/>
              </a:spcBef>
              <a:spcAft>
                <a:spcPts val="0"/>
              </a:spcAft>
              <a:buSzPts val="1400"/>
              <a:buNone/>
            </a:pPr>
            <a:endParaRPr sz="1600" dirty="0"/>
          </a:p>
          <a:p>
            <a:pPr marL="457200" lvl="0" indent="-228600" algn="l" rtl="0">
              <a:lnSpc>
                <a:spcPct val="100000"/>
              </a:lnSpc>
              <a:spcBef>
                <a:spcPts val="600"/>
              </a:spcBef>
              <a:spcAft>
                <a:spcPts val="0"/>
              </a:spcAft>
              <a:buSzPts val="1400"/>
              <a:buFont typeface="Arial"/>
              <a:buNone/>
            </a:pPr>
            <a:endParaRPr sz="1600" dirty="0"/>
          </a:p>
        </p:txBody>
      </p:sp>
      <p:sp>
        <p:nvSpPr>
          <p:cNvPr id="287" name="Google Shape;287;p18"/>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10</a:t>
            </a:fld>
            <a:endParaRPr/>
          </a:p>
        </p:txBody>
      </p:sp>
      <p:pic>
        <p:nvPicPr>
          <p:cNvPr id="288" name="Google Shape;288;p18" descr="Free Computer Logos"/>
          <p:cNvPicPr preferRelativeResize="0"/>
          <p:nvPr/>
        </p:nvPicPr>
        <p:blipFill rotWithShape="1">
          <a:blip r:embed="rId3">
            <a:alphaModFix/>
          </a:blip>
          <a:srcRect/>
          <a:stretch/>
        </p:blipFill>
        <p:spPr>
          <a:xfrm>
            <a:off x="5689569" y="2478881"/>
            <a:ext cx="2897632" cy="21645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a:spLocks noGrp="1"/>
          </p:cNvSpPr>
          <p:nvPr>
            <p:ph type="title"/>
          </p:nvPr>
        </p:nvSpPr>
        <p:spPr>
          <a:xfrm>
            <a:off x="1978819" y="316992"/>
            <a:ext cx="7036594" cy="95097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US" sz="3500" dirty="0"/>
              <a:t>STEPS OF IMPLEMENTATION</a:t>
            </a:r>
            <a:endParaRPr sz="3500" dirty="0"/>
          </a:p>
        </p:txBody>
      </p:sp>
      <p:sp>
        <p:nvSpPr>
          <p:cNvPr id="294" name="Google Shape;294;p1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11</a:t>
            </a:fld>
            <a:endParaRPr/>
          </a:p>
        </p:txBody>
      </p:sp>
      <p:pic>
        <p:nvPicPr>
          <p:cNvPr id="1032" name="Picture 8" descr="Multiple linear regression: Methodology. | Download Scientific Diagram">
            <a:extLst>
              <a:ext uri="{FF2B5EF4-FFF2-40B4-BE49-F238E27FC236}">
                <a16:creationId xmlns:a16="http://schemas.microsoft.com/office/drawing/2014/main" id="{5BB89CD4-335D-1DEC-0C20-C7F194564C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49" y="1039367"/>
            <a:ext cx="4329113" cy="3916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wipe(down)">
                                      <p:cBhvr>
                                        <p:cTn id="7" dur="580">
                                          <p:stCondLst>
                                            <p:cond delay="0"/>
                                          </p:stCondLst>
                                        </p:cTn>
                                        <p:tgtEl>
                                          <p:spTgt spid="1032"/>
                                        </p:tgtEl>
                                      </p:cBhvr>
                                    </p:animEffect>
                                    <p:anim calcmode="lin" valueType="num">
                                      <p:cBhvr>
                                        <p:cTn id="8" dur="1822" tmFilter="0,0; 0.14,0.36; 0.43,0.73; 0.71,0.91; 1.0,1.0">
                                          <p:stCondLst>
                                            <p:cond delay="0"/>
                                          </p:stCondLst>
                                        </p:cTn>
                                        <p:tgtEl>
                                          <p:spTgt spid="10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32"/>
                                        </p:tgtEl>
                                        <p:attrNameLst>
                                          <p:attrName>ppt_y</p:attrName>
                                        </p:attrNameLst>
                                      </p:cBhvr>
                                      <p:tavLst>
                                        <p:tav tm="0" fmla="#ppt_y-sin(pi*$)/81">
                                          <p:val>
                                            <p:fltVal val="0"/>
                                          </p:val>
                                        </p:tav>
                                        <p:tav tm="100000">
                                          <p:val>
                                            <p:fltVal val="1"/>
                                          </p:val>
                                        </p:tav>
                                      </p:tavLst>
                                    </p:anim>
                                    <p:animScale>
                                      <p:cBhvr>
                                        <p:cTn id="13" dur="26">
                                          <p:stCondLst>
                                            <p:cond delay="650"/>
                                          </p:stCondLst>
                                        </p:cTn>
                                        <p:tgtEl>
                                          <p:spTgt spid="1032"/>
                                        </p:tgtEl>
                                      </p:cBhvr>
                                      <p:to x="100000" y="60000"/>
                                    </p:animScale>
                                    <p:animScale>
                                      <p:cBhvr>
                                        <p:cTn id="14" dur="166" decel="50000">
                                          <p:stCondLst>
                                            <p:cond delay="676"/>
                                          </p:stCondLst>
                                        </p:cTn>
                                        <p:tgtEl>
                                          <p:spTgt spid="1032"/>
                                        </p:tgtEl>
                                      </p:cBhvr>
                                      <p:to x="100000" y="100000"/>
                                    </p:animScale>
                                    <p:animScale>
                                      <p:cBhvr>
                                        <p:cTn id="15" dur="26">
                                          <p:stCondLst>
                                            <p:cond delay="1312"/>
                                          </p:stCondLst>
                                        </p:cTn>
                                        <p:tgtEl>
                                          <p:spTgt spid="1032"/>
                                        </p:tgtEl>
                                      </p:cBhvr>
                                      <p:to x="100000" y="80000"/>
                                    </p:animScale>
                                    <p:animScale>
                                      <p:cBhvr>
                                        <p:cTn id="16" dur="166" decel="50000">
                                          <p:stCondLst>
                                            <p:cond delay="1338"/>
                                          </p:stCondLst>
                                        </p:cTn>
                                        <p:tgtEl>
                                          <p:spTgt spid="1032"/>
                                        </p:tgtEl>
                                      </p:cBhvr>
                                      <p:to x="100000" y="100000"/>
                                    </p:animScale>
                                    <p:animScale>
                                      <p:cBhvr>
                                        <p:cTn id="17" dur="26">
                                          <p:stCondLst>
                                            <p:cond delay="1642"/>
                                          </p:stCondLst>
                                        </p:cTn>
                                        <p:tgtEl>
                                          <p:spTgt spid="1032"/>
                                        </p:tgtEl>
                                      </p:cBhvr>
                                      <p:to x="100000" y="90000"/>
                                    </p:animScale>
                                    <p:animScale>
                                      <p:cBhvr>
                                        <p:cTn id="18" dur="166" decel="50000">
                                          <p:stCondLst>
                                            <p:cond delay="1668"/>
                                          </p:stCondLst>
                                        </p:cTn>
                                        <p:tgtEl>
                                          <p:spTgt spid="1032"/>
                                        </p:tgtEl>
                                      </p:cBhvr>
                                      <p:to x="100000" y="100000"/>
                                    </p:animScale>
                                    <p:animScale>
                                      <p:cBhvr>
                                        <p:cTn id="19" dur="26">
                                          <p:stCondLst>
                                            <p:cond delay="1808"/>
                                          </p:stCondLst>
                                        </p:cTn>
                                        <p:tgtEl>
                                          <p:spTgt spid="1032"/>
                                        </p:tgtEl>
                                      </p:cBhvr>
                                      <p:to x="100000" y="95000"/>
                                    </p:animScale>
                                    <p:animScale>
                                      <p:cBhvr>
                                        <p:cTn id="20" dur="166" decel="50000">
                                          <p:stCondLst>
                                            <p:cond delay="1834"/>
                                          </p:stCondLst>
                                        </p:cTn>
                                        <p:tgtEl>
                                          <p:spTgt spid="10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3037244" y="316992"/>
            <a:ext cx="4944300" cy="91148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a:t>DATA CLEANING</a:t>
            </a:r>
            <a:endParaRPr/>
          </a:p>
        </p:txBody>
      </p:sp>
      <p:sp>
        <p:nvSpPr>
          <p:cNvPr id="301" name="Google Shape;301;p20"/>
          <p:cNvSpPr txBox="1">
            <a:spLocks noGrp="1"/>
          </p:cNvSpPr>
          <p:nvPr>
            <p:ph type="body" idx="1"/>
          </p:nvPr>
        </p:nvSpPr>
        <p:spPr>
          <a:xfrm>
            <a:off x="792957" y="1140117"/>
            <a:ext cx="5382958" cy="3750469"/>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600"/>
              </a:spcBef>
              <a:spcAft>
                <a:spcPts val="0"/>
              </a:spcAft>
              <a:buSzPts val="1400"/>
              <a:buFont typeface="Wingdings" panose="05000000000000000000" pitchFamily="2" charset="2"/>
              <a:buChar char="q"/>
            </a:pPr>
            <a:r>
              <a:rPr lang="en-US" sz="1600" dirty="0"/>
              <a:t>The main aim of data cleaning is to identify and remove errors and duplicate data, in order to create a reliable dataset.</a:t>
            </a:r>
            <a:endParaRPr sz="1200" dirty="0"/>
          </a:p>
          <a:p>
            <a:pPr lvl="0" algn="l" rtl="0">
              <a:lnSpc>
                <a:spcPct val="100000"/>
              </a:lnSpc>
              <a:spcBef>
                <a:spcPts val="600"/>
              </a:spcBef>
              <a:spcAft>
                <a:spcPts val="0"/>
              </a:spcAft>
              <a:buSzPts val="1400"/>
              <a:buFont typeface="Wingdings" panose="05000000000000000000" pitchFamily="2" charset="2"/>
              <a:buChar char="q"/>
            </a:pPr>
            <a:r>
              <a:rPr lang="en-US" sz="1600" dirty="0"/>
              <a:t>The process of data cleaning is done by using a very famous library pandas ,  </a:t>
            </a:r>
            <a:r>
              <a:rPr lang="en-US" sz="1600" dirty="0" err="1"/>
              <a:t>numpy</a:t>
            </a:r>
            <a:r>
              <a:rPr lang="en-US" sz="1600" dirty="0"/>
              <a:t> , pickle-</a:t>
            </a:r>
            <a:r>
              <a:rPr lang="en-US" sz="1600" dirty="0" err="1"/>
              <a:t>mixin</a:t>
            </a:r>
            <a:r>
              <a:rPr lang="en-US" sz="1600" dirty="0"/>
              <a:t>.</a:t>
            </a:r>
            <a:endParaRPr sz="1200" dirty="0"/>
          </a:p>
          <a:p>
            <a:pPr lvl="0" algn="l" rtl="0">
              <a:lnSpc>
                <a:spcPct val="100000"/>
              </a:lnSpc>
              <a:spcBef>
                <a:spcPts val="600"/>
              </a:spcBef>
              <a:spcAft>
                <a:spcPts val="0"/>
              </a:spcAft>
              <a:buSzPts val="1400"/>
              <a:buFont typeface="Wingdings" panose="05000000000000000000" pitchFamily="2" charset="2"/>
              <a:buChar char="q"/>
            </a:pPr>
            <a:r>
              <a:rPr lang="en-US" sz="1600" dirty="0"/>
              <a:t>Initially, those features are dropped from our dataset who are not important in deciding the final price.</a:t>
            </a:r>
            <a:endParaRPr sz="1200" dirty="0"/>
          </a:p>
          <a:p>
            <a:pPr lvl="0" algn="l" rtl="0">
              <a:lnSpc>
                <a:spcPct val="100000"/>
              </a:lnSpc>
              <a:spcBef>
                <a:spcPts val="600"/>
              </a:spcBef>
              <a:spcAft>
                <a:spcPts val="0"/>
              </a:spcAft>
              <a:buSzPts val="1400"/>
              <a:buFont typeface="Wingdings" panose="05000000000000000000" pitchFamily="2" charset="2"/>
              <a:buChar char="q"/>
            </a:pPr>
            <a:r>
              <a:rPr lang="en-US" sz="1600" dirty="0"/>
              <a:t>The rows having a null value in any columns are dropped from our dataset.</a:t>
            </a:r>
            <a:endParaRPr sz="1200" dirty="0"/>
          </a:p>
          <a:p>
            <a:pPr lvl="0" algn="l" rtl="0">
              <a:lnSpc>
                <a:spcPct val="100000"/>
              </a:lnSpc>
              <a:spcBef>
                <a:spcPts val="600"/>
              </a:spcBef>
              <a:spcAft>
                <a:spcPts val="0"/>
              </a:spcAft>
              <a:buSzPts val="1400"/>
              <a:buFont typeface="Wingdings" panose="05000000000000000000" pitchFamily="2" charset="2"/>
              <a:buChar char="q"/>
            </a:pPr>
            <a:r>
              <a:rPr lang="en-US" sz="1600" dirty="0"/>
              <a:t> The columns having characters as well as integer values are converted into integer values only.</a:t>
            </a:r>
            <a:endParaRPr sz="1800" dirty="0"/>
          </a:p>
        </p:txBody>
      </p:sp>
      <p:sp>
        <p:nvSpPr>
          <p:cNvPr id="302" name="Google Shape;302;p20"/>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12</a:t>
            </a:fld>
            <a:endParaRPr/>
          </a:p>
        </p:txBody>
      </p:sp>
      <p:pic>
        <p:nvPicPr>
          <p:cNvPr id="303" name="Google Shape;303;p20" descr="What is Data Scrubbing: A Beginner's Guide To Cleaning Data The Right Way"/>
          <p:cNvPicPr preferRelativeResize="0"/>
          <p:nvPr/>
        </p:nvPicPr>
        <p:blipFill rotWithShape="1">
          <a:blip r:embed="rId3">
            <a:alphaModFix/>
          </a:blip>
          <a:srcRect/>
          <a:stretch/>
        </p:blipFill>
        <p:spPr>
          <a:xfrm>
            <a:off x="6480423" y="1140117"/>
            <a:ext cx="2320856" cy="1603083"/>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1"/>
          <p:cNvSpPr txBox="1">
            <a:spLocks noGrp="1"/>
          </p:cNvSpPr>
          <p:nvPr>
            <p:ph type="ctrTitle"/>
          </p:nvPr>
        </p:nvSpPr>
        <p:spPr>
          <a:xfrm>
            <a:off x="2743200" y="280416"/>
            <a:ext cx="5638800" cy="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MODEL CREATION</a:t>
            </a:r>
            <a:endParaRPr/>
          </a:p>
        </p:txBody>
      </p:sp>
      <p:sp>
        <p:nvSpPr>
          <p:cNvPr id="309" name="Google Shape;309;p21"/>
          <p:cNvSpPr txBox="1">
            <a:spLocks noGrp="1"/>
          </p:cNvSpPr>
          <p:nvPr>
            <p:ph type="subTitle" idx="1"/>
          </p:nvPr>
        </p:nvSpPr>
        <p:spPr>
          <a:xfrm>
            <a:off x="2743200" y="1207008"/>
            <a:ext cx="6181344" cy="3656076"/>
          </a:xfrm>
          <a:prstGeom prst="rect">
            <a:avLst/>
          </a:prstGeom>
          <a:noFill/>
          <a:ln>
            <a:noFill/>
          </a:ln>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Font typeface="Wingdings" panose="05000000000000000000" pitchFamily="2" charset="2"/>
              <a:buChar char="q"/>
            </a:pPr>
            <a:r>
              <a:rPr lang="en-US" sz="2400" dirty="0"/>
              <a:t>The process of modelling means training a machine learning algorithm to predict the labels from the features.</a:t>
            </a:r>
            <a:endParaRPr dirty="0"/>
          </a:p>
          <a:p>
            <a:pPr marL="482600" lvl="0" indent="-342900" algn="l" rtl="0">
              <a:lnSpc>
                <a:spcPct val="100000"/>
              </a:lnSpc>
              <a:spcBef>
                <a:spcPts val="0"/>
              </a:spcBef>
              <a:spcAft>
                <a:spcPts val="0"/>
              </a:spcAft>
              <a:buSzPts val="1400"/>
              <a:buFont typeface="Wingdings" panose="05000000000000000000" pitchFamily="2" charset="2"/>
              <a:buChar char="q"/>
            </a:pPr>
            <a:r>
              <a:rPr lang="en-US" sz="2400" dirty="0"/>
              <a:t>We have used multiple linear regression algorithm for training and testing of the model</a:t>
            </a:r>
            <a:endParaRPr dirty="0"/>
          </a:p>
          <a:p>
            <a:pPr marL="482600" lvl="0" indent="-342900" algn="l" rtl="0">
              <a:lnSpc>
                <a:spcPct val="100000"/>
              </a:lnSpc>
              <a:spcBef>
                <a:spcPts val="0"/>
              </a:spcBef>
              <a:spcAft>
                <a:spcPts val="0"/>
              </a:spcAft>
              <a:buSzPts val="1400"/>
              <a:buFont typeface="Wingdings" panose="05000000000000000000" pitchFamily="2" charset="2"/>
              <a:buChar char="q"/>
            </a:pPr>
            <a:r>
              <a:rPr lang="en-US" sz="2400" dirty="0"/>
              <a:t>The accuracy rate of our model is 89.26% which is pretty good</a:t>
            </a:r>
            <a:endParaRPr dirty="0"/>
          </a:p>
          <a:p>
            <a:pPr marL="482600" lvl="0" indent="-342900" algn="l" rtl="0">
              <a:lnSpc>
                <a:spcPct val="100000"/>
              </a:lnSpc>
              <a:spcBef>
                <a:spcPts val="0"/>
              </a:spcBef>
              <a:spcAft>
                <a:spcPts val="0"/>
              </a:spcAft>
              <a:buSzPts val="1400"/>
              <a:buFont typeface="Wingdings" panose="05000000000000000000" pitchFamily="2" charset="2"/>
              <a:buChar char="q"/>
            </a:pPr>
            <a:endParaRPr sz="2400" dirty="0"/>
          </a:p>
        </p:txBody>
      </p:sp>
    </p:spTree>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2"/>
          <p:cNvSpPr txBox="1">
            <a:spLocks noGrp="1"/>
          </p:cNvSpPr>
          <p:nvPr>
            <p:ph type="title"/>
          </p:nvPr>
        </p:nvSpPr>
        <p:spPr>
          <a:xfrm>
            <a:off x="2279904" y="158496"/>
            <a:ext cx="4206240" cy="75590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dirty="0"/>
              <a:t>RESULT</a:t>
            </a:r>
            <a:endParaRPr dirty="0"/>
          </a:p>
        </p:txBody>
      </p:sp>
      <p:sp>
        <p:nvSpPr>
          <p:cNvPr id="315" name="Google Shape;315;p22"/>
          <p:cNvSpPr txBox="1">
            <a:spLocks noGrp="1"/>
          </p:cNvSpPr>
          <p:nvPr>
            <p:ph type="body" idx="1"/>
          </p:nvPr>
        </p:nvSpPr>
        <p:spPr>
          <a:xfrm>
            <a:off x="1592580" y="789049"/>
            <a:ext cx="7324441" cy="1595627"/>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600"/>
              </a:spcBef>
              <a:spcAft>
                <a:spcPts val="0"/>
              </a:spcAft>
              <a:buSzPts val="1400"/>
              <a:buNone/>
            </a:pPr>
            <a:r>
              <a:rPr lang="en-US" sz="2000" dirty="0"/>
              <a:t>We created a function to predict the house price.</a:t>
            </a:r>
            <a:br>
              <a:rPr lang="en-US" sz="2000" dirty="0"/>
            </a:br>
            <a:r>
              <a:rPr lang="en-US" sz="2000" dirty="0"/>
              <a:t>Our function be like “predict-price(floor, bedroom, bath, year )”</a:t>
            </a:r>
            <a:br>
              <a:rPr lang="en-US" sz="2000" dirty="0"/>
            </a:br>
            <a:r>
              <a:rPr lang="en-US" sz="2000" dirty="0"/>
              <a:t>When we pass the values into our function ,it will predict house price for us.</a:t>
            </a:r>
            <a:br>
              <a:rPr lang="en-US" sz="2000" dirty="0"/>
            </a:br>
            <a:endParaRPr sz="2000" dirty="0"/>
          </a:p>
        </p:txBody>
      </p:sp>
      <p:sp>
        <p:nvSpPr>
          <p:cNvPr id="316" name="Google Shape;316;p22"/>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14</a:t>
            </a:fld>
            <a:endParaRPr/>
          </a:p>
        </p:txBody>
      </p:sp>
      <p:pic>
        <p:nvPicPr>
          <p:cNvPr id="2" name="Google Shape;317;p22">
            <a:extLst>
              <a:ext uri="{FF2B5EF4-FFF2-40B4-BE49-F238E27FC236}">
                <a16:creationId xmlns:a16="http://schemas.microsoft.com/office/drawing/2014/main" id="{A63146F8-2A29-3829-EE9A-5A94724424C7}"/>
              </a:ext>
            </a:extLst>
          </p:cNvPr>
          <p:cNvPicPr preferRelativeResize="0"/>
          <p:nvPr/>
        </p:nvPicPr>
        <p:blipFill rotWithShape="1">
          <a:blip r:embed="rId3">
            <a:alphaModFix/>
          </a:blip>
          <a:srcRect/>
          <a:stretch/>
        </p:blipFill>
        <p:spPr>
          <a:xfrm>
            <a:off x="865680" y="2477549"/>
            <a:ext cx="4896017" cy="250745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B89A-81F4-CFD1-F0A7-B5011E75FA2C}"/>
              </a:ext>
            </a:extLst>
          </p:cNvPr>
          <p:cNvSpPr>
            <a:spLocks noGrp="1"/>
          </p:cNvSpPr>
          <p:nvPr>
            <p:ph type="title"/>
          </p:nvPr>
        </p:nvSpPr>
        <p:spPr>
          <a:xfrm>
            <a:off x="614363" y="1271588"/>
            <a:ext cx="8051006" cy="2438050"/>
          </a:xfrm>
        </p:spPr>
        <p:txBody>
          <a:bodyPr/>
          <a:lstStyle/>
          <a:p>
            <a:r>
              <a:rPr lang="en-US" sz="13800" dirty="0"/>
              <a:t>OUTPUT</a:t>
            </a:r>
            <a:endParaRPr lang="en-IN" sz="13800" dirty="0"/>
          </a:p>
        </p:txBody>
      </p:sp>
      <p:sp>
        <p:nvSpPr>
          <p:cNvPr id="4" name="Slide Number Placeholder 3">
            <a:extLst>
              <a:ext uri="{FF2B5EF4-FFF2-40B4-BE49-F238E27FC236}">
                <a16:creationId xmlns:a16="http://schemas.microsoft.com/office/drawing/2014/main" id="{EC921EA0-E58F-6E98-3025-A1516FA67C6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245517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3"/>
          <p:cNvSpPr txBox="1">
            <a:spLocks noGrp="1"/>
          </p:cNvSpPr>
          <p:nvPr>
            <p:ph type="title"/>
          </p:nvPr>
        </p:nvSpPr>
        <p:spPr>
          <a:xfrm>
            <a:off x="3730752" y="0"/>
            <a:ext cx="2946248" cy="9753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a:t>OUTPUT</a:t>
            </a:r>
            <a:endParaRPr/>
          </a:p>
        </p:txBody>
      </p:sp>
      <p:sp>
        <p:nvSpPr>
          <p:cNvPr id="323" name="Google Shape;323;p23"/>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400"/>
              <a:buFont typeface="Arial"/>
              <a:buNone/>
            </a:pPr>
            <a:endParaRPr/>
          </a:p>
        </p:txBody>
      </p:sp>
      <p:sp>
        <p:nvSpPr>
          <p:cNvPr id="324" name="Google Shape;324;p23"/>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16</a:t>
            </a:fld>
            <a:endParaRPr/>
          </a:p>
        </p:txBody>
      </p:sp>
      <p:pic>
        <p:nvPicPr>
          <p:cNvPr id="5" name="Picture 4">
            <a:extLst>
              <a:ext uri="{FF2B5EF4-FFF2-40B4-BE49-F238E27FC236}">
                <a16:creationId xmlns:a16="http://schemas.microsoft.com/office/drawing/2014/main" id="{C8820CAC-AF63-5220-16AF-04935159A2D8}"/>
              </a:ext>
            </a:extLst>
          </p:cNvPr>
          <p:cNvPicPr>
            <a:picLocks noChangeAspect="1"/>
          </p:cNvPicPr>
          <p:nvPr/>
        </p:nvPicPr>
        <p:blipFill>
          <a:blip r:embed="rId3"/>
          <a:stretch>
            <a:fillRect/>
          </a:stretch>
        </p:blipFill>
        <p:spPr>
          <a:xfrm>
            <a:off x="0" y="0"/>
            <a:ext cx="9180449" cy="51434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9517-7B7A-5DB2-44AA-14532D302AF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C52823C-9322-8E4D-6674-7BDC175B17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39A00B1-1A27-5CF1-F6D1-5EDF262E7B0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17</a:t>
            </a:fld>
            <a:endParaRPr lang="en-US"/>
          </a:p>
        </p:txBody>
      </p:sp>
      <p:pic>
        <p:nvPicPr>
          <p:cNvPr id="5" name="Picture 4">
            <a:extLst>
              <a:ext uri="{FF2B5EF4-FFF2-40B4-BE49-F238E27FC236}">
                <a16:creationId xmlns:a16="http://schemas.microsoft.com/office/drawing/2014/main" id="{625D3A1D-A2A1-5C0D-DACA-AED4ACF4E361}"/>
              </a:ext>
            </a:extLst>
          </p:cNvPr>
          <p:cNvPicPr>
            <a:picLocks noChangeAspect="1"/>
          </p:cNvPicPr>
          <p:nvPr/>
        </p:nvPicPr>
        <p:blipFill>
          <a:blip r:embed="rId2"/>
          <a:stretch>
            <a:fillRect/>
          </a:stretch>
        </p:blipFill>
        <p:spPr>
          <a:xfrm>
            <a:off x="23768" y="-21763"/>
            <a:ext cx="9182556" cy="5165188"/>
          </a:xfrm>
          <a:prstGeom prst="rect">
            <a:avLst/>
          </a:prstGeom>
        </p:spPr>
      </p:pic>
    </p:spTree>
    <p:extLst>
      <p:ext uri="{BB962C8B-B14F-4D97-AF65-F5344CB8AC3E}">
        <p14:creationId xmlns:p14="http://schemas.microsoft.com/office/powerpoint/2010/main" val="1800220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2670048" y="97536"/>
            <a:ext cx="5486400" cy="113093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dirty="0"/>
              <a:t>FUTURE SCOPE</a:t>
            </a:r>
            <a:endParaRPr dirty="0"/>
          </a:p>
        </p:txBody>
      </p:sp>
      <p:sp>
        <p:nvSpPr>
          <p:cNvPr id="330" name="Google Shape;330;p24"/>
          <p:cNvSpPr txBox="1">
            <a:spLocks noGrp="1"/>
          </p:cNvSpPr>
          <p:nvPr>
            <p:ph type="body" idx="1"/>
          </p:nvPr>
        </p:nvSpPr>
        <p:spPr>
          <a:xfrm>
            <a:off x="231648" y="1328928"/>
            <a:ext cx="7290816" cy="3814497"/>
          </a:xfrm>
          <a:prstGeom prst="rect">
            <a:avLst/>
          </a:prstGeom>
          <a:noFill/>
          <a:ln>
            <a:noFill/>
          </a:ln>
        </p:spPr>
        <p:txBody>
          <a:bodyPr spcFirstLastPara="1" wrap="square" lIns="91425" tIns="91425" rIns="91425" bIns="91425" anchor="t" anchorCtr="0">
            <a:noAutofit/>
          </a:bodyPr>
          <a:lstStyle/>
          <a:p>
            <a:pPr marL="514350" lvl="0" indent="-285750" algn="l" rtl="0">
              <a:lnSpc>
                <a:spcPct val="100000"/>
              </a:lnSpc>
              <a:spcBef>
                <a:spcPts val="600"/>
              </a:spcBef>
              <a:spcAft>
                <a:spcPts val="0"/>
              </a:spcAft>
              <a:buSzPts val="1400"/>
              <a:buFont typeface="Wingdings" panose="05000000000000000000" pitchFamily="2" charset="2"/>
              <a:buChar char="q"/>
            </a:pPr>
            <a:endParaRPr sz="1600" dirty="0"/>
          </a:p>
          <a:p>
            <a:pPr lvl="0" algn="l" rtl="0">
              <a:lnSpc>
                <a:spcPct val="100000"/>
              </a:lnSpc>
              <a:spcBef>
                <a:spcPts val="600"/>
              </a:spcBef>
              <a:spcAft>
                <a:spcPts val="0"/>
              </a:spcAft>
              <a:buSzPts val="1400"/>
              <a:buFont typeface="Wingdings" panose="05000000000000000000" pitchFamily="2" charset="2"/>
              <a:buChar char="q"/>
            </a:pPr>
            <a:r>
              <a:rPr lang="en-US" sz="1600" dirty="0"/>
              <a:t> Our model had a low RMSE score , but there is still chance for improvement. In real world scenario, we can use such a model to predict house prices. This model should check for new data, once in </a:t>
            </a:r>
            <a:r>
              <a:rPr lang="en-US" sz="1600"/>
              <a:t>a month </a:t>
            </a:r>
            <a:r>
              <a:rPr lang="en-US" sz="1600" dirty="0"/>
              <a:t>and incorporate them to expand the dataset and produce better results</a:t>
            </a:r>
            <a:endParaRPr dirty="0"/>
          </a:p>
          <a:p>
            <a:pPr marL="514350" lvl="0" indent="-285750" algn="l" rtl="0">
              <a:lnSpc>
                <a:spcPct val="100000"/>
              </a:lnSpc>
              <a:spcBef>
                <a:spcPts val="600"/>
              </a:spcBef>
              <a:spcAft>
                <a:spcPts val="0"/>
              </a:spcAft>
              <a:buSzPts val="1400"/>
              <a:buFont typeface="Wingdings" panose="05000000000000000000" pitchFamily="2" charset="2"/>
              <a:buChar char="q"/>
            </a:pPr>
            <a:endParaRPr sz="1600" dirty="0"/>
          </a:p>
          <a:p>
            <a:pPr lvl="0" algn="l" rtl="0">
              <a:lnSpc>
                <a:spcPct val="100000"/>
              </a:lnSpc>
              <a:spcBef>
                <a:spcPts val="600"/>
              </a:spcBef>
              <a:spcAft>
                <a:spcPts val="0"/>
              </a:spcAft>
              <a:buSzPts val="1400"/>
              <a:buFont typeface="Wingdings" panose="05000000000000000000" pitchFamily="2" charset="2"/>
              <a:buChar char="q"/>
            </a:pPr>
            <a:r>
              <a:rPr lang="en-US" sz="1600" dirty="0"/>
              <a:t>We can try out other dimensionality reduction techniques like univariate features selection and recursive feature elimination in the initial stages </a:t>
            </a:r>
            <a:endParaRPr dirty="0"/>
          </a:p>
          <a:p>
            <a:pPr marL="514350" lvl="0" indent="-285750" algn="l" rtl="0">
              <a:lnSpc>
                <a:spcPct val="100000"/>
              </a:lnSpc>
              <a:spcBef>
                <a:spcPts val="600"/>
              </a:spcBef>
              <a:spcAft>
                <a:spcPts val="0"/>
              </a:spcAft>
              <a:buSzPts val="1400"/>
              <a:buFont typeface="Wingdings" panose="05000000000000000000" pitchFamily="2" charset="2"/>
              <a:buChar char="q"/>
            </a:pPr>
            <a:endParaRPr sz="1600" dirty="0"/>
          </a:p>
          <a:p>
            <a:pPr lvl="0" algn="l" rtl="0">
              <a:lnSpc>
                <a:spcPct val="100000"/>
              </a:lnSpc>
              <a:spcBef>
                <a:spcPts val="600"/>
              </a:spcBef>
              <a:spcAft>
                <a:spcPts val="0"/>
              </a:spcAft>
              <a:buSzPts val="1400"/>
              <a:buFont typeface="Wingdings" panose="05000000000000000000" pitchFamily="2" charset="2"/>
              <a:buChar char="q"/>
            </a:pPr>
            <a:r>
              <a:rPr lang="en-US" sz="1600" dirty="0"/>
              <a:t>We can try out other advanced regression techniques, like random forest and Bayesian ridge algorithm ,for prediction, since the data is highly correlated , we should also try Elastic net regression technique</a:t>
            </a:r>
            <a:endParaRPr dirty="0"/>
          </a:p>
          <a:p>
            <a:pPr marL="514350" lvl="0" indent="-285750" algn="l" rtl="0">
              <a:lnSpc>
                <a:spcPct val="100000"/>
              </a:lnSpc>
              <a:spcBef>
                <a:spcPts val="600"/>
              </a:spcBef>
              <a:spcAft>
                <a:spcPts val="0"/>
              </a:spcAft>
              <a:buSzPts val="1400"/>
              <a:buFont typeface="Wingdings" panose="05000000000000000000" pitchFamily="2" charset="2"/>
              <a:buChar char="q"/>
            </a:pPr>
            <a:endParaRPr sz="1600" dirty="0"/>
          </a:p>
        </p:txBody>
      </p:sp>
      <p:sp>
        <p:nvSpPr>
          <p:cNvPr id="331" name="Google Shape;331;p2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5"/>
          <p:cNvSpPr txBox="1">
            <a:spLocks noGrp="1"/>
          </p:cNvSpPr>
          <p:nvPr>
            <p:ph type="ctrTitle"/>
          </p:nvPr>
        </p:nvSpPr>
        <p:spPr>
          <a:xfrm>
            <a:off x="2743200" y="243840"/>
            <a:ext cx="5638800" cy="67056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REFRENCES</a:t>
            </a:r>
            <a:endParaRPr/>
          </a:p>
        </p:txBody>
      </p:sp>
      <p:sp>
        <p:nvSpPr>
          <p:cNvPr id="337" name="Google Shape;337;p25"/>
          <p:cNvSpPr txBox="1">
            <a:spLocks noGrp="1"/>
          </p:cNvSpPr>
          <p:nvPr>
            <p:ph type="subTitle" idx="1"/>
          </p:nvPr>
        </p:nvSpPr>
        <p:spPr>
          <a:xfrm>
            <a:off x="2743200" y="1109472"/>
            <a:ext cx="6205728" cy="3877056"/>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Wingdings" panose="05000000000000000000" pitchFamily="2" charset="2"/>
              <a:buChar char="q"/>
            </a:pPr>
            <a:r>
              <a:rPr lang="en-US" sz="1800" u="sng">
                <a:solidFill>
                  <a:schemeClr val="hlink"/>
                </a:solidFill>
                <a:hlinkClick r:id="rId3"/>
              </a:rPr>
              <a:t>www.google.com</a:t>
            </a:r>
            <a:endParaRPr sz="1800"/>
          </a:p>
          <a:p>
            <a:pPr marL="374650" lvl="0" indent="-285750" algn="l" rtl="0">
              <a:lnSpc>
                <a:spcPct val="100000"/>
              </a:lnSpc>
              <a:spcBef>
                <a:spcPts val="0"/>
              </a:spcBef>
              <a:spcAft>
                <a:spcPts val="0"/>
              </a:spcAft>
              <a:buSzPts val="1400"/>
              <a:buFont typeface="Wingdings" panose="05000000000000000000" pitchFamily="2" charset="2"/>
              <a:buChar char="q"/>
            </a:pPr>
            <a:endParaRPr sz="1800"/>
          </a:p>
          <a:p>
            <a:pPr marL="285750" lvl="0" indent="-285750" algn="l" rtl="0">
              <a:lnSpc>
                <a:spcPct val="100000"/>
              </a:lnSpc>
              <a:spcBef>
                <a:spcPts val="0"/>
              </a:spcBef>
              <a:spcAft>
                <a:spcPts val="0"/>
              </a:spcAft>
              <a:buSzPts val="1400"/>
              <a:buFont typeface="Wingdings" panose="05000000000000000000" pitchFamily="2" charset="2"/>
              <a:buChar char="q"/>
            </a:pPr>
            <a:r>
              <a:rPr lang="en-US" sz="1800" u="sng">
                <a:solidFill>
                  <a:schemeClr val="hlink"/>
                </a:solidFill>
                <a:hlinkClick r:id="rId4"/>
              </a:rPr>
              <a:t>https://ijarcce.com/upload/2017/december-17/IJARCCE%2016.pdf</a:t>
            </a:r>
            <a:endParaRPr sz="1800"/>
          </a:p>
          <a:p>
            <a:pPr marL="374650" lvl="0" indent="-285750" algn="l" rtl="0">
              <a:lnSpc>
                <a:spcPct val="100000"/>
              </a:lnSpc>
              <a:spcBef>
                <a:spcPts val="0"/>
              </a:spcBef>
              <a:spcAft>
                <a:spcPts val="0"/>
              </a:spcAft>
              <a:buSzPts val="1400"/>
              <a:buFont typeface="Wingdings" panose="05000000000000000000" pitchFamily="2" charset="2"/>
              <a:buChar char="q"/>
            </a:pPr>
            <a:endParaRPr sz="1800"/>
          </a:p>
          <a:p>
            <a:pPr marL="285750" lvl="0" indent="-285750" algn="l" rtl="0">
              <a:lnSpc>
                <a:spcPct val="100000"/>
              </a:lnSpc>
              <a:spcBef>
                <a:spcPts val="0"/>
              </a:spcBef>
              <a:spcAft>
                <a:spcPts val="0"/>
              </a:spcAft>
              <a:buSzPts val="1400"/>
              <a:buFont typeface="Wingdings" panose="05000000000000000000" pitchFamily="2" charset="2"/>
              <a:buChar char="q"/>
            </a:pPr>
            <a:r>
              <a:rPr lang="en-US" sz="1800" u="sng">
                <a:solidFill>
                  <a:schemeClr val="hlink"/>
                </a:solidFill>
                <a:hlinkClick r:id="rId5"/>
              </a:rPr>
              <a:t>www.github.com</a:t>
            </a:r>
            <a:endParaRPr sz="1800"/>
          </a:p>
          <a:p>
            <a:pPr marL="374650" lvl="0" indent="-285750" algn="l" rtl="0">
              <a:lnSpc>
                <a:spcPct val="100000"/>
              </a:lnSpc>
              <a:spcBef>
                <a:spcPts val="0"/>
              </a:spcBef>
              <a:spcAft>
                <a:spcPts val="0"/>
              </a:spcAft>
              <a:buSzPts val="1400"/>
              <a:buFont typeface="Wingdings" panose="05000000000000000000" pitchFamily="2" charset="2"/>
              <a:buChar char="q"/>
            </a:pPr>
            <a:endParaRPr sz="1800"/>
          </a:p>
          <a:p>
            <a:pPr marL="285750" lvl="0" indent="-285750" algn="l" rtl="0">
              <a:lnSpc>
                <a:spcPct val="100000"/>
              </a:lnSpc>
              <a:spcBef>
                <a:spcPts val="0"/>
              </a:spcBef>
              <a:spcAft>
                <a:spcPts val="0"/>
              </a:spcAft>
              <a:buSzPts val="1400"/>
              <a:buFont typeface="Wingdings" panose="05000000000000000000" pitchFamily="2" charset="2"/>
              <a:buChar char="q"/>
            </a:pPr>
            <a:r>
              <a:rPr lang="en-US" sz="1800" u="sng">
                <a:solidFill>
                  <a:schemeClr val="hlink"/>
                </a:solidFill>
                <a:hlinkClick r:id="rId6"/>
              </a:rPr>
              <a:t>www.Kaggle.com</a:t>
            </a:r>
            <a:endParaRPr sz="1800"/>
          </a:p>
          <a:p>
            <a:pPr marL="374650" lvl="0" indent="-285750" algn="l" rtl="0">
              <a:lnSpc>
                <a:spcPct val="100000"/>
              </a:lnSpc>
              <a:spcBef>
                <a:spcPts val="0"/>
              </a:spcBef>
              <a:spcAft>
                <a:spcPts val="0"/>
              </a:spcAft>
              <a:buSzPts val="1400"/>
              <a:buFont typeface="Wingdings" panose="05000000000000000000" pitchFamily="2" charset="2"/>
              <a:buChar char="q"/>
            </a:pPr>
            <a:endParaRPr sz="1800"/>
          </a:p>
          <a:p>
            <a:pPr marL="285750" lvl="0" indent="-285750" algn="l" rtl="0">
              <a:lnSpc>
                <a:spcPct val="100000"/>
              </a:lnSpc>
              <a:spcBef>
                <a:spcPts val="0"/>
              </a:spcBef>
              <a:spcAft>
                <a:spcPts val="0"/>
              </a:spcAft>
              <a:buSzPts val="1400"/>
              <a:buFont typeface="Wingdings" panose="05000000000000000000" pitchFamily="2" charset="2"/>
              <a:buChar char="q"/>
            </a:pPr>
            <a:r>
              <a:rPr lang="en-US" sz="1800"/>
              <a:t>Garriga C., Hedlund A., Tang Y., Wang P, “Regional Science and Urban Economics Rural-urban migration and house prices in China”</a:t>
            </a:r>
            <a:endParaRPr/>
          </a:p>
          <a:p>
            <a:pPr marL="285750" lvl="0" indent="-285750" algn="l" rtl="0">
              <a:lnSpc>
                <a:spcPct val="100000"/>
              </a:lnSpc>
              <a:spcBef>
                <a:spcPts val="0"/>
              </a:spcBef>
              <a:spcAft>
                <a:spcPts val="0"/>
              </a:spcAft>
              <a:buSzPts val="1400"/>
              <a:buFont typeface="Wingdings" panose="05000000000000000000" pitchFamily="2" charset="2"/>
              <a:buChar char="q"/>
            </a:pPr>
            <a:r>
              <a:rPr lang="en-US" sz="1800"/>
              <a:t>Regional Science and Urban Economics (2020), p. 103613, March 2020. </a:t>
            </a:r>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9"/>
          <p:cNvSpPr txBox="1">
            <a:spLocks noGrp="1"/>
          </p:cNvSpPr>
          <p:nvPr>
            <p:ph type="ctrTitle" idx="4294967295"/>
          </p:nvPr>
        </p:nvSpPr>
        <p:spPr>
          <a:xfrm>
            <a:off x="3152774" y="77602"/>
            <a:ext cx="5141625" cy="709476"/>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19BBD5"/>
              </a:buClr>
              <a:buSzPts val="4000"/>
              <a:buFont typeface="Nixie One"/>
              <a:buNone/>
            </a:pPr>
            <a:r>
              <a:rPr lang="en-US" sz="3200" b="0" i="0" u="none" strike="noStrike" cap="none">
                <a:solidFill>
                  <a:srgbClr val="19BBD5"/>
                </a:solidFill>
                <a:latin typeface="Nixie One"/>
                <a:ea typeface="Nixie One"/>
                <a:cs typeface="Nixie One"/>
                <a:sym typeface="Nixie One"/>
              </a:rPr>
              <a:t>OUTLINE</a:t>
            </a:r>
            <a:endParaRPr sz="3200" b="0" i="0" u="none" strike="noStrike" cap="none">
              <a:solidFill>
                <a:srgbClr val="19BBD5"/>
              </a:solidFill>
              <a:latin typeface="Nixie One"/>
              <a:ea typeface="Nixie One"/>
              <a:cs typeface="Nixie One"/>
              <a:sym typeface="Nixie One"/>
            </a:endParaRPr>
          </a:p>
        </p:txBody>
      </p:sp>
      <p:sp>
        <p:nvSpPr>
          <p:cNvPr id="220" name="Google Shape;220;p9"/>
          <p:cNvSpPr txBox="1">
            <a:spLocks noGrp="1"/>
          </p:cNvSpPr>
          <p:nvPr>
            <p:ph type="body" idx="4294967295"/>
          </p:nvPr>
        </p:nvSpPr>
        <p:spPr>
          <a:xfrm>
            <a:off x="708661" y="984074"/>
            <a:ext cx="4268454" cy="4081824"/>
          </a:xfrm>
          <a:prstGeom prst="rect">
            <a:avLst/>
          </a:prstGeom>
          <a:noFill/>
          <a:ln>
            <a:noFill/>
          </a:ln>
        </p:spPr>
        <p:txBody>
          <a:bodyPr spcFirstLastPara="1" wrap="square" lIns="91425" tIns="91425" rIns="91425" bIns="91425" anchor="t" anchorCtr="0">
            <a:noAutofit/>
          </a:bodyPr>
          <a:lstStyle/>
          <a:p>
            <a:pPr marL="374650" lvl="0" indent="-285750" algn="l" rtl="0">
              <a:lnSpc>
                <a:spcPct val="100000"/>
              </a:lnSpc>
              <a:spcBef>
                <a:spcPts val="600"/>
              </a:spcBef>
              <a:spcAft>
                <a:spcPts val="0"/>
              </a:spcAft>
              <a:buSzPts val="1400"/>
              <a:buFont typeface="Wingdings" panose="05000000000000000000" pitchFamily="2" charset="2"/>
              <a:buChar char="q"/>
            </a:pPr>
            <a:r>
              <a:rPr lang="en-US" dirty="0"/>
              <a:t>Introduction</a:t>
            </a:r>
          </a:p>
          <a:p>
            <a:pPr marL="374650" lvl="0" indent="-285750" algn="l" rtl="0">
              <a:lnSpc>
                <a:spcPct val="100000"/>
              </a:lnSpc>
              <a:spcBef>
                <a:spcPts val="600"/>
              </a:spcBef>
              <a:spcAft>
                <a:spcPts val="0"/>
              </a:spcAft>
              <a:buSzPts val="1400"/>
              <a:buFont typeface="Wingdings" panose="05000000000000000000" pitchFamily="2" charset="2"/>
              <a:buChar char="q"/>
            </a:pPr>
            <a:endParaRPr dirty="0"/>
          </a:p>
          <a:p>
            <a:pPr marL="285750" lvl="0" indent="-285750" algn="l" rtl="0">
              <a:lnSpc>
                <a:spcPct val="100000"/>
              </a:lnSpc>
              <a:spcBef>
                <a:spcPts val="600"/>
              </a:spcBef>
              <a:spcAft>
                <a:spcPts val="0"/>
              </a:spcAft>
              <a:buSzPts val="1400"/>
              <a:buFont typeface="Wingdings" panose="05000000000000000000" pitchFamily="2" charset="2"/>
              <a:buChar char="q"/>
            </a:pPr>
            <a:r>
              <a:rPr lang="en-US" dirty="0"/>
              <a:t>Technology used</a:t>
            </a:r>
            <a:endParaRPr dirty="0"/>
          </a:p>
          <a:p>
            <a:pPr marL="374650" lvl="0" indent="-285750" algn="l" rtl="0">
              <a:lnSpc>
                <a:spcPct val="100000"/>
              </a:lnSpc>
              <a:spcBef>
                <a:spcPts val="600"/>
              </a:spcBef>
              <a:spcAft>
                <a:spcPts val="0"/>
              </a:spcAft>
              <a:buSzPts val="1400"/>
              <a:buFont typeface="Wingdings" panose="05000000000000000000" pitchFamily="2" charset="2"/>
              <a:buChar char="q"/>
            </a:pPr>
            <a:endParaRPr lang="en-IN" dirty="0"/>
          </a:p>
          <a:p>
            <a:pPr marL="285750" lvl="0" indent="-285750" algn="l" rtl="0">
              <a:lnSpc>
                <a:spcPct val="100000"/>
              </a:lnSpc>
              <a:spcBef>
                <a:spcPts val="600"/>
              </a:spcBef>
              <a:spcAft>
                <a:spcPts val="0"/>
              </a:spcAft>
              <a:buSzPts val="1400"/>
              <a:buFont typeface="Wingdings" panose="05000000000000000000" pitchFamily="2" charset="2"/>
              <a:buChar char="q"/>
            </a:pPr>
            <a:r>
              <a:rPr lang="en-US" dirty="0"/>
              <a:t>Tools used</a:t>
            </a:r>
            <a:endParaRPr dirty="0"/>
          </a:p>
          <a:p>
            <a:pPr marL="374650" lvl="0" indent="-285750" algn="l" rtl="0">
              <a:lnSpc>
                <a:spcPct val="100000"/>
              </a:lnSpc>
              <a:spcBef>
                <a:spcPts val="600"/>
              </a:spcBef>
              <a:spcAft>
                <a:spcPts val="0"/>
              </a:spcAft>
              <a:buSzPts val="1400"/>
              <a:buFont typeface="Wingdings" panose="05000000000000000000" pitchFamily="2" charset="2"/>
              <a:buChar char="q"/>
            </a:pPr>
            <a:endParaRPr dirty="0"/>
          </a:p>
          <a:p>
            <a:pPr marL="285750" lvl="0" indent="-285750" algn="l" rtl="0">
              <a:lnSpc>
                <a:spcPct val="100000"/>
              </a:lnSpc>
              <a:spcBef>
                <a:spcPts val="600"/>
              </a:spcBef>
              <a:spcAft>
                <a:spcPts val="0"/>
              </a:spcAft>
              <a:buSzPts val="1400"/>
              <a:buFont typeface="Wingdings" panose="05000000000000000000" pitchFamily="2" charset="2"/>
              <a:buChar char="q"/>
            </a:pPr>
            <a:r>
              <a:rPr lang="en-US" dirty="0"/>
              <a:t>How it works?</a:t>
            </a:r>
            <a:endParaRPr dirty="0"/>
          </a:p>
          <a:p>
            <a:pPr marL="374650" lvl="0" indent="-285750" algn="l" rtl="0">
              <a:lnSpc>
                <a:spcPct val="100000"/>
              </a:lnSpc>
              <a:spcBef>
                <a:spcPts val="600"/>
              </a:spcBef>
              <a:spcAft>
                <a:spcPts val="0"/>
              </a:spcAft>
              <a:buSzPts val="1400"/>
              <a:buFont typeface="Wingdings" panose="05000000000000000000" pitchFamily="2" charset="2"/>
              <a:buChar char="q"/>
            </a:pPr>
            <a:endParaRPr dirty="0"/>
          </a:p>
          <a:p>
            <a:pPr marL="285750" lvl="0" indent="-285750" algn="l" rtl="0">
              <a:lnSpc>
                <a:spcPct val="100000"/>
              </a:lnSpc>
              <a:spcBef>
                <a:spcPts val="600"/>
              </a:spcBef>
              <a:spcAft>
                <a:spcPts val="0"/>
              </a:spcAft>
              <a:buSzPts val="1400"/>
              <a:buFont typeface="Wingdings" panose="05000000000000000000" pitchFamily="2" charset="2"/>
              <a:buChar char="q"/>
            </a:pPr>
            <a:r>
              <a:rPr lang="en-US" dirty="0"/>
              <a:t>What it does?</a:t>
            </a:r>
          </a:p>
          <a:p>
            <a:pPr marL="285750" lvl="0" indent="-285750" algn="l" rtl="0">
              <a:lnSpc>
                <a:spcPct val="100000"/>
              </a:lnSpc>
              <a:spcBef>
                <a:spcPts val="600"/>
              </a:spcBef>
              <a:spcAft>
                <a:spcPts val="0"/>
              </a:spcAft>
              <a:buSzPts val="1400"/>
              <a:buFont typeface="Wingdings" panose="05000000000000000000" pitchFamily="2" charset="2"/>
              <a:buChar char="q"/>
            </a:pPr>
            <a:endParaRPr lang="en-US" dirty="0"/>
          </a:p>
          <a:p>
            <a:pPr marL="285750" lvl="0" indent="-285750" algn="l" rtl="0">
              <a:lnSpc>
                <a:spcPct val="100000"/>
              </a:lnSpc>
              <a:spcBef>
                <a:spcPts val="600"/>
              </a:spcBef>
              <a:spcAft>
                <a:spcPts val="0"/>
              </a:spcAft>
              <a:buSzPts val="1400"/>
              <a:buFont typeface="Wingdings" panose="05000000000000000000" pitchFamily="2" charset="2"/>
              <a:buChar char="q"/>
            </a:pPr>
            <a:r>
              <a:rPr lang="en-US" dirty="0"/>
              <a:t>Output</a:t>
            </a:r>
          </a:p>
          <a:p>
            <a:pPr marL="0" lvl="0" indent="0" algn="l" rtl="0">
              <a:lnSpc>
                <a:spcPct val="100000"/>
              </a:lnSpc>
              <a:spcBef>
                <a:spcPts val="600"/>
              </a:spcBef>
              <a:spcAft>
                <a:spcPts val="0"/>
              </a:spcAft>
              <a:buSzPts val="1400"/>
              <a:buNone/>
            </a:pPr>
            <a:endParaRPr dirty="0"/>
          </a:p>
        </p:txBody>
      </p:sp>
      <p:sp>
        <p:nvSpPr>
          <p:cNvPr id="221" name="Google Shape;221;p9"/>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2</a:t>
            </a:fld>
            <a:endParaRPr/>
          </a:p>
        </p:txBody>
      </p:sp>
      <p:pic>
        <p:nvPicPr>
          <p:cNvPr id="222" name="Google Shape;222;p9" descr="Project Reports &amp; Financing – VIJAY PAREEK &amp; CO."/>
          <p:cNvPicPr preferRelativeResize="0"/>
          <p:nvPr/>
        </p:nvPicPr>
        <p:blipFill rotWithShape="1">
          <a:blip r:embed="rId3">
            <a:alphaModFix/>
          </a:blip>
          <a:srcRect/>
          <a:stretch/>
        </p:blipFill>
        <p:spPr>
          <a:xfrm>
            <a:off x="5368292" y="936148"/>
            <a:ext cx="1595056" cy="709477"/>
          </a:xfrm>
          <a:prstGeom prst="rect">
            <a:avLst/>
          </a:prstGeom>
          <a:noFill/>
          <a:ln>
            <a:noFill/>
          </a:ln>
        </p:spPr>
      </p:pic>
      <p:pic>
        <p:nvPicPr>
          <p:cNvPr id="223" name="Google Shape;223;p9" descr="Technology - logo template Royalty Free Vector Image"/>
          <p:cNvPicPr preferRelativeResize="0"/>
          <p:nvPr/>
        </p:nvPicPr>
        <p:blipFill rotWithShape="1">
          <a:blip r:embed="rId4">
            <a:alphaModFix/>
          </a:blip>
          <a:srcRect/>
          <a:stretch/>
        </p:blipFill>
        <p:spPr>
          <a:xfrm>
            <a:off x="3049536" y="1747762"/>
            <a:ext cx="1522464" cy="873599"/>
          </a:xfrm>
          <a:prstGeom prst="rect">
            <a:avLst/>
          </a:prstGeom>
          <a:noFill/>
          <a:ln>
            <a:noFill/>
          </a:ln>
        </p:spPr>
      </p:pic>
      <p:pic>
        <p:nvPicPr>
          <p:cNvPr id="224" name="Google Shape;224;p9" descr="Computer Repair - Digital Computer Logo. Symbol Repair Service Vector Stock  Vector - Illustration of sign, screen: 144301408"/>
          <p:cNvPicPr preferRelativeResize="0"/>
          <p:nvPr/>
        </p:nvPicPr>
        <p:blipFill rotWithShape="1">
          <a:blip r:embed="rId5">
            <a:alphaModFix/>
          </a:blip>
          <a:srcRect/>
          <a:stretch/>
        </p:blipFill>
        <p:spPr>
          <a:xfrm>
            <a:off x="5236660" y="2496965"/>
            <a:ext cx="1595057" cy="709476"/>
          </a:xfrm>
          <a:prstGeom prst="rect">
            <a:avLst/>
          </a:prstGeom>
          <a:noFill/>
          <a:ln>
            <a:noFill/>
          </a:ln>
        </p:spPr>
      </p:pic>
      <p:pic>
        <p:nvPicPr>
          <p:cNvPr id="225" name="Google Shape;225;p9" descr="Teamwork concept. People connecting puzzle elements. Business team. Symbol  of teamwork, cooperation, partnership, association and connection. Team  metaphor. Business concept. Vector Illustration. 4885877 Vector Art at  Vecteezy"/>
          <p:cNvPicPr preferRelativeResize="0"/>
          <p:nvPr/>
        </p:nvPicPr>
        <p:blipFill rotWithShape="1">
          <a:blip r:embed="rId6">
            <a:alphaModFix/>
          </a:blip>
          <a:srcRect/>
          <a:stretch/>
        </p:blipFill>
        <p:spPr>
          <a:xfrm>
            <a:off x="2703039" y="3359627"/>
            <a:ext cx="1955707" cy="799799"/>
          </a:xfrm>
          <a:prstGeom prst="rect">
            <a:avLst/>
          </a:prstGeom>
          <a:noFill/>
          <a:ln>
            <a:noFill/>
          </a:ln>
        </p:spPr>
      </p:pic>
      <p:pic>
        <p:nvPicPr>
          <p:cNvPr id="226" name="Google Shape;226;p9" descr="Thinking png images | PNGWing"/>
          <p:cNvPicPr preferRelativeResize="0"/>
          <p:nvPr/>
        </p:nvPicPr>
        <p:blipFill rotWithShape="1">
          <a:blip r:embed="rId7">
            <a:alphaModFix/>
          </a:blip>
          <a:srcRect/>
          <a:stretch/>
        </p:blipFill>
        <p:spPr>
          <a:xfrm>
            <a:off x="5305501" y="4017351"/>
            <a:ext cx="1894499" cy="947124"/>
          </a:xfrm>
          <a:prstGeom prst="rect">
            <a:avLst/>
          </a:prstGeom>
          <a:noFill/>
          <a:ln>
            <a:noFill/>
          </a:ln>
        </p:spPr>
      </p:pic>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6"/>
          <p:cNvSpPr txBox="1">
            <a:spLocks noGrp="1"/>
          </p:cNvSpPr>
          <p:nvPr>
            <p:ph type="ctrTitle"/>
          </p:nvPr>
        </p:nvSpPr>
        <p:spPr>
          <a:xfrm>
            <a:off x="1400250" y="2184706"/>
            <a:ext cx="63435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7200" dirty="0"/>
              <a:t>THANK YOU !</a:t>
            </a:r>
            <a:endParaRPr sz="7200" dirty="0"/>
          </a:p>
        </p:txBody>
      </p:sp>
    </p:spTree>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wipe(down)">
                                      <p:cBhvr>
                                        <p:cTn id="7" dur="580">
                                          <p:stCondLst>
                                            <p:cond delay="0"/>
                                          </p:stCondLst>
                                        </p:cTn>
                                        <p:tgtEl>
                                          <p:spTgt spid="342"/>
                                        </p:tgtEl>
                                      </p:cBhvr>
                                    </p:animEffect>
                                    <p:anim calcmode="lin" valueType="num">
                                      <p:cBhvr>
                                        <p:cTn id="8" dur="1822" tmFilter="0,0; 0.14,0.36; 0.43,0.73; 0.71,0.91; 1.0,1.0">
                                          <p:stCondLst>
                                            <p:cond delay="0"/>
                                          </p:stCondLst>
                                        </p:cTn>
                                        <p:tgtEl>
                                          <p:spTgt spid="34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2"/>
                                        </p:tgtEl>
                                        <p:attrNameLst>
                                          <p:attrName>ppt_y</p:attrName>
                                        </p:attrNameLst>
                                      </p:cBhvr>
                                      <p:tavLst>
                                        <p:tav tm="0" fmla="#ppt_y-sin(pi*$)/81">
                                          <p:val>
                                            <p:fltVal val="0"/>
                                          </p:val>
                                        </p:tav>
                                        <p:tav tm="100000">
                                          <p:val>
                                            <p:fltVal val="1"/>
                                          </p:val>
                                        </p:tav>
                                      </p:tavLst>
                                    </p:anim>
                                    <p:animScale>
                                      <p:cBhvr>
                                        <p:cTn id="13" dur="26">
                                          <p:stCondLst>
                                            <p:cond delay="650"/>
                                          </p:stCondLst>
                                        </p:cTn>
                                        <p:tgtEl>
                                          <p:spTgt spid="342"/>
                                        </p:tgtEl>
                                      </p:cBhvr>
                                      <p:to x="100000" y="60000"/>
                                    </p:animScale>
                                    <p:animScale>
                                      <p:cBhvr>
                                        <p:cTn id="14" dur="166" decel="50000">
                                          <p:stCondLst>
                                            <p:cond delay="676"/>
                                          </p:stCondLst>
                                        </p:cTn>
                                        <p:tgtEl>
                                          <p:spTgt spid="342"/>
                                        </p:tgtEl>
                                      </p:cBhvr>
                                      <p:to x="100000" y="100000"/>
                                    </p:animScale>
                                    <p:animScale>
                                      <p:cBhvr>
                                        <p:cTn id="15" dur="26">
                                          <p:stCondLst>
                                            <p:cond delay="1312"/>
                                          </p:stCondLst>
                                        </p:cTn>
                                        <p:tgtEl>
                                          <p:spTgt spid="342"/>
                                        </p:tgtEl>
                                      </p:cBhvr>
                                      <p:to x="100000" y="80000"/>
                                    </p:animScale>
                                    <p:animScale>
                                      <p:cBhvr>
                                        <p:cTn id="16" dur="166" decel="50000">
                                          <p:stCondLst>
                                            <p:cond delay="1338"/>
                                          </p:stCondLst>
                                        </p:cTn>
                                        <p:tgtEl>
                                          <p:spTgt spid="342"/>
                                        </p:tgtEl>
                                      </p:cBhvr>
                                      <p:to x="100000" y="100000"/>
                                    </p:animScale>
                                    <p:animScale>
                                      <p:cBhvr>
                                        <p:cTn id="17" dur="26">
                                          <p:stCondLst>
                                            <p:cond delay="1642"/>
                                          </p:stCondLst>
                                        </p:cTn>
                                        <p:tgtEl>
                                          <p:spTgt spid="342"/>
                                        </p:tgtEl>
                                      </p:cBhvr>
                                      <p:to x="100000" y="90000"/>
                                    </p:animScale>
                                    <p:animScale>
                                      <p:cBhvr>
                                        <p:cTn id="18" dur="166" decel="50000">
                                          <p:stCondLst>
                                            <p:cond delay="1668"/>
                                          </p:stCondLst>
                                        </p:cTn>
                                        <p:tgtEl>
                                          <p:spTgt spid="342"/>
                                        </p:tgtEl>
                                      </p:cBhvr>
                                      <p:to x="100000" y="100000"/>
                                    </p:animScale>
                                    <p:animScale>
                                      <p:cBhvr>
                                        <p:cTn id="19" dur="26">
                                          <p:stCondLst>
                                            <p:cond delay="1808"/>
                                          </p:stCondLst>
                                        </p:cTn>
                                        <p:tgtEl>
                                          <p:spTgt spid="342"/>
                                        </p:tgtEl>
                                      </p:cBhvr>
                                      <p:to x="100000" y="95000"/>
                                    </p:animScale>
                                    <p:animScale>
                                      <p:cBhvr>
                                        <p:cTn id="20" dur="166" decel="50000">
                                          <p:stCondLst>
                                            <p:cond delay="1834"/>
                                          </p:stCondLst>
                                        </p:cTn>
                                        <p:tgtEl>
                                          <p:spTgt spid="34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0"/>
          <p:cNvSpPr txBox="1">
            <a:spLocks noGrp="1"/>
          </p:cNvSpPr>
          <p:nvPr>
            <p:ph type="ctrTitle"/>
          </p:nvPr>
        </p:nvSpPr>
        <p:spPr>
          <a:xfrm>
            <a:off x="2743200" y="268224"/>
            <a:ext cx="5638800" cy="10119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INTRODUCTION</a:t>
            </a:r>
            <a:endParaRPr/>
          </a:p>
        </p:txBody>
      </p:sp>
      <p:sp>
        <p:nvSpPr>
          <p:cNvPr id="232" name="Google Shape;232;p10"/>
          <p:cNvSpPr txBox="1">
            <a:spLocks noGrp="1"/>
          </p:cNvSpPr>
          <p:nvPr>
            <p:ph type="subTitle" idx="1"/>
          </p:nvPr>
        </p:nvSpPr>
        <p:spPr>
          <a:xfrm>
            <a:off x="2743200" y="1365504"/>
            <a:ext cx="5696100" cy="3206496"/>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400"/>
              <a:buFont typeface="Noto Sans Symbols"/>
              <a:buChar char="❑"/>
            </a:pPr>
            <a:r>
              <a:rPr lang="en-US" sz="1800"/>
              <a:t>In this project, we have built a machine learning model to predict the house price of a locality.</a:t>
            </a:r>
            <a:endParaRPr/>
          </a:p>
          <a:p>
            <a:pPr marL="285750" lvl="0" indent="-196850" algn="l" rtl="0">
              <a:lnSpc>
                <a:spcPct val="100000"/>
              </a:lnSpc>
              <a:spcBef>
                <a:spcPts val="0"/>
              </a:spcBef>
              <a:spcAft>
                <a:spcPts val="0"/>
              </a:spcAft>
              <a:buSzPts val="1400"/>
              <a:buFont typeface="Noto Sans Symbols"/>
              <a:buNone/>
            </a:pPr>
            <a:endParaRPr sz="1800"/>
          </a:p>
          <a:p>
            <a:pPr marL="285750" lvl="0" indent="-285750" algn="l" rtl="0">
              <a:lnSpc>
                <a:spcPct val="100000"/>
              </a:lnSpc>
              <a:spcBef>
                <a:spcPts val="0"/>
              </a:spcBef>
              <a:spcAft>
                <a:spcPts val="0"/>
              </a:spcAft>
              <a:buSzPts val="1400"/>
              <a:buFont typeface="Noto Sans Symbols"/>
              <a:buChar char="❑"/>
            </a:pPr>
            <a:r>
              <a:rPr lang="en-US" sz="1800"/>
              <a:t>This project will very helpful for the real estate market.</a:t>
            </a:r>
            <a:endParaRPr/>
          </a:p>
          <a:p>
            <a:pPr marL="285750" lvl="0" indent="-196850" algn="l" rtl="0">
              <a:lnSpc>
                <a:spcPct val="100000"/>
              </a:lnSpc>
              <a:spcBef>
                <a:spcPts val="0"/>
              </a:spcBef>
              <a:spcAft>
                <a:spcPts val="0"/>
              </a:spcAft>
              <a:buSzPts val="1400"/>
              <a:buFont typeface="Noto Sans Symbols"/>
              <a:buNone/>
            </a:pPr>
            <a:endParaRPr sz="1800"/>
          </a:p>
          <a:p>
            <a:pPr marL="285750" lvl="0" indent="-285750" algn="l" rtl="0">
              <a:lnSpc>
                <a:spcPct val="100000"/>
              </a:lnSpc>
              <a:spcBef>
                <a:spcPts val="0"/>
              </a:spcBef>
              <a:spcAft>
                <a:spcPts val="0"/>
              </a:spcAft>
              <a:buSzPts val="1400"/>
              <a:buFont typeface="Noto Sans Symbols"/>
              <a:buChar char="❑"/>
            </a:pPr>
            <a:r>
              <a:rPr lang="en-US" sz="1800"/>
              <a:t>Multiple linear regression algorithm is used to create a model with a great accuracy score.</a:t>
            </a:r>
            <a:endParaRPr/>
          </a:p>
          <a:p>
            <a:pPr marL="0" lvl="0" indent="0" algn="l" rtl="0">
              <a:lnSpc>
                <a:spcPct val="100000"/>
              </a:lnSpc>
              <a:spcBef>
                <a:spcPts val="0"/>
              </a:spcBef>
              <a:spcAft>
                <a:spcPts val="0"/>
              </a:spcAft>
              <a:buSzPts val="1400"/>
              <a:buNone/>
            </a:pPr>
            <a:endParaRPr/>
          </a:p>
        </p:txBody>
      </p:sp>
      <p:sp>
        <p:nvSpPr>
          <p:cNvPr id="233" name="Google Shape;233;p10"/>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1"/>
          <p:cNvSpPr txBox="1">
            <a:spLocks noGrp="1"/>
          </p:cNvSpPr>
          <p:nvPr>
            <p:ph type="title"/>
          </p:nvPr>
        </p:nvSpPr>
        <p:spPr>
          <a:xfrm>
            <a:off x="1732700" y="548640"/>
            <a:ext cx="6509092" cy="67983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dirty="0"/>
              <a:t>  TECHNOLOGY USED:</a:t>
            </a:r>
            <a:endParaRPr dirty="0"/>
          </a:p>
        </p:txBody>
      </p:sp>
      <p:sp>
        <p:nvSpPr>
          <p:cNvPr id="239" name="Google Shape;239;p11"/>
          <p:cNvSpPr txBox="1">
            <a:spLocks noGrp="1"/>
          </p:cNvSpPr>
          <p:nvPr>
            <p:ph type="body" idx="1"/>
          </p:nvPr>
        </p:nvSpPr>
        <p:spPr>
          <a:xfrm>
            <a:off x="1193006" y="1585722"/>
            <a:ext cx="5534000" cy="2500753"/>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600"/>
              </a:spcBef>
              <a:spcAft>
                <a:spcPts val="0"/>
              </a:spcAft>
              <a:buSzPts val="1400"/>
              <a:buNone/>
            </a:pPr>
            <a:r>
              <a:rPr lang="en-US" dirty="0">
                <a:solidFill>
                  <a:schemeClr val="accent1"/>
                </a:solidFill>
              </a:rPr>
              <a:t>TECHNOLOGIES USED FOR BACKEND</a:t>
            </a:r>
          </a:p>
          <a:p>
            <a:pPr marL="457200" lvl="0" indent="-317500" algn="l" rtl="0">
              <a:lnSpc>
                <a:spcPct val="100000"/>
              </a:lnSpc>
              <a:spcBef>
                <a:spcPts val="600"/>
              </a:spcBef>
              <a:spcAft>
                <a:spcPts val="0"/>
              </a:spcAft>
              <a:buSzPts val="1400"/>
              <a:buFont typeface="Noto Sans Symbols"/>
              <a:buChar char="❑"/>
            </a:pPr>
            <a:r>
              <a:rPr lang="en-US" dirty="0">
                <a:solidFill>
                  <a:schemeClr val="tx1"/>
                </a:solidFill>
              </a:rPr>
              <a:t>MACHINE LEARNING</a:t>
            </a:r>
          </a:p>
          <a:p>
            <a:pPr marL="457200" lvl="0" indent="-317500" algn="l" rtl="0">
              <a:lnSpc>
                <a:spcPct val="100000"/>
              </a:lnSpc>
              <a:spcBef>
                <a:spcPts val="600"/>
              </a:spcBef>
              <a:spcAft>
                <a:spcPts val="0"/>
              </a:spcAft>
              <a:buSzPts val="1400"/>
              <a:buFont typeface="Noto Sans Symbols"/>
              <a:buChar char="❑"/>
            </a:pPr>
            <a:r>
              <a:rPr lang="en-US" dirty="0">
                <a:solidFill>
                  <a:schemeClr val="tx1"/>
                </a:solidFill>
              </a:rPr>
              <a:t>PYTHON</a:t>
            </a:r>
          </a:p>
          <a:p>
            <a:pPr marL="139700" lvl="0" indent="0" algn="l" rtl="0">
              <a:lnSpc>
                <a:spcPct val="100000"/>
              </a:lnSpc>
              <a:spcBef>
                <a:spcPts val="600"/>
              </a:spcBef>
              <a:spcAft>
                <a:spcPts val="0"/>
              </a:spcAft>
              <a:buSzPts val="1400"/>
              <a:buNone/>
            </a:pPr>
            <a:r>
              <a:rPr lang="en-US" dirty="0">
                <a:solidFill>
                  <a:schemeClr val="accent1"/>
                </a:solidFill>
              </a:rPr>
              <a:t>TECHNOLOGIES USED FOR FORTENED</a:t>
            </a:r>
            <a:endParaRPr dirty="0">
              <a:solidFill>
                <a:schemeClr val="accent1"/>
              </a:solidFill>
            </a:endParaRPr>
          </a:p>
          <a:p>
            <a:pPr marL="457200" lvl="0" indent="-317500" algn="l" rtl="0">
              <a:lnSpc>
                <a:spcPct val="100000"/>
              </a:lnSpc>
              <a:spcBef>
                <a:spcPts val="600"/>
              </a:spcBef>
              <a:spcAft>
                <a:spcPts val="0"/>
              </a:spcAft>
              <a:buSzPts val="1400"/>
              <a:buFont typeface="Noto Sans Symbols"/>
              <a:buChar char="❑"/>
            </a:pPr>
            <a:r>
              <a:rPr lang="en-US" dirty="0"/>
              <a:t>FLASK &amp; WREKZUEG</a:t>
            </a:r>
            <a:endParaRPr dirty="0"/>
          </a:p>
          <a:p>
            <a:pPr marL="457200" lvl="0" indent="-317500" algn="l" rtl="0">
              <a:lnSpc>
                <a:spcPct val="100000"/>
              </a:lnSpc>
              <a:spcBef>
                <a:spcPts val="600"/>
              </a:spcBef>
              <a:spcAft>
                <a:spcPts val="0"/>
              </a:spcAft>
              <a:buSzPts val="1400"/>
              <a:buFont typeface="Noto Sans Symbols"/>
              <a:buChar char="❑"/>
            </a:pPr>
            <a:r>
              <a:rPr lang="en-US" dirty="0"/>
              <a:t>HTML</a:t>
            </a:r>
            <a:endParaRPr dirty="0"/>
          </a:p>
          <a:p>
            <a:pPr marL="457200" lvl="0" indent="-317500" algn="l" rtl="0">
              <a:lnSpc>
                <a:spcPct val="100000"/>
              </a:lnSpc>
              <a:spcBef>
                <a:spcPts val="600"/>
              </a:spcBef>
              <a:spcAft>
                <a:spcPts val="0"/>
              </a:spcAft>
              <a:buSzPts val="1400"/>
              <a:buFont typeface="Noto Sans Symbols"/>
              <a:buChar char="❑"/>
            </a:pPr>
            <a:r>
              <a:rPr lang="en-US" dirty="0"/>
              <a:t>CSS</a:t>
            </a:r>
            <a:endParaRPr dirty="0"/>
          </a:p>
          <a:p>
            <a:pPr marL="457200" lvl="0" indent="-317500" algn="l" rtl="0">
              <a:lnSpc>
                <a:spcPct val="100000"/>
              </a:lnSpc>
              <a:spcBef>
                <a:spcPts val="600"/>
              </a:spcBef>
              <a:spcAft>
                <a:spcPts val="0"/>
              </a:spcAft>
              <a:buSzPts val="1400"/>
              <a:buFont typeface="Noto Sans Symbols"/>
              <a:buChar char="❑"/>
            </a:pPr>
            <a:r>
              <a:rPr lang="en-US" dirty="0"/>
              <a:t>JS </a:t>
            </a:r>
            <a:endParaRPr dirty="0"/>
          </a:p>
        </p:txBody>
      </p:sp>
      <p:sp>
        <p:nvSpPr>
          <p:cNvPr id="240" name="Google Shape;240;p1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ctrTitle"/>
          </p:nvPr>
        </p:nvSpPr>
        <p:spPr>
          <a:xfrm>
            <a:off x="2346959" y="174529"/>
            <a:ext cx="7069313" cy="157276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sz="2000" dirty="0">
                <a:solidFill>
                  <a:srgbClr val="00CEF6"/>
                </a:solidFill>
                <a:latin typeface="Nixie One" panose="020B0604020202020204" charset="0"/>
                <a:sym typeface="Arial"/>
              </a:rPr>
              <a:t>Machine learning problem can be classified as </a:t>
            </a:r>
            <a:r>
              <a:rPr lang="en-US" sz="2000" dirty="0">
                <a:latin typeface="Nixie One" panose="020B0604020202020204" charset="0"/>
              </a:rPr>
              <a:t>:</a:t>
            </a:r>
            <a:endParaRPr sz="2000" dirty="0">
              <a:latin typeface="Nixie One" panose="020B0604020202020204" charset="0"/>
            </a:endParaRPr>
          </a:p>
        </p:txBody>
      </p:sp>
      <p:sp>
        <p:nvSpPr>
          <p:cNvPr id="4" name="Google Shape;251;p13">
            <a:extLst>
              <a:ext uri="{FF2B5EF4-FFF2-40B4-BE49-F238E27FC236}">
                <a16:creationId xmlns:a16="http://schemas.microsoft.com/office/drawing/2014/main" id="{F57340AC-2FB2-14CA-2478-8D0DF710C57A}"/>
              </a:ext>
            </a:extLst>
          </p:cNvPr>
          <p:cNvSpPr txBox="1">
            <a:spLocks/>
          </p:cNvSpPr>
          <p:nvPr/>
        </p:nvSpPr>
        <p:spPr>
          <a:xfrm>
            <a:off x="2134124" y="1823279"/>
            <a:ext cx="3511296" cy="44746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None/>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None/>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None/>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None/>
              <a:defRPr sz="1400" b="0" i="0" u="none" strike="noStrike" cap="none">
                <a:solidFill>
                  <a:srgbClr val="C6DAEC"/>
                </a:solidFill>
                <a:latin typeface="Arial"/>
                <a:ea typeface="Arial"/>
                <a:cs typeface="Arial"/>
                <a:sym typeface="Arial"/>
              </a:defRPr>
            </a:lvl9pPr>
          </a:lstStyle>
          <a:p>
            <a:pPr marL="139700" indent="0" algn="just">
              <a:spcBef>
                <a:spcPts val="600"/>
              </a:spcBef>
            </a:pPr>
            <a:r>
              <a:rPr lang="en-US" sz="2000" b="1" dirty="0">
                <a:solidFill>
                  <a:srgbClr val="00CEF6"/>
                </a:solidFill>
                <a:latin typeface="Oswald"/>
                <a:ea typeface="Oswald"/>
                <a:cs typeface="Oswald"/>
                <a:sym typeface="Oswald"/>
              </a:rPr>
              <a:t>  SUPERVISED LEARNING</a:t>
            </a:r>
            <a:endParaRPr lang="en-US" dirty="0"/>
          </a:p>
          <a:p>
            <a:pPr marL="514350" indent="-285750" algn="just">
              <a:spcBef>
                <a:spcPts val="600"/>
              </a:spcBef>
              <a:buFont typeface="Wingdings" panose="05000000000000000000" pitchFamily="2" charset="2"/>
              <a:buChar char="q"/>
            </a:pPr>
            <a:endParaRPr lang="en-US" sz="1600" dirty="0"/>
          </a:p>
          <a:p>
            <a:pPr algn="just">
              <a:spcBef>
                <a:spcPts val="600"/>
              </a:spcBef>
              <a:buFont typeface="Wingdings" panose="05000000000000000000" pitchFamily="2" charset="2"/>
              <a:buChar char="q"/>
            </a:pPr>
            <a:r>
              <a:rPr lang="en-US" sz="1600" dirty="0"/>
              <a:t>Supervised machine learning is generally used to classify data or make predictions, whereas unsupervised learning is generally used to understand relationships within datasets.</a:t>
            </a:r>
            <a:endParaRPr lang="en-US" dirty="0"/>
          </a:p>
          <a:p>
            <a:pPr marL="514350" indent="-285750" algn="just">
              <a:spcBef>
                <a:spcPts val="600"/>
              </a:spcBef>
              <a:buFont typeface="Wingdings" panose="05000000000000000000" pitchFamily="2" charset="2"/>
              <a:buChar char="q"/>
            </a:pPr>
            <a:endParaRPr lang="en-US" sz="1600" dirty="0"/>
          </a:p>
          <a:p>
            <a:pPr marL="514350" indent="-285750">
              <a:spcBef>
                <a:spcPts val="600"/>
              </a:spcBef>
              <a:buFont typeface="Wingdings" panose="05000000000000000000" pitchFamily="2" charset="2"/>
              <a:buChar char="q"/>
            </a:pPr>
            <a:endParaRPr lang="en-US" sz="1600" dirty="0"/>
          </a:p>
        </p:txBody>
      </p:sp>
      <p:sp>
        <p:nvSpPr>
          <p:cNvPr id="6" name="Google Shape;251;p13">
            <a:extLst>
              <a:ext uri="{FF2B5EF4-FFF2-40B4-BE49-F238E27FC236}">
                <a16:creationId xmlns:a16="http://schemas.microsoft.com/office/drawing/2014/main" id="{84A4F9EC-33E4-C418-248C-57B5B165F279}"/>
              </a:ext>
            </a:extLst>
          </p:cNvPr>
          <p:cNvSpPr txBox="1">
            <a:spLocks/>
          </p:cNvSpPr>
          <p:nvPr/>
        </p:nvSpPr>
        <p:spPr>
          <a:xfrm>
            <a:off x="5419345" y="1823279"/>
            <a:ext cx="3511296" cy="44746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1pPr>
            <a:lvl2pPr marL="914400" marR="0" lvl="1"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2pPr>
            <a:lvl3pPr marL="1371600" marR="0" lvl="2"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3pPr>
            <a:lvl4pPr marL="1828800" marR="0" lvl="3"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4pPr>
            <a:lvl5pPr marL="2286000" marR="0" lvl="4" indent="-317500" algn="l" rtl="0">
              <a:lnSpc>
                <a:spcPct val="100000"/>
              </a:lnSpc>
              <a:spcBef>
                <a:spcPts val="0"/>
              </a:spcBef>
              <a:spcAft>
                <a:spcPts val="0"/>
              </a:spcAft>
              <a:buClr>
                <a:srgbClr val="19BBD5"/>
              </a:buClr>
              <a:buSzPts val="1400"/>
              <a:buFont typeface="Arial"/>
              <a:buNone/>
              <a:defRPr sz="1400" b="0" i="0" u="none" strike="noStrike" cap="none">
                <a:solidFill>
                  <a:srgbClr val="C6DAEC"/>
                </a:solidFill>
                <a:latin typeface="Arial"/>
                <a:ea typeface="Arial"/>
                <a:cs typeface="Arial"/>
                <a:sym typeface="Arial"/>
              </a:defRPr>
            </a:lvl5pPr>
            <a:lvl6pPr marL="2743200" marR="0" lvl="5" indent="-317500" algn="l" rtl="0">
              <a:lnSpc>
                <a:spcPct val="100000"/>
              </a:lnSpc>
              <a:spcBef>
                <a:spcPts val="0"/>
              </a:spcBef>
              <a:spcAft>
                <a:spcPts val="0"/>
              </a:spcAft>
              <a:buClr>
                <a:srgbClr val="C6DAEC"/>
              </a:buClr>
              <a:buSzPts val="1400"/>
              <a:buFont typeface="Arial"/>
              <a:buNone/>
              <a:defRPr sz="1400" b="0" i="0" u="none" strike="noStrike" cap="none">
                <a:solidFill>
                  <a:srgbClr val="C6DAEC"/>
                </a:solidFill>
                <a:latin typeface="Arial"/>
                <a:ea typeface="Arial"/>
                <a:cs typeface="Arial"/>
                <a:sym typeface="Arial"/>
              </a:defRPr>
            </a:lvl6pPr>
            <a:lvl7pPr marL="3200400" marR="0" lvl="6" indent="-317500" algn="l" rtl="0">
              <a:lnSpc>
                <a:spcPct val="100000"/>
              </a:lnSpc>
              <a:spcBef>
                <a:spcPts val="0"/>
              </a:spcBef>
              <a:spcAft>
                <a:spcPts val="0"/>
              </a:spcAft>
              <a:buClr>
                <a:srgbClr val="C6DAEC"/>
              </a:buClr>
              <a:buSzPts val="1400"/>
              <a:buFont typeface="Arial"/>
              <a:buNone/>
              <a:defRPr sz="1400" b="0" i="0" u="none" strike="noStrike" cap="none">
                <a:solidFill>
                  <a:srgbClr val="C6DAEC"/>
                </a:solidFill>
                <a:latin typeface="Arial"/>
                <a:ea typeface="Arial"/>
                <a:cs typeface="Arial"/>
                <a:sym typeface="Arial"/>
              </a:defRPr>
            </a:lvl7pPr>
            <a:lvl8pPr marL="3657600" marR="0" lvl="7" indent="-317500" algn="l" rtl="0">
              <a:lnSpc>
                <a:spcPct val="100000"/>
              </a:lnSpc>
              <a:spcBef>
                <a:spcPts val="0"/>
              </a:spcBef>
              <a:spcAft>
                <a:spcPts val="0"/>
              </a:spcAft>
              <a:buClr>
                <a:srgbClr val="C6DAEC"/>
              </a:buClr>
              <a:buSzPts val="1400"/>
              <a:buFont typeface="Arial"/>
              <a:buNone/>
              <a:defRPr sz="1400" b="0" i="0" u="none" strike="noStrike" cap="none">
                <a:solidFill>
                  <a:srgbClr val="C6DAEC"/>
                </a:solidFill>
                <a:latin typeface="Arial"/>
                <a:ea typeface="Arial"/>
                <a:cs typeface="Arial"/>
                <a:sym typeface="Arial"/>
              </a:defRPr>
            </a:lvl8pPr>
            <a:lvl9pPr marL="4114800" marR="0" lvl="8" indent="-317500" algn="l" rtl="0">
              <a:lnSpc>
                <a:spcPct val="100000"/>
              </a:lnSpc>
              <a:spcBef>
                <a:spcPts val="0"/>
              </a:spcBef>
              <a:spcAft>
                <a:spcPts val="0"/>
              </a:spcAft>
              <a:buClr>
                <a:srgbClr val="C6DAEC"/>
              </a:buClr>
              <a:buSzPts val="1400"/>
              <a:buFont typeface="Arial"/>
              <a:buNone/>
              <a:defRPr sz="1400" b="0" i="0" u="none" strike="noStrike" cap="none">
                <a:solidFill>
                  <a:srgbClr val="C6DAEC"/>
                </a:solidFill>
                <a:latin typeface="Arial"/>
                <a:ea typeface="Arial"/>
                <a:cs typeface="Arial"/>
                <a:sym typeface="Arial"/>
              </a:defRPr>
            </a:lvl9pPr>
          </a:lstStyle>
          <a:p>
            <a:pPr marL="139700" indent="0" algn="just">
              <a:spcBef>
                <a:spcPts val="600"/>
              </a:spcBef>
            </a:pPr>
            <a:r>
              <a:rPr lang="en-US" sz="2000" b="1" dirty="0">
                <a:solidFill>
                  <a:srgbClr val="00CEF6"/>
                </a:solidFill>
                <a:latin typeface="Oswald"/>
                <a:ea typeface="Oswald"/>
                <a:cs typeface="Oswald"/>
                <a:sym typeface="Oswald"/>
              </a:rPr>
              <a:t>  UNSUPERVISED LEARNING</a:t>
            </a:r>
            <a:endParaRPr lang="en-US" dirty="0"/>
          </a:p>
          <a:p>
            <a:pPr marL="228600" indent="0" algn="just">
              <a:spcBef>
                <a:spcPts val="600"/>
              </a:spcBef>
            </a:pPr>
            <a:endParaRPr lang="en-US" sz="1600" dirty="0"/>
          </a:p>
          <a:p>
            <a:pPr algn="just">
              <a:spcBef>
                <a:spcPts val="600"/>
              </a:spcBef>
              <a:buFont typeface="Wingdings" panose="05000000000000000000" pitchFamily="2" charset="2"/>
              <a:buChar char="q"/>
            </a:pPr>
            <a:r>
              <a:rPr lang="en-US" sz="1600" dirty="0"/>
              <a:t>Unsupervised learning, uses machine learning algorithms to analyze and cluster unlabeled datasets.</a:t>
            </a:r>
            <a:endParaRPr lang="en-US" dirty="0"/>
          </a:p>
          <a:p>
            <a:pPr marL="514350" indent="-285750" algn="just">
              <a:spcBef>
                <a:spcPts val="600"/>
              </a:spcBef>
              <a:buFont typeface="Wingdings" panose="05000000000000000000" pitchFamily="2" charset="2"/>
              <a:buChar char="q"/>
            </a:pPr>
            <a:endParaRPr lang="en-US" sz="1600" dirty="0"/>
          </a:p>
          <a:p>
            <a:pPr marL="514350" indent="-285750">
              <a:spcBef>
                <a:spcPts val="600"/>
              </a:spcBef>
              <a:buFont typeface="Wingdings" panose="05000000000000000000" pitchFamily="2" charset="2"/>
              <a:buChar char="q"/>
            </a:pPr>
            <a:endParaRPr lang="en-US" sz="1600" dirty="0"/>
          </a:p>
        </p:txBody>
      </p:sp>
      <p:sp>
        <p:nvSpPr>
          <p:cNvPr id="2" name="TextBox 1">
            <a:extLst>
              <a:ext uri="{FF2B5EF4-FFF2-40B4-BE49-F238E27FC236}">
                <a16:creationId xmlns:a16="http://schemas.microsoft.com/office/drawing/2014/main" id="{54310789-3B86-B2B0-ABF9-84015DFED982}"/>
              </a:ext>
            </a:extLst>
          </p:cNvPr>
          <p:cNvSpPr txBox="1"/>
          <p:nvPr/>
        </p:nvSpPr>
        <p:spPr>
          <a:xfrm>
            <a:off x="2278380" y="419100"/>
            <a:ext cx="6244114" cy="646331"/>
          </a:xfrm>
          <a:prstGeom prst="rect">
            <a:avLst/>
          </a:prstGeom>
          <a:noFill/>
        </p:spPr>
        <p:txBody>
          <a:bodyPr wrap="square" rtlCol="0">
            <a:spAutoFit/>
          </a:bodyPr>
          <a:lstStyle/>
          <a:p>
            <a:pPr algn="just"/>
            <a:r>
              <a:rPr lang="en-US" sz="1800" b="1" dirty="0">
                <a:solidFill>
                  <a:schemeClr val="tx1"/>
                </a:solidFill>
                <a:latin typeface="Nixie One" panose="020B0604020202020204" charset="0"/>
              </a:rPr>
              <a:t>Machine Learning : It’s a subfield of AI that allows to predict most accurate outcomes using algorithms.</a:t>
            </a:r>
            <a:endParaRPr lang="en-IN" sz="1800" b="1" dirty="0">
              <a:solidFill>
                <a:schemeClr val="tx1"/>
              </a:solidFill>
              <a:latin typeface="Nixie One"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4"/>
          <p:cNvSpPr txBox="1">
            <a:spLocks noGrp="1"/>
          </p:cNvSpPr>
          <p:nvPr>
            <p:ph type="title"/>
          </p:nvPr>
        </p:nvSpPr>
        <p:spPr>
          <a:xfrm>
            <a:off x="2231136" y="361093"/>
            <a:ext cx="5998464" cy="96025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dirty="0"/>
              <a:t>PROBLEM STATEMENT</a:t>
            </a:r>
            <a:endParaRPr dirty="0"/>
          </a:p>
        </p:txBody>
      </p:sp>
      <p:sp>
        <p:nvSpPr>
          <p:cNvPr id="259" name="Google Shape;259;p14"/>
          <p:cNvSpPr txBox="1">
            <a:spLocks noGrp="1"/>
          </p:cNvSpPr>
          <p:nvPr>
            <p:ph type="body" idx="1"/>
          </p:nvPr>
        </p:nvSpPr>
        <p:spPr>
          <a:xfrm>
            <a:off x="1085088" y="1477328"/>
            <a:ext cx="6193536" cy="3230879"/>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600"/>
              </a:spcBef>
              <a:spcAft>
                <a:spcPts val="0"/>
              </a:spcAft>
              <a:buSzPts val="1400"/>
              <a:buFont typeface="Wingdings" panose="05000000000000000000" pitchFamily="2" charset="2"/>
              <a:buChar char="q"/>
            </a:pPr>
            <a:r>
              <a:rPr lang="en-US" sz="1800" dirty="0"/>
              <a:t>Prices of real estate properties are sophisticatedly linked with our economy.</a:t>
            </a:r>
            <a:endParaRPr dirty="0"/>
          </a:p>
          <a:p>
            <a:pPr marL="514350" lvl="0" indent="-285750" algn="l" rtl="0">
              <a:lnSpc>
                <a:spcPct val="100000"/>
              </a:lnSpc>
              <a:spcBef>
                <a:spcPts val="600"/>
              </a:spcBef>
              <a:spcAft>
                <a:spcPts val="0"/>
              </a:spcAft>
              <a:buSzPts val="1400"/>
              <a:buFont typeface="Wingdings" panose="05000000000000000000" pitchFamily="2" charset="2"/>
              <a:buChar char="q"/>
            </a:pPr>
            <a:endParaRPr sz="1800" dirty="0"/>
          </a:p>
          <a:p>
            <a:pPr lvl="0" algn="l" rtl="0">
              <a:lnSpc>
                <a:spcPct val="100000"/>
              </a:lnSpc>
              <a:spcBef>
                <a:spcPts val="600"/>
              </a:spcBef>
              <a:spcAft>
                <a:spcPts val="0"/>
              </a:spcAft>
              <a:buSzPts val="1400"/>
              <a:buFont typeface="Wingdings" panose="05000000000000000000" pitchFamily="2" charset="2"/>
              <a:buChar char="q"/>
            </a:pPr>
            <a:r>
              <a:rPr lang="en-US" sz="1800" dirty="0"/>
              <a:t>Despite this ,we do not have accurate measures of house prices based on the vast amount of data available.</a:t>
            </a:r>
            <a:endParaRPr dirty="0"/>
          </a:p>
          <a:p>
            <a:pPr marL="514350" lvl="0" indent="-285750" algn="l" rtl="0">
              <a:lnSpc>
                <a:spcPct val="100000"/>
              </a:lnSpc>
              <a:spcBef>
                <a:spcPts val="600"/>
              </a:spcBef>
              <a:spcAft>
                <a:spcPts val="0"/>
              </a:spcAft>
              <a:buSzPts val="1400"/>
              <a:buFont typeface="Wingdings" panose="05000000000000000000" pitchFamily="2" charset="2"/>
              <a:buChar char="q"/>
            </a:pPr>
            <a:endParaRPr sz="1800" dirty="0"/>
          </a:p>
          <a:p>
            <a:pPr lvl="0" algn="l" rtl="0">
              <a:lnSpc>
                <a:spcPct val="100000"/>
              </a:lnSpc>
              <a:spcBef>
                <a:spcPts val="600"/>
              </a:spcBef>
              <a:spcAft>
                <a:spcPts val="0"/>
              </a:spcAft>
              <a:buSzPts val="1400"/>
              <a:buFont typeface="Wingdings" panose="05000000000000000000" pitchFamily="2" charset="2"/>
              <a:buChar char="q"/>
            </a:pPr>
            <a:r>
              <a:rPr lang="en-US" sz="1800" dirty="0"/>
              <a:t>Proper and justified prices of properties can bring in a lot of transparency and trust back to the real estate industry, which is  very important for most consumers.</a:t>
            </a:r>
            <a:endParaRPr sz="1800" dirty="0"/>
          </a:p>
        </p:txBody>
      </p:sp>
      <p:sp>
        <p:nvSpPr>
          <p:cNvPr id="260" name="Google Shape;260;p14"/>
          <p:cNvSpPr txBox="1">
            <a:spLocks noGrp="1"/>
          </p:cNvSpPr>
          <p:nvPr>
            <p:ph type="sldNum" idx="12"/>
          </p:nvPr>
        </p:nvSpPr>
        <p:spPr>
          <a:xfrm>
            <a:off x="13557" y="4792669"/>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5"/>
          <p:cNvSpPr txBox="1">
            <a:spLocks noGrp="1"/>
          </p:cNvSpPr>
          <p:nvPr>
            <p:ph type="title"/>
          </p:nvPr>
        </p:nvSpPr>
        <p:spPr>
          <a:xfrm>
            <a:off x="1118522" y="270319"/>
            <a:ext cx="8382666" cy="108508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sz="4800" dirty="0"/>
              <a:t>     </a:t>
            </a:r>
            <a:r>
              <a:rPr lang="en-US" dirty="0"/>
              <a:t>PROJECT  SPECIFICATION</a:t>
            </a:r>
            <a:endParaRPr sz="4800" dirty="0"/>
          </a:p>
        </p:txBody>
      </p:sp>
      <p:sp>
        <p:nvSpPr>
          <p:cNvPr id="266" name="Google Shape;266;p15"/>
          <p:cNvSpPr txBox="1">
            <a:spLocks noGrp="1"/>
          </p:cNvSpPr>
          <p:nvPr>
            <p:ph type="body" idx="1"/>
          </p:nvPr>
        </p:nvSpPr>
        <p:spPr>
          <a:xfrm>
            <a:off x="682752" y="1524000"/>
            <a:ext cx="6874852" cy="3261525"/>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600"/>
              </a:spcBef>
              <a:spcAft>
                <a:spcPts val="0"/>
              </a:spcAft>
              <a:buSzPts val="1400"/>
              <a:buFont typeface="Wingdings" panose="05000000000000000000" pitchFamily="2" charset="2"/>
              <a:buChar char="q"/>
            </a:pPr>
            <a:r>
              <a:rPr lang="en-US" sz="2000" dirty="0"/>
              <a:t>The goal of this  project is to predict house prices in city based on some features such as size, number of bedrooms ,and number of bathrooms, year of build, number of floors.</a:t>
            </a:r>
            <a:endParaRPr dirty="0"/>
          </a:p>
          <a:p>
            <a:pPr lvl="0" algn="l" rtl="0">
              <a:lnSpc>
                <a:spcPct val="100000"/>
              </a:lnSpc>
              <a:spcBef>
                <a:spcPts val="600"/>
              </a:spcBef>
              <a:spcAft>
                <a:spcPts val="0"/>
              </a:spcAft>
              <a:buSzPts val="1400"/>
              <a:buFont typeface="Wingdings" panose="05000000000000000000" pitchFamily="2" charset="2"/>
              <a:buChar char="q"/>
            </a:pPr>
            <a:r>
              <a:rPr lang="en-US" sz="2000" dirty="0"/>
              <a:t>House price dataset is used to create the model</a:t>
            </a:r>
            <a:endParaRPr dirty="0"/>
          </a:p>
          <a:p>
            <a:pPr lvl="0" algn="l" rtl="0">
              <a:lnSpc>
                <a:spcPct val="100000"/>
              </a:lnSpc>
              <a:spcBef>
                <a:spcPts val="600"/>
              </a:spcBef>
              <a:spcAft>
                <a:spcPts val="0"/>
              </a:spcAft>
              <a:buSzPts val="1400"/>
              <a:buFont typeface="Wingdings" panose="05000000000000000000" pitchFamily="2" charset="2"/>
              <a:buChar char="q"/>
            </a:pPr>
            <a:r>
              <a:rPr lang="en-US" sz="2000" dirty="0"/>
              <a:t>We are using Machine learning Algorithm to create a predictive model.</a:t>
            </a:r>
            <a:endParaRPr dirty="0"/>
          </a:p>
          <a:p>
            <a:pPr lvl="0" algn="l" rtl="0">
              <a:lnSpc>
                <a:spcPct val="100000"/>
              </a:lnSpc>
              <a:spcBef>
                <a:spcPts val="600"/>
              </a:spcBef>
              <a:spcAft>
                <a:spcPts val="0"/>
              </a:spcAft>
              <a:buSzPts val="1400"/>
              <a:buFont typeface="Wingdings" panose="05000000000000000000" pitchFamily="2" charset="2"/>
              <a:buChar char="q"/>
            </a:pPr>
            <a:r>
              <a:rPr lang="en-US" sz="2000" dirty="0"/>
              <a:t>Multiple Linear Regression algorithm is used to train and test the model in our project.</a:t>
            </a:r>
            <a:endParaRPr dirty="0"/>
          </a:p>
          <a:p>
            <a:pPr marL="571500" lvl="0" indent="-342900" algn="l" rtl="0">
              <a:lnSpc>
                <a:spcPct val="100000"/>
              </a:lnSpc>
              <a:spcBef>
                <a:spcPts val="600"/>
              </a:spcBef>
              <a:spcAft>
                <a:spcPts val="0"/>
              </a:spcAft>
              <a:buSzPts val="1400"/>
              <a:buFont typeface="Wingdings" panose="05000000000000000000" pitchFamily="2" charset="2"/>
              <a:buChar char="q"/>
            </a:pPr>
            <a:endParaRPr sz="2000" dirty="0"/>
          </a:p>
          <a:p>
            <a:pPr marL="571500" lvl="0" indent="-342900" algn="l" rtl="0">
              <a:lnSpc>
                <a:spcPct val="100000"/>
              </a:lnSpc>
              <a:spcBef>
                <a:spcPts val="600"/>
              </a:spcBef>
              <a:spcAft>
                <a:spcPts val="0"/>
              </a:spcAft>
              <a:buSzPts val="1400"/>
              <a:buFont typeface="Wingdings" panose="05000000000000000000" pitchFamily="2" charset="2"/>
              <a:buChar char="q"/>
            </a:pPr>
            <a:endParaRPr sz="2000" dirty="0"/>
          </a:p>
          <a:p>
            <a:pPr marL="571500" lvl="0" indent="-342900" algn="l" rtl="0">
              <a:lnSpc>
                <a:spcPct val="100000"/>
              </a:lnSpc>
              <a:spcBef>
                <a:spcPts val="600"/>
              </a:spcBef>
              <a:spcAft>
                <a:spcPts val="0"/>
              </a:spcAft>
              <a:buSzPts val="1400"/>
              <a:buFont typeface="Wingdings" panose="05000000000000000000" pitchFamily="2" charset="2"/>
              <a:buChar char="q"/>
            </a:pPr>
            <a:endParaRPr sz="2000" dirty="0"/>
          </a:p>
          <a:p>
            <a:pPr marL="571500" lvl="0" indent="-342900" algn="l" rtl="0">
              <a:lnSpc>
                <a:spcPct val="100000"/>
              </a:lnSpc>
              <a:spcBef>
                <a:spcPts val="600"/>
              </a:spcBef>
              <a:spcAft>
                <a:spcPts val="0"/>
              </a:spcAft>
              <a:buSzPts val="1400"/>
              <a:buFont typeface="Wingdings" panose="05000000000000000000" pitchFamily="2" charset="2"/>
              <a:buChar char="q"/>
            </a:pPr>
            <a:endParaRPr sz="2000" dirty="0"/>
          </a:p>
        </p:txBody>
      </p:sp>
      <p:sp>
        <p:nvSpPr>
          <p:cNvPr id="267" name="Google Shape;267;p15"/>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6"/>
          <p:cNvSpPr txBox="1">
            <a:spLocks noGrp="1"/>
          </p:cNvSpPr>
          <p:nvPr>
            <p:ph type="title"/>
          </p:nvPr>
        </p:nvSpPr>
        <p:spPr>
          <a:xfrm>
            <a:off x="1732700" y="195072"/>
            <a:ext cx="5678600" cy="79248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dirty="0"/>
              <a:t>             DATASET</a:t>
            </a:r>
            <a:endParaRPr dirty="0"/>
          </a:p>
        </p:txBody>
      </p:sp>
      <p:sp>
        <p:nvSpPr>
          <p:cNvPr id="273" name="Google Shape;273;p16"/>
          <p:cNvSpPr txBox="1">
            <a:spLocks noGrp="1"/>
          </p:cNvSpPr>
          <p:nvPr>
            <p:ph type="body" idx="1"/>
          </p:nvPr>
        </p:nvSpPr>
        <p:spPr>
          <a:xfrm>
            <a:off x="1059371" y="1415700"/>
            <a:ext cx="6509092" cy="3005493"/>
          </a:xfrm>
          <a:prstGeom prst="rect">
            <a:avLst/>
          </a:prstGeom>
          <a:noFill/>
          <a:ln>
            <a:noFill/>
          </a:ln>
        </p:spPr>
        <p:txBody>
          <a:bodyPr spcFirstLastPara="1" wrap="square" lIns="91425" tIns="91425" rIns="91425" bIns="91425" anchor="t" anchorCtr="0">
            <a:noAutofit/>
          </a:bodyPr>
          <a:lstStyle/>
          <a:p>
            <a:pPr lvl="0" algn="just" rtl="0">
              <a:lnSpc>
                <a:spcPct val="100000"/>
              </a:lnSpc>
              <a:spcBef>
                <a:spcPts val="600"/>
              </a:spcBef>
              <a:spcAft>
                <a:spcPts val="0"/>
              </a:spcAft>
              <a:buSzPts val="1400"/>
              <a:buFont typeface="Wingdings" panose="05000000000000000000" pitchFamily="2" charset="2"/>
              <a:buChar char="q"/>
            </a:pPr>
            <a:r>
              <a:rPr lang="en-US" sz="1600" dirty="0"/>
              <a:t>Dataset comes from Kaggle.</a:t>
            </a:r>
            <a:endParaRPr sz="1600" dirty="0"/>
          </a:p>
          <a:p>
            <a:pPr lvl="0" algn="just" rtl="0">
              <a:lnSpc>
                <a:spcPct val="100000"/>
              </a:lnSpc>
              <a:spcBef>
                <a:spcPts val="600"/>
              </a:spcBef>
              <a:spcAft>
                <a:spcPts val="0"/>
              </a:spcAft>
              <a:buSzPts val="1400"/>
              <a:buFont typeface="Wingdings" panose="05000000000000000000" pitchFamily="2" charset="2"/>
              <a:buChar char="q"/>
            </a:pPr>
            <a:r>
              <a:rPr lang="en-US" sz="1600" dirty="0"/>
              <a:t>Link of the dataset-</a:t>
            </a:r>
            <a:endParaRPr sz="1600" dirty="0"/>
          </a:p>
          <a:p>
            <a:pPr marL="412750" lvl="0" indent="-285750" algn="just" rtl="0">
              <a:lnSpc>
                <a:spcPct val="100000"/>
              </a:lnSpc>
              <a:spcBef>
                <a:spcPts val="600"/>
              </a:spcBef>
              <a:spcAft>
                <a:spcPts val="0"/>
              </a:spcAft>
              <a:buSzPts val="1400"/>
              <a:buFont typeface="Wingdings" panose="05000000000000000000" pitchFamily="2" charset="2"/>
              <a:buChar char="q"/>
            </a:pPr>
            <a:r>
              <a:rPr lang="en-US" sz="1600" u="sng" dirty="0">
                <a:solidFill>
                  <a:schemeClr val="accent1"/>
                </a:solidFill>
              </a:rPr>
              <a:t>https://docs.google.com/spreadsheets/d/1OAtm8u7OmFwcRv9SgKMghZKJFDfuj2Zorf5p79iwptI/edit#gid=22308207</a:t>
            </a:r>
            <a:endParaRPr sz="1600" dirty="0"/>
          </a:p>
          <a:p>
            <a:pPr lvl="0" algn="just" rtl="0">
              <a:lnSpc>
                <a:spcPct val="100000"/>
              </a:lnSpc>
              <a:spcBef>
                <a:spcPts val="600"/>
              </a:spcBef>
              <a:spcAft>
                <a:spcPts val="0"/>
              </a:spcAft>
              <a:buSzPts val="1400"/>
              <a:buFont typeface="Wingdings" panose="05000000000000000000" pitchFamily="2" charset="2"/>
              <a:buChar char="q"/>
            </a:pPr>
            <a:r>
              <a:rPr lang="en-US" sz="1600" dirty="0"/>
              <a:t>There are 21614 number of observations in our dataset.</a:t>
            </a:r>
            <a:endParaRPr sz="1600" dirty="0"/>
          </a:p>
          <a:p>
            <a:pPr lvl="0" algn="just" rtl="0">
              <a:lnSpc>
                <a:spcPct val="100000"/>
              </a:lnSpc>
              <a:spcBef>
                <a:spcPts val="600"/>
              </a:spcBef>
              <a:spcAft>
                <a:spcPts val="0"/>
              </a:spcAft>
              <a:buSzPts val="1400"/>
              <a:buFont typeface="Wingdings" panose="05000000000000000000" pitchFamily="2" charset="2"/>
              <a:buChar char="q"/>
            </a:pPr>
            <a:r>
              <a:rPr lang="en-US" sz="1600" dirty="0"/>
              <a:t>There are a total of 21 columns/attributes in our dataset.</a:t>
            </a:r>
            <a:endParaRPr sz="1600" dirty="0"/>
          </a:p>
          <a:p>
            <a:pPr lvl="0" algn="just" rtl="0">
              <a:lnSpc>
                <a:spcPct val="100000"/>
              </a:lnSpc>
              <a:spcBef>
                <a:spcPts val="600"/>
              </a:spcBef>
              <a:spcAft>
                <a:spcPts val="0"/>
              </a:spcAft>
              <a:buSzPts val="1400"/>
              <a:buFont typeface="Wingdings" panose="05000000000000000000" pitchFamily="2" charset="2"/>
              <a:buChar char="q"/>
            </a:pPr>
            <a:r>
              <a:rPr lang="en-US" sz="1600" dirty="0"/>
              <a:t>We have used a total of 4 features to train our machine learning model.</a:t>
            </a:r>
            <a:endParaRPr sz="1600" dirty="0"/>
          </a:p>
          <a:p>
            <a:pPr marL="285750" lvl="0" indent="-285750" algn="just" rtl="0">
              <a:lnSpc>
                <a:spcPct val="100000"/>
              </a:lnSpc>
              <a:spcBef>
                <a:spcPts val="600"/>
              </a:spcBef>
              <a:spcAft>
                <a:spcPts val="0"/>
              </a:spcAft>
              <a:buSzPts val="1400"/>
              <a:buFont typeface="Wingdings" panose="05000000000000000000" pitchFamily="2" charset="2"/>
              <a:buChar char="q"/>
            </a:pPr>
            <a:endParaRPr sz="1400" dirty="0"/>
          </a:p>
          <a:p>
            <a:pPr marL="514350" lvl="0" indent="-285750" algn="just" rtl="0">
              <a:lnSpc>
                <a:spcPct val="100000"/>
              </a:lnSpc>
              <a:spcBef>
                <a:spcPts val="600"/>
              </a:spcBef>
              <a:spcAft>
                <a:spcPts val="0"/>
              </a:spcAft>
              <a:buSzPts val="1400"/>
              <a:buFont typeface="Wingdings" panose="05000000000000000000" pitchFamily="2" charset="2"/>
              <a:buChar char="q"/>
            </a:pPr>
            <a:endParaRPr dirty="0"/>
          </a:p>
          <a:p>
            <a:pPr marL="514350" lvl="0" indent="-285750" algn="l" rtl="0">
              <a:lnSpc>
                <a:spcPct val="100000"/>
              </a:lnSpc>
              <a:spcBef>
                <a:spcPts val="600"/>
              </a:spcBef>
              <a:spcAft>
                <a:spcPts val="0"/>
              </a:spcAft>
              <a:buSzPts val="1400"/>
              <a:buFont typeface="Wingdings" panose="05000000000000000000" pitchFamily="2" charset="2"/>
              <a:buChar char="q"/>
            </a:pPr>
            <a:endParaRPr dirty="0"/>
          </a:p>
        </p:txBody>
      </p:sp>
      <p:sp>
        <p:nvSpPr>
          <p:cNvPr id="274" name="Google Shape;274;p16"/>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7"/>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fld id="{00000000-1234-1234-1234-123412341234}" type="slidenum">
              <a:rPr lang="en-US"/>
              <a:t>9</a:t>
            </a:fld>
            <a:endParaRPr/>
          </a:p>
        </p:txBody>
      </p:sp>
      <p:pic>
        <p:nvPicPr>
          <p:cNvPr id="280" name="Google Shape;280;p17"/>
          <p:cNvPicPr preferRelativeResize="0"/>
          <p:nvPr/>
        </p:nvPicPr>
        <p:blipFill rotWithShape="1">
          <a:blip r:embed="rId3">
            <a:alphaModFix/>
          </a:blip>
          <a:srcRect/>
          <a:stretch/>
        </p:blipFill>
        <p:spPr>
          <a:xfrm>
            <a:off x="1250156" y="1050132"/>
            <a:ext cx="7715250" cy="4036218"/>
          </a:xfrm>
          <a:prstGeom prst="rect">
            <a:avLst/>
          </a:prstGeom>
          <a:noFill/>
          <a:ln>
            <a:noFill/>
          </a:ln>
        </p:spPr>
      </p:pic>
      <p:sp>
        <p:nvSpPr>
          <p:cNvPr id="5" name="Google Shape;272;p16">
            <a:extLst>
              <a:ext uri="{FF2B5EF4-FFF2-40B4-BE49-F238E27FC236}">
                <a16:creationId xmlns:a16="http://schemas.microsoft.com/office/drawing/2014/main" id="{414A69C6-D359-6C44-F327-CED367254FA3}"/>
              </a:ext>
            </a:extLst>
          </p:cNvPr>
          <p:cNvSpPr txBox="1">
            <a:spLocks/>
          </p:cNvSpPr>
          <p:nvPr/>
        </p:nvSpPr>
        <p:spPr>
          <a:xfrm>
            <a:off x="1789850" y="371283"/>
            <a:ext cx="5678600" cy="7924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4000"/>
            </a:pPr>
            <a:r>
              <a:rPr lang="en-US" sz="4000" dirty="0">
                <a:solidFill>
                  <a:schemeClr val="accent1"/>
                </a:solidFill>
                <a:latin typeface="Nixie One" panose="020B0604020202020204" charset="0"/>
              </a:rPr>
              <a:t>             DATASET</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wipe(down)">
                                      <p:cBhvr>
                                        <p:cTn id="7"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864</Words>
  <Application>Microsoft Office PowerPoint</Application>
  <PresentationFormat>On-screen Show (16:9)</PresentationFormat>
  <Paragraphs>120</Paragraphs>
  <Slides>20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Share Tech</vt:lpstr>
      <vt:lpstr>Noto Sans Symbols</vt:lpstr>
      <vt:lpstr>Oswald</vt:lpstr>
      <vt:lpstr>Arial</vt:lpstr>
      <vt:lpstr>Wingdings</vt:lpstr>
      <vt:lpstr>Helvetica Neue</vt:lpstr>
      <vt:lpstr>Nixie One</vt:lpstr>
      <vt:lpstr>Imogen template</vt:lpstr>
      <vt:lpstr>PowerPoint Presentation</vt:lpstr>
      <vt:lpstr>OUTLINE</vt:lpstr>
      <vt:lpstr>INTRODUCTION</vt:lpstr>
      <vt:lpstr>  TECHNOLOGY USED:</vt:lpstr>
      <vt:lpstr>Machine learning problem can be classified as :</vt:lpstr>
      <vt:lpstr>PROBLEM STATEMENT</vt:lpstr>
      <vt:lpstr>     PROJECT  SPECIFICATION</vt:lpstr>
      <vt:lpstr>             DATASET</vt:lpstr>
      <vt:lpstr>PowerPoint Presentation</vt:lpstr>
      <vt:lpstr>      HOW IT WORKS?</vt:lpstr>
      <vt:lpstr>STEPS OF IMPLEMENTATION</vt:lpstr>
      <vt:lpstr>DATA CLEANING</vt:lpstr>
      <vt:lpstr>MODEL CREATION</vt:lpstr>
      <vt:lpstr>RESULT</vt:lpstr>
      <vt:lpstr>OUTPUT</vt:lpstr>
      <vt:lpstr>OUTPUT</vt:lpstr>
      <vt:lpstr>PowerPoint Presentation</vt:lpstr>
      <vt:lpstr>FUTURE SCOPE</vt:lpstr>
      <vt:lpstr>REFRENCES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cp:lastModifiedBy>Dhruvi Dalal</cp:lastModifiedBy>
  <cp:revision>7</cp:revision>
  <dcterms:modified xsi:type="dcterms:W3CDTF">2023-02-05T10:42:22Z</dcterms:modified>
</cp:coreProperties>
</file>