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80" r:id="rId3"/>
    <p:sldId id="267" r:id="rId4"/>
    <p:sldId id="271" r:id="rId5"/>
    <p:sldId id="273" r:id="rId6"/>
    <p:sldId id="275" r:id="rId7"/>
    <p:sldId id="277" r:id="rId8"/>
    <p:sldId id="279" r:id="rId9"/>
    <p:sldId id="283" r:id="rId10"/>
    <p:sldId id="284" r:id="rId11"/>
    <p:sldId id="285" r:id="rId12"/>
    <p:sldId id="289" r:id="rId13"/>
    <p:sldId id="290"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68" d="100"/>
          <a:sy n="68" d="100"/>
        </p:scale>
        <p:origin x="1244"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pin Kapoor" userId="e8696e19ef11d5c2" providerId="LiveId" clId="{E785EECA-E43D-41BD-8A83-09BBCD5FB44A}"/>
    <pc:docChg chg="modSld">
      <pc:chgData name="Vipin Kapoor" userId="e8696e19ef11d5c2" providerId="LiveId" clId="{E785EECA-E43D-41BD-8A83-09BBCD5FB44A}" dt="2024-07-06T17:19:14.028" v="74" actId="20577"/>
      <pc:docMkLst>
        <pc:docMk/>
      </pc:docMkLst>
      <pc:sldChg chg="modSp mod">
        <pc:chgData name="Vipin Kapoor" userId="e8696e19ef11d5c2" providerId="LiveId" clId="{E785EECA-E43D-41BD-8A83-09BBCD5FB44A}" dt="2024-07-06T17:19:14.028" v="74" actId="20577"/>
        <pc:sldMkLst>
          <pc:docMk/>
          <pc:sldMk cId="0" sldId="268"/>
        </pc:sldMkLst>
        <pc:spChg chg="mod">
          <ac:chgData name="Vipin Kapoor" userId="e8696e19ef11d5c2" providerId="LiveId" clId="{E785EECA-E43D-41BD-8A83-09BBCD5FB44A}" dt="2024-07-06T17:19:14.028" v="74" actId="20577"/>
          <ac:spMkLst>
            <pc:docMk/>
            <pc:sldMk cId="0" sldId="268"/>
            <ac:spMk id="6" creationId="{39596CC0-0544-9FD2-7AFD-B23ECB7AE8F4}"/>
          </ac:spMkLst>
        </pc:spChg>
      </pc:sldChg>
      <pc:sldChg chg="modSp mod">
        <pc:chgData name="Vipin Kapoor" userId="e8696e19ef11d5c2" providerId="LiveId" clId="{E785EECA-E43D-41BD-8A83-09BBCD5FB44A}" dt="2024-07-06T17:18:39.579" v="3" actId="20577"/>
        <pc:sldMkLst>
          <pc:docMk/>
          <pc:sldMk cId="0" sldId="277"/>
        </pc:sldMkLst>
        <pc:spChg chg="mod">
          <ac:chgData name="Vipin Kapoor" userId="e8696e19ef11d5c2" providerId="LiveId" clId="{E785EECA-E43D-41BD-8A83-09BBCD5FB44A}" dt="2024-07-06T17:18:39.579" v="3" actId="20577"/>
          <ac:spMkLst>
            <pc:docMk/>
            <pc:sldMk cId="0" sldId="277"/>
            <ac:spMk id="3" creationId="{00000000-0000-0000-0000-000000000000}"/>
          </ac:spMkLst>
        </pc:spChg>
      </pc:sldChg>
    </pc:docChg>
  </pc:docChgLst>
  <pc:docChgLst>
    <pc:chgData name="Vanshita" userId="e8696e19ef11d5c2" providerId="LiveId" clId="{74049824-3964-4FE2-8A85-7ED6C73544B1}"/>
    <pc:docChg chg="undo custSel addSld modSld sldOrd">
      <pc:chgData name="Vanshita" userId="e8696e19ef11d5c2" providerId="LiveId" clId="{74049824-3964-4FE2-8A85-7ED6C73544B1}" dt="2023-05-24T20:56:01.204" v="3028" actId="22"/>
      <pc:docMkLst>
        <pc:docMk/>
      </pc:docMkLst>
      <pc:sldChg chg="modSp mod">
        <pc:chgData name="Vanshita" userId="e8696e19ef11d5c2" providerId="LiveId" clId="{74049824-3964-4FE2-8A85-7ED6C73544B1}" dt="2023-05-24T20:17:57.882" v="327"/>
        <pc:sldMkLst>
          <pc:docMk/>
          <pc:sldMk cId="0" sldId="267"/>
        </pc:sldMkLst>
        <pc:spChg chg="mod">
          <ac:chgData name="Vanshita" userId="e8696e19ef11d5c2" providerId="LiveId" clId="{74049824-3964-4FE2-8A85-7ED6C73544B1}" dt="2023-05-24T20:17:57.882" v="327"/>
          <ac:spMkLst>
            <pc:docMk/>
            <pc:sldMk cId="0" sldId="267"/>
            <ac:spMk id="3" creationId="{00000000-0000-0000-0000-000000000000}"/>
          </ac:spMkLst>
        </pc:spChg>
      </pc:sldChg>
      <pc:sldChg chg="modSp mod">
        <pc:chgData name="Vanshita" userId="e8696e19ef11d5c2" providerId="LiveId" clId="{74049824-3964-4FE2-8A85-7ED6C73544B1}" dt="2023-05-24T20:16:19.250" v="172" actId="1076"/>
        <pc:sldMkLst>
          <pc:docMk/>
          <pc:sldMk cId="0" sldId="268"/>
        </pc:sldMkLst>
        <pc:spChg chg="mod">
          <ac:chgData name="Vanshita" userId="e8696e19ef11d5c2" providerId="LiveId" clId="{74049824-3964-4FE2-8A85-7ED6C73544B1}" dt="2023-05-24T20:16:19.250" v="172" actId="1076"/>
          <ac:spMkLst>
            <pc:docMk/>
            <pc:sldMk cId="0" sldId="268"/>
            <ac:spMk id="4" creationId="{00000000-0000-0000-0000-000000000000}"/>
          </ac:spMkLst>
        </pc:spChg>
        <pc:spChg chg="mod">
          <ac:chgData name="Vanshita" userId="e8696e19ef11d5c2" providerId="LiveId" clId="{74049824-3964-4FE2-8A85-7ED6C73544B1}" dt="2023-05-24T20:15:11.580" v="137" actId="20577"/>
          <ac:spMkLst>
            <pc:docMk/>
            <pc:sldMk cId="0" sldId="268"/>
            <ac:spMk id="6" creationId="{39596CC0-0544-9FD2-7AFD-B23ECB7AE8F4}"/>
          </ac:spMkLst>
        </pc:spChg>
      </pc:sldChg>
      <pc:sldChg chg="modSp mod ord">
        <pc:chgData name="Vanshita" userId="e8696e19ef11d5c2" providerId="LiveId" clId="{74049824-3964-4FE2-8A85-7ED6C73544B1}" dt="2023-05-24T20:21:01.966" v="620"/>
        <pc:sldMkLst>
          <pc:docMk/>
          <pc:sldMk cId="0" sldId="271"/>
        </pc:sldMkLst>
        <pc:spChg chg="mod">
          <ac:chgData name="Vanshita" userId="e8696e19ef11d5c2" providerId="LiveId" clId="{74049824-3964-4FE2-8A85-7ED6C73544B1}" dt="2023-05-24T20:20:51.879" v="618" actId="1076"/>
          <ac:spMkLst>
            <pc:docMk/>
            <pc:sldMk cId="0" sldId="271"/>
            <ac:spMk id="3" creationId="{00000000-0000-0000-0000-000000000000}"/>
          </ac:spMkLst>
        </pc:spChg>
      </pc:sldChg>
      <pc:sldChg chg="addSp delSp modSp mod">
        <pc:chgData name="Vanshita" userId="e8696e19ef11d5c2" providerId="LiveId" clId="{74049824-3964-4FE2-8A85-7ED6C73544B1}" dt="2023-05-24T20:22:24.279" v="745" actId="20577"/>
        <pc:sldMkLst>
          <pc:docMk/>
          <pc:sldMk cId="0" sldId="272"/>
        </pc:sldMkLst>
        <pc:spChg chg="add del mod">
          <ac:chgData name="Vanshita" userId="e8696e19ef11d5c2" providerId="LiveId" clId="{74049824-3964-4FE2-8A85-7ED6C73544B1}" dt="2023-05-24T20:22:24.279" v="745" actId="20577"/>
          <ac:spMkLst>
            <pc:docMk/>
            <pc:sldMk cId="0" sldId="272"/>
            <ac:spMk id="2" creationId="{00000000-0000-0000-0000-000000000000}"/>
          </ac:spMkLst>
        </pc:spChg>
        <pc:spChg chg="mod">
          <ac:chgData name="Vanshita" userId="e8696e19ef11d5c2" providerId="LiveId" clId="{74049824-3964-4FE2-8A85-7ED6C73544B1}" dt="2023-05-24T20:21:56.204" v="705" actId="404"/>
          <ac:spMkLst>
            <pc:docMk/>
            <pc:sldMk cId="0" sldId="272"/>
            <ac:spMk id="3" creationId="{00000000-0000-0000-0000-000000000000}"/>
          </ac:spMkLst>
        </pc:spChg>
      </pc:sldChg>
      <pc:sldChg chg="addSp delSp modSp mod">
        <pc:chgData name="Vanshita" userId="e8696e19ef11d5c2" providerId="LiveId" clId="{74049824-3964-4FE2-8A85-7ED6C73544B1}" dt="2023-05-24T20:18:57.088" v="470" actId="404"/>
        <pc:sldMkLst>
          <pc:docMk/>
          <pc:sldMk cId="0" sldId="273"/>
        </pc:sldMkLst>
        <pc:spChg chg="add del mod">
          <ac:chgData name="Vanshita" userId="e8696e19ef11d5c2" providerId="LiveId" clId="{74049824-3964-4FE2-8A85-7ED6C73544B1}" dt="2023-05-24T20:18:57.088" v="470" actId="404"/>
          <ac:spMkLst>
            <pc:docMk/>
            <pc:sldMk cId="0" sldId="273"/>
            <ac:spMk id="3" creationId="{00000000-0000-0000-0000-000000000000}"/>
          </ac:spMkLst>
        </pc:spChg>
      </pc:sldChg>
      <pc:sldChg chg="addSp modSp mod">
        <pc:chgData name="Vanshita" userId="e8696e19ef11d5c2" providerId="LiveId" clId="{74049824-3964-4FE2-8A85-7ED6C73544B1}" dt="2023-05-24T20:26:11.761" v="1455" actId="20577"/>
        <pc:sldMkLst>
          <pc:docMk/>
          <pc:sldMk cId="0" sldId="274"/>
        </pc:sldMkLst>
        <pc:spChg chg="mod">
          <ac:chgData name="Vanshita" userId="e8696e19ef11d5c2" providerId="LiveId" clId="{74049824-3964-4FE2-8A85-7ED6C73544B1}" dt="2023-05-24T20:26:11.761" v="1455" actId="20577"/>
          <ac:spMkLst>
            <pc:docMk/>
            <pc:sldMk cId="0" sldId="274"/>
            <ac:spMk id="3" creationId="{00000000-0000-0000-0000-000000000000}"/>
          </ac:spMkLst>
        </pc:spChg>
        <pc:picChg chg="add mod">
          <ac:chgData name="Vanshita" userId="e8696e19ef11d5c2" providerId="LiveId" clId="{74049824-3964-4FE2-8A85-7ED6C73544B1}" dt="2023-05-24T20:26:03.273" v="1397" actId="1076"/>
          <ac:picMkLst>
            <pc:docMk/>
            <pc:sldMk cId="0" sldId="274"/>
            <ac:picMk id="4" creationId="{D68E7E42-65D7-1653-94EC-ED1B065FCCC2}"/>
          </ac:picMkLst>
        </pc:picChg>
      </pc:sldChg>
      <pc:sldChg chg="addSp modSp mod">
        <pc:chgData name="Vanshita" userId="e8696e19ef11d5c2" providerId="LiveId" clId="{74049824-3964-4FE2-8A85-7ED6C73544B1}" dt="2023-05-24T20:35:46.919" v="2020" actId="1076"/>
        <pc:sldMkLst>
          <pc:docMk/>
          <pc:sldMk cId="0" sldId="275"/>
        </pc:sldMkLst>
        <pc:spChg chg="mod">
          <ac:chgData name="Vanshita" userId="e8696e19ef11d5c2" providerId="LiveId" clId="{74049824-3964-4FE2-8A85-7ED6C73544B1}" dt="2023-05-24T20:33:34.838" v="1974" actId="1076"/>
          <ac:spMkLst>
            <pc:docMk/>
            <pc:sldMk cId="0" sldId="275"/>
            <ac:spMk id="2" creationId="{00000000-0000-0000-0000-000000000000}"/>
          </ac:spMkLst>
        </pc:spChg>
        <pc:spChg chg="mod">
          <ac:chgData name="Vanshita" userId="e8696e19ef11d5c2" providerId="LiveId" clId="{74049824-3964-4FE2-8A85-7ED6C73544B1}" dt="2023-05-24T20:35:07.183" v="2013" actId="14100"/>
          <ac:spMkLst>
            <pc:docMk/>
            <pc:sldMk cId="0" sldId="275"/>
            <ac:spMk id="3" creationId="{00000000-0000-0000-0000-000000000000}"/>
          </ac:spMkLst>
        </pc:spChg>
        <pc:picChg chg="add mod">
          <ac:chgData name="Vanshita" userId="e8696e19ef11d5c2" providerId="LiveId" clId="{74049824-3964-4FE2-8A85-7ED6C73544B1}" dt="2023-05-24T20:35:46.919" v="2020" actId="1076"/>
          <ac:picMkLst>
            <pc:docMk/>
            <pc:sldMk cId="0" sldId="275"/>
            <ac:picMk id="4" creationId="{1804CD68-C968-6A63-9F17-659258D5510E}"/>
          </ac:picMkLst>
        </pc:picChg>
        <pc:picChg chg="add mod">
          <ac:chgData name="Vanshita" userId="e8696e19ef11d5c2" providerId="LiveId" clId="{74049824-3964-4FE2-8A85-7ED6C73544B1}" dt="2023-05-24T20:35:43.754" v="2019" actId="1076"/>
          <ac:picMkLst>
            <pc:docMk/>
            <pc:sldMk cId="0" sldId="275"/>
            <ac:picMk id="5" creationId="{CEFA1356-BB29-041A-83F8-85B0A64FCEF1}"/>
          </ac:picMkLst>
        </pc:picChg>
      </pc:sldChg>
      <pc:sldChg chg="addSp delSp modSp mod">
        <pc:chgData name="Vanshita" userId="e8696e19ef11d5c2" providerId="LiveId" clId="{74049824-3964-4FE2-8A85-7ED6C73544B1}" dt="2023-05-24T20:37:12.821" v="2172" actId="404"/>
        <pc:sldMkLst>
          <pc:docMk/>
          <pc:sldMk cId="0" sldId="277"/>
        </pc:sldMkLst>
        <pc:spChg chg="add del mod">
          <ac:chgData name="Vanshita" userId="e8696e19ef11d5c2" providerId="LiveId" clId="{74049824-3964-4FE2-8A85-7ED6C73544B1}" dt="2023-05-24T20:36:35.365" v="2060" actId="20577"/>
          <ac:spMkLst>
            <pc:docMk/>
            <pc:sldMk cId="0" sldId="277"/>
            <ac:spMk id="2" creationId="{00000000-0000-0000-0000-000000000000}"/>
          </ac:spMkLst>
        </pc:spChg>
        <pc:spChg chg="mod">
          <ac:chgData name="Vanshita" userId="e8696e19ef11d5c2" providerId="LiveId" clId="{74049824-3964-4FE2-8A85-7ED6C73544B1}" dt="2023-05-24T20:37:12.821" v="2172" actId="404"/>
          <ac:spMkLst>
            <pc:docMk/>
            <pc:sldMk cId="0" sldId="277"/>
            <ac:spMk id="3" creationId="{00000000-0000-0000-0000-000000000000}"/>
          </ac:spMkLst>
        </pc:spChg>
      </pc:sldChg>
      <pc:sldChg chg="addSp delSp modSp mod">
        <pc:chgData name="Vanshita" userId="e8696e19ef11d5c2" providerId="LiveId" clId="{74049824-3964-4FE2-8A85-7ED6C73544B1}" dt="2023-05-24T20:38:11.584" v="2337"/>
        <pc:sldMkLst>
          <pc:docMk/>
          <pc:sldMk cId="0" sldId="278"/>
        </pc:sldMkLst>
        <pc:spChg chg="mod">
          <ac:chgData name="Vanshita" userId="e8696e19ef11d5c2" providerId="LiveId" clId="{74049824-3964-4FE2-8A85-7ED6C73544B1}" dt="2023-05-24T20:38:09.269" v="2335" actId="1076"/>
          <ac:spMkLst>
            <pc:docMk/>
            <pc:sldMk cId="0" sldId="278"/>
            <ac:spMk id="2" creationId="{00000000-0000-0000-0000-000000000000}"/>
          </ac:spMkLst>
        </pc:spChg>
        <pc:spChg chg="del mod">
          <ac:chgData name="Vanshita" userId="e8696e19ef11d5c2" providerId="LiveId" clId="{74049824-3964-4FE2-8A85-7ED6C73544B1}" dt="2023-05-24T20:38:11.584" v="2337"/>
          <ac:spMkLst>
            <pc:docMk/>
            <pc:sldMk cId="0" sldId="278"/>
            <ac:spMk id="3" creationId="{00000000-0000-0000-0000-000000000000}"/>
          </ac:spMkLst>
        </pc:spChg>
        <pc:picChg chg="add mod">
          <ac:chgData name="Vanshita" userId="e8696e19ef11d5c2" providerId="LiveId" clId="{74049824-3964-4FE2-8A85-7ED6C73544B1}" dt="2023-05-24T20:37:38.082" v="2283" actId="1076"/>
          <ac:picMkLst>
            <pc:docMk/>
            <pc:sldMk cId="0" sldId="278"/>
            <ac:picMk id="4" creationId="{8740ED0A-24C9-5D12-5142-FB7C22D2751F}"/>
          </ac:picMkLst>
        </pc:picChg>
      </pc:sldChg>
      <pc:sldChg chg="addSp delSp modSp mod ord">
        <pc:chgData name="Vanshita" userId="e8696e19ef11d5c2" providerId="LiveId" clId="{74049824-3964-4FE2-8A85-7ED6C73544B1}" dt="2023-05-24T20:39:05.647" v="2435"/>
        <pc:sldMkLst>
          <pc:docMk/>
          <pc:sldMk cId="0" sldId="279"/>
        </pc:sldMkLst>
        <pc:spChg chg="del">
          <ac:chgData name="Vanshita" userId="e8696e19ef11d5c2" providerId="LiveId" clId="{74049824-3964-4FE2-8A85-7ED6C73544B1}" dt="2023-05-24T20:38:30.223" v="2428" actId="478"/>
          <ac:spMkLst>
            <pc:docMk/>
            <pc:sldMk cId="0" sldId="279"/>
            <ac:spMk id="2" creationId="{00000000-0000-0000-0000-000000000000}"/>
          </ac:spMkLst>
        </pc:spChg>
        <pc:spChg chg="mod">
          <ac:chgData name="Vanshita" userId="e8696e19ef11d5c2" providerId="LiveId" clId="{74049824-3964-4FE2-8A85-7ED6C73544B1}" dt="2023-05-24T20:38:27.623" v="2427" actId="20577"/>
          <ac:spMkLst>
            <pc:docMk/>
            <pc:sldMk cId="0" sldId="279"/>
            <ac:spMk id="3" creationId="{00000000-0000-0000-0000-000000000000}"/>
          </ac:spMkLst>
        </pc:spChg>
        <pc:picChg chg="add mod">
          <ac:chgData name="Vanshita" userId="e8696e19ef11d5c2" providerId="LiveId" clId="{74049824-3964-4FE2-8A85-7ED6C73544B1}" dt="2023-05-24T20:38:41.482" v="2431" actId="14100"/>
          <ac:picMkLst>
            <pc:docMk/>
            <pc:sldMk cId="0" sldId="279"/>
            <ac:picMk id="4" creationId="{32BA3C8B-0D32-21BD-6376-58A15671D1D8}"/>
          </ac:picMkLst>
        </pc:picChg>
      </pc:sldChg>
      <pc:sldChg chg="addSp modSp new mod">
        <pc:chgData name="Vanshita" userId="e8696e19ef11d5c2" providerId="LiveId" clId="{74049824-3964-4FE2-8A85-7ED6C73544B1}" dt="2023-05-24T20:17:19.445" v="176" actId="1076"/>
        <pc:sldMkLst>
          <pc:docMk/>
          <pc:sldMk cId="5699899" sldId="280"/>
        </pc:sldMkLst>
        <pc:picChg chg="add mod">
          <ac:chgData name="Vanshita" userId="e8696e19ef11d5c2" providerId="LiveId" clId="{74049824-3964-4FE2-8A85-7ED6C73544B1}" dt="2023-05-24T20:17:19.445" v="176" actId="1076"/>
          <ac:picMkLst>
            <pc:docMk/>
            <pc:sldMk cId="5699899" sldId="280"/>
            <ac:picMk id="2" creationId="{CF68B623-845F-EE5C-5DD8-579AFCFF8840}"/>
          </ac:picMkLst>
        </pc:picChg>
      </pc:sldChg>
      <pc:sldChg chg="addSp modSp add mod">
        <pc:chgData name="Vanshita" userId="e8696e19ef11d5c2" providerId="LiveId" clId="{74049824-3964-4FE2-8A85-7ED6C73544B1}" dt="2023-05-24T20:24:28.713" v="1257" actId="20577"/>
        <pc:sldMkLst>
          <pc:docMk/>
          <pc:sldMk cId="2639533649" sldId="281"/>
        </pc:sldMkLst>
        <pc:spChg chg="mod">
          <ac:chgData name="Vanshita" userId="e8696e19ef11d5c2" providerId="LiveId" clId="{74049824-3964-4FE2-8A85-7ED6C73544B1}" dt="2023-05-24T20:24:28.713" v="1257" actId="20577"/>
          <ac:spMkLst>
            <pc:docMk/>
            <pc:sldMk cId="2639533649" sldId="281"/>
            <ac:spMk id="3" creationId="{00000000-0000-0000-0000-000000000000}"/>
          </ac:spMkLst>
        </pc:spChg>
        <pc:picChg chg="add mod">
          <ac:chgData name="Vanshita" userId="e8696e19ef11d5c2" providerId="LiveId" clId="{74049824-3964-4FE2-8A85-7ED6C73544B1}" dt="2023-05-24T20:23:51.583" v="1231" actId="1076"/>
          <ac:picMkLst>
            <pc:docMk/>
            <pc:sldMk cId="2639533649" sldId="281"/>
            <ac:picMk id="4" creationId="{7CA7D290-6745-A6C4-526A-3E12656B1E16}"/>
          </ac:picMkLst>
        </pc:picChg>
      </pc:sldChg>
      <pc:sldChg chg="addSp delSp modSp add mod">
        <pc:chgData name="Vanshita" userId="e8696e19ef11d5c2" providerId="LiveId" clId="{74049824-3964-4FE2-8A85-7ED6C73544B1}" dt="2023-05-24T20:32:15.385" v="1781" actId="14100"/>
        <pc:sldMkLst>
          <pc:docMk/>
          <pc:sldMk cId="1824523783" sldId="282"/>
        </pc:sldMkLst>
        <pc:spChg chg="mod">
          <ac:chgData name="Vanshita" userId="e8696e19ef11d5c2" providerId="LiveId" clId="{74049824-3964-4FE2-8A85-7ED6C73544B1}" dt="2023-05-24T20:31:39.841" v="1775" actId="20577"/>
          <ac:spMkLst>
            <pc:docMk/>
            <pc:sldMk cId="1824523783" sldId="282"/>
            <ac:spMk id="3" creationId="{00000000-0000-0000-0000-000000000000}"/>
          </ac:spMkLst>
        </pc:spChg>
        <pc:picChg chg="del">
          <ac:chgData name="Vanshita" userId="e8696e19ef11d5c2" providerId="LiveId" clId="{74049824-3964-4FE2-8A85-7ED6C73544B1}" dt="2023-05-24T20:31:45.549" v="1776" actId="478"/>
          <ac:picMkLst>
            <pc:docMk/>
            <pc:sldMk cId="1824523783" sldId="282"/>
            <ac:picMk id="4" creationId="{D68E7E42-65D7-1653-94EC-ED1B065FCCC2}"/>
          </ac:picMkLst>
        </pc:picChg>
        <pc:picChg chg="add mod">
          <ac:chgData name="Vanshita" userId="e8696e19ef11d5c2" providerId="LiveId" clId="{74049824-3964-4FE2-8A85-7ED6C73544B1}" dt="2023-05-24T20:32:15.385" v="1781" actId="14100"/>
          <ac:picMkLst>
            <pc:docMk/>
            <pc:sldMk cId="1824523783" sldId="282"/>
            <ac:picMk id="5" creationId="{F86A7954-AA0E-745C-20F8-BF7CC1B3C2DF}"/>
          </ac:picMkLst>
        </pc:picChg>
      </pc:sldChg>
      <pc:sldChg chg="addSp delSp modSp add mod">
        <pc:chgData name="Vanshita" userId="e8696e19ef11d5c2" providerId="LiveId" clId="{74049824-3964-4FE2-8A85-7ED6C73544B1}" dt="2023-05-24T20:39:51.325" v="2498" actId="20577"/>
        <pc:sldMkLst>
          <pc:docMk/>
          <pc:sldMk cId="3328357493" sldId="283"/>
        </pc:sldMkLst>
        <pc:spChg chg="mod">
          <ac:chgData name="Vanshita" userId="e8696e19ef11d5c2" providerId="LiveId" clId="{74049824-3964-4FE2-8A85-7ED6C73544B1}" dt="2023-05-24T20:39:51.325" v="2498" actId="20577"/>
          <ac:spMkLst>
            <pc:docMk/>
            <pc:sldMk cId="3328357493" sldId="283"/>
            <ac:spMk id="2" creationId="{00000000-0000-0000-0000-000000000000}"/>
          </ac:spMkLst>
        </pc:spChg>
        <pc:picChg chg="add mod">
          <ac:chgData name="Vanshita" userId="e8696e19ef11d5c2" providerId="LiveId" clId="{74049824-3964-4FE2-8A85-7ED6C73544B1}" dt="2023-05-24T20:39:34.468" v="2439" actId="14100"/>
          <ac:picMkLst>
            <pc:docMk/>
            <pc:sldMk cId="3328357493" sldId="283"/>
            <ac:picMk id="3" creationId="{7EE1CC66-430A-EE16-35F5-92B6DD175D65}"/>
          </ac:picMkLst>
        </pc:picChg>
        <pc:picChg chg="del">
          <ac:chgData name="Vanshita" userId="e8696e19ef11d5c2" providerId="LiveId" clId="{74049824-3964-4FE2-8A85-7ED6C73544B1}" dt="2023-05-24T20:39:26.913" v="2436" actId="478"/>
          <ac:picMkLst>
            <pc:docMk/>
            <pc:sldMk cId="3328357493" sldId="283"/>
            <ac:picMk id="4" creationId="{8740ED0A-24C9-5D12-5142-FB7C22D2751F}"/>
          </ac:picMkLst>
        </pc:picChg>
      </pc:sldChg>
      <pc:sldChg chg="addSp delSp modSp add mod">
        <pc:chgData name="Vanshita" userId="e8696e19ef11d5c2" providerId="LiveId" clId="{74049824-3964-4FE2-8A85-7ED6C73544B1}" dt="2023-05-24T20:46:27.263" v="2607" actId="478"/>
        <pc:sldMkLst>
          <pc:docMk/>
          <pc:sldMk cId="2325178176" sldId="284"/>
        </pc:sldMkLst>
        <pc:spChg chg="del mod">
          <ac:chgData name="Vanshita" userId="e8696e19ef11d5c2" providerId="LiveId" clId="{74049824-3964-4FE2-8A85-7ED6C73544B1}" dt="2023-05-24T20:46:27.263" v="2607" actId="478"/>
          <ac:spMkLst>
            <pc:docMk/>
            <pc:sldMk cId="2325178176" sldId="284"/>
            <ac:spMk id="2" creationId="{00000000-0000-0000-0000-000000000000}"/>
          </ac:spMkLst>
        </pc:spChg>
        <pc:spChg chg="add mod">
          <ac:chgData name="Vanshita" userId="e8696e19ef11d5c2" providerId="LiveId" clId="{74049824-3964-4FE2-8A85-7ED6C73544B1}" dt="2023-05-24T20:42:46.590" v="2518" actId="1076"/>
          <ac:spMkLst>
            <pc:docMk/>
            <pc:sldMk cId="2325178176" sldId="284"/>
            <ac:spMk id="3" creationId="{3DD2688C-58C0-F41E-9309-F06BBBF10AA8}"/>
          </ac:spMkLst>
        </pc:spChg>
        <pc:spChg chg="add mod">
          <ac:chgData name="Vanshita" userId="e8696e19ef11d5c2" providerId="LiveId" clId="{74049824-3964-4FE2-8A85-7ED6C73544B1}" dt="2023-05-24T20:42:00.848" v="2509" actId="1076"/>
          <ac:spMkLst>
            <pc:docMk/>
            <pc:sldMk cId="2325178176" sldId="284"/>
            <ac:spMk id="5" creationId="{3E2B913B-2238-2094-273A-CEA5F1B144F6}"/>
          </ac:spMkLst>
        </pc:spChg>
        <pc:spChg chg="add mod">
          <ac:chgData name="Vanshita" userId="e8696e19ef11d5c2" providerId="LiveId" clId="{74049824-3964-4FE2-8A85-7ED6C73544B1}" dt="2023-05-24T20:42:42.499" v="2517" actId="1076"/>
          <ac:spMkLst>
            <pc:docMk/>
            <pc:sldMk cId="2325178176" sldId="284"/>
            <ac:spMk id="6" creationId="{EB3F945A-B228-D19A-B1EF-2C727570E196}"/>
          </ac:spMkLst>
        </pc:spChg>
        <pc:spChg chg="add mod">
          <ac:chgData name="Vanshita" userId="e8696e19ef11d5c2" providerId="LiveId" clId="{74049824-3964-4FE2-8A85-7ED6C73544B1}" dt="2023-05-24T20:42:51.119" v="2519" actId="1076"/>
          <ac:spMkLst>
            <pc:docMk/>
            <pc:sldMk cId="2325178176" sldId="284"/>
            <ac:spMk id="7" creationId="{0430B799-CB0D-66E5-9B31-3AEECB3BF692}"/>
          </ac:spMkLst>
        </pc:spChg>
        <pc:spChg chg="add mod">
          <ac:chgData name="Vanshita" userId="e8696e19ef11d5c2" providerId="LiveId" clId="{74049824-3964-4FE2-8A85-7ED6C73544B1}" dt="2023-05-24T20:44:17.356" v="2533" actId="14100"/>
          <ac:spMkLst>
            <pc:docMk/>
            <pc:sldMk cId="2325178176" sldId="284"/>
            <ac:spMk id="8" creationId="{77AFD856-86C0-694E-CBC3-9285DDB7B5F5}"/>
          </ac:spMkLst>
        </pc:spChg>
        <pc:spChg chg="add mod">
          <ac:chgData name="Vanshita" userId="e8696e19ef11d5c2" providerId="LiveId" clId="{74049824-3964-4FE2-8A85-7ED6C73544B1}" dt="2023-05-24T20:44:25.371" v="2534" actId="14100"/>
          <ac:spMkLst>
            <pc:docMk/>
            <pc:sldMk cId="2325178176" sldId="284"/>
            <ac:spMk id="9" creationId="{45DA25EE-D16E-649E-0A0B-A43A6457B329}"/>
          </ac:spMkLst>
        </pc:spChg>
        <pc:spChg chg="add mod">
          <ac:chgData name="Vanshita" userId="e8696e19ef11d5c2" providerId="LiveId" clId="{74049824-3964-4FE2-8A85-7ED6C73544B1}" dt="2023-05-24T20:45:18.902" v="2544" actId="1076"/>
          <ac:spMkLst>
            <pc:docMk/>
            <pc:sldMk cId="2325178176" sldId="284"/>
            <ac:spMk id="12" creationId="{3F3AEDB2-4F53-C796-97F5-1C38AA2E7514}"/>
          </ac:spMkLst>
        </pc:spChg>
        <pc:spChg chg="add mod">
          <ac:chgData name="Vanshita" userId="e8696e19ef11d5c2" providerId="LiveId" clId="{74049824-3964-4FE2-8A85-7ED6C73544B1}" dt="2023-05-24T20:45:14.344" v="2543" actId="1076"/>
          <ac:spMkLst>
            <pc:docMk/>
            <pc:sldMk cId="2325178176" sldId="284"/>
            <ac:spMk id="13" creationId="{CAA7C4E1-E94F-4B34-24BA-8DA7FB76EAAD}"/>
          </ac:spMkLst>
        </pc:spChg>
        <pc:spChg chg="add mod">
          <ac:chgData name="Vanshita" userId="e8696e19ef11d5c2" providerId="LiveId" clId="{74049824-3964-4FE2-8A85-7ED6C73544B1}" dt="2023-05-24T20:44:39.376" v="2537" actId="1076"/>
          <ac:spMkLst>
            <pc:docMk/>
            <pc:sldMk cId="2325178176" sldId="284"/>
            <ac:spMk id="14" creationId="{9EC6DDAF-3FA7-1882-FCBC-2A3D7144060F}"/>
          </ac:spMkLst>
        </pc:spChg>
        <pc:picChg chg="del">
          <ac:chgData name="Vanshita" userId="e8696e19ef11d5c2" providerId="LiveId" clId="{74049824-3964-4FE2-8A85-7ED6C73544B1}" dt="2023-05-24T20:40:39.755" v="2502" actId="478"/>
          <ac:picMkLst>
            <pc:docMk/>
            <pc:sldMk cId="2325178176" sldId="284"/>
            <ac:picMk id="4" creationId="{8740ED0A-24C9-5D12-5142-FB7C22D2751F}"/>
          </ac:picMkLst>
        </pc:picChg>
        <pc:picChg chg="add mod">
          <ac:chgData name="Vanshita" userId="e8696e19ef11d5c2" providerId="LiveId" clId="{74049824-3964-4FE2-8A85-7ED6C73544B1}" dt="2023-05-24T20:44:28.333" v="2535" actId="1076"/>
          <ac:picMkLst>
            <pc:docMk/>
            <pc:sldMk cId="2325178176" sldId="284"/>
            <ac:picMk id="10" creationId="{3033CF77-1607-8B26-3903-2B37E9B97ACA}"/>
          </ac:picMkLst>
        </pc:picChg>
        <pc:picChg chg="add mod">
          <ac:chgData name="Vanshita" userId="e8696e19ef11d5c2" providerId="LiveId" clId="{74049824-3964-4FE2-8A85-7ED6C73544B1}" dt="2023-05-24T20:44:33.822" v="2536" actId="1076"/>
          <ac:picMkLst>
            <pc:docMk/>
            <pc:sldMk cId="2325178176" sldId="284"/>
            <ac:picMk id="11" creationId="{76E38C45-1703-7DCB-8E65-D75BEC2B1656}"/>
          </ac:picMkLst>
        </pc:picChg>
        <pc:picChg chg="add mod">
          <ac:chgData name="Vanshita" userId="e8696e19ef11d5c2" providerId="LiveId" clId="{74049824-3964-4FE2-8A85-7ED6C73544B1}" dt="2023-05-24T20:42:10.463" v="2511" actId="14100"/>
          <ac:picMkLst>
            <pc:docMk/>
            <pc:sldMk cId="2325178176" sldId="284"/>
            <ac:picMk id="17" creationId="{D8F87B9F-848D-66F5-F223-5E180D4E2218}"/>
          </ac:picMkLst>
        </pc:picChg>
        <pc:picChg chg="add mod">
          <ac:chgData name="Vanshita" userId="e8696e19ef11d5c2" providerId="LiveId" clId="{74049824-3964-4FE2-8A85-7ED6C73544B1}" dt="2023-05-24T20:42:36.174" v="2516" actId="1076"/>
          <ac:picMkLst>
            <pc:docMk/>
            <pc:sldMk cId="2325178176" sldId="284"/>
            <ac:picMk id="18" creationId="{0874C413-E643-389B-C85B-B9AE215FC1E8}"/>
          </ac:picMkLst>
        </pc:picChg>
        <pc:cxnChg chg="add mod">
          <ac:chgData name="Vanshita" userId="e8696e19ef11d5c2" providerId="LiveId" clId="{74049824-3964-4FE2-8A85-7ED6C73544B1}" dt="2023-05-24T20:44:55.495" v="2540" actId="14100"/>
          <ac:cxnSpMkLst>
            <pc:docMk/>
            <pc:sldMk cId="2325178176" sldId="284"/>
            <ac:cxnSpMk id="15" creationId="{CCFDFE87-4FBC-09AA-C114-A2F9342569F5}"/>
          </ac:cxnSpMkLst>
        </pc:cxnChg>
        <pc:cxnChg chg="add mod">
          <ac:chgData name="Vanshita" userId="e8696e19ef11d5c2" providerId="LiveId" clId="{74049824-3964-4FE2-8A85-7ED6C73544B1}" dt="2023-05-24T20:45:04.247" v="2542" actId="14100"/>
          <ac:cxnSpMkLst>
            <pc:docMk/>
            <pc:sldMk cId="2325178176" sldId="284"/>
            <ac:cxnSpMk id="16" creationId="{53E3D0F4-6DF7-CA1F-3408-670861A90EA7}"/>
          </ac:cxnSpMkLst>
        </pc:cxnChg>
      </pc:sldChg>
      <pc:sldChg chg="addSp delSp modSp add mod">
        <pc:chgData name="Vanshita" userId="e8696e19ef11d5c2" providerId="LiveId" clId="{74049824-3964-4FE2-8A85-7ED6C73544B1}" dt="2023-05-24T20:50:05.082" v="2791" actId="20577"/>
        <pc:sldMkLst>
          <pc:docMk/>
          <pc:sldMk cId="1461595515" sldId="285"/>
        </pc:sldMkLst>
        <pc:spChg chg="mod">
          <ac:chgData name="Vanshita" userId="e8696e19ef11d5c2" providerId="LiveId" clId="{74049824-3964-4FE2-8A85-7ED6C73544B1}" dt="2023-05-24T20:49:36.103" v="2749" actId="20577"/>
          <ac:spMkLst>
            <pc:docMk/>
            <pc:sldMk cId="1461595515" sldId="285"/>
            <ac:spMk id="2" creationId="{00000000-0000-0000-0000-000000000000}"/>
          </ac:spMkLst>
        </pc:spChg>
        <pc:spChg chg="add mod">
          <ac:chgData name="Vanshita" userId="e8696e19ef11d5c2" providerId="LiveId" clId="{74049824-3964-4FE2-8A85-7ED6C73544B1}" dt="2023-05-24T20:50:05.082" v="2791" actId="20577"/>
          <ac:spMkLst>
            <pc:docMk/>
            <pc:sldMk cId="1461595515" sldId="285"/>
            <ac:spMk id="6" creationId="{96342670-148A-0821-D002-4A032F5FBA20}"/>
          </ac:spMkLst>
        </pc:spChg>
        <pc:picChg chg="add mod">
          <ac:chgData name="Vanshita" userId="e8696e19ef11d5c2" providerId="LiveId" clId="{74049824-3964-4FE2-8A85-7ED6C73544B1}" dt="2023-05-24T20:49:09.499" v="2701" actId="14100"/>
          <ac:picMkLst>
            <pc:docMk/>
            <pc:sldMk cId="1461595515" sldId="285"/>
            <ac:picMk id="3" creationId="{66C37A4C-EEB3-8E82-8345-F6F0F90698AA}"/>
          </ac:picMkLst>
        </pc:picChg>
        <pc:picChg chg="del">
          <ac:chgData name="Vanshita" userId="e8696e19ef11d5c2" providerId="LiveId" clId="{74049824-3964-4FE2-8A85-7ED6C73544B1}" dt="2023-05-24T20:48:22.631" v="2694" actId="478"/>
          <ac:picMkLst>
            <pc:docMk/>
            <pc:sldMk cId="1461595515" sldId="285"/>
            <ac:picMk id="4" creationId="{8740ED0A-24C9-5D12-5142-FB7C22D2751F}"/>
          </ac:picMkLst>
        </pc:picChg>
        <pc:picChg chg="add mod">
          <ac:chgData name="Vanshita" userId="e8696e19ef11d5c2" providerId="LiveId" clId="{74049824-3964-4FE2-8A85-7ED6C73544B1}" dt="2023-05-24T20:49:25.305" v="2703" actId="1076"/>
          <ac:picMkLst>
            <pc:docMk/>
            <pc:sldMk cId="1461595515" sldId="285"/>
            <ac:picMk id="5" creationId="{BEC52FCF-4205-6678-641C-2BF724F6B9D0}"/>
          </ac:picMkLst>
        </pc:picChg>
      </pc:sldChg>
      <pc:sldChg chg="addSp delSp modSp add mod">
        <pc:chgData name="Vanshita" userId="e8696e19ef11d5c2" providerId="LiveId" clId="{74049824-3964-4FE2-8A85-7ED6C73544B1}" dt="2023-05-24T20:47:57.405" v="2693" actId="14100"/>
        <pc:sldMkLst>
          <pc:docMk/>
          <pc:sldMk cId="2649374217" sldId="286"/>
        </pc:sldMkLst>
        <pc:spChg chg="mod">
          <ac:chgData name="Vanshita" userId="e8696e19ef11d5c2" providerId="LiveId" clId="{74049824-3964-4FE2-8A85-7ED6C73544B1}" dt="2023-05-24T20:47:16.598" v="2686" actId="20577"/>
          <ac:spMkLst>
            <pc:docMk/>
            <pc:sldMk cId="2649374217" sldId="286"/>
            <ac:spMk id="2" creationId="{00000000-0000-0000-0000-000000000000}"/>
          </ac:spMkLst>
        </pc:spChg>
        <pc:picChg chg="add mod">
          <ac:chgData name="Vanshita" userId="e8696e19ef11d5c2" providerId="LiveId" clId="{74049824-3964-4FE2-8A85-7ED6C73544B1}" dt="2023-05-24T20:47:52.463" v="2692" actId="14100"/>
          <ac:picMkLst>
            <pc:docMk/>
            <pc:sldMk cId="2649374217" sldId="286"/>
            <ac:picMk id="3" creationId="{C5038739-49C8-2EFB-B698-A925511CAA7E}"/>
          </ac:picMkLst>
        </pc:picChg>
        <pc:picChg chg="del">
          <ac:chgData name="Vanshita" userId="e8696e19ef11d5c2" providerId="LiveId" clId="{74049824-3964-4FE2-8A85-7ED6C73544B1}" dt="2023-05-24T20:46:46.663" v="2608" actId="478"/>
          <ac:picMkLst>
            <pc:docMk/>
            <pc:sldMk cId="2649374217" sldId="286"/>
            <ac:picMk id="4" creationId="{8740ED0A-24C9-5D12-5142-FB7C22D2751F}"/>
          </ac:picMkLst>
        </pc:picChg>
        <pc:picChg chg="add mod">
          <ac:chgData name="Vanshita" userId="e8696e19ef11d5c2" providerId="LiveId" clId="{74049824-3964-4FE2-8A85-7ED6C73544B1}" dt="2023-05-24T20:47:57.405" v="2693" actId="14100"/>
          <ac:picMkLst>
            <pc:docMk/>
            <pc:sldMk cId="2649374217" sldId="286"/>
            <ac:picMk id="5" creationId="{EDDF22B2-1EDC-125C-3C97-352B1A7B017C}"/>
          </ac:picMkLst>
        </pc:picChg>
      </pc:sldChg>
      <pc:sldChg chg="addSp delSp modSp add mod">
        <pc:chgData name="Vanshita" userId="e8696e19ef11d5c2" providerId="LiveId" clId="{74049824-3964-4FE2-8A85-7ED6C73544B1}" dt="2023-05-24T20:45:57.690" v="2605" actId="20577"/>
        <pc:sldMkLst>
          <pc:docMk/>
          <pc:sldMk cId="353240844" sldId="287"/>
        </pc:sldMkLst>
        <pc:spChg chg="mod">
          <ac:chgData name="Vanshita" userId="e8696e19ef11d5c2" providerId="LiveId" clId="{74049824-3964-4FE2-8A85-7ED6C73544B1}" dt="2023-05-24T20:45:57.690" v="2605" actId="20577"/>
          <ac:spMkLst>
            <pc:docMk/>
            <pc:sldMk cId="353240844" sldId="287"/>
            <ac:spMk id="2" creationId="{00000000-0000-0000-0000-000000000000}"/>
          </ac:spMkLst>
        </pc:spChg>
        <pc:picChg chg="add mod">
          <ac:chgData name="Vanshita" userId="e8696e19ef11d5c2" providerId="LiveId" clId="{74049824-3964-4FE2-8A85-7ED6C73544B1}" dt="2023-05-24T20:45:43.839" v="2547" actId="1076"/>
          <ac:picMkLst>
            <pc:docMk/>
            <pc:sldMk cId="353240844" sldId="287"/>
            <ac:picMk id="3" creationId="{E08D84CD-242F-DFB4-4C34-C6925335418B}"/>
          </ac:picMkLst>
        </pc:picChg>
        <pc:picChg chg="del">
          <ac:chgData name="Vanshita" userId="e8696e19ef11d5c2" providerId="LiveId" clId="{74049824-3964-4FE2-8A85-7ED6C73544B1}" dt="2023-05-24T20:45:39.831" v="2545" actId="478"/>
          <ac:picMkLst>
            <pc:docMk/>
            <pc:sldMk cId="353240844" sldId="287"/>
            <ac:picMk id="4" creationId="{8740ED0A-24C9-5D12-5142-FB7C22D2751F}"/>
          </ac:picMkLst>
        </pc:picChg>
      </pc:sldChg>
      <pc:sldChg chg="addSp delSp modSp add mod">
        <pc:chgData name="Vanshita" userId="e8696e19ef11d5c2" providerId="LiveId" clId="{74049824-3964-4FE2-8A85-7ED6C73544B1}" dt="2023-05-24T20:51:19.639" v="2850" actId="1076"/>
        <pc:sldMkLst>
          <pc:docMk/>
          <pc:sldMk cId="13972216" sldId="288"/>
        </pc:sldMkLst>
        <pc:spChg chg="mod">
          <ac:chgData name="Vanshita" userId="e8696e19ef11d5c2" providerId="LiveId" clId="{74049824-3964-4FE2-8A85-7ED6C73544B1}" dt="2023-05-24T20:50:55.564" v="2843" actId="20577"/>
          <ac:spMkLst>
            <pc:docMk/>
            <pc:sldMk cId="13972216" sldId="288"/>
            <ac:spMk id="6" creationId="{96342670-148A-0821-D002-4A032F5FBA20}"/>
          </ac:spMkLst>
        </pc:spChg>
        <pc:picChg chg="del">
          <ac:chgData name="Vanshita" userId="e8696e19ef11d5c2" providerId="LiveId" clId="{74049824-3964-4FE2-8A85-7ED6C73544B1}" dt="2023-05-24T20:50:57.870" v="2844" actId="478"/>
          <ac:picMkLst>
            <pc:docMk/>
            <pc:sldMk cId="13972216" sldId="288"/>
            <ac:picMk id="3" creationId="{66C37A4C-EEB3-8E82-8345-F6F0F90698AA}"/>
          </ac:picMkLst>
        </pc:picChg>
        <pc:picChg chg="add mod">
          <ac:chgData name="Vanshita" userId="e8696e19ef11d5c2" providerId="LiveId" clId="{74049824-3964-4FE2-8A85-7ED6C73544B1}" dt="2023-05-24T20:51:19.639" v="2850" actId="1076"/>
          <ac:picMkLst>
            <pc:docMk/>
            <pc:sldMk cId="13972216" sldId="288"/>
            <ac:picMk id="4" creationId="{699EF9F9-17D1-896A-AE86-25075E09BB9B}"/>
          </ac:picMkLst>
        </pc:picChg>
        <pc:picChg chg="del">
          <ac:chgData name="Vanshita" userId="e8696e19ef11d5c2" providerId="LiveId" clId="{74049824-3964-4FE2-8A85-7ED6C73544B1}" dt="2023-05-24T20:50:59.598" v="2845" actId="478"/>
          <ac:picMkLst>
            <pc:docMk/>
            <pc:sldMk cId="13972216" sldId="288"/>
            <ac:picMk id="5" creationId="{BEC52FCF-4205-6678-641C-2BF724F6B9D0}"/>
          </ac:picMkLst>
        </pc:picChg>
      </pc:sldChg>
      <pc:sldChg chg="addSp delSp modSp add mod">
        <pc:chgData name="Vanshita" userId="e8696e19ef11d5c2" providerId="LiveId" clId="{74049824-3964-4FE2-8A85-7ED6C73544B1}" dt="2023-05-24T20:53:26.620" v="2938" actId="14100"/>
        <pc:sldMkLst>
          <pc:docMk/>
          <pc:sldMk cId="2925766645" sldId="289"/>
        </pc:sldMkLst>
        <pc:spChg chg="mod">
          <ac:chgData name="Vanshita" userId="e8696e19ef11d5c2" providerId="LiveId" clId="{74049824-3964-4FE2-8A85-7ED6C73544B1}" dt="2023-05-24T20:53:26.620" v="2938" actId="14100"/>
          <ac:spMkLst>
            <pc:docMk/>
            <pc:sldMk cId="2925766645" sldId="289"/>
            <ac:spMk id="6" creationId="{96342670-148A-0821-D002-4A032F5FBA20}"/>
          </ac:spMkLst>
        </pc:spChg>
        <pc:spChg chg="add mod">
          <ac:chgData name="Vanshita" userId="e8696e19ef11d5c2" providerId="LiveId" clId="{74049824-3964-4FE2-8A85-7ED6C73544B1}" dt="2023-05-24T20:52:10.688" v="2855" actId="1076"/>
          <ac:spMkLst>
            <pc:docMk/>
            <pc:sldMk cId="2925766645" sldId="289"/>
            <ac:spMk id="7" creationId="{061F93C4-917B-32E1-E94A-70B1AD37483D}"/>
          </ac:spMkLst>
        </pc:spChg>
        <pc:spChg chg="add mod">
          <ac:chgData name="Vanshita" userId="e8696e19ef11d5c2" providerId="LiveId" clId="{74049824-3964-4FE2-8A85-7ED6C73544B1}" dt="2023-05-24T20:52:33.323" v="2858" actId="1076"/>
          <ac:spMkLst>
            <pc:docMk/>
            <pc:sldMk cId="2925766645" sldId="289"/>
            <ac:spMk id="8" creationId="{C0498D53-C5EF-B887-B6F2-F5CE9949DA8A}"/>
          </ac:spMkLst>
        </pc:spChg>
        <pc:picChg chg="del">
          <ac:chgData name="Vanshita" userId="e8696e19ef11d5c2" providerId="LiveId" clId="{74049824-3964-4FE2-8A85-7ED6C73544B1}" dt="2023-05-24T20:51:45.559" v="2851" actId="478"/>
          <ac:picMkLst>
            <pc:docMk/>
            <pc:sldMk cId="2925766645" sldId="289"/>
            <ac:picMk id="3" creationId="{66C37A4C-EEB3-8E82-8345-F6F0F90698AA}"/>
          </ac:picMkLst>
        </pc:picChg>
        <pc:picChg chg="add del mod">
          <ac:chgData name="Vanshita" userId="e8696e19ef11d5c2" providerId="LiveId" clId="{74049824-3964-4FE2-8A85-7ED6C73544B1}" dt="2023-05-24T20:51:48.362" v="2853" actId="478"/>
          <ac:picMkLst>
            <pc:docMk/>
            <pc:sldMk cId="2925766645" sldId="289"/>
            <ac:picMk id="4" creationId="{63D77833-0B21-A1F6-694B-F6ED89D916D4}"/>
          </ac:picMkLst>
        </pc:picChg>
        <pc:picChg chg="del">
          <ac:chgData name="Vanshita" userId="e8696e19ef11d5c2" providerId="LiveId" clId="{74049824-3964-4FE2-8A85-7ED6C73544B1}" dt="2023-05-24T20:52:12.496" v="2856" actId="478"/>
          <ac:picMkLst>
            <pc:docMk/>
            <pc:sldMk cId="2925766645" sldId="289"/>
            <ac:picMk id="5" creationId="{BEC52FCF-4205-6678-641C-2BF724F6B9D0}"/>
          </ac:picMkLst>
        </pc:picChg>
      </pc:sldChg>
      <pc:sldChg chg="addSp delSp modSp add mod">
        <pc:chgData name="Vanshita" userId="e8696e19ef11d5c2" providerId="LiveId" clId="{74049824-3964-4FE2-8A85-7ED6C73544B1}" dt="2023-05-24T20:56:01.204" v="3028" actId="22"/>
        <pc:sldMkLst>
          <pc:docMk/>
          <pc:sldMk cId="360553177" sldId="290"/>
        </pc:sldMkLst>
        <pc:spChg chg="mod">
          <ac:chgData name="Vanshita" userId="e8696e19ef11d5c2" providerId="LiveId" clId="{74049824-3964-4FE2-8A85-7ED6C73544B1}" dt="2023-05-24T20:53:47.658" v="2956" actId="20577"/>
          <ac:spMkLst>
            <pc:docMk/>
            <pc:sldMk cId="360553177" sldId="290"/>
            <ac:spMk id="2" creationId="{00000000-0000-0000-0000-000000000000}"/>
          </ac:spMkLst>
        </pc:spChg>
        <pc:spChg chg="add del">
          <ac:chgData name="Vanshita" userId="e8696e19ef11d5c2" providerId="LiveId" clId="{74049824-3964-4FE2-8A85-7ED6C73544B1}" dt="2023-05-24T20:56:01.204" v="3028" actId="22"/>
          <ac:spMkLst>
            <pc:docMk/>
            <pc:sldMk cId="360553177" sldId="290"/>
            <ac:spMk id="4" creationId="{6AE8EF10-ECC9-DC6B-870F-1DBBE672B235}"/>
          </ac:spMkLst>
        </pc:spChg>
        <pc:spChg chg="mod">
          <ac:chgData name="Vanshita" userId="e8696e19ef11d5c2" providerId="LiveId" clId="{74049824-3964-4FE2-8A85-7ED6C73544B1}" dt="2023-05-24T20:55:37.560" v="3026" actId="14100"/>
          <ac:spMkLst>
            <pc:docMk/>
            <pc:sldMk cId="360553177" sldId="290"/>
            <ac:spMk id="6" creationId="{96342670-148A-0821-D002-4A032F5FBA20}"/>
          </ac:spMkLst>
        </pc:spChg>
        <pc:spChg chg="del mod">
          <ac:chgData name="Vanshita" userId="e8696e19ef11d5c2" providerId="LiveId" clId="{74049824-3964-4FE2-8A85-7ED6C73544B1}" dt="2023-05-24T20:54:21.003" v="2959" actId="478"/>
          <ac:spMkLst>
            <pc:docMk/>
            <pc:sldMk cId="360553177" sldId="290"/>
            <ac:spMk id="7" creationId="{061F93C4-917B-32E1-E94A-70B1AD37483D}"/>
          </ac:spMkLst>
        </pc:spChg>
        <pc:spChg chg="del mod">
          <ac:chgData name="Vanshita" userId="e8696e19ef11d5c2" providerId="LiveId" clId="{74049824-3964-4FE2-8A85-7ED6C73544B1}" dt="2023-05-24T20:54:25.505" v="2961" actId="478"/>
          <ac:spMkLst>
            <pc:docMk/>
            <pc:sldMk cId="360553177" sldId="290"/>
            <ac:spMk id="8" creationId="{C0498D53-C5EF-B887-B6F2-F5CE9949DA8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7/6/2024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7/6/2024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7/6/2024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7/6/2024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1156298"/>
            <a:ext cx="7560840" cy="1200329"/>
          </a:xfrm>
          <a:prstGeom prst="rect">
            <a:avLst/>
          </a:prstGeom>
          <a:noFill/>
        </p:spPr>
        <p:txBody>
          <a:bodyPr wrap="square" rtlCol="0">
            <a:spAutoFit/>
          </a:bodyPr>
          <a:lstStyle/>
          <a:p>
            <a:pPr algn="ctr"/>
            <a:r>
              <a:rPr lang="en-US" sz="3600" dirty="0">
                <a:solidFill>
                  <a:srgbClr val="FF0000"/>
                </a:solidFill>
                <a:latin typeface="Arial Black" pitchFamily="34" charset="0"/>
              </a:rPr>
              <a:t>Project Based Learning –IV</a:t>
            </a:r>
          </a:p>
          <a:p>
            <a:pPr algn="ctr"/>
            <a:r>
              <a:rPr lang="en-US" sz="3600" dirty="0">
                <a:solidFill>
                  <a:srgbClr val="FF0000"/>
                </a:solidFill>
                <a:latin typeface="Arial Black" pitchFamily="34" charset="0"/>
              </a:rPr>
              <a:t>Lumpy Disease Classifier</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2195736" y="2852936"/>
            <a:ext cx="5112568" cy="1600438"/>
          </a:xfrm>
          <a:prstGeom prst="rect">
            <a:avLst/>
          </a:prstGeom>
          <a:solidFill>
            <a:schemeClr val="accent6">
              <a:lumMod val="60000"/>
              <a:lumOff val="40000"/>
            </a:schemeClr>
          </a:solidFill>
        </p:spPr>
        <p:txBody>
          <a:bodyPr wrap="square" rtlCol="0">
            <a:spAutoFit/>
          </a:bodyPr>
          <a:lstStyle/>
          <a:p>
            <a:r>
              <a:rPr lang="en-US" sz="2000"/>
              <a:t>Submitted by: </a:t>
            </a:r>
            <a:r>
              <a:rPr lang="en-US" sz="2000" dirty="0"/>
              <a:t>Vanshita Kapoor (2110993882)</a:t>
            </a:r>
          </a:p>
          <a:p>
            <a:r>
              <a:rPr lang="en-US" sz="2000" dirty="0"/>
              <a:t>    </a:t>
            </a:r>
          </a:p>
          <a:p>
            <a:r>
              <a:rPr lang="en-US" sz="2000" dirty="0"/>
              <a:t>                         </a:t>
            </a:r>
            <a:endParaRPr lang="en-US" dirty="0">
              <a:solidFill>
                <a:schemeClr val="bg1"/>
              </a:solidFill>
            </a:endParaRPr>
          </a:p>
          <a:p>
            <a:r>
              <a:rPr lang="en-US" sz="2000" dirty="0">
                <a:latin typeface="Times New Roman" pitchFamily="18" charset="0"/>
                <a:cs typeface="Times New Roman" pitchFamily="18" charset="0"/>
              </a:rPr>
              <a:t>Faculty Coordinator: Dr. Vandana Sood</a:t>
            </a:r>
            <a:endParaRPr lang="en-US" dirty="0">
              <a:solidFill>
                <a:schemeClr val="bg1"/>
              </a:solidFill>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Arrow 6">
            <a:extLst>
              <a:ext uri="{FF2B5EF4-FFF2-40B4-BE49-F238E27FC236}">
                <a16:creationId xmlns:a16="http://schemas.microsoft.com/office/drawing/2014/main" id="{3DD2688C-58C0-F41E-9309-F06BBBF10AA8}"/>
              </a:ext>
            </a:extLst>
          </p:cNvPr>
          <p:cNvSpPr/>
          <p:nvPr/>
        </p:nvSpPr>
        <p:spPr>
          <a:xfrm>
            <a:off x="2870613" y="1729142"/>
            <a:ext cx="596767" cy="1732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7">
            <a:extLst>
              <a:ext uri="{FF2B5EF4-FFF2-40B4-BE49-F238E27FC236}">
                <a16:creationId xmlns:a16="http://schemas.microsoft.com/office/drawing/2014/main" id="{3E2B913B-2238-2094-273A-CEA5F1B144F6}"/>
              </a:ext>
            </a:extLst>
          </p:cNvPr>
          <p:cNvSpPr/>
          <p:nvPr/>
        </p:nvSpPr>
        <p:spPr>
          <a:xfrm>
            <a:off x="0" y="1635161"/>
            <a:ext cx="1002630" cy="5197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6" name="Right Arrow 8">
            <a:extLst>
              <a:ext uri="{FF2B5EF4-FFF2-40B4-BE49-F238E27FC236}">
                <a16:creationId xmlns:a16="http://schemas.microsoft.com/office/drawing/2014/main" id="{EB3F945A-B228-D19A-B1EF-2C727570E196}"/>
              </a:ext>
            </a:extLst>
          </p:cNvPr>
          <p:cNvSpPr/>
          <p:nvPr/>
        </p:nvSpPr>
        <p:spPr>
          <a:xfrm>
            <a:off x="5338472" y="1729142"/>
            <a:ext cx="596767" cy="1732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430B799-CB0D-66E5-9B31-3AEECB3BF692}"/>
              </a:ext>
            </a:extLst>
          </p:cNvPr>
          <p:cNvSpPr/>
          <p:nvPr/>
        </p:nvSpPr>
        <p:spPr>
          <a:xfrm>
            <a:off x="5941776" y="1076616"/>
            <a:ext cx="2175309" cy="1395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HIDDEN</a:t>
            </a:r>
          </a:p>
          <a:p>
            <a:pPr algn="ctr"/>
            <a:r>
              <a:rPr lang="en-US" sz="2800" dirty="0"/>
              <a:t>LAYER</a:t>
            </a:r>
          </a:p>
        </p:txBody>
      </p:sp>
      <p:sp>
        <p:nvSpPr>
          <p:cNvPr id="8" name="Down Arrow 10">
            <a:extLst>
              <a:ext uri="{FF2B5EF4-FFF2-40B4-BE49-F238E27FC236}">
                <a16:creationId xmlns:a16="http://schemas.microsoft.com/office/drawing/2014/main" id="{77AFD856-86C0-694E-CBC3-9285DDB7B5F5}"/>
              </a:ext>
            </a:extLst>
          </p:cNvPr>
          <p:cNvSpPr/>
          <p:nvPr/>
        </p:nvSpPr>
        <p:spPr>
          <a:xfrm rot="1777805">
            <a:off x="5494226" y="2373039"/>
            <a:ext cx="299194" cy="13041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11">
            <a:extLst>
              <a:ext uri="{FF2B5EF4-FFF2-40B4-BE49-F238E27FC236}">
                <a16:creationId xmlns:a16="http://schemas.microsoft.com/office/drawing/2014/main" id="{45DA25EE-D16E-649E-0A0B-A43A6457B329}"/>
              </a:ext>
            </a:extLst>
          </p:cNvPr>
          <p:cNvSpPr/>
          <p:nvPr/>
        </p:nvSpPr>
        <p:spPr>
          <a:xfrm rot="19946107">
            <a:off x="8058795" y="2322108"/>
            <a:ext cx="306746" cy="13494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033CF77-1607-8B26-3903-2B37E9B97AC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476" y="3519771"/>
            <a:ext cx="1963554" cy="1799591"/>
          </a:xfrm>
          <a:prstGeom prst="rect">
            <a:avLst/>
          </a:prstGeom>
        </p:spPr>
      </p:pic>
      <p:pic>
        <p:nvPicPr>
          <p:cNvPr id="11" name="Picture 10">
            <a:extLst>
              <a:ext uri="{FF2B5EF4-FFF2-40B4-BE49-F238E27FC236}">
                <a16:creationId xmlns:a16="http://schemas.microsoft.com/office/drawing/2014/main" id="{76E38C45-1703-7DCB-8E65-D75BEC2B16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7243" y="3522086"/>
            <a:ext cx="1752048" cy="1799591"/>
          </a:xfrm>
          <a:prstGeom prst="rect">
            <a:avLst/>
          </a:prstGeom>
        </p:spPr>
      </p:pic>
      <p:sp>
        <p:nvSpPr>
          <p:cNvPr id="12" name="Rectangle 11">
            <a:extLst>
              <a:ext uri="{FF2B5EF4-FFF2-40B4-BE49-F238E27FC236}">
                <a16:creationId xmlns:a16="http://schemas.microsoft.com/office/drawing/2014/main" id="{3F3AEDB2-4F53-C796-97F5-1C38AA2E7514}"/>
              </a:ext>
            </a:extLst>
          </p:cNvPr>
          <p:cNvSpPr/>
          <p:nvPr/>
        </p:nvSpPr>
        <p:spPr>
          <a:xfrm>
            <a:off x="3727809" y="6275164"/>
            <a:ext cx="1963554" cy="281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HEALTHY COW</a:t>
            </a:r>
          </a:p>
        </p:txBody>
      </p:sp>
      <p:sp>
        <p:nvSpPr>
          <p:cNvPr id="13" name="Rectangle 12">
            <a:extLst>
              <a:ext uri="{FF2B5EF4-FFF2-40B4-BE49-F238E27FC236}">
                <a16:creationId xmlns:a16="http://schemas.microsoft.com/office/drawing/2014/main" id="{CAA7C4E1-E94F-4B34-24BA-8DA7FB76EAAD}"/>
              </a:ext>
            </a:extLst>
          </p:cNvPr>
          <p:cNvSpPr/>
          <p:nvPr/>
        </p:nvSpPr>
        <p:spPr>
          <a:xfrm>
            <a:off x="7135308" y="6229565"/>
            <a:ext cx="1963554" cy="32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LUMPY COW</a:t>
            </a:r>
          </a:p>
        </p:txBody>
      </p:sp>
      <p:sp>
        <p:nvSpPr>
          <p:cNvPr id="14" name="Rectangle 13">
            <a:extLst>
              <a:ext uri="{FF2B5EF4-FFF2-40B4-BE49-F238E27FC236}">
                <a16:creationId xmlns:a16="http://schemas.microsoft.com/office/drawing/2014/main" id="{9EC6DDAF-3FA7-1882-FCBC-2A3D7144060F}"/>
              </a:ext>
            </a:extLst>
          </p:cNvPr>
          <p:cNvSpPr/>
          <p:nvPr/>
        </p:nvSpPr>
        <p:spPr>
          <a:xfrm>
            <a:off x="5580112" y="5199578"/>
            <a:ext cx="1680040" cy="643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cxnSp>
        <p:nvCxnSpPr>
          <p:cNvPr id="15" name="Straight Arrow Connector 14">
            <a:extLst>
              <a:ext uri="{FF2B5EF4-FFF2-40B4-BE49-F238E27FC236}">
                <a16:creationId xmlns:a16="http://schemas.microsoft.com/office/drawing/2014/main" id="{CCFDFE87-4FBC-09AA-C114-A2F9342569F5}"/>
              </a:ext>
            </a:extLst>
          </p:cNvPr>
          <p:cNvCxnSpPr>
            <a:cxnSpLocks/>
          </p:cNvCxnSpPr>
          <p:nvPr/>
        </p:nvCxnSpPr>
        <p:spPr>
          <a:xfrm flipH="1">
            <a:off x="5691363" y="5911318"/>
            <a:ext cx="233585" cy="208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3E3D0F4-6DF7-CA1F-3408-670861A90EA7}"/>
              </a:ext>
            </a:extLst>
          </p:cNvPr>
          <p:cNvCxnSpPr>
            <a:cxnSpLocks/>
          </p:cNvCxnSpPr>
          <p:nvPr/>
        </p:nvCxnSpPr>
        <p:spPr>
          <a:xfrm>
            <a:off x="6914869" y="5894316"/>
            <a:ext cx="249419" cy="225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D8F87B9F-848D-66F5-F223-5E180D4E22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2630" y="996920"/>
            <a:ext cx="1867983" cy="1712000"/>
          </a:xfrm>
          <a:prstGeom prst="rect">
            <a:avLst/>
          </a:prstGeom>
        </p:spPr>
      </p:pic>
      <p:pic>
        <p:nvPicPr>
          <p:cNvPr id="18" name="Picture 17">
            <a:extLst>
              <a:ext uri="{FF2B5EF4-FFF2-40B4-BE49-F238E27FC236}">
                <a16:creationId xmlns:a16="http://schemas.microsoft.com/office/drawing/2014/main" id="{0874C413-E643-389B-C85B-B9AE215FC1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03563" y="1024627"/>
            <a:ext cx="1867983" cy="1712000"/>
          </a:xfrm>
          <a:prstGeom prst="rect">
            <a:avLst/>
          </a:prstGeom>
        </p:spPr>
      </p:pic>
    </p:spTree>
    <p:extLst>
      <p:ext uri="{BB962C8B-B14F-4D97-AF65-F5344CB8AC3E}">
        <p14:creationId xmlns:p14="http://schemas.microsoft.com/office/powerpoint/2010/main" val="2325178176"/>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015" y="116632"/>
            <a:ext cx="6588224" cy="584775"/>
          </a:xfrm>
          <a:prstGeom prst="rect">
            <a:avLst/>
          </a:prstGeom>
          <a:noFill/>
        </p:spPr>
        <p:txBody>
          <a:bodyPr wrap="square" rtlCol="0">
            <a:spAutoFit/>
          </a:bodyPr>
          <a:lstStyle/>
          <a:p>
            <a:r>
              <a:rPr lang="en-US" sz="3200" dirty="0">
                <a:latin typeface="Times New Roman" pitchFamily="18" charset="0"/>
                <a:cs typeface="Times New Roman" pitchFamily="18" charset="0"/>
              </a:rPr>
              <a:t>Results</a:t>
            </a:r>
          </a:p>
        </p:txBody>
      </p:sp>
      <p:sp>
        <p:nvSpPr>
          <p:cNvPr id="6" name="TextBox 5">
            <a:extLst>
              <a:ext uri="{FF2B5EF4-FFF2-40B4-BE49-F238E27FC236}">
                <a16:creationId xmlns:a16="http://schemas.microsoft.com/office/drawing/2014/main" id="{96342670-148A-0821-D002-4A032F5FBA20}"/>
              </a:ext>
            </a:extLst>
          </p:cNvPr>
          <p:cNvSpPr txBox="1"/>
          <p:nvPr/>
        </p:nvSpPr>
        <p:spPr>
          <a:xfrm>
            <a:off x="174056" y="1048380"/>
            <a:ext cx="6588224" cy="584775"/>
          </a:xfrm>
          <a:prstGeom prst="rect">
            <a:avLst/>
          </a:prstGeom>
          <a:noFill/>
        </p:spPr>
        <p:txBody>
          <a:bodyPr wrap="square" rtlCol="0">
            <a:spAutoFit/>
          </a:bodyPr>
          <a:lstStyle/>
          <a:p>
            <a:r>
              <a:rPr lang="en-US" sz="3200" dirty="0">
                <a:latin typeface="Times New Roman" pitchFamily="18" charset="0"/>
                <a:cs typeface="Times New Roman" pitchFamily="18" charset="0"/>
              </a:rPr>
              <a:t>In disease classification model</a:t>
            </a:r>
          </a:p>
        </p:txBody>
      </p:sp>
      <p:pic>
        <p:nvPicPr>
          <p:cNvPr id="7" name="Picture 6">
            <a:extLst>
              <a:ext uri="{FF2B5EF4-FFF2-40B4-BE49-F238E27FC236}">
                <a16:creationId xmlns:a16="http://schemas.microsoft.com/office/drawing/2014/main" id="{EAC79D8E-40AE-188D-B6B6-FFF4B2137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772816"/>
            <a:ext cx="7344816" cy="4464496"/>
          </a:xfrm>
          <a:prstGeom prst="rect">
            <a:avLst/>
          </a:prstGeom>
        </p:spPr>
      </p:pic>
    </p:spTree>
    <p:extLst>
      <p:ext uri="{BB962C8B-B14F-4D97-AF65-F5344CB8AC3E}">
        <p14:creationId xmlns:p14="http://schemas.microsoft.com/office/powerpoint/2010/main" val="1461595515"/>
      </p:ext>
    </p:extLst>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015" y="116632"/>
            <a:ext cx="6588224" cy="584775"/>
          </a:xfrm>
          <a:prstGeom prst="rect">
            <a:avLst/>
          </a:prstGeom>
          <a:noFill/>
        </p:spPr>
        <p:txBody>
          <a:bodyPr wrap="square" rtlCol="0">
            <a:spAutoFit/>
          </a:bodyPr>
          <a:lstStyle/>
          <a:p>
            <a:r>
              <a:rPr lang="en-US" sz="3200" dirty="0">
                <a:latin typeface="Times New Roman" pitchFamily="18" charset="0"/>
                <a:cs typeface="Times New Roman" pitchFamily="18" charset="0"/>
              </a:rPr>
              <a:t>Results</a:t>
            </a:r>
          </a:p>
        </p:txBody>
      </p:sp>
      <p:sp>
        <p:nvSpPr>
          <p:cNvPr id="6" name="TextBox 5">
            <a:extLst>
              <a:ext uri="{FF2B5EF4-FFF2-40B4-BE49-F238E27FC236}">
                <a16:creationId xmlns:a16="http://schemas.microsoft.com/office/drawing/2014/main" id="{96342670-148A-0821-D002-4A032F5FBA20}"/>
              </a:ext>
            </a:extLst>
          </p:cNvPr>
          <p:cNvSpPr txBox="1"/>
          <p:nvPr/>
        </p:nvSpPr>
        <p:spPr>
          <a:xfrm>
            <a:off x="174056" y="1048380"/>
            <a:ext cx="8862440" cy="584775"/>
          </a:xfrm>
          <a:prstGeom prst="rect">
            <a:avLst/>
          </a:prstGeom>
          <a:noFill/>
        </p:spPr>
        <p:txBody>
          <a:bodyPr wrap="square" rtlCol="0">
            <a:spAutoFit/>
          </a:bodyPr>
          <a:lstStyle/>
          <a:p>
            <a:r>
              <a:rPr lang="en-US" sz="3200" dirty="0">
                <a:latin typeface="Times New Roman" pitchFamily="18" charset="0"/>
                <a:cs typeface="Times New Roman" pitchFamily="18" charset="0"/>
              </a:rPr>
              <a:t>In lumpy disease classification model,  the accuracy</a:t>
            </a:r>
          </a:p>
        </p:txBody>
      </p:sp>
      <p:sp>
        <p:nvSpPr>
          <p:cNvPr id="7" name="Rectangle 6">
            <a:extLst>
              <a:ext uri="{FF2B5EF4-FFF2-40B4-BE49-F238E27FC236}">
                <a16:creationId xmlns:a16="http://schemas.microsoft.com/office/drawing/2014/main" id="{061F93C4-917B-32E1-E94A-70B1AD37483D}"/>
              </a:ext>
            </a:extLst>
          </p:cNvPr>
          <p:cNvSpPr/>
          <p:nvPr/>
        </p:nvSpPr>
        <p:spPr>
          <a:xfrm>
            <a:off x="1431179" y="2348880"/>
            <a:ext cx="2021305" cy="1289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80-90% for </a:t>
            </a:r>
          </a:p>
          <a:p>
            <a:pPr algn="ctr"/>
            <a:r>
              <a:rPr lang="en-US" sz="2800" dirty="0"/>
              <a:t>training</a:t>
            </a:r>
          </a:p>
        </p:txBody>
      </p:sp>
      <p:sp>
        <p:nvSpPr>
          <p:cNvPr id="8" name="Rectangle 7">
            <a:extLst>
              <a:ext uri="{FF2B5EF4-FFF2-40B4-BE49-F238E27FC236}">
                <a16:creationId xmlns:a16="http://schemas.microsoft.com/office/drawing/2014/main" id="{C0498D53-C5EF-B887-B6F2-F5CE9949DA8A}"/>
              </a:ext>
            </a:extLst>
          </p:cNvPr>
          <p:cNvSpPr/>
          <p:nvPr/>
        </p:nvSpPr>
        <p:spPr>
          <a:xfrm>
            <a:off x="4759745" y="3717032"/>
            <a:ext cx="2021305" cy="1289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75-85% for</a:t>
            </a:r>
          </a:p>
          <a:p>
            <a:pPr algn="ctr"/>
            <a:r>
              <a:rPr lang="en-US" sz="2800" dirty="0"/>
              <a:t>validation</a:t>
            </a:r>
          </a:p>
        </p:txBody>
      </p:sp>
    </p:spTree>
    <p:extLst>
      <p:ext uri="{BB962C8B-B14F-4D97-AF65-F5344CB8AC3E}">
        <p14:creationId xmlns:p14="http://schemas.microsoft.com/office/powerpoint/2010/main" val="2925766645"/>
      </p:ext>
    </p:extLst>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015" y="116632"/>
            <a:ext cx="6588224"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6" name="TextBox 5">
            <a:extLst>
              <a:ext uri="{FF2B5EF4-FFF2-40B4-BE49-F238E27FC236}">
                <a16:creationId xmlns:a16="http://schemas.microsoft.com/office/drawing/2014/main" id="{96342670-148A-0821-D002-4A032F5FBA20}"/>
              </a:ext>
            </a:extLst>
          </p:cNvPr>
          <p:cNvSpPr txBox="1"/>
          <p:nvPr/>
        </p:nvSpPr>
        <p:spPr>
          <a:xfrm>
            <a:off x="-108520" y="836712"/>
            <a:ext cx="9361040" cy="6432530"/>
          </a:xfrm>
          <a:prstGeom prst="rect">
            <a:avLst/>
          </a:prstGeom>
          <a:noFill/>
        </p:spPr>
        <p:txBody>
          <a:bodyPr wrap="square" rtlCol="0">
            <a:spAutoFit/>
          </a:bodyPr>
          <a:lstStyle/>
          <a:p>
            <a:r>
              <a:rPr lang="en-US" sz="2400" dirty="0"/>
              <a:t>This work can be extended by adding more information to the input of the network such as the physical dimensions, environmental conditions, etc. This can help a lot in farms where live stocks are maintained poorly and where there is a lack of veterinary experts. </a:t>
            </a:r>
          </a:p>
          <a:p>
            <a:r>
              <a:rPr lang="en-US" sz="2400" dirty="0"/>
              <a:t>Diseases can be detected very early and hence necessary steps can be initiated for curing them. In the future, enhancing the network could also be a value attempting to get higher results. To enhance the inputs to the network, one could use sensors integrated with the Internet of Technologies (IOT) to raise alarms in case of an outbreak of symptoms and capture state information which will further strengthen our evidence.</a:t>
            </a:r>
          </a:p>
          <a:p>
            <a:r>
              <a:rPr lang="en-US" sz="2400" dirty="0"/>
              <a:t>By applying machine learning to sensor data, farm management systems are evolving into real artificial intelligence systems, providing richer recommendations and insights for the subsequent decisions and actions with the ultimate scope of production improvement. For this scope, in the future , it is expected that the usage of ML models will be even more widespread, allowing for the possibility of integrated and applicable tools.</a:t>
            </a:r>
          </a:p>
          <a:p>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60553177"/>
      </p:ext>
    </p:extLst>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CF68B623-845F-EE5C-5DD8-579AFCFF88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3232" y="1268760"/>
            <a:ext cx="7897535" cy="526983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5699899"/>
      </p:ext>
    </p:extLst>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3539430"/>
          </a:xfrm>
          <a:prstGeom prst="rect">
            <a:avLst/>
          </a:prstGeom>
          <a:noFill/>
        </p:spPr>
        <p:txBody>
          <a:bodyPr wrap="square" rtlCol="0">
            <a:spAutoFit/>
          </a:bodyPr>
          <a:lstStyle/>
          <a:p>
            <a:pPr lvl="0">
              <a:buClr>
                <a:srgbClr val="E48312"/>
              </a:buClr>
            </a:pPr>
            <a:r>
              <a:rPr lang="en-US" sz="2800" dirty="0">
                <a:solidFill>
                  <a:srgbClr val="000000"/>
                </a:solidFill>
              </a:rPr>
              <a:t>1.Problem statement</a:t>
            </a:r>
          </a:p>
          <a:p>
            <a:pPr lvl="0">
              <a:buClr>
                <a:srgbClr val="E48312"/>
              </a:buClr>
            </a:pPr>
            <a:r>
              <a:rPr lang="en-US" sz="2800" dirty="0">
                <a:solidFill>
                  <a:srgbClr val="000000"/>
                </a:solidFill>
              </a:rPr>
              <a:t>2.Introduction</a:t>
            </a:r>
          </a:p>
          <a:p>
            <a:pPr>
              <a:buClr>
                <a:srgbClr val="E48312"/>
              </a:buClr>
            </a:pPr>
            <a:r>
              <a:rPr lang="en-US" sz="2800" dirty="0">
                <a:solidFill>
                  <a:srgbClr val="000000"/>
                </a:solidFill>
              </a:rPr>
              <a:t>3.Technology </a:t>
            </a:r>
          </a:p>
          <a:p>
            <a:pPr>
              <a:buClr>
                <a:srgbClr val="E48312"/>
              </a:buClr>
            </a:pPr>
            <a:r>
              <a:rPr lang="en-US" sz="2800" dirty="0">
                <a:solidFill>
                  <a:srgbClr val="000000"/>
                </a:solidFill>
              </a:rPr>
              <a:t>4.Flow of the project</a:t>
            </a:r>
          </a:p>
          <a:p>
            <a:pPr lvl="0">
              <a:buClr>
                <a:srgbClr val="E48312"/>
              </a:buClr>
            </a:pPr>
            <a:r>
              <a:rPr lang="en-US" sz="2800" dirty="0">
                <a:solidFill>
                  <a:srgbClr val="000000"/>
                </a:solidFill>
              </a:rPr>
              <a:t>5.Code of the Project </a:t>
            </a:r>
          </a:p>
          <a:p>
            <a:pPr lvl="0">
              <a:buClr>
                <a:srgbClr val="E48312"/>
              </a:buClr>
            </a:pPr>
            <a:r>
              <a:rPr lang="en-US" sz="2800" dirty="0">
                <a:solidFill>
                  <a:srgbClr val="000000"/>
                </a:solidFill>
              </a:rPr>
              <a:t>6.Results</a:t>
            </a:r>
          </a:p>
          <a:p>
            <a:pPr lvl="0">
              <a:buClr>
                <a:srgbClr val="E48312"/>
              </a:buClr>
            </a:pPr>
            <a:r>
              <a:rPr lang="en-US" sz="2800" dirty="0">
                <a:solidFill>
                  <a:srgbClr val="000000"/>
                </a:solidFill>
              </a:rPr>
              <a:t>7.Conclusion</a:t>
            </a:r>
          </a:p>
          <a:p>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0" y="764704"/>
            <a:ext cx="9144000" cy="4832092"/>
          </a:xfrm>
          <a:prstGeom prst="rect">
            <a:avLst/>
          </a:prstGeom>
        </p:spPr>
        <p:txBody>
          <a:bodyPr wrap="square">
            <a:spAutoFit/>
          </a:bodyPr>
          <a:lstStyle/>
          <a:p>
            <a:r>
              <a:rPr lang="en-US" sz="2800" b="1" dirty="0"/>
              <a:t>Disease Classification In Cows Using 2D CNN</a:t>
            </a:r>
          </a:p>
          <a:p>
            <a:pPr marL="0" indent="0">
              <a:buNone/>
            </a:pPr>
            <a:r>
              <a:rPr lang="en-US" sz="2000" dirty="0"/>
              <a:t>Lumpy Diseases Classifier is a novel machine learning-based approach designed to detect and classify various lesion-based medical conditions. Lesions, characterized by abnormal tissue growth or structural changes, are indicative of numerous diseases, ranging from benign to malignant. Accurate identification and classification of these conditions are crucial for timely intervention and effective treatment. The proposed classifier leverages a large dataset of annotated lesion images, allowing the model to learn complex patterns and discriminate between different disease </a:t>
            </a:r>
            <a:r>
              <a:rPr lang="en-US" sz="2000" dirty="0" err="1"/>
              <a:t>categories.The</a:t>
            </a:r>
            <a:r>
              <a:rPr lang="en-US" sz="2000" dirty="0"/>
              <a:t> workflow begins with preprocessing the input images to enhance contrast, reduce noise, and standardize the image properties. Subsequently, a feature extraction step extracts meaningful features from the images using techniques such as convolutional neural networks (CNNs) and image processing algorithm. To evaluate the performance of the Lumpy Diseases Classifier, various metrics are used. The model is trained and tested on a diverse dataset comprising images from different anatomical regions and a wide range of lesion types.</a:t>
            </a: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395536" y="1196752"/>
            <a:ext cx="8136904" cy="4462760"/>
          </a:xfrm>
          <a:prstGeom prst="rect">
            <a:avLst/>
          </a:prstGeom>
        </p:spPr>
        <p:txBody>
          <a:bodyPr wrap="square">
            <a:spAutoFit/>
          </a:bodyPr>
          <a:lstStyle/>
          <a:p>
            <a:r>
              <a:rPr lang="en-US" sz="2800" dirty="0"/>
              <a:t>There are lot of farms where live stocks are maintained poorly and where there is a lack of veterinary experts.</a:t>
            </a:r>
          </a:p>
          <a:p>
            <a:r>
              <a:rPr lang="en-US" sz="2800" dirty="0"/>
              <a:t>Many a times this happens that Normal farmers could not detect the presence of any disease or virus in cattle, which causes death and the spread of that virus in other animals.</a:t>
            </a:r>
          </a:p>
          <a:p>
            <a:r>
              <a:rPr lang="en-US" sz="2800" dirty="0"/>
              <a:t>Lumpy skin disease this viral infection has killed nearly 75,000 cattle in India and spread to more than 10 States and UTs, hitting Rajasthan the worst.</a:t>
            </a:r>
          </a:p>
          <a:p>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166380"/>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0" y="751155"/>
            <a:ext cx="6588224" cy="7048083"/>
          </a:xfrm>
          <a:prstGeom prst="rect">
            <a:avLst/>
          </a:prstGeom>
        </p:spPr>
        <p:txBody>
          <a:bodyPr wrap="square">
            <a:spAutoFit/>
          </a:bodyPr>
          <a:lstStyle/>
          <a:p>
            <a:r>
              <a:rPr lang="en-US" sz="2800" b="1" dirty="0"/>
              <a:t>LUMPY SKIN DISEASE CLASSIFIER</a:t>
            </a:r>
          </a:p>
          <a:p>
            <a:r>
              <a:rPr lang="en-US" sz="2400" dirty="0"/>
              <a:t>Cattle external diseases like Foot and Mouth Disease (FMD), Lumpy Skin Disease (LSD), and Infectious Bovine Keratoconjunctivitis (IBK) are the most highly contagious diseases around the world. </a:t>
            </a:r>
          </a:p>
          <a:p>
            <a:r>
              <a:rPr lang="en-US" sz="2400" dirty="0"/>
              <a:t>Early diagnosis is crucial for controlling these diseases. Traditional Convolutional Neural Networks is the most used architecture in the state-of-the-art of image processing and computer vision field. So we have used CNN for training our classification  model for Lumpy Skin Disease. The proposed system is established to be effective, acquiring results with 80-90% accuracy, which may reduce human errors in the identification process and will be helpful to recognize diseases for veterinarians and husbandry farmers.</a:t>
            </a:r>
          </a:p>
          <a:p>
            <a:endParaRPr lang="en-US" sz="3200" dirty="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1804CD68-C968-6A63-9F17-659258D551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10331" y="1138536"/>
            <a:ext cx="2533669" cy="2437920"/>
          </a:xfrm>
          <a:prstGeom prst="rect">
            <a:avLst/>
          </a:prstGeom>
        </p:spPr>
      </p:pic>
      <p:pic>
        <p:nvPicPr>
          <p:cNvPr id="5" name="Picture 4">
            <a:extLst>
              <a:ext uri="{FF2B5EF4-FFF2-40B4-BE49-F238E27FC236}">
                <a16:creationId xmlns:a16="http://schemas.microsoft.com/office/drawing/2014/main" id="{CEFA1356-BB29-041A-83F8-85B0A64FCE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8223" y="3859407"/>
            <a:ext cx="2533670" cy="2437920"/>
          </a:xfrm>
          <a:prstGeom prst="rect">
            <a:avLst/>
          </a:prstGeom>
        </p:spPr>
      </p:pic>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Technology Used</a:t>
            </a:r>
          </a:p>
        </p:txBody>
      </p:sp>
      <p:sp>
        <p:nvSpPr>
          <p:cNvPr id="3" name="Rectangle 2"/>
          <p:cNvSpPr/>
          <p:nvPr/>
        </p:nvSpPr>
        <p:spPr>
          <a:xfrm>
            <a:off x="395536" y="1196752"/>
            <a:ext cx="8136904" cy="3170099"/>
          </a:xfrm>
          <a:prstGeom prst="rect">
            <a:avLst/>
          </a:prstGeom>
        </p:spPr>
        <p:txBody>
          <a:bodyPr wrap="square">
            <a:spAutoFit/>
          </a:bodyPr>
          <a:lstStyle/>
          <a:p>
            <a:pPr marL="0" indent="0">
              <a:buNone/>
            </a:pPr>
            <a:r>
              <a:rPr lang="en-US" sz="2800" dirty="0"/>
              <a:t>1.Python|Pandas|Numpy|Tensorflow|sklearn</a:t>
            </a:r>
          </a:p>
          <a:p>
            <a:pPr marL="0" indent="0">
              <a:buNone/>
            </a:pPr>
            <a:r>
              <a:rPr lang="en-US" sz="2800" dirty="0"/>
              <a:t>2.Html|CSS|Boostrap</a:t>
            </a:r>
          </a:p>
          <a:p>
            <a:pPr marL="0" indent="0">
              <a:buNone/>
            </a:pPr>
            <a:r>
              <a:rPr lang="en-US" sz="2800" dirty="0"/>
              <a:t>3.Javascript</a:t>
            </a:r>
          </a:p>
          <a:p>
            <a:pPr marL="0" indent="0">
              <a:buNone/>
            </a:pPr>
            <a:r>
              <a:rPr lang="en-US" sz="2800" dirty="0"/>
              <a:t>4.jQuery</a:t>
            </a:r>
          </a:p>
          <a:p>
            <a:pPr marL="0" indent="0">
              <a:buNone/>
            </a:pPr>
            <a:r>
              <a:rPr lang="en-US" sz="2800" dirty="0"/>
              <a:t>5.Flask API</a:t>
            </a:r>
          </a:p>
          <a:p>
            <a:pPr marL="0" indent="0">
              <a:buNone/>
            </a:pPr>
            <a:r>
              <a:rPr lang="en-US" sz="2800" dirty="0"/>
              <a:t>6.CNN</a:t>
            </a:r>
          </a:p>
          <a:p>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536" y="1196752"/>
            <a:ext cx="8136904" cy="584775"/>
          </a:xfrm>
          <a:prstGeom prst="rect">
            <a:avLst/>
          </a:prstGeom>
        </p:spPr>
        <p:txBody>
          <a:bodyPr wrap="square">
            <a:spAutoFit/>
          </a:bodyPr>
          <a:lstStyle/>
          <a:p>
            <a:r>
              <a:rPr lang="en-US" sz="3200" dirty="0">
                <a:latin typeface="Times New Roman" pitchFamily="18" charset="0"/>
                <a:cs typeface="Times New Roman" pitchFamily="18" charset="0"/>
              </a:rPr>
              <a:t> </a:t>
            </a:r>
          </a:p>
        </p:txBody>
      </p:sp>
      <p:pic>
        <p:nvPicPr>
          <p:cNvPr id="4" name="Picture 3">
            <a:extLst>
              <a:ext uri="{FF2B5EF4-FFF2-40B4-BE49-F238E27FC236}">
                <a16:creationId xmlns:a16="http://schemas.microsoft.com/office/drawing/2014/main" id="{32BA3C8B-0D32-21BD-6376-58A15671D1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1" y="836712"/>
            <a:ext cx="5400600" cy="5887846"/>
          </a:xfrm>
          <a:prstGeom prst="rect">
            <a:avLst/>
          </a:prstGeom>
        </p:spPr>
      </p:pic>
    </p:spTree>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015" y="116632"/>
            <a:ext cx="6588224" cy="584775"/>
          </a:xfrm>
          <a:prstGeom prst="rect">
            <a:avLst/>
          </a:prstGeom>
          <a:noFill/>
        </p:spPr>
        <p:txBody>
          <a:bodyPr wrap="square" rtlCol="0">
            <a:spAutoFit/>
          </a:bodyPr>
          <a:lstStyle/>
          <a:p>
            <a:r>
              <a:rPr lang="en-US" sz="3200" dirty="0">
                <a:latin typeface="Times New Roman" pitchFamily="18" charset="0"/>
                <a:cs typeface="Times New Roman" pitchFamily="18" charset="0"/>
              </a:rPr>
              <a:t>Flow of lumpy disease classifier</a:t>
            </a:r>
          </a:p>
        </p:txBody>
      </p:sp>
      <p:pic>
        <p:nvPicPr>
          <p:cNvPr id="3" name="Picture 2">
            <a:extLst>
              <a:ext uri="{FF2B5EF4-FFF2-40B4-BE49-F238E27FC236}">
                <a16:creationId xmlns:a16="http://schemas.microsoft.com/office/drawing/2014/main" id="{7EE1CC66-430A-EE16-35F5-92B6DD175D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31" y="1577245"/>
            <a:ext cx="9084269" cy="3703510"/>
          </a:xfrm>
          <a:prstGeom prst="rect">
            <a:avLst/>
          </a:prstGeom>
        </p:spPr>
      </p:pic>
    </p:spTree>
    <p:extLst>
      <p:ext uri="{BB962C8B-B14F-4D97-AF65-F5344CB8AC3E}">
        <p14:creationId xmlns:p14="http://schemas.microsoft.com/office/powerpoint/2010/main" val="3328357493"/>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691</TotalTime>
  <Words>722</Words>
  <Application>Microsoft Office PowerPoint</Application>
  <PresentationFormat>On-screen Show (4:3)</PresentationFormat>
  <Paragraphs>55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Calibri</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Vipin Kapoor</cp:lastModifiedBy>
  <cp:revision>38</cp:revision>
  <dcterms:created xsi:type="dcterms:W3CDTF">2022-12-12T14:14:34Z</dcterms:created>
  <dcterms:modified xsi:type="dcterms:W3CDTF">2024-07-06T17:19:16Z</dcterms:modified>
</cp:coreProperties>
</file>