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9" r:id="rId3"/>
    <p:sldId id="260" r:id="rId4"/>
    <p:sldId id="307" r:id="rId5"/>
    <p:sldId id="308" r:id="rId6"/>
    <p:sldId id="310" r:id="rId7"/>
    <p:sldId id="309" r:id="rId8"/>
    <p:sldId id="311" r:id="rId9"/>
    <p:sldId id="312" r:id="rId10"/>
    <p:sldId id="313" r:id="rId11"/>
    <p:sldId id="316" r:id="rId12"/>
    <p:sldId id="314" r:id="rId13"/>
    <p:sldId id="317" r:id="rId14"/>
    <p:sldId id="318" r:id="rId15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78452-A468-439C-9D13-405CDE3C7F76}">
  <a:tblStyle styleId="{3B978452-A468-439C-9D13-405CDE3C7F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176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B08AA0A0-4D9C-1010-462A-7C49C2D8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77E6A77-2002-273B-F99B-D9080DDF2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755DAFF-9E51-2559-6E83-811BA0E7F9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14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E279BC94-8818-B8DD-B30F-1DCE0E814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95429D26-8156-2943-FF40-4FC964D96A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7C9D1A2-1066-551B-1B9A-799162B0B8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086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F9033E6-ADCE-548B-9AE8-F6FF4038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17953106-D9A7-EF4C-64C3-ED635CAD28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0BE476E-5858-CEBF-8E17-FD8240D93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835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7C1AD7C3-13B9-AE38-4F1D-0ED589F04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C2E414BA-F577-7D6B-7355-3470FFF1DA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2837A2BA-3610-7239-06BE-56665FB48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004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F07C439-4019-5BB9-A1AD-0E64C85E5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1A3B6292-C2FD-226B-7F10-2EED88C7B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B6B836C5-8490-0629-66D0-E2D6FFD09F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51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E187258-5547-93BF-61BD-A98EBDB73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41AD2BA-FE78-643F-B0A7-84FF3C34E6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A0A1E952-00A6-6341-6093-132418EBF7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11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ECAC9855-0DDA-00D2-52D9-AA4E6350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A82E890A-D8CE-EF3F-B0AD-D7C4E8CBFE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89593E5-9609-FF50-1368-BBF0B81BD7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4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0B9A9DF-5679-96D1-A9F9-7E821CF9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52ADB394-32AA-990E-DFDF-61DFB613E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7B8B28B-42BB-7C1F-A61E-9545CCC13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66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C0261DA-1FCE-60D5-A141-E5BC52F8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8237EE0A-5D95-00AD-72BB-9E59CEA05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4F270E0-4395-7D4A-2B76-3FA34717D2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1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B88F1AD-F16A-29FA-5E3A-3AEC5ABB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F038B8B9-778F-F1B2-BCED-D9FE8971DE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D207AB66-61DF-2FA7-A011-3DB3D68BC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36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BC4A361A-8642-CFB0-7224-EB7BE5EB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48020EB-9376-6E2A-2C5C-9BA90AE114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A8F22359-4470-669B-A970-917170CE6D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65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 Vansh Kapur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  <a:latin typeface="+mj-lt"/>
              </a:rPr>
              <a:t>Product Reccomendation System</a:t>
            </a:r>
            <a:br>
              <a:rPr lang="en" sz="4000" dirty="0">
                <a:solidFill>
                  <a:schemeClr val="dk2"/>
                </a:solidFill>
                <a:latin typeface="+mj-lt"/>
              </a:rPr>
            </a:br>
            <a:r>
              <a:rPr lang="en" sz="4000" dirty="0">
                <a:solidFill>
                  <a:schemeClr val="dk1"/>
                </a:solidFill>
                <a:latin typeface="+mj-lt"/>
              </a:rPr>
              <a:t>Capstone Project</a:t>
            </a:r>
            <a:endParaRPr sz="4000" dirty="0">
              <a:solidFill>
                <a:schemeClr val="dk1"/>
              </a:solidFill>
              <a:latin typeface="+mj-lt"/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43A4F9F-2763-3A7A-8637-710BAA6D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21CAF02-9161-2F8F-FBA6-F9DE19CF4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200" dirty="0">
                <a:latin typeface="+mj-lt"/>
              </a:rPr>
              <a:t>Serving via </a:t>
            </a:r>
            <a:r>
              <a:rPr lang="en-IN" sz="3200" dirty="0" err="1">
                <a:latin typeface="+mj-lt"/>
              </a:rPr>
              <a:t>FastAPI</a:t>
            </a:r>
            <a:endParaRPr lang="en-US" altLang="en-US" sz="3200" dirty="0">
              <a:latin typeface="+mj-lt"/>
            </a:endParaRP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13DA2866-7963-261F-AF32-001BF64EFEF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AB06DB25-E192-7E77-678A-24FF5EABE803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3DD3447-8F4F-4E34-E490-15E0A8F5D6E5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41467CB9-F18D-3363-21E6-8EA615AFD01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D04E7FF-2475-F72C-DEF8-3591B313C5F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ECC3084-C58C-A963-AFFD-BF644606DE5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D55B40CD-FB07-4BE5-5110-F8C368D0503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255CC852-0DE3-384A-C08E-8DC93A4A9EE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8BAB916D-275D-473C-A609-20E50BBE9F72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725" y="1519962"/>
            <a:ext cx="71557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/recommend endpoint accepts profile + K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JSON with two pieces: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stores_prompt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(raw LLM text for store ranking)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product_prompts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(LLM text for product picks per store)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4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91D20F93-C04B-A735-1E42-EF93420A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181A1AE4-8BCD-660D-E4E3-53BB56128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200" dirty="0">
                <a:latin typeface="+mj-lt"/>
              </a:rPr>
              <a:t>Frontend Implementation</a:t>
            </a:r>
            <a:endParaRPr lang="en-US" altLang="en-US" sz="3200"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EBD586AC-C809-5841-EC79-FF24F453F686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E1A1A88A-0F77-1567-C1B6-FE316D00F0E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8B6D8344-7CB1-2A1E-67F8-9394EDBC8846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D03133CC-797C-55DF-B1EE-5585A5E5155D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0A39F191-2EC4-08D3-F8F1-07C034B3281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70CB587-16F2-D8D1-9DDA-5654BA5DED91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711AEB9-9EEE-BD7D-F8A4-946A5B706EC7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1CF32AD-AC28-C3AC-6A00-5F1B62F254C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89BA679-62A3-A16F-5B89-EB211F34D936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000" y="1415349"/>
            <a:ext cx="82150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 + Tailwind 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fast, responsive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/recommend on form submit and displays: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rankings with “Why?” explanations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cards per store with image, name, price, and LLM-generated reason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loading states, error messages, and mobile layouts with Tailwind utilities</a:t>
            </a:r>
          </a:p>
        </p:txBody>
      </p:sp>
    </p:spTree>
    <p:extLst>
      <p:ext uri="{BB962C8B-B14F-4D97-AF65-F5344CB8AC3E}">
        <p14:creationId xmlns:p14="http://schemas.microsoft.com/office/powerpoint/2010/main" val="114367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3F7F0089-A1CB-E1E8-21DF-42E256780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BA60EAB-A992-D26E-9891-2E9302ABFD5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DE063BD6-244F-0A8E-2B44-EC79AEE23173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A733321A-0322-B993-80BF-41DA4B36B2F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7C9E32A4-1C71-A965-8B1A-D3490B5123AB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23A14B48-1949-7837-4589-1492C33EEEB8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88BDA05C-06A7-561E-32F1-ED8385226EA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7A361CBF-3006-A86D-9BED-EB110B90105F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E778CEDA-489C-673E-6C2D-3CB0F56FA4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7624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>
                <a:latin typeface="+mj-lt"/>
              </a:rPr>
              <a:t>Scope for Improvement</a:t>
            </a:r>
            <a:endParaRPr dirty="0">
              <a:latin typeface="+mj-lt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2660788F-D088-A84A-82E1-D0E07E0BF381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A68EBFEE-9065-59BD-A89D-833C4566719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FA5BD722-BB04-DF08-622E-3E15E1DF332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136045C-A440-2B2D-E73E-A03FED99935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BA951241-5B26-0029-4F51-032F90BCC4E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24344FCD-A950-7086-99D5-AA7609CB3651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349E4B3-433F-E9F3-CB90-4AD78B4FBDD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70B028E0-C633-3CFC-B31E-1017769FA35B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A28A57FD-42F6-C401-941F-471018F1A4D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7B43C945-5A2C-4822-B4FC-FA1CFE8E365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ABD4F98-5661-2ED3-E3AE-4BA2666E2DC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A292DA80-D112-2D9E-A349-B9949CFEEC3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5DFCB543-B002-0988-FCD1-76F38E5197C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5FB186B1-814C-7D64-B38E-849851E7CEA0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228D24F-B346-6A4A-00B4-E6419F9E2E1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0D1B2310-0633-412C-191A-6110536CFACA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502313FE-7E88-86CC-84AF-990AB1B4716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D4E28951-EE75-22F8-3487-31F845651CE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2F3121AD-F0EE-5ADF-B5FC-1816BB2A9BC6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4F23AD44-C568-34A9-339B-703BF7FBC44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DEBE1C8A-4A83-16C0-A440-FD23A3CF1586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2ACBD259-D697-B644-38FE-2E610980C17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91966AF-B19B-4A54-6F81-403E72966E43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5C1046C1-1EDD-D777-9167-058CE9CD80A7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70F8D9B3-71A1-6939-B68D-8E2244E6FBC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01D829B4-17CB-77F0-9EC4-6A4FE5B3583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A8A9B77B-F0A4-E49B-5AEC-14B5F0AFF65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5238C7AF-6B58-7512-4804-3ED51655F14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B9F3177C-F8E6-2FB6-F3AA-2EBE86D61DE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2D055256-B7F5-6195-C105-01336BAB13E8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F293284D-4ADD-DE88-84AE-904D04EDA488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364CF099-77F2-40CC-4040-0875B66FFB8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30BF626-4A17-A3F7-8156-823DF3C6F167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37A7ABF5-29B7-5642-1DF6-A32AA76CDF38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466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E0ACD10A-9B7F-FDE3-6C78-C5C7E078C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3C564EE-BD04-F031-AA52-E80AB20AC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200" dirty="0">
                <a:latin typeface="+mj-lt"/>
              </a:rPr>
              <a:t>Scope of improvement</a:t>
            </a:r>
            <a:endParaRPr lang="en-US" altLang="en-US" sz="3200"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AA5D2DF-F73E-42CF-F068-2472B334FA4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66264AC-CE66-9DC7-D20B-A052DB1152D9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CCBB445-7340-42CC-F123-5202A4F5D14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F7B0C4B-AB83-3027-EC06-0FAF76D87DB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7E47FCE-80E6-00F1-F534-DD62C39168A0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0BD6C13-A8DB-60B4-28E3-10988895D32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14B8596C-5B26-9DDD-182A-17E057229FFC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1BE2319-A06D-7310-DA11-2937EC30558A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6BCAE8B-61AF-232D-A0F9-BC4F546F3D44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000" y="1830849"/>
            <a:ext cx="82150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/>
              <a:t> Deployment: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Enrichment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Enhancing frontend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Model Improvement –Better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ollama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model/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api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keys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9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628D1133-20D3-0424-A2FB-53B3A41C9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48350D7-1821-47C6-FE88-9ABD27BF6ECD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FAB0167F-025B-7035-2616-4C8763D2A8B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2B68A57E-0B11-32F6-493C-76EBE1A58F8C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BCFFEB8C-1AB3-4E59-3360-77A156A0CD2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F33A099-96E4-38B2-FCF6-E636BEEB35D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7A4198A-34ED-AEDB-904C-D2A2BEB924FD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01FD9DEB-5157-57CE-8661-37E02907F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7624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>
                <a:latin typeface="+mj-lt"/>
              </a:rPr>
              <a:t>Thank you </a:t>
            </a:r>
            <a:endParaRPr dirty="0">
              <a:latin typeface="+mj-lt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C8C5C69-D5B9-5269-8BA6-8953C6594179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BB5D64A-2C51-F055-9386-D956FA2BB8C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8AE19F4A-FD57-62BE-5D55-116B7E594A8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E1AB5908-585C-C0FC-530C-71EAE4377270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215C4BD3-06C4-B529-4106-A6249D0703D3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AF72062-FC47-EEC5-422B-A568AE8A9EF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DEC6A227-4A39-96B7-D31B-D5C51175FF2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8B4E0613-38E0-3137-6709-A7772F866311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A341387D-7517-2EF2-C9BA-2B3082AF56A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54B8C2F6-CEB5-0E77-C783-2CE4D25F9F2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DCCE3C1-F3EB-B233-0227-26709FF46A7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C7E1EA0B-9418-21D5-4923-36D22BB635B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3D1D48C4-D215-4B12-316C-9FE3EC3B320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574D0F0-96D7-25C0-8AB8-E27A6D655430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1283C333-F333-7971-3F88-6E7994446F1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4B6F89DE-0C18-1ACA-63DC-D2B71306C5FA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4E475325-55FF-0DFF-DB8D-8A110941C93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E20472C-2D70-89AE-E856-BA31D7FB0F2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1106AB2-5C99-7558-AABE-5E1BF8ECC96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4445B098-5FE1-D95E-8ED8-9ABECD2BBD2C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79AA5AAB-E4C4-4C93-0AA1-386EA165F13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45EAC9CA-FC52-8B9E-1EC4-11D4C62621D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F86571CC-C113-E9C0-D855-603A059BB2B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472F97AB-74C1-B784-2568-DE2C6AFFD1C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362D9F01-F917-739B-1250-46779041107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4DA4964-CEE7-4676-500E-4E2EA7FF4E1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FBDCFDB-F178-7BC6-2FBE-C10BA6D6E2B4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BE8A94BF-411A-BA7B-8C1A-1F0893B2201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7AB069E2-A4AF-7416-029F-122F3C89EEA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81A36E63-E16C-EE7A-DFFC-BDF9EA3D8A18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E24A0F6A-3AEA-F58A-92FC-03EEFDBF3D4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C05F4DD1-1897-ED8A-E594-A9186275C45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0F04277-D11B-68FB-8BC9-0AAD6B596FC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8C26D601-5954-8293-4539-2AE169008F66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422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Introduction</a:t>
            </a:r>
            <a:endParaRPr dirty="0">
              <a:latin typeface="+mj-lt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Introduction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CFA095FB-E311-E12D-CB82-96A51BD23B58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000" y="1103248"/>
            <a:ext cx="805540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is: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recommendation engine that suggests the best stores and products for a user based on a short “profile” description.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 matters: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quickly find relevant shopping options without browsing dozens of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text into numeric vectors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database (Pinecone)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and indexes those vectors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Ollama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crafts human‐friendly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F36AF9F-6ADE-97DC-9677-51F4CFF6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3F9187E-17A0-018E-96AF-823D5FE6042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D70A7A68-A3EB-8A0E-C084-44D86676E649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D5A21796-9B01-1DDE-61DF-D5BE401CBEC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D9FE36FB-1510-7998-F5F3-F8F4B87B2B47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ADDF7A55-7A6B-22D0-0EED-0E6153B6D65E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F8FDE26-D492-7BD2-232B-3D48D06FD62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ED86474A-97C6-8430-3AFD-D4611E8D5073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63D1680-31D4-5962-BDDA-7A87C43C2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5890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>
                <a:latin typeface="+mj-lt"/>
              </a:rPr>
              <a:t>Objectives &amp; Use Case</a:t>
            </a:r>
            <a:endParaRPr dirty="0">
              <a:latin typeface="+mj-lt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C3A6F6E-1DA5-5643-C261-A606B03CE4FB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4BFEFC5-350D-D31D-CEAF-9CAEE4B517DC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E6488491-D418-9342-5869-561FD8261AAE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7E2BC5EB-3F73-92C5-9787-7975D698D1EC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3020F68-E73D-220D-87B5-E405F4CC2CCD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3EE6C9E1-B37B-2FCC-CB94-5EF9660A8B08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DD7A2F5-D4E3-F980-E0BB-7B877B6A856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52BF4681-CBAA-7AF1-BDE1-703AF7CB797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5FC93FD9-13AF-37E5-A854-79322C91014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5BFC74C3-F2D2-D83A-F001-6E93B710F29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2D8A68DF-908D-7690-3048-7D29DBBF897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ABB6ADDE-1676-2F06-C290-73ABA5BDCA1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514CD77F-EE6A-BA1E-5571-E330ECFD7CD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71AC20C-1894-C7B2-157E-95A721AFEE5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37DBDD10-36D6-9ABD-37E5-B898ADD5A7A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D299D94C-AEF3-B949-E86A-0A6CCE97EB8A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607B0B91-E926-A7D5-818B-060EEFBFF8E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4BCC759-0B61-6E48-B1F5-B834C3CF910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2CF6F50C-7C5F-2C2A-1A3D-F7AC78EA03C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3266D127-D048-C136-12A7-046DB6CEC79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0EDD71D-88BF-0B92-2815-B6AEA3AECA4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E23F8CC8-780D-D811-FA6F-3CCBA6D43B5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C783FD8-EFB4-AE2A-3C0E-2E7F69BFD54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D8CD0D37-9295-F310-C542-F4BEECAEB711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110493CF-FA57-9D59-F7CF-1A21DC94852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713EB9B7-DF75-0F14-8112-00D94716961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A5CD4BF1-1803-10E9-C4DA-DA462A56661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198DF0DC-ECD5-76C1-4ABE-80E9954DD7A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D020597A-A0BE-6B63-F7B7-7A2D4A2FDF4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EAA8B2BE-987A-80ED-A6E1-6356A890CA96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55A6911F-FB1C-0D34-798A-8BCF424A6EF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E502DB30-A873-B432-EC6A-73EF418CFDB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5C9666CD-9211-D927-A300-E36E3F115FA4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1FD06A57-C988-00D0-DDC8-B5618AB7E2B7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623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E17ABA61-3AA8-120C-9E3D-39E4F450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67993E0B-7B38-9672-2971-468B09B03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sz="3200" dirty="0">
                <a:latin typeface="+mj-lt"/>
              </a:rPr>
              <a:t>Objectives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490FF19-45CC-4BA8-20CE-8492FFAC923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C8D642B-8EDF-53F2-9FEE-EA59A7FB9D0B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FD3A2BF9-0C81-2DDE-DBE5-610DEF505286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7BB49848-013A-AAF8-C980-03BC6D1BED9A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36AAEDD-E850-0BAA-1FF5-A208361937A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0DD788DB-C9A2-7BFB-6394-9946B1E3EDA5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9F2377B9-076B-7CA4-A138-74F5E270E38D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C32555CA-7274-A0DA-224F-68A1FDA79612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2CE3B42-7B2D-4AC0-152D-8E7A3474F988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725" y="1472080"/>
            <a:ext cx="78341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Surface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products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store for a given user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natural‐language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reasons to boost user trust</a:t>
            </a:r>
          </a:p>
        </p:txBody>
      </p:sp>
    </p:spTree>
    <p:extLst>
      <p:ext uri="{BB962C8B-B14F-4D97-AF65-F5344CB8AC3E}">
        <p14:creationId xmlns:p14="http://schemas.microsoft.com/office/powerpoint/2010/main" val="94072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E7F3BCF1-D87A-0947-FCFE-854E5BBC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100C9986-48CB-2142-CF03-123BD2C1E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sz="3200" dirty="0">
                <a:latin typeface="+mj-lt"/>
              </a:rPr>
              <a:t>Use Case</a:t>
            </a:r>
            <a:endParaRPr sz="3200" dirty="0">
              <a:latin typeface="+mj-lt"/>
            </a:endParaRP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8FC05312-2016-DF43-F41A-1C25B1A8DF0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20C8337A-C03F-DB00-511D-56654E14803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F6BBE112-F5AB-40FC-233B-DCBBC247537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2B3684B6-C428-EE98-F08B-1C875A251DFE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AC19EF8-8E8F-8DC7-F5AA-CA9502CD37DE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6642BCC-B3B5-2FAE-8DE7-EEFCE31A6E3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741EF81-B889-0264-5894-4DB505E54F7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3F03AB4B-969F-E14C-70AD-57BFFBEAE26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8010B8A-7079-DCA7-1F75-3700829E0B26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000" y="1414854"/>
            <a:ext cx="750887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/>
              <a:t>E-commerce</a:t>
            </a:r>
            <a:r>
              <a:rPr lang="en-US" sz="2000" dirty="0"/>
              <a:t> or </a:t>
            </a:r>
            <a:r>
              <a:rPr lang="en-US" sz="2000" b="1" dirty="0"/>
              <a:t>retail discovery</a:t>
            </a:r>
            <a:r>
              <a:rPr lang="en-US" sz="2000" dirty="0"/>
              <a:t>: A shopper types “I’m a busy mom looking for affordable kids’ toys” and instantly gets: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dirty="0"/>
              <a:t>The best three stores for toy deals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top three toy picks at each store, with brief “why” statements</a:t>
            </a:r>
          </a:p>
        </p:txBody>
      </p:sp>
    </p:spTree>
    <p:extLst>
      <p:ext uri="{BB962C8B-B14F-4D97-AF65-F5344CB8AC3E}">
        <p14:creationId xmlns:p14="http://schemas.microsoft.com/office/powerpoint/2010/main" val="291291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BA8CA5C1-B2CD-9875-2D00-7E54FC105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EFA16655-0BA7-694B-517E-1D7D8F5DD5B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BDF35F94-6966-4E0E-9E11-BEFDE8941B85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9F0F7437-8824-2C0F-F5F5-971DF7ACF3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801D3C6A-E2EB-ED6A-BCEF-3D10856A0762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56765B4-9D99-A3FC-086A-7E9624EEBF2A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229B3E78-E523-9B00-C4A6-F32EDAED26D5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2A91B47E-5865-346A-192E-AB083FDFDE95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CCDA1D74-3C37-4D20-FFD6-0CEDC0F26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2079325"/>
            <a:ext cx="84240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400" dirty="0">
                <a:latin typeface="+mj-lt"/>
              </a:rPr>
              <a:t>Approach and Explanation</a:t>
            </a:r>
            <a:endParaRPr sz="4400" dirty="0">
              <a:latin typeface="+mj-lt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E3838D96-90B9-22DA-DF88-787A934CEEAE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0C72BAB-C4EE-08AD-F98D-B3E6105D43B5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8A82BC7D-32FD-AF25-8370-44195D3D33C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59AE85DB-A7FD-01D7-2892-CDAD9AC9557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4874E3E-A544-9BFC-1AE3-C68AC11B7BD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A1252BF-7C91-5811-40BD-8C7F76BC4C4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5CF68CF1-E14F-580A-A88B-656DF990A4B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1F690344-1889-7C7B-5E01-580CEFC8FE21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D2106E99-BE1C-786C-CBC9-FD72665B4CA2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5DA15ED7-B4F7-E9E0-6A29-CC298566B1E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1DD92A11-CCEF-240A-3636-5F39773BB27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67A7400-0366-40D9-F484-96600C6D51E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7B1058C6-F4B7-0AB1-52B3-DA3568C6970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A8269CAC-2EEF-5E96-B27A-F00DB947C81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58355DCF-EE3B-6D3E-AD74-092A6B12B57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B2DFA098-6D6B-9A6B-5FC2-F1CD1982AA9A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5E73DE0D-FE38-4D67-2B80-97417143178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805B928-1B28-0AA1-7AB0-FC6EB0155E6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F056C828-3828-8C81-34CE-DC73440E086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72510AC8-8666-65DF-D25B-8BC2478A3C1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7FD8A1DC-E698-9F73-EE0F-7B112A259B8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CC1DE0E-0DD2-2C8C-7B0A-CD6A805594F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447DCC16-6FFA-D93D-2D8C-87B30828212C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ADB95FBB-9DCB-CDBD-AC04-1FFCE103E54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988C1AC-FD8F-B247-CF52-B0E10898392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FD6EC07-86BB-C5F0-CC61-6C56CBBA818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32AE9C1-BA2F-5CF0-2FAB-7D3BB36F05C5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DCA8DFE5-49CA-BB9D-A353-868DF1974E5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A39F0677-2511-0965-36FF-BBDAC150A8C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12B5E31B-61AA-EE55-6E1A-B9C538620F5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1D81F6B3-3063-46BE-7277-7F5DD093AD7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F6C3112-3885-DCF1-1DBA-F0D1DC20E1A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553A625-37ED-E58E-086A-FED9C95E6152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EA5C9994-AF33-3D1F-36F3-2A50CC839F1F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005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A57F9A1-5D2A-501B-56FB-6D410F2A8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A581DD8-1FA6-740A-5658-AC57B369F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200" dirty="0">
                <a:latin typeface="+mj-lt"/>
              </a:rPr>
              <a:t>Data Ingestion &amp; </a:t>
            </a:r>
            <a:r>
              <a:rPr lang="en-IN" sz="3200" dirty="0" err="1">
                <a:latin typeface="+mj-lt"/>
              </a:rPr>
              <a:t>Upsert</a:t>
            </a:r>
            <a:endParaRPr lang="en-US" altLang="en-US" sz="3200" dirty="0">
              <a:latin typeface="+mj-lt"/>
            </a:endParaRP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C0694BD0-4922-2B62-E261-AAFAFA08EEF6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1D3180C-F662-A840-891A-AF7C43DB4D3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D41ED6A-34EB-2B93-E19B-B980D1AD3994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5A57107-13CA-CD94-E9A4-B0BE1A6B15FA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F3B1AF9B-8B0D-9B0B-27DD-7EB2E6A7BCB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6D11943-B05B-4D93-EB48-F230A453EA3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804344B2-EB6A-F136-32A0-AE6902CB0A9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2EA723A6-CD5A-1500-D4CA-590D0CAAFE7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3D6D123A-DFB5-625F-FAC7-A8C02375794C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725" y="1261449"/>
            <a:ext cx="805208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</a:t>
            </a:r>
            <a:r>
              <a:rPr lang="en-US" altLang="en-US" sz="2000" dirty="0" err="1"/>
              <a:t>catalog.json</a:t>
            </a:r>
            <a:r>
              <a:rPr lang="en-US" altLang="en-US" sz="2000" dirty="0"/>
              <a:t> (all store products) and </a:t>
            </a:r>
            <a:r>
              <a:rPr lang="en-US" altLang="en-US" sz="2000" dirty="0" err="1"/>
              <a:t>stores_list.json</a:t>
            </a:r>
            <a:r>
              <a:rPr lang="en-US" altLang="en-US" sz="2000" dirty="0"/>
              <a:t> (store descriptions)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every product and 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embeddings + metadata into Pinecone under logical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3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A4286B9-B554-6864-9A67-62C6C90B2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BD8A8FE-5D95-D865-7D69-8BB425585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200" dirty="0">
                <a:latin typeface="+mj-lt"/>
              </a:rPr>
              <a:t>Recommendation Pipeline</a:t>
            </a:r>
            <a:endParaRPr lang="en-US" altLang="en-US" sz="3200" dirty="0">
              <a:latin typeface="+mj-lt"/>
            </a:endParaRP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FDC27F09-2557-AF0C-74B5-B3FB0D83DB2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8723F154-7304-4406-C719-FFFD4F3D20B9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DB2FB22B-A8AD-319D-07B9-478320AF5EB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0ED788A8-2D8C-2FC5-BB8F-B94F08E3978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5B1DCE5C-4E5F-C021-BA8E-157C0F6F841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C00ED16A-8CEB-CA7B-F11E-9371BB53C5F4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959CD13-1D4F-B527-4B20-DE9D141C3085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63887F1-E843-52FE-BC2C-4D867844550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5A68B6D-E0CF-9006-1512-7FCA6DD30EEF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725" y="1427057"/>
            <a:ext cx="77032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user’s profile text into a 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store index (top K nearest vectors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cosine similarity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LLM to rank and explain the top stores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chosen store IDs, then query each store’s product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LLM again to select and justify the top products</a:t>
            </a:r>
          </a:p>
        </p:txBody>
      </p:sp>
    </p:spTree>
    <p:extLst>
      <p:ext uri="{BB962C8B-B14F-4D97-AF65-F5344CB8AC3E}">
        <p14:creationId xmlns:p14="http://schemas.microsoft.com/office/powerpoint/2010/main" val="149462534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IBM Plex Mono</vt:lpstr>
      <vt:lpstr>Poppins</vt:lpstr>
      <vt:lpstr>Arial</vt:lpstr>
      <vt:lpstr>Introduction to Coding Workshop by Slidesgo</vt:lpstr>
      <vt:lpstr>Product Reccomendation System Capstone Project</vt:lpstr>
      <vt:lpstr>01</vt:lpstr>
      <vt:lpstr>Introduction </vt:lpstr>
      <vt:lpstr>02</vt:lpstr>
      <vt:lpstr>Objectives </vt:lpstr>
      <vt:lpstr>Use Case</vt:lpstr>
      <vt:lpstr>03</vt:lpstr>
      <vt:lpstr>Data Ingestion &amp; Upsert</vt:lpstr>
      <vt:lpstr>Recommendation Pipeline</vt:lpstr>
      <vt:lpstr>Serving via FastAPI</vt:lpstr>
      <vt:lpstr>Frontend Implementation</vt:lpstr>
      <vt:lpstr>04</vt:lpstr>
      <vt:lpstr>Scope of improvement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 k</dc:creator>
  <cp:lastModifiedBy>Vansh Kapur</cp:lastModifiedBy>
  <cp:revision>1</cp:revision>
  <dcterms:modified xsi:type="dcterms:W3CDTF">2025-08-01T08:51:41Z</dcterms:modified>
</cp:coreProperties>
</file>