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4"/>
  </p:notesMasterIdLst>
  <p:handoutMasterIdLst>
    <p:handoutMasterId r:id="rId15"/>
  </p:handoutMasterIdLst>
  <p:sldIdLst>
    <p:sldId id="256" r:id="rId5"/>
    <p:sldId id="277" r:id="rId6"/>
    <p:sldId id="286" r:id="rId7"/>
    <p:sldId id="262" r:id="rId8"/>
    <p:sldId id="264" r:id="rId9"/>
    <p:sldId id="278" r:id="rId10"/>
    <p:sldId id="287" r:id="rId11"/>
    <p:sldId id="268" r:id="rId12"/>
    <p:sldId id="27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215" autoAdjust="0"/>
  </p:normalViewPr>
  <p:slideViewPr>
    <p:cSldViewPr snapToGrid="0">
      <p:cViewPr varScale="1">
        <p:scale>
          <a:sx n="85" d="100"/>
          <a:sy n="85" d="100"/>
        </p:scale>
        <p:origin x="590" y="62"/>
      </p:cViewPr>
      <p:guideLst>
        <p:guide orient="horz" pos="792"/>
        <p:guide pos="3144"/>
        <p:guide orient="horz" pos="960"/>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48" d="100"/>
          <a:sy n="48" d="100"/>
        </p:scale>
        <p:origin x="1836"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8/11/2023</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8/11/2023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3.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5.svg"/><Relationship Id="rId4" Type="http://schemas.openxmlformats.org/officeDocument/2006/relationships/image" Target="../media/image1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3.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4.svg"/><Relationship Id="rId12"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image" Target="../media/image2.svg"/><Relationship Id="rId5" Type="http://schemas.openxmlformats.org/officeDocument/2006/relationships/image" Target="../media/image13.svg"/><Relationship Id="rId10" Type="http://schemas.openxmlformats.org/officeDocument/2006/relationships/image" Target="../media/image1.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84664" y="1122363"/>
            <a:ext cx="5486400" cy="2387600"/>
          </a:xfrm>
        </p:spPr>
        <p:txBody>
          <a:bodyPr anchor="b"/>
          <a:lstStyle>
            <a:lvl1pPr algn="l">
              <a:defRPr sz="60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6080759" y="3602038"/>
            <a:ext cx="5486400" cy="1655762"/>
          </a:xfrm>
        </p:spPr>
        <p:txBody>
          <a:bodyPr>
            <a:normAutofit/>
          </a:bodyPr>
          <a:lstStyle>
            <a:lvl1pPr marL="0" indent="0" algn="l">
              <a:lnSpc>
                <a:spcPts val="28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a:extLst>
              <a:ext uri="{FF2B5EF4-FFF2-40B4-BE49-F238E27FC236}">
                <a16:creationId xmlns:a16="http://schemas.microsoft.com/office/drawing/2014/main" id="{FE209C12-0CED-4CD5-B463-885A793CC25E}"/>
              </a:ext>
            </a:extLst>
          </p:cNvPr>
          <p:cNvSpPr>
            <a:spLocks noGrp="1"/>
          </p:cNvSpPr>
          <p:nvPr>
            <p:ph type="ftr" sz="quarter" idx="11"/>
          </p:nvPr>
        </p:nvSpPr>
        <p:spPr>
          <a:xfrm>
            <a:off x="8727198" y="6355080"/>
            <a:ext cx="2286000" cy="365125"/>
          </a:xfrm>
        </p:spPr>
        <p:txBody>
          <a:bodyPr/>
          <a:lstStyle>
            <a:lvl1pPr>
              <a:defRPr>
                <a:solidFill>
                  <a:schemeClr val="bg1"/>
                </a:solidFill>
              </a:defRPr>
            </a:lvl1pPr>
          </a:lstStyle>
          <a:p>
            <a:r>
              <a:rPr lang="en-US" dirty="0"/>
              <a:t>Pitch deck title</a:t>
            </a:r>
          </a:p>
        </p:txBody>
      </p:sp>
      <p:sp>
        <p:nvSpPr>
          <p:cNvPr id="6" name="Slide Number Placeholder 5">
            <a:extLst>
              <a:ext uri="{FF2B5EF4-FFF2-40B4-BE49-F238E27FC236}">
                <a16:creationId xmlns:a16="http://schemas.microsoft.com/office/drawing/2014/main" id="{1A8F03DA-3AA9-44AC-8E2B-D53B8EBEA402}"/>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74D64503-659B-472D-ABF8-01D077EB0D83}"/>
              </a:ext>
            </a:extLst>
          </p:cNvPr>
          <p:cNvSpPr>
            <a:spLocks noGrp="1"/>
          </p:cNvSpPr>
          <p:nvPr>
            <p:ph type="dt" sz="half" idx="10"/>
          </p:nvPr>
        </p:nvSpPr>
        <p:spPr>
          <a:xfrm>
            <a:off x="7508027" y="6353175"/>
            <a:ext cx="1097280" cy="365125"/>
          </a:xfrm>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10182226" cy="1325880"/>
          </a:xfrm>
        </p:spPr>
        <p:txBody>
          <a:bodyPr anchor="t" anchorCtr="0"/>
          <a:lstStyle>
            <a:lvl1pPr>
              <a:defRPr cap="all" baseline="0">
                <a:solidFill>
                  <a:schemeClr val="tx2"/>
                </a:solidFill>
              </a:defRPr>
            </a:lvl1pPr>
          </a:lstStyle>
          <a:p>
            <a:r>
              <a:rPr lang="en-US" dirty="0"/>
              <a:t>CLICK TO ADD TITLE</a:t>
            </a:r>
          </a:p>
        </p:txBody>
      </p:sp>
      <p:sp>
        <p:nvSpPr>
          <p:cNvPr id="9" name="Text Placeholder 8">
            <a:extLst>
              <a:ext uri="{FF2B5EF4-FFF2-40B4-BE49-F238E27FC236}">
                <a16:creationId xmlns:a16="http://schemas.microsoft.com/office/drawing/2014/main" id="{E2785225-FC1B-45E9-82D0-A13EF8F061A6}"/>
              </a:ext>
            </a:extLst>
          </p:cNvPr>
          <p:cNvSpPr>
            <a:spLocks noGrp="1"/>
          </p:cNvSpPr>
          <p:nvPr>
            <p:ph type="body" sz="quarter" idx="21" hasCustomPrompt="1"/>
          </p:nvPr>
        </p:nvSpPr>
        <p:spPr>
          <a:xfrm>
            <a:off x="1380744" y="2203704"/>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0" name="Text Placeholder 8">
            <a:extLst>
              <a:ext uri="{FF2B5EF4-FFF2-40B4-BE49-F238E27FC236}">
                <a16:creationId xmlns:a16="http://schemas.microsoft.com/office/drawing/2014/main" id="{70F3FFA0-BD69-4D83-ABB7-496D4AF91AD5}"/>
              </a:ext>
            </a:extLst>
          </p:cNvPr>
          <p:cNvSpPr>
            <a:spLocks noGrp="1"/>
          </p:cNvSpPr>
          <p:nvPr>
            <p:ph type="body" sz="quarter" idx="22" hasCustomPrompt="1"/>
          </p:nvPr>
        </p:nvSpPr>
        <p:spPr>
          <a:xfrm>
            <a:off x="1325880" y="346557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2" name="Text Placeholder 8">
            <a:extLst>
              <a:ext uri="{FF2B5EF4-FFF2-40B4-BE49-F238E27FC236}">
                <a16:creationId xmlns:a16="http://schemas.microsoft.com/office/drawing/2014/main" id="{49AF8CA2-03BC-4B43-978A-2B68EABFDC47}"/>
              </a:ext>
            </a:extLst>
          </p:cNvPr>
          <p:cNvSpPr>
            <a:spLocks noGrp="1"/>
          </p:cNvSpPr>
          <p:nvPr>
            <p:ph type="body" sz="quarter" idx="23" hasCustomPrompt="1"/>
          </p:nvPr>
        </p:nvSpPr>
        <p:spPr>
          <a:xfrm>
            <a:off x="1325880" y="474573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dirty="0"/>
              <a:t>20XX</a:t>
            </a:r>
          </a:p>
        </p:txBody>
      </p:sp>
      <p:sp>
        <p:nvSpPr>
          <p:cNvPr id="15" name="Text Placeholder 14">
            <a:extLst>
              <a:ext uri="{FF2B5EF4-FFF2-40B4-BE49-F238E27FC236}">
                <a16:creationId xmlns:a16="http://schemas.microsoft.com/office/drawing/2014/main" id="{96833738-63D7-4DAA-92B0-C4286C4F8361}"/>
              </a:ext>
            </a:extLst>
          </p:cNvPr>
          <p:cNvSpPr>
            <a:spLocks noGrp="1"/>
          </p:cNvSpPr>
          <p:nvPr>
            <p:ph type="body" sz="quarter" idx="24"/>
          </p:nvPr>
        </p:nvSpPr>
        <p:spPr>
          <a:xfrm>
            <a:off x="4489704" y="262432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6" name="Text Placeholder 14">
            <a:extLst>
              <a:ext uri="{FF2B5EF4-FFF2-40B4-BE49-F238E27FC236}">
                <a16:creationId xmlns:a16="http://schemas.microsoft.com/office/drawing/2014/main" id="{EAF6FAB7-3D8F-43EF-801E-D9E6948A8409}"/>
              </a:ext>
            </a:extLst>
          </p:cNvPr>
          <p:cNvSpPr>
            <a:spLocks noGrp="1"/>
          </p:cNvSpPr>
          <p:nvPr>
            <p:ph type="body" sz="quarter" idx="26"/>
          </p:nvPr>
        </p:nvSpPr>
        <p:spPr>
          <a:xfrm>
            <a:off x="4489704" y="390448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8" name="Text Placeholder 14">
            <a:extLst>
              <a:ext uri="{FF2B5EF4-FFF2-40B4-BE49-F238E27FC236}">
                <a16:creationId xmlns:a16="http://schemas.microsoft.com/office/drawing/2014/main" id="{13A498D1-E978-4C02-8712-EA7A16D153FE}"/>
              </a:ext>
            </a:extLst>
          </p:cNvPr>
          <p:cNvSpPr>
            <a:spLocks noGrp="1"/>
          </p:cNvSpPr>
          <p:nvPr>
            <p:ph type="body" sz="quarter" idx="28"/>
          </p:nvPr>
        </p:nvSpPr>
        <p:spPr>
          <a:xfrm>
            <a:off x="4489704" y="5157216"/>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cxnSp>
        <p:nvCxnSpPr>
          <p:cNvPr id="3" name="Straight Connector 2">
            <a:extLst>
              <a:ext uri="{FF2B5EF4-FFF2-40B4-BE49-F238E27FC236}">
                <a16:creationId xmlns:a16="http://schemas.microsoft.com/office/drawing/2014/main" id="{AF8E4D1E-5580-4429-B822-B0ACA17BF2DE}"/>
              </a:ext>
              <a:ext uri="{C183D7F6-B498-43B3-948B-1728B52AA6E4}">
                <adec:decorative xmlns:adec="http://schemas.microsoft.com/office/drawing/2017/decorative" val="1"/>
              </a:ext>
            </a:extLst>
          </p:cNvPr>
          <p:cNvCxnSpPr>
            <a:cxnSpLocks/>
          </p:cNvCxnSpPr>
          <p:nvPr userDrawn="1"/>
        </p:nvCxnSpPr>
        <p:spPr>
          <a:xfrm>
            <a:off x="1704025" y="285325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628EFE5A-E7ED-42E0-B4F7-CD6FB9AC0BE3}"/>
              </a:ext>
              <a:ext uri="{C183D7F6-B498-43B3-948B-1728B52AA6E4}">
                <adec:decorative xmlns:adec="http://schemas.microsoft.com/office/drawing/2017/decorative" val="1"/>
              </a:ext>
            </a:extLst>
          </p:cNvPr>
          <p:cNvSpPr/>
          <p:nvPr userDrawn="1"/>
        </p:nvSpPr>
        <p:spPr>
          <a:xfrm>
            <a:off x="3982733" y="274464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A99E5560-6CE0-4494-96B0-E58711D435AA}"/>
              </a:ext>
              <a:ext uri="{C183D7F6-B498-43B3-948B-1728B52AA6E4}">
                <adec:decorative xmlns:adec="http://schemas.microsoft.com/office/drawing/2017/decorative" val="1"/>
              </a:ext>
            </a:extLst>
          </p:cNvPr>
          <p:cNvGrpSpPr/>
          <p:nvPr userDrawn="1"/>
        </p:nvGrpSpPr>
        <p:grpSpPr>
          <a:xfrm>
            <a:off x="1717361" y="4002156"/>
            <a:ext cx="2495929" cy="1480420"/>
            <a:chOff x="1717361" y="4002156"/>
            <a:chExt cx="2495929" cy="1480420"/>
          </a:xfrm>
        </p:grpSpPr>
        <p:cxnSp>
          <p:nvCxnSpPr>
            <p:cNvPr id="5" name="Straight Connector 4">
              <a:extLst>
                <a:ext uri="{FF2B5EF4-FFF2-40B4-BE49-F238E27FC236}">
                  <a16:creationId xmlns:a16="http://schemas.microsoft.com/office/drawing/2014/main" id="{F242903C-0FC5-4F7E-A59A-1B57A8012CD8}"/>
                </a:ext>
              </a:extLst>
            </p:cNvPr>
            <p:cNvCxnSpPr>
              <a:cxnSpLocks/>
            </p:cNvCxnSpPr>
            <p:nvPr userDrawn="1"/>
          </p:nvCxnSpPr>
          <p:spPr>
            <a:xfrm>
              <a:off x="1717361" y="411076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02427F1-9BD1-40C4-8447-54CA2F762B28}"/>
                </a:ext>
              </a:extLst>
            </p:cNvPr>
            <p:cNvSpPr/>
            <p:nvPr userDrawn="1"/>
          </p:nvSpPr>
          <p:spPr>
            <a:xfrm>
              <a:off x="3996069" y="400215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9D896F91-3D1D-4BF4-B726-B6B1034E68C1}"/>
                </a:ext>
              </a:extLst>
            </p:cNvPr>
            <p:cNvCxnSpPr>
              <a:cxnSpLocks/>
            </p:cNvCxnSpPr>
            <p:nvPr userDrawn="1"/>
          </p:nvCxnSpPr>
          <p:spPr>
            <a:xfrm>
              <a:off x="1717361" y="5373966"/>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72AAC415-7A20-4A4D-80B1-B4AD3D514249}"/>
                </a:ext>
              </a:extLst>
            </p:cNvPr>
            <p:cNvSpPr/>
            <p:nvPr userDrawn="1"/>
          </p:nvSpPr>
          <p:spPr>
            <a:xfrm>
              <a:off x="3996069" y="5265355"/>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dirty="0"/>
              <a:t>Pitch deck title</a:t>
            </a:r>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62456"/>
          </a:xfrm>
        </p:spPr>
        <p:txBody>
          <a:bodyPr anchor="t" anchorCtr="0"/>
          <a:lstStyle>
            <a:lvl1pPr>
              <a:defRPr cap="all" baseline="0">
                <a:solidFill>
                  <a:schemeClr val="accent1"/>
                </a:solidFill>
              </a:defRPr>
            </a:lvl1pPr>
          </a:lstStyle>
          <a:p>
            <a:r>
              <a:rPr lang="en-US" dirty="0"/>
              <a:t>CLICK TO ADD TITLE</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5864487"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5863344"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88813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etition char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endParaRPr lang="en-ZA" dirty="0"/>
          </a:p>
        </p:txBody>
      </p:sp>
      <p:sp>
        <p:nvSpPr>
          <p:cNvPr id="10" name="Text Placeholder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5271896" y="2355182"/>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2" name="Text Placeholder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1070771" y="3383280"/>
            <a:ext cx="1980000" cy="365760"/>
          </a:xfrm>
        </p:spPr>
        <p:txBody>
          <a:bodyPr>
            <a:noAutofit/>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3" name="Text Placeholder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171870" y="3383280"/>
            <a:ext cx="1980000" cy="365760"/>
          </a:xfrm>
        </p:spPr>
        <p:txBody>
          <a:bodyPr>
            <a:noAutofit/>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1" name="Text Placeholder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5264750" y="4933275"/>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pic>
        <p:nvPicPr>
          <p:cNvPr id="5" name="Graphic 4">
            <a:extLst>
              <a:ext uri="{FF2B5EF4-FFF2-40B4-BE49-F238E27FC236}">
                <a16:creationId xmlns:a16="http://schemas.microsoft.com/office/drawing/2014/main" id="{6FBF4C06-0880-4F64-AC8F-328C5513CDB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1177016" y="0"/>
            <a:ext cx="1014984" cy="1014984"/>
          </a:xfrm>
          <a:prstGeom prst="rect">
            <a:avLst/>
          </a:prstGeom>
        </p:spPr>
      </p:pic>
      <p:cxnSp>
        <p:nvCxnSpPr>
          <p:cNvPr id="6" name="Straight Connector 5">
            <a:extLst>
              <a:ext uri="{FF2B5EF4-FFF2-40B4-BE49-F238E27FC236}">
                <a16:creationId xmlns:a16="http://schemas.microsoft.com/office/drawing/2014/main" id="{7056531B-7079-455E-BCF7-DB094C331221}"/>
              </a:ext>
              <a:ext uri="{C183D7F6-B498-43B3-948B-1728B52AA6E4}">
                <adec:decorative xmlns:adec="http://schemas.microsoft.com/office/drawing/2017/decorative" val="1"/>
              </a:ext>
            </a:extLst>
          </p:cNvPr>
          <p:cNvCxnSpPr>
            <a:cxnSpLocks/>
          </p:cNvCxnSpPr>
          <p:nvPr userDrawn="1"/>
        </p:nvCxnSpPr>
        <p:spPr>
          <a:xfrm>
            <a:off x="1066800" y="3771900"/>
            <a:ext cx="10058400" cy="0"/>
          </a:xfrm>
          <a:prstGeom prst="line">
            <a:avLst/>
          </a:prstGeom>
          <a:ln w="38100" cap="sq">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1F2D70-0FC3-41BD-9F38-7F41F01349A9}"/>
              </a:ext>
              <a:ext uri="{C183D7F6-B498-43B3-948B-1728B52AA6E4}">
                <adec:decorative xmlns:adec="http://schemas.microsoft.com/office/drawing/2017/decorative" val="1"/>
              </a:ext>
            </a:extLst>
          </p:cNvPr>
          <p:cNvCxnSpPr>
            <a:cxnSpLocks/>
          </p:cNvCxnSpPr>
          <p:nvPr userDrawn="1"/>
        </p:nvCxnSpPr>
        <p:spPr>
          <a:xfrm>
            <a:off x="6254750" y="2743200"/>
            <a:ext cx="0" cy="206692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Date Placeholder 3">
            <a:extLst>
              <a:ext uri="{FF2B5EF4-FFF2-40B4-BE49-F238E27FC236}">
                <a16:creationId xmlns:a16="http://schemas.microsoft.com/office/drawing/2014/main" id="{17210727-8680-449A-9AC7-094F823C71B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8" name="Footer Placeholder 4">
            <a:extLst>
              <a:ext uri="{FF2B5EF4-FFF2-40B4-BE49-F238E27FC236}">
                <a16:creationId xmlns:a16="http://schemas.microsoft.com/office/drawing/2014/main" id="{C53C0381-DF18-4C74-B221-4703565029CC}"/>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9" name="Slide Number Placeholder 5">
            <a:extLst>
              <a:ext uri="{FF2B5EF4-FFF2-40B4-BE49-F238E27FC236}">
                <a16:creationId xmlns:a16="http://schemas.microsoft.com/office/drawing/2014/main" id="{6338C9D5-18F2-4E98-9B4B-F691BC24D017}"/>
              </a:ext>
            </a:extLst>
          </p:cNvPr>
          <p:cNvSpPr>
            <a:spLocks noGrp="1"/>
          </p:cNvSpPr>
          <p:nvPr>
            <p:ph type="sldNum" sz="quarter" idx="16"/>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86500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ction">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4" name="Group 3">
            <a:extLst>
              <a:ext uri="{FF2B5EF4-FFF2-40B4-BE49-F238E27FC236}">
                <a16:creationId xmlns:a16="http://schemas.microsoft.com/office/drawing/2014/main" id="{0CBECFE1-9F80-4EFE-9699-3A240475EEDE}"/>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3489227">
              <a:off x="3019001" y="3357927"/>
              <a:ext cx="2029968" cy="2029968"/>
            </a:xfrm>
            <a:prstGeom prst="rect">
              <a:avLst/>
            </a:prstGeom>
          </p:spPr>
        </p:pic>
        <p:grpSp>
          <p:nvGrpSpPr>
            <p:cNvPr id="3" name="Group 2">
              <a:extLst>
                <a:ext uri="{FF2B5EF4-FFF2-40B4-BE49-F238E27FC236}">
                  <a16:creationId xmlns:a16="http://schemas.microsoft.com/office/drawing/2014/main" id="{E5E36EA0-9B77-4A31-A56A-93DEC2F87C2C}"/>
                </a:ext>
              </a:extLst>
            </p:cNvPr>
            <p:cNvGrpSpPr/>
            <p:nvPr userDrawn="1"/>
          </p:nvGrpSpPr>
          <p:grpSpPr>
            <a:xfrm>
              <a:off x="-193623" y="458228"/>
              <a:ext cx="4229571" cy="6401869"/>
              <a:chOff x="-193623" y="458228"/>
              <a:chExt cx="4229571" cy="6401869"/>
            </a:xfrm>
          </p:grpSpPr>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sp>
        <p:nvSpPr>
          <p:cNvPr id="94" name="Text Placeholder 9">
            <a:extLst>
              <a:ext uri="{FF2B5EF4-FFF2-40B4-BE49-F238E27FC236}">
                <a16:creationId xmlns:a16="http://schemas.microsoft.com/office/drawing/2014/main" id="{32E9F26D-470A-4D61-B420-B2AE034ED8A0}"/>
              </a:ext>
            </a:extLst>
          </p:cNvPr>
          <p:cNvSpPr>
            <a:spLocks noGrp="1"/>
          </p:cNvSpPr>
          <p:nvPr>
            <p:ph type="body" sz="quarter" idx="20"/>
          </p:nvPr>
        </p:nvSpPr>
        <p:spPr>
          <a:xfrm>
            <a:off x="4932208" y="1818208"/>
            <a:ext cx="6336792" cy="539812"/>
          </a:xfrm>
        </p:spPr>
        <p:txBody>
          <a:bodyPr>
            <a:normAutofit/>
          </a:bodyPr>
          <a:lstStyle>
            <a:lvl1pPr marL="0" indent="0">
              <a:lnSpc>
                <a:spcPts val="2400"/>
              </a:lnSpc>
              <a:buNone/>
              <a:defRPr sz="18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2" name="Text Placeholder 9">
            <a:extLst>
              <a:ext uri="{FF2B5EF4-FFF2-40B4-BE49-F238E27FC236}">
                <a16:creationId xmlns:a16="http://schemas.microsoft.com/office/drawing/2014/main" id="{1955D76A-22F6-4027-BBB2-B9D632FFEF26}"/>
              </a:ext>
            </a:extLst>
          </p:cNvPr>
          <p:cNvSpPr>
            <a:spLocks noGrp="1"/>
          </p:cNvSpPr>
          <p:nvPr>
            <p:ph type="body" sz="quarter" idx="15" hasCustomPrompt="1"/>
          </p:nvPr>
        </p:nvSpPr>
        <p:spPr>
          <a:xfrm>
            <a:off x="4937760" y="2606040"/>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B4867646-E605-4DCE-A193-DD63E54B12D1}"/>
              </a:ext>
            </a:extLst>
          </p:cNvPr>
          <p:cNvSpPr>
            <a:spLocks noGrp="1"/>
          </p:cNvSpPr>
          <p:nvPr>
            <p:ph type="body" sz="quarter" idx="13"/>
          </p:nvPr>
        </p:nvSpPr>
        <p:spPr>
          <a:xfrm>
            <a:off x="4937760" y="2907792"/>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5" name="Text Placeholder 9">
            <a:extLst>
              <a:ext uri="{FF2B5EF4-FFF2-40B4-BE49-F238E27FC236}">
                <a16:creationId xmlns:a16="http://schemas.microsoft.com/office/drawing/2014/main" id="{A5839152-B87E-4F7A-AF8F-37F412A6F61A}"/>
              </a:ext>
            </a:extLst>
          </p:cNvPr>
          <p:cNvSpPr>
            <a:spLocks noGrp="1"/>
          </p:cNvSpPr>
          <p:nvPr>
            <p:ph type="body" sz="quarter" idx="17" hasCustomPrompt="1"/>
          </p:nvPr>
        </p:nvSpPr>
        <p:spPr>
          <a:xfrm>
            <a:off x="4937760" y="389534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4914385C-D888-405F-A9D8-61CC2E9F72C0}"/>
              </a:ext>
            </a:extLst>
          </p:cNvPr>
          <p:cNvSpPr>
            <a:spLocks noGrp="1"/>
          </p:cNvSpPr>
          <p:nvPr>
            <p:ph type="body" sz="quarter" idx="16"/>
          </p:nvPr>
        </p:nvSpPr>
        <p:spPr>
          <a:xfrm>
            <a:off x="4937760" y="4206240"/>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3" name="Text Placeholder 9">
            <a:extLst>
              <a:ext uri="{FF2B5EF4-FFF2-40B4-BE49-F238E27FC236}">
                <a16:creationId xmlns:a16="http://schemas.microsoft.com/office/drawing/2014/main" id="{C2F11BC9-5663-4641-AFD6-EF2749EDDAED}"/>
              </a:ext>
            </a:extLst>
          </p:cNvPr>
          <p:cNvSpPr>
            <a:spLocks noGrp="1"/>
          </p:cNvSpPr>
          <p:nvPr>
            <p:ph type="body" sz="quarter" idx="19" hasCustomPrompt="1"/>
          </p:nvPr>
        </p:nvSpPr>
        <p:spPr>
          <a:xfrm>
            <a:off x="4933747" y="522122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2" name="Text Placeholder 9">
            <a:extLst>
              <a:ext uri="{FF2B5EF4-FFF2-40B4-BE49-F238E27FC236}">
                <a16:creationId xmlns:a16="http://schemas.microsoft.com/office/drawing/2014/main" id="{963F6C91-7F9C-4273-8FDE-92A9BA3B8DE4}"/>
              </a:ext>
            </a:extLst>
          </p:cNvPr>
          <p:cNvSpPr>
            <a:spLocks noGrp="1"/>
          </p:cNvSpPr>
          <p:nvPr>
            <p:ph type="body" sz="quarter" idx="18"/>
          </p:nvPr>
        </p:nvSpPr>
        <p:spPr>
          <a:xfrm>
            <a:off x="4933747" y="5541264"/>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1357998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with subtit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25563"/>
          </a:xfrm>
        </p:spPr>
        <p:txBody>
          <a:bodyPr anchor="t" anchorCtr="0"/>
          <a:lstStyle>
            <a:lvl1pPr>
              <a:defRPr cap="all" baseline="0">
                <a:solidFill>
                  <a:schemeClr val="accent1"/>
                </a:solidFill>
              </a:defRPr>
            </a:lvl1pPr>
          </a:lstStyle>
          <a:p>
            <a:r>
              <a:rPr lang="en-US" dirty="0"/>
              <a:t>CLICK TO ADD TITLE</a:t>
            </a:r>
          </a:p>
        </p:txBody>
      </p:sp>
      <p:sp>
        <p:nvSpPr>
          <p:cNvPr id="22" name="Text Placeholder 21">
            <a:extLst>
              <a:ext uri="{FF2B5EF4-FFF2-40B4-BE49-F238E27FC236}">
                <a16:creationId xmlns:a16="http://schemas.microsoft.com/office/drawing/2014/main" id="{AD170077-B4B3-49F8-9FCD-908C81278926}"/>
              </a:ext>
            </a:extLst>
          </p:cNvPr>
          <p:cNvSpPr>
            <a:spLocks noGrp="1"/>
          </p:cNvSpPr>
          <p:nvPr>
            <p:ph type="body" sz="quarter" idx="14"/>
          </p:nvPr>
        </p:nvSpPr>
        <p:spPr>
          <a:xfrm>
            <a:off x="914400" y="1595438"/>
            <a:ext cx="9124950" cy="600075"/>
          </a:xfrm>
        </p:spPr>
        <p:txBody>
          <a:bodyPr>
            <a:no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a:p>
            <a:pPr lvl="1"/>
            <a:r>
              <a:rPr lang="en-US"/>
              <a:t>Second level</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6373368"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372225"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245CE27-BF50-45D1-92DF-3CC2CC341A7C}"/>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75606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838200" y="896112"/>
            <a:ext cx="10515600" cy="1325563"/>
          </a:xfrm>
        </p:spPr>
        <p:txBody>
          <a:bodyPr anchor="t" anchorCtr="0"/>
          <a:lstStyle>
            <a:lvl1pPr>
              <a:defRPr cap="all" baseline="0">
                <a:solidFill>
                  <a:schemeClr val="tx2"/>
                </a:solidFill>
              </a:defRPr>
            </a:lvl1pPr>
          </a:lstStyle>
          <a:p>
            <a:r>
              <a:rPr lang="en-US" dirty="0"/>
              <a:t>Click to ADD TITLE</a:t>
            </a:r>
            <a:endParaRPr lang="en-ZA" dirty="0"/>
          </a:p>
        </p:txBody>
      </p:sp>
      <p:sp>
        <p:nvSpPr>
          <p:cNvPr id="35" name="Text Placeholder 3">
            <a:extLst>
              <a:ext uri="{FF2B5EF4-FFF2-40B4-BE49-F238E27FC236}">
                <a16:creationId xmlns:a16="http://schemas.microsoft.com/office/drawing/2014/main" id="{EC5BA522-ACA2-41E7-8167-4CAD19A343D4}"/>
              </a:ext>
            </a:extLst>
          </p:cNvPr>
          <p:cNvSpPr>
            <a:spLocks noGrp="1"/>
          </p:cNvSpPr>
          <p:nvPr>
            <p:ph type="body" sz="quarter" idx="59" hasCustomPrompt="1"/>
          </p:nvPr>
        </p:nvSpPr>
        <p:spPr>
          <a:xfrm>
            <a:off x="2258568" y="230428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36" name="Text Placeholder 36">
            <a:extLst>
              <a:ext uri="{FF2B5EF4-FFF2-40B4-BE49-F238E27FC236}">
                <a16:creationId xmlns:a16="http://schemas.microsoft.com/office/drawing/2014/main" id="{3FE4D07D-18EE-4015-BE1A-670EF5502FD5}"/>
              </a:ext>
            </a:extLst>
          </p:cNvPr>
          <p:cNvSpPr>
            <a:spLocks noGrp="1"/>
          </p:cNvSpPr>
          <p:nvPr>
            <p:ph type="body" sz="quarter" idx="60" hasCustomPrompt="1"/>
          </p:nvPr>
        </p:nvSpPr>
        <p:spPr>
          <a:xfrm>
            <a:off x="2313432" y="261518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59" name="Text Placeholder 3">
            <a:extLst>
              <a:ext uri="{FF2B5EF4-FFF2-40B4-BE49-F238E27FC236}">
                <a16:creationId xmlns:a16="http://schemas.microsoft.com/office/drawing/2014/main" id="{6962D0AF-583F-4670-BC13-F7BAE6B6974D}"/>
              </a:ext>
            </a:extLst>
          </p:cNvPr>
          <p:cNvSpPr>
            <a:spLocks noGrp="1"/>
          </p:cNvSpPr>
          <p:nvPr>
            <p:ph type="body" sz="quarter" idx="61" hasCustomPrompt="1"/>
          </p:nvPr>
        </p:nvSpPr>
        <p:spPr>
          <a:xfrm>
            <a:off x="4667859" y="230254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0" name="Text Placeholder 36">
            <a:extLst>
              <a:ext uri="{FF2B5EF4-FFF2-40B4-BE49-F238E27FC236}">
                <a16:creationId xmlns:a16="http://schemas.microsoft.com/office/drawing/2014/main" id="{C689AF3A-9B30-404A-B454-562D375F9B93}"/>
              </a:ext>
            </a:extLst>
          </p:cNvPr>
          <p:cNvSpPr>
            <a:spLocks noGrp="1"/>
          </p:cNvSpPr>
          <p:nvPr>
            <p:ph type="body" sz="quarter" idx="62" hasCustomPrompt="1"/>
          </p:nvPr>
        </p:nvSpPr>
        <p:spPr>
          <a:xfrm>
            <a:off x="4722723" y="261344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1" name="Text Placeholder 3">
            <a:extLst>
              <a:ext uri="{FF2B5EF4-FFF2-40B4-BE49-F238E27FC236}">
                <a16:creationId xmlns:a16="http://schemas.microsoft.com/office/drawing/2014/main" id="{3352E813-A80F-4AEB-908D-C58B76F95B15}"/>
              </a:ext>
            </a:extLst>
          </p:cNvPr>
          <p:cNvSpPr>
            <a:spLocks noGrp="1"/>
          </p:cNvSpPr>
          <p:nvPr>
            <p:ph type="body" sz="quarter" idx="63" hasCustomPrompt="1"/>
          </p:nvPr>
        </p:nvSpPr>
        <p:spPr>
          <a:xfrm>
            <a:off x="8577756" y="231969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2" name="Text Placeholder 36">
            <a:extLst>
              <a:ext uri="{FF2B5EF4-FFF2-40B4-BE49-F238E27FC236}">
                <a16:creationId xmlns:a16="http://schemas.microsoft.com/office/drawing/2014/main" id="{58E04D07-1AA8-4C7D-A594-AD4587E5077E}"/>
              </a:ext>
            </a:extLst>
          </p:cNvPr>
          <p:cNvSpPr>
            <a:spLocks noGrp="1"/>
          </p:cNvSpPr>
          <p:nvPr>
            <p:ph type="body" sz="quarter" idx="64" hasCustomPrompt="1"/>
          </p:nvPr>
        </p:nvSpPr>
        <p:spPr>
          <a:xfrm>
            <a:off x="8632620" y="263059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9" name="Text Placeholder 10">
            <a:extLst>
              <a:ext uri="{FF2B5EF4-FFF2-40B4-BE49-F238E27FC236}">
                <a16:creationId xmlns:a16="http://schemas.microsoft.com/office/drawing/2014/main" id="{7811C96E-0DEE-4C3C-914D-3D8E37D685D8}"/>
              </a:ext>
            </a:extLst>
          </p:cNvPr>
          <p:cNvSpPr>
            <a:spLocks noGrp="1"/>
          </p:cNvSpPr>
          <p:nvPr>
            <p:ph type="body" sz="quarter" idx="33" hasCustomPrompt="1"/>
          </p:nvPr>
        </p:nvSpPr>
        <p:spPr>
          <a:xfrm>
            <a:off x="914399" y="3354712"/>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10" name="Text Placeholder 10">
            <a:extLst>
              <a:ext uri="{FF2B5EF4-FFF2-40B4-BE49-F238E27FC236}">
                <a16:creationId xmlns:a16="http://schemas.microsoft.com/office/drawing/2014/main" id="{401495E4-6A47-4169-8AF4-736F7CF55C37}"/>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1" name="Text Placeholder 10">
            <a:extLst>
              <a:ext uri="{FF2B5EF4-FFF2-40B4-BE49-F238E27FC236}">
                <a16:creationId xmlns:a16="http://schemas.microsoft.com/office/drawing/2014/main" id="{4A350147-917D-4020-B9C3-CE41143A103A}"/>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2" name="Text Placeholder 10">
            <a:extLst>
              <a:ext uri="{FF2B5EF4-FFF2-40B4-BE49-F238E27FC236}">
                <a16:creationId xmlns:a16="http://schemas.microsoft.com/office/drawing/2014/main" id="{595A6F9E-88A2-46C6-B4B4-642D65C42C1E}"/>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3" name="Text Placeholder 10">
            <a:extLst>
              <a:ext uri="{FF2B5EF4-FFF2-40B4-BE49-F238E27FC236}">
                <a16:creationId xmlns:a16="http://schemas.microsoft.com/office/drawing/2014/main" id="{11C0F1C3-D7E3-418A-8706-CD257C1F5B6A}"/>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5" name="Text Placeholder 10">
            <a:extLst>
              <a:ext uri="{FF2B5EF4-FFF2-40B4-BE49-F238E27FC236}">
                <a16:creationId xmlns:a16="http://schemas.microsoft.com/office/drawing/2014/main" id="{8715823E-52F8-49ED-9EC8-E99ED0915BDD}"/>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7DF700D5-2F9B-4B15-92CF-1052851D5E1B}"/>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BB40768A-A2DB-44AA-89F5-071BCE4D9F91}"/>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9" name="Text Placeholder 10">
            <a:extLst>
              <a:ext uri="{FF2B5EF4-FFF2-40B4-BE49-F238E27FC236}">
                <a16:creationId xmlns:a16="http://schemas.microsoft.com/office/drawing/2014/main" id="{105B8381-43DD-41A0-A705-D1255AC449AE}"/>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0" name="Text Placeholder 10">
            <a:extLst>
              <a:ext uri="{FF2B5EF4-FFF2-40B4-BE49-F238E27FC236}">
                <a16:creationId xmlns:a16="http://schemas.microsoft.com/office/drawing/2014/main" id="{C178CB7C-93FB-40C1-9170-B99EF8EE9E8F}"/>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8" name="Text Placeholder 10">
            <a:extLst>
              <a:ext uri="{FF2B5EF4-FFF2-40B4-BE49-F238E27FC236}">
                <a16:creationId xmlns:a16="http://schemas.microsoft.com/office/drawing/2014/main" id="{16D07EB6-011E-4F65-9F28-20CAB54640E8}"/>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1" name="Text Placeholder 10">
            <a:extLst>
              <a:ext uri="{FF2B5EF4-FFF2-40B4-BE49-F238E27FC236}">
                <a16:creationId xmlns:a16="http://schemas.microsoft.com/office/drawing/2014/main" id="{A2B65EAF-1F60-417C-B138-F72EFEBF6D81}"/>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2" name="Text Placeholder 10">
            <a:extLst>
              <a:ext uri="{FF2B5EF4-FFF2-40B4-BE49-F238E27FC236}">
                <a16:creationId xmlns:a16="http://schemas.microsoft.com/office/drawing/2014/main" id="{76D120F4-A640-421C-B1F8-406158CFBC8E}"/>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105D759B-EB6D-4560-B0B8-1F7EB7D1B841}"/>
              </a:ext>
            </a:extLst>
          </p:cNvPr>
          <p:cNvSpPr>
            <a:spLocks noGrp="1"/>
          </p:cNvSpPr>
          <p:nvPr>
            <p:ph type="body" sz="quarter" idx="38" hasCustomPrompt="1"/>
          </p:nvPr>
        </p:nvSpPr>
        <p:spPr>
          <a:xfrm>
            <a:off x="914400" y="4292468"/>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23" name="Text Placeholder 10">
            <a:extLst>
              <a:ext uri="{FF2B5EF4-FFF2-40B4-BE49-F238E27FC236}">
                <a16:creationId xmlns:a16="http://schemas.microsoft.com/office/drawing/2014/main" id="{BBD14391-1DC8-4D56-951F-25C5BDB3921C}"/>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4" name="Text Placeholder 10">
            <a:extLst>
              <a:ext uri="{FF2B5EF4-FFF2-40B4-BE49-F238E27FC236}">
                <a16:creationId xmlns:a16="http://schemas.microsoft.com/office/drawing/2014/main" id="{93FC04C9-D1DE-47BA-8D50-6D762B72B8FC}"/>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5" name="Text Placeholder 10">
            <a:extLst>
              <a:ext uri="{FF2B5EF4-FFF2-40B4-BE49-F238E27FC236}">
                <a16:creationId xmlns:a16="http://schemas.microsoft.com/office/drawing/2014/main" id="{B8FB174F-BC80-4817-90C7-42F90C7978E5}"/>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6" name="Text Placeholder 10">
            <a:extLst>
              <a:ext uri="{FF2B5EF4-FFF2-40B4-BE49-F238E27FC236}">
                <a16:creationId xmlns:a16="http://schemas.microsoft.com/office/drawing/2014/main" id="{E896FB65-5B08-4993-8523-822688BB2A9B}"/>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DBAF247D-367F-4524-9E85-4B66631D5309}"/>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8" name="Text Placeholder 10">
            <a:extLst>
              <a:ext uri="{FF2B5EF4-FFF2-40B4-BE49-F238E27FC236}">
                <a16:creationId xmlns:a16="http://schemas.microsoft.com/office/drawing/2014/main" id="{4F9BFDEC-4D89-4C8E-A3D9-A6DF0297F780}"/>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9" name="Text Placeholder 10">
            <a:extLst>
              <a:ext uri="{FF2B5EF4-FFF2-40B4-BE49-F238E27FC236}">
                <a16:creationId xmlns:a16="http://schemas.microsoft.com/office/drawing/2014/main" id="{9C08EC58-18EC-4890-94D6-2422A6BBA8D5}"/>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1" name="Text Placeholder 10">
            <a:extLst>
              <a:ext uri="{FF2B5EF4-FFF2-40B4-BE49-F238E27FC236}">
                <a16:creationId xmlns:a16="http://schemas.microsoft.com/office/drawing/2014/main" id="{5F5960EF-7F51-41A0-9E73-D2F727AB3F0D}"/>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2" name="Text Placeholder 10">
            <a:extLst>
              <a:ext uri="{FF2B5EF4-FFF2-40B4-BE49-F238E27FC236}">
                <a16:creationId xmlns:a16="http://schemas.microsoft.com/office/drawing/2014/main" id="{9F81D711-9D82-42A4-8AB2-12D1F4490AAD}"/>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0" name="Text Placeholder 10">
            <a:extLst>
              <a:ext uri="{FF2B5EF4-FFF2-40B4-BE49-F238E27FC236}">
                <a16:creationId xmlns:a16="http://schemas.microsoft.com/office/drawing/2014/main" id="{D360A36A-7282-4045-B0DF-503E6A97BA47}"/>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3" name="Text Placeholder 10">
            <a:extLst>
              <a:ext uri="{FF2B5EF4-FFF2-40B4-BE49-F238E27FC236}">
                <a16:creationId xmlns:a16="http://schemas.microsoft.com/office/drawing/2014/main" id="{0A2E5DCC-5FCD-4396-9980-17ECD06BB370}"/>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4" name="Text Placeholder 10">
            <a:extLst>
              <a:ext uri="{FF2B5EF4-FFF2-40B4-BE49-F238E27FC236}">
                <a16:creationId xmlns:a16="http://schemas.microsoft.com/office/drawing/2014/main" id="{A3860367-6AF8-4009-AE8B-33DEE49D1773}"/>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7" name="Arrow: Right 36">
            <a:extLst>
              <a:ext uri="{FF2B5EF4-FFF2-40B4-BE49-F238E27FC236}">
                <a16:creationId xmlns:a16="http://schemas.microsoft.com/office/drawing/2014/main" id="{A21A7A3E-FAE9-412E-9085-C5396DD58558}"/>
              </a:ext>
              <a:ext uri="{C183D7F6-B498-43B3-948B-1728B52AA6E4}">
                <adec:decorative xmlns:adec="http://schemas.microsoft.com/office/drawing/2017/decorative" val="1"/>
              </a:ext>
            </a:extLst>
          </p:cNvPr>
          <p:cNvSpPr/>
          <p:nvPr userDrawn="1"/>
        </p:nvSpPr>
        <p:spPr>
          <a:xfrm>
            <a:off x="929640" y="3981445"/>
            <a:ext cx="10332720" cy="168656"/>
          </a:xfrm>
          <a:prstGeom prst="rightArrow">
            <a:avLst>
              <a:gd name="adj1" fmla="val 100000"/>
              <a:gd name="adj2" fmla="val 8593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pic>
        <p:nvPicPr>
          <p:cNvPr id="4" name="Graphic 3">
            <a:extLst>
              <a:ext uri="{FF2B5EF4-FFF2-40B4-BE49-F238E27FC236}">
                <a16:creationId xmlns:a16="http://schemas.microsoft.com/office/drawing/2014/main" id="{53DC4F1A-B4E3-468C-B5D4-1171E63EFA1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cxnSp>
        <p:nvCxnSpPr>
          <p:cNvPr id="38" name="Straight Connector 37">
            <a:extLst>
              <a:ext uri="{FF2B5EF4-FFF2-40B4-BE49-F238E27FC236}">
                <a16:creationId xmlns:a16="http://schemas.microsoft.com/office/drawing/2014/main" id="{2DB417EF-A4F1-45A2-ACA0-5C82104244A7}"/>
              </a:ext>
              <a:ext uri="{C183D7F6-B498-43B3-948B-1728B52AA6E4}">
                <adec:decorative xmlns:adec="http://schemas.microsoft.com/office/drawing/2017/decorative" val="1"/>
              </a:ext>
            </a:extLst>
          </p:cNvPr>
          <p:cNvCxnSpPr>
            <a:cxnSpLocks/>
          </p:cNvCxnSpPr>
          <p:nvPr userDrawn="1"/>
        </p:nvCxnSpPr>
        <p:spPr>
          <a:xfrm>
            <a:off x="3044816" y="2697432"/>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E81057A-21E4-4E98-BFE7-5B870E5EAA41}"/>
              </a:ext>
              <a:ext uri="{C183D7F6-B498-43B3-948B-1728B52AA6E4}">
                <adec:decorative xmlns:adec="http://schemas.microsoft.com/office/drawing/2017/decorative" val="1"/>
              </a:ext>
            </a:extLst>
          </p:cNvPr>
          <p:cNvCxnSpPr>
            <a:cxnSpLocks/>
          </p:cNvCxnSpPr>
          <p:nvPr userDrawn="1"/>
        </p:nvCxnSpPr>
        <p:spPr>
          <a:xfrm>
            <a:off x="5423645" y="2697480"/>
            <a:ext cx="0" cy="733425"/>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E7D18C9-8D44-4323-B6BF-BF76C2381281}"/>
              </a:ext>
              <a:ext uri="{C183D7F6-B498-43B3-948B-1728B52AA6E4}">
                <adec:decorative xmlns:adec="http://schemas.microsoft.com/office/drawing/2017/decorative" val="1"/>
              </a:ext>
            </a:extLst>
          </p:cNvPr>
          <p:cNvCxnSpPr>
            <a:cxnSpLocks/>
          </p:cNvCxnSpPr>
          <p:nvPr userDrawn="1"/>
        </p:nvCxnSpPr>
        <p:spPr>
          <a:xfrm>
            <a:off x="9354996" y="269748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201D3F8-FF19-44BC-9EE7-6B58CD82BBD1}"/>
              </a:ext>
              <a:ext uri="{C183D7F6-B498-43B3-948B-1728B52AA6E4}">
                <adec:decorative xmlns:adec="http://schemas.microsoft.com/office/drawing/2017/decorative" val="1"/>
              </a:ext>
            </a:extLst>
          </p:cNvPr>
          <p:cNvCxnSpPr>
            <a:cxnSpLocks/>
          </p:cNvCxnSpPr>
          <p:nvPr userDrawn="1"/>
        </p:nvCxnSpPr>
        <p:spPr>
          <a:xfrm rot="10800000">
            <a:off x="3049258"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6ACB076-AF56-41FE-9380-E9AD0CF40394}"/>
              </a:ext>
              <a:ext uri="{C183D7F6-B498-43B3-948B-1728B52AA6E4}">
                <adec:decorative xmlns:adec="http://schemas.microsoft.com/office/drawing/2017/decorative" val="1"/>
              </a:ext>
            </a:extLst>
          </p:cNvPr>
          <p:cNvCxnSpPr>
            <a:cxnSpLocks/>
          </p:cNvCxnSpPr>
          <p:nvPr userDrawn="1"/>
        </p:nvCxnSpPr>
        <p:spPr>
          <a:xfrm rot="10800000">
            <a:off x="7014003"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01BD79D-A068-4E2B-A576-16599ECD33DF}"/>
              </a:ext>
              <a:ext uri="{C183D7F6-B498-43B3-948B-1728B52AA6E4}">
                <adec:decorative xmlns:adec="http://schemas.microsoft.com/office/drawing/2017/decorative" val="1"/>
              </a:ext>
            </a:extLst>
          </p:cNvPr>
          <p:cNvCxnSpPr>
            <a:cxnSpLocks/>
          </p:cNvCxnSpPr>
          <p:nvPr userDrawn="1"/>
        </p:nvCxnSpPr>
        <p:spPr>
          <a:xfrm rot="10800000">
            <a:off x="10949479"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63" name="Text Placeholder 3">
            <a:extLst>
              <a:ext uri="{FF2B5EF4-FFF2-40B4-BE49-F238E27FC236}">
                <a16:creationId xmlns:a16="http://schemas.microsoft.com/office/drawing/2014/main" id="{28F6AF7C-04EA-4C94-9ADB-02F18DEF5A67}"/>
              </a:ext>
            </a:extLst>
          </p:cNvPr>
          <p:cNvSpPr>
            <a:spLocks noGrp="1"/>
          </p:cNvSpPr>
          <p:nvPr>
            <p:ph type="body" sz="quarter" idx="65" hasCustomPrompt="1"/>
          </p:nvPr>
        </p:nvSpPr>
        <p:spPr>
          <a:xfrm>
            <a:off x="2302341" y="526963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4" name="Text Placeholder 36">
            <a:extLst>
              <a:ext uri="{FF2B5EF4-FFF2-40B4-BE49-F238E27FC236}">
                <a16:creationId xmlns:a16="http://schemas.microsoft.com/office/drawing/2014/main" id="{DBC1E942-B2AC-4A1B-A9BF-207F48444E69}"/>
              </a:ext>
            </a:extLst>
          </p:cNvPr>
          <p:cNvSpPr>
            <a:spLocks noGrp="1"/>
          </p:cNvSpPr>
          <p:nvPr>
            <p:ph type="body" sz="quarter" idx="66" hasCustomPrompt="1"/>
          </p:nvPr>
        </p:nvSpPr>
        <p:spPr>
          <a:xfrm>
            <a:off x="2357205" y="558053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5" name="Text Placeholder 3">
            <a:extLst>
              <a:ext uri="{FF2B5EF4-FFF2-40B4-BE49-F238E27FC236}">
                <a16:creationId xmlns:a16="http://schemas.microsoft.com/office/drawing/2014/main" id="{236CF734-307C-46DF-9F1B-B7B348E8AFEC}"/>
              </a:ext>
            </a:extLst>
          </p:cNvPr>
          <p:cNvSpPr>
            <a:spLocks noGrp="1"/>
          </p:cNvSpPr>
          <p:nvPr>
            <p:ph type="body" sz="quarter" idx="67" hasCustomPrompt="1"/>
          </p:nvPr>
        </p:nvSpPr>
        <p:spPr>
          <a:xfrm>
            <a:off x="6222339"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6" name="Text Placeholder 36">
            <a:extLst>
              <a:ext uri="{FF2B5EF4-FFF2-40B4-BE49-F238E27FC236}">
                <a16:creationId xmlns:a16="http://schemas.microsoft.com/office/drawing/2014/main" id="{A797E2F6-E10E-4B32-8496-AC4E0B14B3F7}"/>
              </a:ext>
            </a:extLst>
          </p:cNvPr>
          <p:cNvSpPr>
            <a:spLocks noGrp="1"/>
          </p:cNvSpPr>
          <p:nvPr>
            <p:ph type="body" sz="quarter" idx="68" hasCustomPrompt="1"/>
          </p:nvPr>
        </p:nvSpPr>
        <p:spPr>
          <a:xfrm>
            <a:off x="6277203"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7" name="Text Placeholder 3">
            <a:extLst>
              <a:ext uri="{FF2B5EF4-FFF2-40B4-BE49-F238E27FC236}">
                <a16:creationId xmlns:a16="http://schemas.microsoft.com/office/drawing/2014/main" id="{FE2C824F-3FEC-4436-8D89-71417F95C4CA}"/>
              </a:ext>
            </a:extLst>
          </p:cNvPr>
          <p:cNvSpPr>
            <a:spLocks noGrp="1"/>
          </p:cNvSpPr>
          <p:nvPr>
            <p:ph type="body" sz="quarter" idx="69" hasCustomPrompt="1"/>
          </p:nvPr>
        </p:nvSpPr>
        <p:spPr>
          <a:xfrm>
            <a:off x="10161393"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8" name="Text Placeholder 36">
            <a:extLst>
              <a:ext uri="{FF2B5EF4-FFF2-40B4-BE49-F238E27FC236}">
                <a16:creationId xmlns:a16="http://schemas.microsoft.com/office/drawing/2014/main" id="{A789A2A0-3ABC-41EA-A65B-C158812FD38D}"/>
              </a:ext>
            </a:extLst>
          </p:cNvPr>
          <p:cNvSpPr>
            <a:spLocks noGrp="1"/>
          </p:cNvSpPr>
          <p:nvPr>
            <p:ph type="body" sz="quarter" idx="70" hasCustomPrompt="1"/>
          </p:nvPr>
        </p:nvSpPr>
        <p:spPr>
          <a:xfrm>
            <a:off x="10216257"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40" name="Date Placeholder 3">
            <a:extLst>
              <a:ext uri="{FF2B5EF4-FFF2-40B4-BE49-F238E27FC236}">
                <a16:creationId xmlns:a16="http://schemas.microsoft.com/office/drawing/2014/main" id="{F15C78F9-B77F-44BB-9DD3-7FD6042F4D4F}"/>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41" name="Footer Placeholder 4">
            <a:extLst>
              <a:ext uri="{FF2B5EF4-FFF2-40B4-BE49-F238E27FC236}">
                <a16:creationId xmlns:a16="http://schemas.microsoft.com/office/drawing/2014/main" id="{7A2CE885-91AB-475D-937A-12B9D463D401}"/>
              </a:ext>
            </a:extLst>
          </p:cNvPr>
          <p:cNvSpPr>
            <a:spLocks noGrp="1"/>
          </p:cNvSpPr>
          <p:nvPr>
            <p:ph type="ftr" sz="quarter" idx="11"/>
          </p:nvPr>
        </p:nvSpPr>
        <p:spPr>
          <a:xfrm>
            <a:off x="5424487" y="6350000"/>
            <a:ext cx="2286000" cy="365125"/>
          </a:xfrm>
        </p:spPr>
        <p:txBody>
          <a:bodyPr/>
          <a:lstStyle>
            <a:lvl1pPr>
              <a:defRPr>
                <a:solidFill>
                  <a:schemeClr val="tx2"/>
                </a:solidFill>
              </a:defRPr>
            </a:lvl1pPr>
          </a:lstStyle>
          <a:p>
            <a:r>
              <a:rPr lang="en-US" dirty="0"/>
              <a:t>Pitch deck title</a:t>
            </a:r>
          </a:p>
        </p:txBody>
      </p:sp>
      <p:sp>
        <p:nvSpPr>
          <p:cNvPr id="42" name="Slide Number Placeholder 5">
            <a:extLst>
              <a:ext uri="{FF2B5EF4-FFF2-40B4-BE49-F238E27FC236}">
                <a16:creationId xmlns:a16="http://schemas.microsoft.com/office/drawing/2014/main" id="{AF0A068C-26D9-4FC8-AD91-8B62AA304C4A}"/>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65061128"/>
      </p:ext>
    </p:extLst>
  </p:cSld>
  <p:clrMapOvr>
    <a:masterClrMapping/>
  </p:clrMapOvr>
  <p:extLst>
    <p:ext uri="{DCECCB84-F9BA-43D5-87BE-67443E8EF086}">
      <p15:sldGuideLst xmlns:p15="http://schemas.microsoft.com/office/powerpoint/2012/main">
        <p15:guide id="1" orient="horz" pos="230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1021080" y="1825625"/>
            <a:ext cx="10515600" cy="4351338"/>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3">
            <a:extLst>
              <a:ext uri="{FF2B5EF4-FFF2-40B4-BE49-F238E27FC236}">
                <a16:creationId xmlns:a16="http://schemas.microsoft.com/office/drawing/2014/main" id="{AB92D86A-5036-415A-B056-A55CB2E0C2C9}"/>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3">
            <a:extLst>
              <a:ext uri="{FF2B5EF4-FFF2-40B4-BE49-F238E27FC236}">
                <a16:creationId xmlns:a16="http://schemas.microsoft.com/office/drawing/2014/main" id="{0C761AA1-7048-41AE-AA8B-1FD077C849B2}"/>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2" name="Footer Placeholder 4">
            <a:extLst>
              <a:ext uri="{FF2B5EF4-FFF2-40B4-BE49-F238E27FC236}">
                <a16:creationId xmlns:a16="http://schemas.microsoft.com/office/drawing/2014/main" id="{36439D65-6A92-4B4C-8307-6CB811F976A3}"/>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3" name="Slide Number Placeholder 5">
            <a:extLst>
              <a:ext uri="{FF2B5EF4-FFF2-40B4-BE49-F238E27FC236}">
                <a16:creationId xmlns:a16="http://schemas.microsoft.com/office/drawing/2014/main" id="{2AB85375-9E39-4BEF-908C-531D02526826}"/>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 4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3632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93392"/>
            <a:ext cx="2286000" cy="22860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10808" y="1993392"/>
            <a:ext cx="2286000" cy="22860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53568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53568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307216" y="1993392"/>
            <a:ext cx="2286000" cy="22860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23316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23316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003624" y="1993392"/>
            <a:ext cx="2286000" cy="22860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8927973"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8927973"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6" name="Graphic 5">
            <a:extLst>
              <a:ext uri="{FF2B5EF4-FFF2-40B4-BE49-F238E27FC236}">
                <a16:creationId xmlns:a16="http://schemas.microsoft.com/office/drawing/2014/main" id="{B2402DAC-DB2C-47BE-AE78-07846291BB8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32" name="Date Placeholder 3">
            <a:extLst>
              <a:ext uri="{FF2B5EF4-FFF2-40B4-BE49-F238E27FC236}">
                <a16:creationId xmlns:a16="http://schemas.microsoft.com/office/drawing/2014/main" id="{B459F3AA-94CC-42D0-8666-6ACC47E3DE37}"/>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33" name="Footer Placeholder 4">
            <a:extLst>
              <a:ext uri="{FF2B5EF4-FFF2-40B4-BE49-F238E27FC236}">
                <a16:creationId xmlns:a16="http://schemas.microsoft.com/office/drawing/2014/main" id="{FD28A03E-E672-4334-B8F0-0D349796763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46" name="Slide Number Placeholder 5">
            <a:extLst>
              <a:ext uri="{FF2B5EF4-FFF2-40B4-BE49-F238E27FC236}">
                <a16:creationId xmlns:a16="http://schemas.microsoft.com/office/drawing/2014/main" id="{985153C5-B300-4F05-832B-67E58EF5A308}"/>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071157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 8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5156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75104"/>
            <a:ext cx="2057400" cy="13716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82999" y="1975104"/>
            <a:ext cx="2057400" cy="13716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60883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60883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451598" y="1975104"/>
            <a:ext cx="2057400" cy="13716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379464"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379464"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220198" y="1975104"/>
            <a:ext cx="2057400" cy="13716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914095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914095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4" name="Picture Placeholder 8">
            <a:extLst>
              <a:ext uri="{FF2B5EF4-FFF2-40B4-BE49-F238E27FC236}">
                <a16:creationId xmlns:a16="http://schemas.microsoft.com/office/drawing/2014/main" id="{7B2E434D-5BFF-4F4E-89CC-2A0B72618AF8}"/>
              </a:ext>
            </a:extLst>
          </p:cNvPr>
          <p:cNvSpPr>
            <a:spLocks noGrp="1"/>
          </p:cNvSpPr>
          <p:nvPr>
            <p:ph type="pic" sz="quarter" idx="25"/>
          </p:nvPr>
        </p:nvSpPr>
        <p:spPr>
          <a:xfrm>
            <a:off x="914400" y="4160520"/>
            <a:ext cx="2057400" cy="1371600"/>
          </a:xfrm>
          <a:solidFill>
            <a:schemeClr val="tx2">
              <a:lumMod val="90000"/>
            </a:schemeClr>
          </a:solidFill>
        </p:spPr>
        <p:txBody>
          <a:bodyPr/>
          <a:lstStyle/>
          <a:p>
            <a:r>
              <a:rPr lang="en-US"/>
              <a:t>Click icon to add picture</a:t>
            </a:r>
            <a:endParaRPr lang="en-US" dirty="0"/>
          </a:p>
        </p:txBody>
      </p:sp>
      <p:sp>
        <p:nvSpPr>
          <p:cNvPr id="35" name="Text Placeholder 10">
            <a:extLst>
              <a:ext uri="{FF2B5EF4-FFF2-40B4-BE49-F238E27FC236}">
                <a16:creationId xmlns:a16="http://schemas.microsoft.com/office/drawing/2014/main" id="{54BF5D0F-83F6-4B5E-82FB-FB9D4A47682D}"/>
              </a:ext>
            </a:extLst>
          </p:cNvPr>
          <p:cNvSpPr>
            <a:spLocks noGrp="1"/>
          </p:cNvSpPr>
          <p:nvPr>
            <p:ph type="body" sz="quarter" idx="26" hasCustomPrompt="1"/>
          </p:nvPr>
        </p:nvSpPr>
        <p:spPr>
          <a:xfrm>
            <a:off x="838200"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6" name="Text Placeholder 10">
            <a:extLst>
              <a:ext uri="{FF2B5EF4-FFF2-40B4-BE49-F238E27FC236}">
                <a16:creationId xmlns:a16="http://schemas.microsoft.com/office/drawing/2014/main" id="{2989D348-84C3-4684-A67D-DBE303776B2B}"/>
              </a:ext>
            </a:extLst>
          </p:cNvPr>
          <p:cNvSpPr>
            <a:spLocks noGrp="1"/>
          </p:cNvSpPr>
          <p:nvPr>
            <p:ph type="body" sz="quarter" idx="27" hasCustomPrompt="1"/>
          </p:nvPr>
        </p:nvSpPr>
        <p:spPr>
          <a:xfrm>
            <a:off x="838200"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7" name="Picture Placeholder 8">
            <a:extLst>
              <a:ext uri="{FF2B5EF4-FFF2-40B4-BE49-F238E27FC236}">
                <a16:creationId xmlns:a16="http://schemas.microsoft.com/office/drawing/2014/main" id="{68CB93A9-E63E-4946-8E32-FF80E0995A40}"/>
              </a:ext>
            </a:extLst>
          </p:cNvPr>
          <p:cNvSpPr>
            <a:spLocks noGrp="1"/>
          </p:cNvSpPr>
          <p:nvPr>
            <p:ph type="pic" sz="quarter" idx="28"/>
          </p:nvPr>
        </p:nvSpPr>
        <p:spPr>
          <a:xfrm>
            <a:off x="3685032" y="4160520"/>
            <a:ext cx="2057400" cy="1371600"/>
          </a:xfrm>
          <a:solidFill>
            <a:schemeClr val="tx2">
              <a:lumMod val="90000"/>
            </a:schemeClr>
          </a:solidFill>
        </p:spPr>
        <p:txBody>
          <a:bodyPr/>
          <a:lstStyle/>
          <a:p>
            <a:r>
              <a:rPr lang="en-US"/>
              <a:t>Click icon to add picture</a:t>
            </a:r>
            <a:endParaRPr lang="en-US" dirty="0"/>
          </a:p>
        </p:txBody>
      </p:sp>
      <p:sp>
        <p:nvSpPr>
          <p:cNvPr id="38" name="Text Placeholder 10">
            <a:extLst>
              <a:ext uri="{FF2B5EF4-FFF2-40B4-BE49-F238E27FC236}">
                <a16:creationId xmlns:a16="http://schemas.microsoft.com/office/drawing/2014/main" id="{DF7A9899-0EF5-4E5E-B7B1-37D8FFD99BD1}"/>
              </a:ext>
            </a:extLst>
          </p:cNvPr>
          <p:cNvSpPr>
            <a:spLocks noGrp="1"/>
          </p:cNvSpPr>
          <p:nvPr>
            <p:ph type="body" sz="quarter" idx="29" hasCustomPrompt="1"/>
          </p:nvPr>
        </p:nvSpPr>
        <p:spPr>
          <a:xfrm>
            <a:off x="360883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9" name="Text Placeholder 10">
            <a:extLst>
              <a:ext uri="{FF2B5EF4-FFF2-40B4-BE49-F238E27FC236}">
                <a16:creationId xmlns:a16="http://schemas.microsoft.com/office/drawing/2014/main" id="{B11F2CCF-80D1-467A-86AC-3F5D8DD5E862}"/>
              </a:ext>
            </a:extLst>
          </p:cNvPr>
          <p:cNvSpPr>
            <a:spLocks noGrp="1"/>
          </p:cNvSpPr>
          <p:nvPr>
            <p:ph type="body" sz="quarter" idx="30" hasCustomPrompt="1"/>
          </p:nvPr>
        </p:nvSpPr>
        <p:spPr>
          <a:xfrm>
            <a:off x="360883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3" name="Picture Placeholder 8">
            <a:extLst>
              <a:ext uri="{FF2B5EF4-FFF2-40B4-BE49-F238E27FC236}">
                <a16:creationId xmlns:a16="http://schemas.microsoft.com/office/drawing/2014/main" id="{8F17B7F6-C6DF-45C7-BDE5-81003F62B356}"/>
              </a:ext>
            </a:extLst>
          </p:cNvPr>
          <p:cNvSpPr>
            <a:spLocks noGrp="1"/>
          </p:cNvSpPr>
          <p:nvPr>
            <p:ph type="pic" sz="quarter" idx="34"/>
          </p:nvPr>
        </p:nvSpPr>
        <p:spPr>
          <a:xfrm>
            <a:off x="6455664" y="4160520"/>
            <a:ext cx="2057400" cy="1371600"/>
          </a:xfrm>
          <a:solidFill>
            <a:schemeClr val="tx2">
              <a:lumMod val="90000"/>
            </a:schemeClr>
          </a:solidFill>
        </p:spPr>
        <p:txBody>
          <a:bodyPr/>
          <a:lstStyle/>
          <a:p>
            <a:r>
              <a:rPr lang="en-US"/>
              <a:t>Click icon to add picture</a:t>
            </a:r>
            <a:endParaRPr lang="en-US" dirty="0"/>
          </a:p>
        </p:txBody>
      </p:sp>
      <p:sp>
        <p:nvSpPr>
          <p:cNvPr id="44" name="Text Placeholder 10">
            <a:extLst>
              <a:ext uri="{FF2B5EF4-FFF2-40B4-BE49-F238E27FC236}">
                <a16:creationId xmlns:a16="http://schemas.microsoft.com/office/drawing/2014/main" id="{00DDE45F-F583-4DF4-9452-E816A0914097}"/>
              </a:ext>
            </a:extLst>
          </p:cNvPr>
          <p:cNvSpPr>
            <a:spLocks noGrp="1"/>
          </p:cNvSpPr>
          <p:nvPr>
            <p:ph type="body" sz="quarter" idx="35" hasCustomPrompt="1"/>
          </p:nvPr>
        </p:nvSpPr>
        <p:spPr>
          <a:xfrm>
            <a:off x="6379464"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5" name="Text Placeholder 10">
            <a:extLst>
              <a:ext uri="{FF2B5EF4-FFF2-40B4-BE49-F238E27FC236}">
                <a16:creationId xmlns:a16="http://schemas.microsoft.com/office/drawing/2014/main" id="{6780E523-546C-4CCA-A992-E1551F2878E2}"/>
              </a:ext>
            </a:extLst>
          </p:cNvPr>
          <p:cNvSpPr>
            <a:spLocks noGrp="1"/>
          </p:cNvSpPr>
          <p:nvPr>
            <p:ph type="body" sz="quarter" idx="36" hasCustomPrompt="1"/>
          </p:nvPr>
        </p:nvSpPr>
        <p:spPr>
          <a:xfrm>
            <a:off x="6379464"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0" name="Picture Placeholder 8">
            <a:extLst>
              <a:ext uri="{FF2B5EF4-FFF2-40B4-BE49-F238E27FC236}">
                <a16:creationId xmlns:a16="http://schemas.microsoft.com/office/drawing/2014/main" id="{2C506CA8-234D-479D-BB85-9F0FD9EDA6E6}"/>
              </a:ext>
            </a:extLst>
          </p:cNvPr>
          <p:cNvSpPr>
            <a:spLocks noGrp="1"/>
          </p:cNvSpPr>
          <p:nvPr>
            <p:ph type="pic" sz="quarter" idx="31"/>
          </p:nvPr>
        </p:nvSpPr>
        <p:spPr>
          <a:xfrm>
            <a:off x="9217152" y="4160520"/>
            <a:ext cx="2057400" cy="1371600"/>
          </a:xfrm>
          <a:solidFill>
            <a:schemeClr val="tx2">
              <a:lumMod val="90000"/>
            </a:schemeClr>
          </a:solidFill>
        </p:spPr>
        <p:txBody>
          <a:bodyPr/>
          <a:lstStyle/>
          <a:p>
            <a:r>
              <a:rPr lang="en-US"/>
              <a:t>Click icon to add picture</a:t>
            </a:r>
            <a:endParaRPr lang="en-US" dirty="0"/>
          </a:p>
        </p:txBody>
      </p:sp>
      <p:sp>
        <p:nvSpPr>
          <p:cNvPr id="41" name="Text Placeholder 10">
            <a:extLst>
              <a:ext uri="{FF2B5EF4-FFF2-40B4-BE49-F238E27FC236}">
                <a16:creationId xmlns:a16="http://schemas.microsoft.com/office/drawing/2014/main" id="{55F6DA8A-3D9F-41E6-8A23-7DD2FB5AB6AA}"/>
              </a:ext>
            </a:extLst>
          </p:cNvPr>
          <p:cNvSpPr>
            <a:spLocks noGrp="1"/>
          </p:cNvSpPr>
          <p:nvPr>
            <p:ph type="body" sz="quarter" idx="32" hasCustomPrompt="1"/>
          </p:nvPr>
        </p:nvSpPr>
        <p:spPr>
          <a:xfrm>
            <a:off x="914095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2" name="Text Placeholder 10">
            <a:extLst>
              <a:ext uri="{FF2B5EF4-FFF2-40B4-BE49-F238E27FC236}">
                <a16:creationId xmlns:a16="http://schemas.microsoft.com/office/drawing/2014/main" id="{CF522D8A-203A-454E-80C2-641E38298F4E}"/>
              </a:ext>
            </a:extLst>
          </p:cNvPr>
          <p:cNvSpPr>
            <a:spLocks noGrp="1"/>
          </p:cNvSpPr>
          <p:nvPr>
            <p:ph type="body" sz="quarter" idx="33" hasCustomPrompt="1"/>
          </p:nvPr>
        </p:nvSpPr>
        <p:spPr>
          <a:xfrm>
            <a:off x="914095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49" name="Graphic 48">
            <a:extLst>
              <a:ext uri="{FF2B5EF4-FFF2-40B4-BE49-F238E27FC236}">
                <a16:creationId xmlns:a16="http://schemas.microsoft.com/office/drawing/2014/main" id="{56630BF6-F55A-46EA-AB98-D26668FA2C0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50" name="Date Placeholder 3">
            <a:extLst>
              <a:ext uri="{FF2B5EF4-FFF2-40B4-BE49-F238E27FC236}">
                <a16:creationId xmlns:a16="http://schemas.microsoft.com/office/drawing/2014/main" id="{4E530EA6-2F2B-481A-AA24-DCD67A71F184}"/>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51" name="Footer Placeholder 4">
            <a:extLst>
              <a:ext uri="{FF2B5EF4-FFF2-40B4-BE49-F238E27FC236}">
                <a16:creationId xmlns:a16="http://schemas.microsoft.com/office/drawing/2014/main" id="{54A9E911-EA72-48DC-8A5D-F25D6E0BB2D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52" name="Slide Number Placeholder 5">
            <a:extLst>
              <a:ext uri="{FF2B5EF4-FFF2-40B4-BE49-F238E27FC236}">
                <a16:creationId xmlns:a16="http://schemas.microsoft.com/office/drawing/2014/main" id="{108A73E5-84FC-4283-9424-C4615384868D}"/>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689312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058400" cy="694171"/>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A46611B7-8FF7-4773-9FAF-EF9DE18D43A7}"/>
              </a:ext>
              <a:ext uri="{C183D7F6-B498-43B3-948B-1728B52AA6E4}">
                <adec:decorative xmlns:adec="http://schemas.microsoft.com/office/drawing/2017/decorative" val="1"/>
              </a:ext>
            </a:extLst>
          </p:cNvPr>
          <p:cNvGrpSpPr/>
          <p:nvPr userDrawn="1"/>
        </p:nvGrpSpPr>
        <p:grpSpPr>
          <a:xfrm>
            <a:off x="11173968" y="0"/>
            <a:ext cx="1018032" cy="6862761"/>
            <a:chOff x="11173968" y="0"/>
            <a:chExt cx="1018032" cy="6862761"/>
          </a:xfrm>
        </p:grpSpPr>
        <p:sp>
          <p:nvSpPr>
            <p:cNvPr id="8" name="Rectangle 7">
              <a:extLst>
                <a:ext uri="{FF2B5EF4-FFF2-40B4-BE49-F238E27FC236}">
                  <a16:creationId xmlns:a16="http://schemas.microsoft.com/office/drawing/2014/main" id="{72204226-A8C8-4414-BE3B-0CD0D8F67ABE}"/>
                </a:ext>
              </a:extLst>
            </p:cNvPr>
            <p:cNvSpPr/>
            <p:nvPr userDrawn="1"/>
          </p:nvSpPr>
          <p:spPr>
            <a:xfrm>
              <a:off x="11177016" y="4858514"/>
              <a:ext cx="1014984" cy="200424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CAC0494-1460-484E-B1EC-8A8EEFF0AD5E}"/>
                </a:ext>
              </a:extLst>
            </p:cNvPr>
            <p:cNvSpPr/>
            <p:nvPr userDrawn="1"/>
          </p:nvSpPr>
          <p:spPr>
            <a:xfrm>
              <a:off x="11177016" y="2838061"/>
              <a:ext cx="1014984"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053D751-9B56-4385-B029-D756EFA914F4}"/>
                </a:ext>
              </a:extLst>
            </p:cNvPr>
            <p:cNvSpPr/>
            <p:nvPr userDrawn="1"/>
          </p:nvSpPr>
          <p:spPr>
            <a:xfrm>
              <a:off x="11177016" y="0"/>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descr="A black and white striped pattern&#10;&#10;Description automatically generated with low confidence">
              <a:extLst>
                <a:ext uri="{FF2B5EF4-FFF2-40B4-BE49-F238E27FC236}">
                  <a16:creationId xmlns:a16="http://schemas.microsoft.com/office/drawing/2014/main" id="{AA00FC23-2ED3-484B-8A89-83CB1E35C38F}"/>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18200" y="557719"/>
              <a:ext cx="1828800" cy="905164"/>
            </a:xfrm>
            <a:prstGeom prst="rect">
              <a:avLst/>
            </a:prstGeom>
          </p:spPr>
        </p:pic>
        <p:sp>
          <p:nvSpPr>
            <p:cNvPr id="18" name="Rectangle 17">
              <a:extLst>
                <a:ext uri="{FF2B5EF4-FFF2-40B4-BE49-F238E27FC236}">
                  <a16:creationId xmlns:a16="http://schemas.microsoft.com/office/drawing/2014/main" id="{25393BEB-828B-4E48-B695-AAA33AA7CB85}"/>
                </a:ext>
              </a:extLst>
            </p:cNvPr>
            <p:cNvSpPr/>
            <p:nvPr userDrawn="1"/>
          </p:nvSpPr>
          <p:spPr>
            <a:xfrm>
              <a:off x="11177016" y="2026941"/>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B2C7CEDC-3E16-44A0-8999-B09857049C09}"/>
                </a:ext>
              </a:extLst>
            </p:cNvPr>
            <p:cNvSpPr/>
            <p:nvPr userDrawn="1"/>
          </p:nvSpPr>
          <p:spPr>
            <a:xfrm rot="10800000">
              <a:off x="11277600" y="2954014"/>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2" name="Graphic 21">
              <a:extLst>
                <a:ext uri="{FF2B5EF4-FFF2-40B4-BE49-F238E27FC236}">
                  <a16:creationId xmlns:a16="http://schemas.microsoft.com/office/drawing/2014/main" id="{40029F77-2501-4EBF-A232-5031A447FD8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10716768" y="5418805"/>
              <a:ext cx="1828800" cy="914400"/>
            </a:xfrm>
            <a:prstGeom prst="rect">
              <a:avLst/>
            </a:prstGeom>
          </p:spPr>
        </p:pic>
      </p:grpSp>
      <p:sp>
        <p:nvSpPr>
          <p:cNvPr id="7" name="Text Placeholder 6">
            <a:extLst>
              <a:ext uri="{FF2B5EF4-FFF2-40B4-BE49-F238E27FC236}">
                <a16:creationId xmlns:a16="http://schemas.microsoft.com/office/drawing/2014/main" id="{12558E2F-7ED7-452C-BF34-1D9CEE3DA176}"/>
              </a:ext>
            </a:extLst>
          </p:cNvPr>
          <p:cNvSpPr>
            <a:spLocks noGrp="1"/>
          </p:cNvSpPr>
          <p:nvPr userDrawn="1">
            <p:ph type="body" sz="quarter" idx="14" hasCustomPrompt="1"/>
          </p:nvPr>
        </p:nvSpPr>
        <p:spPr>
          <a:xfrm>
            <a:off x="2678424" y="2107851"/>
            <a:ext cx="1530196" cy="394033"/>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1" name="Text Placeholder 6">
            <a:extLst>
              <a:ext uri="{FF2B5EF4-FFF2-40B4-BE49-F238E27FC236}">
                <a16:creationId xmlns:a16="http://schemas.microsoft.com/office/drawing/2014/main" id="{36EF96CC-8462-492B-A583-23CA7F69D645}"/>
              </a:ext>
            </a:extLst>
          </p:cNvPr>
          <p:cNvSpPr>
            <a:spLocks noGrp="1"/>
          </p:cNvSpPr>
          <p:nvPr userDrawn="1">
            <p:ph type="body" sz="quarter" idx="18" hasCustomPrompt="1"/>
          </p:nvPr>
        </p:nvSpPr>
        <p:spPr>
          <a:xfrm>
            <a:off x="2052902" y="2559632"/>
            <a:ext cx="2070325" cy="380859"/>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5" name="Text Placeholder 6">
            <a:extLst>
              <a:ext uri="{FF2B5EF4-FFF2-40B4-BE49-F238E27FC236}">
                <a16:creationId xmlns:a16="http://schemas.microsoft.com/office/drawing/2014/main" id="{9181B54C-566B-4B18-924F-0B0ABFA177BE}"/>
              </a:ext>
            </a:extLst>
          </p:cNvPr>
          <p:cNvSpPr>
            <a:spLocks noGrp="1"/>
          </p:cNvSpPr>
          <p:nvPr userDrawn="1">
            <p:ph type="body" sz="quarter" idx="22" hasCustomPrompt="1"/>
          </p:nvPr>
        </p:nvSpPr>
        <p:spPr>
          <a:xfrm>
            <a:off x="1878637" y="2848394"/>
            <a:ext cx="2074739" cy="509921"/>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8" name="Text Placeholder 6">
            <a:extLst>
              <a:ext uri="{FF2B5EF4-FFF2-40B4-BE49-F238E27FC236}">
                <a16:creationId xmlns:a16="http://schemas.microsoft.com/office/drawing/2014/main" id="{840BBF63-9D11-498F-81A3-8650AC60CCE4}"/>
              </a:ext>
            </a:extLst>
          </p:cNvPr>
          <p:cNvSpPr>
            <a:spLocks noGrp="1"/>
          </p:cNvSpPr>
          <p:nvPr userDrawn="1">
            <p:ph type="body" sz="quarter" idx="15" hasCustomPrompt="1"/>
          </p:nvPr>
        </p:nvSpPr>
        <p:spPr>
          <a:xfrm>
            <a:off x="7060242" y="1685195"/>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2" name="Text Placeholder 6">
            <a:extLst>
              <a:ext uri="{FF2B5EF4-FFF2-40B4-BE49-F238E27FC236}">
                <a16:creationId xmlns:a16="http://schemas.microsoft.com/office/drawing/2014/main" id="{B703A9B9-CCD2-442E-AB03-2C9C2EC835DD}"/>
              </a:ext>
            </a:extLst>
          </p:cNvPr>
          <p:cNvSpPr>
            <a:spLocks noGrp="1"/>
          </p:cNvSpPr>
          <p:nvPr userDrawn="1">
            <p:ph type="body" sz="quarter" idx="19" hasCustomPrompt="1"/>
          </p:nvPr>
        </p:nvSpPr>
        <p:spPr>
          <a:xfrm>
            <a:off x="7667063" y="2203470"/>
            <a:ext cx="1680922"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6" name="Text Placeholder 6">
            <a:extLst>
              <a:ext uri="{FF2B5EF4-FFF2-40B4-BE49-F238E27FC236}">
                <a16:creationId xmlns:a16="http://schemas.microsoft.com/office/drawing/2014/main" id="{5C74E55E-E6AF-40E6-8BA7-BE2A9DC39698}"/>
              </a:ext>
            </a:extLst>
          </p:cNvPr>
          <p:cNvSpPr>
            <a:spLocks noGrp="1"/>
          </p:cNvSpPr>
          <p:nvPr userDrawn="1">
            <p:ph type="body" sz="quarter" idx="23" hasCustomPrompt="1"/>
          </p:nvPr>
        </p:nvSpPr>
        <p:spPr>
          <a:xfrm>
            <a:off x="7662713" y="2512081"/>
            <a:ext cx="1957767" cy="569574"/>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9" name="Text Placeholder 6">
            <a:extLst>
              <a:ext uri="{FF2B5EF4-FFF2-40B4-BE49-F238E27FC236}">
                <a16:creationId xmlns:a16="http://schemas.microsoft.com/office/drawing/2014/main" id="{2F6D970C-C43E-4D7F-83C7-650BDF1E9FB2}"/>
              </a:ext>
            </a:extLst>
          </p:cNvPr>
          <p:cNvSpPr>
            <a:spLocks noGrp="1"/>
          </p:cNvSpPr>
          <p:nvPr userDrawn="1">
            <p:ph type="body" sz="quarter" idx="16" hasCustomPrompt="1"/>
          </p:nvPr>
        </p:nvSpPr>
        <p:spPr>
          <a:xfrm>
            <a:off x="1996818" y="4181199"/>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3" name="Text Placeholder 6">
            <a:extLst>
              <a:ext uri="{FF2B5EF4-FFF2-40B4-BE49-F238E27FC236}">
                <a16:creationId xmlns:a16="http://schemas.microsoft.com/office/drawing/2014/main" id="{1DA14AF6-5923-4726-93E3-C4DC3606842F}"/>
              </a:ext>
            </a:extLst>
          </p:cNvPr>
          <p:cNvSpPr>
            <a:spLocks noGrp="1"/>
          </p:cNvSpPr>
          <p:nvPr userDrawn="1">
            <p:ph type="body" sz="quarter" idx="20" hasCustomPrompt="1"/>
          </p:nvPr>
        </p:nvSpPr>
        <p:spPr>
          <a:xfrm>
            <a:off x="1810730" y="4727342"/>
            <a:ext cx="1857095" cy="377825"/>
          </a:xfrm>
        </p:spPr>
        <p:txBody>
          <a:bodyPr>
            <a:noAutofit/>
          </a:bodyPr>
          <a:lstStyle>
            <a:lvl1pPr marL="0" indent="0" algn="r">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7" name="Text Placeholder 6">
            <a:extLst>
              <a:ext uri="{FF2B5EF4-FFF2-40B4-BE49-F238E27FC236}">
                <a16:creationId xmlns:a16="http://schemas.microsoft.com/office/drawing/2014/main" id="{D194A6FC-68EF-46C5-8EB6-32C814C1D298}"/>
              </a:ext>
            </a:extLst>
          </p:cNvPr>
          <p:cNvSpPr>
            <a:spLocks noGrp="1"/>
          </p:cNvSpPr>
          <p:nvPr userDrawn="1">
            <p:ph type="body" sz="quarter" idx="24" hasCustomPrompt="1"/>
          </p:nvPr>
        </p:nvSpPr>
        <p:spPr>
          <a:xfrm>
            <a:off x="1308100" y="5052157"/>
            <a:ext cx="2350537" cy="875894"/>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 name="Content Placeholder 4">
            <a:extLst>
              <a:ext uri="{FF2B5EF4-FFF2-40B4-BE49-F238E27FC236}">
                <a16:creationId xmlns:a16="http://schemas.microsoft.com/office/drawing/2014/main" id="{D31546F0-9E2B-4020-9199-B800E39E3335}"/>
              </a:ext>
              <a:ext uri="{C183D7F6-B498-43B3-948B-1728B52AA6E4}">
                <adec:decorative xmlns:adec="http://schemas.microsoft.com/office/drawing/2017/decorative" val="0"/>
              </a:ext>
            </a:extLst>
          </p:cNvPr>
          <p:cNvSpPr>
            <a:spLocks noGrp="1"/>
          </p:cNvSpPr>
          <p:nvPr>
            <p:ph sz="quarter" idx="13"/>
          </p:nvPr>
        </p:nvSpPr>
        <p:spPr>
          <a:xfrm>
            <a:off x="3883025" y="2093472"/>
            <a:ext cx="3908425" cy="38882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0" name="Text Placeholder 6">
            <a:extLst>
              <a:ext uri="{FF2B5EF4-FFF2-40B4-BE49-F238E27FC236}">
                <a16:creationId xmlns:a16="http://schemas.microsoft.com/office/drawing/2014/main" id="{2CC7AB2F-529F-426C-8BD7-C55E70689042}"/>
              </a:ext>
            </a:extLst>
          </p:cNvPr>
          <p:cNvSpPr>
            <a:spLocks noGrp="1"/>
          </p:cNvSpPr>
          <p:nvPr userDrawn="1">
            <p:ph type="body" sz="quarter" idx="17" hasCustomPrompt="1"/>
          </p:nvPr>
        </p:nvSpPr>
        <p:spPr>
          <a:xfrm>
            <a:off x="8493650" y="5089231"/>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4" name="Text Placeholder 6">
            <a:extLst>
              <a:ext uri="{FF2B5EF4-FFF2-40B4-BE49-F238E27FC236}">
                <a16:creationId xmlns:a16="http://schemas.microsoft.com/office/drawing/2014/main" id="{71B7B5C4-9DE3-46CC-8D42-B3C05CF4BC84}"/>
              </a:ext>
            </a:extLst>
          </p:cNvPr>
          <p:cNvSpPr>
            <a:spLocks noGrp="1"/>
          </p:cNvSpPr>
          <p:nvPr userDrawn="1">
            <p:ph type="body" sz="quarter" idx="21" hasCustomPrompt="1"/>
          </p:nvPr>
        </p:nvSpPr>
        <p:spPr>
          <a:xfrm>
            <a:off x="8544683" y="5490771"/>
            <a:ext cx="1513717"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8" name="Text Placeholder 6">
            <a:extLst>
              <a:ext uri="{FF2B5EF4-FFF2-40B4-BE49-F238E27FC236}">
                <a16:creationId xmlns:a16="http://schemas.microsoft.com/office/drawing/2014/main" id="{51C7E93C-9056-489A-A267-8125BA91C432}"/>
              </a:ext>
            </a:extLst>
          </p:cNvPr>
          <p:cNvSpPr>
            <a:spLocks noGrp="1"/>
          </p:cNvSpPr>
          <p:nvPr userDrawn="1">
            <p:ph type="body" sz="quarter" idx="25" hasCustomPrompt="1"/>
          </p:nvPr>
        </p:nvSpPr>
        <p:spPr>
          <a:xfrm>
            <a:off x="8541799" y="5792787"/>
            <a:ext cx="1783301" cy="447757"/>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15" name="Date Placeholder 3">
            <a:extLst>
              <a:ext uri="{FF2B5EF4-FFF2-40B4-BE49-F238E27FC236}">
                <a16:creationId xmlns:a16="http://schemas.microsoft.com/office/drawing/2014/main" id="{46291370-C9EE-4280-B18D-332658DF09FB}"/>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16" name="Footer Placeholder 4">
            <a:extLst>
              <a:ext uri="{FF2B5EF4-FFF2-40B4-BE49-F238E27FC236}">
                <a16:creationId xmlns:a16="http://schemas.microsoft.com/office/drawing/2014/main" id="{910B7E39-771C-4552-A50D-711B48AD64B0}"/>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17" name="Slide Number Placeholder 5">
            <a:extLst>
              <a:ext uri="{FF2B5EF4-FFF2-40B4-BE49-F238E27FC236}">
                <a16:creationId xmlns:a16="http://schemas.microsoft.com/office/drawing/2014/main" id="{61BBC48B-0E27-4D81-B081-4BF3F41DC0CF}"/>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02027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right">
    <p:bg>
      <p:bgPr>
        <a:solidFill>
          <a:schemeClr val="tx2"/>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898524"/>
            <a:ext cx="634365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3949" y="2310817"/>
            <a:ext cx="6400800" cy="3657600"/>
          </a:xfrm>
        </p:spPr>
        <p:txBody>
          <a:bodyPr>
            <a:normAutofit/>
          </a:bodyPr>
          <a:lstStyle>
            <a:lvl1pPr marL="0" indent="0">
              <a:lnSpc>
                <a:spcPts val="2800"/>
              </a:lnSpc>
              <a:spcBef>
                <a:spcPts val="0"/>
              </a:spcBef>
              <a:buNone/>
              <a:defRPr sz="1800" baseline="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Date Placeholder 3">
            <a:extLst>
              <a:ext uri="{FF2B5EF4-FFF2-40B4-BE49-F238E27FC236}">
                <a16:creationId xmlns:a16="http://schemas.microsoft.com/office/drawing/2014/main" id="{5E4B9359-45F7-446D-8327-B1978DE8E3D8}"/>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113" name="Footer Placeholder 4">
            <a:extLst>
              <a:ext uri="{FF2B5EF4-FFF2-40B4-BE49-F238E27FC236}">
                <a16:creationId xmlns:a16="http://schemas.microsoft.com/office/drawing/2014/main" id="{A808BC2F-0D21-4E99-B8C6-DC1C7CD1274C}"/>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14" name="Slide Number Placeholder 5">
            <a:extLst>
              <a:ext uri="{FF2B5EF4-FFF2-40B4-BE49-F238E27FC236}">
                <a16:creationId xmlns:a16="http://schemas.microsoft.com/office/drawing/2014/main" id="{054CC8D5-17CB-435D-B227-465D3B8FA059}"/>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40080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7760" y="2254670"/>
            <a:ext cx="6400800" cy="4114800"/>
          </a:xfrm>
        </p:spPr>
        <p:txBody>
          <a:bodyPr>
            <a:normAutofit/>
          </a:bodyPr>
          <a:lstStyle>
            <a:lvl1pPr marL="0" indent="0">
              <a:lnSpc>
                <a:spcPts val="2800"/>
              </a:lnSpc>
              <a:spcBef>
                <a:spcPts val="0"/>
              </a:spcBef>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7566611"/>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339840"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AA46EB74-3A91-4DAA-ACF3-FF090B2F7C96}"/>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 uri="{C183D7F6-B498-43B3-948B-1728B52AA6E4}">
                  <adec:decorative xmlns:adec="http://schemas.microsoft.com/office/drawing/2017/decorative" val="1"/>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 uri="{C183D7F6-B498-43B3-948B-1728B52AA6E4}">
                  <adec:decorative xmlns:adec="http://schemas.microsoft.com/office/drawing/2017/decorative" val="1"/>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 uri="{C183D7F6-B498-43B3-948B-1728B52AA6E4}">
                  <adec:decorative xmlns:adec="http://schemas.microsoft.com/office/drawing/2017/decorative" val="1"/>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 uri="{C183D7F6-B498-43B3-948B-1728B52AA6E4}">
                  <adec:decorative xmlns:adec="http://schemas.microsoft.com/office/drawing/2017/decorative" val="1"/>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 uri="{C183D7F6-B498-43B3-948B-1728B52AA6E4}">
                  <adec:decorative xmlns:adec="http://schemas.microsoft.com/office/drawing/2017/decorative" val="1"/>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 uri="{C183D7F6-B498-43B3-948B-1728B52AA6E4}">
                  <adec:decorative xmlns:adec="http://schemas.microsoft.com/office/drawing/2017/decorative" val="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 uri="{C183D7F6-B498-43B3-948B-1728B52AA6E4}">
                  <adec:decorative xmlns:adec="http://schemas.microsoft.com/office/drawing/2017/decorative" val="1"/>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 uri="{C183D7F6-B498-43B3-948B-1728B52AA6E4}">
                  <adec:decorative xmlns:adec="http://schemas.microsoft.com/office/drawing/2017/decorative" val="1"/>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 uri="{C183D7F6-B498-43B3-948B-1728B52AA6E4}">
                  <adec:decorative xmlns:adec="http://schemas.microsoft.com/office/drawing/2017/decorative" val="1"/>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 uri="{C183D7F6-B498-43B3-948B-1728B52AA6E4}">
                  <adec:decorative xmlns:adec="http://schemas.microsoft.com/office/drawing/2017/decorative" val="1"/>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 uri="{C183D7F6-B498-43B3-948B-1728B52AA6E4}">
                  <adec:decorative xmlns:adec="http://schemas.microsoft.com/office/drawing/2017/decorative" val="1"/>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 uri="{C183D7F6-B498-43B3-948B-1728B52AA6E4}">
                  <adec:decorative xmlns:adec="http://schemas.microsoft.com/office/drawing/2017/decorative" val="1"/>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 uri="{C183D7F6-B498-43B3-948B-1728B52AA6E4}">
                  <adec:decorative xmlns:adec="http://schemas.microsoft.com/office/drawing/2017/decorative" val="1"/>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 uri="{C183D7F6-B498-43B3-948B-1728B52AA6E4}">
                  <adec:decorative xmlns:adec="http://schemas.microsoft.com/office/drawing/2017/decorative" val="1"/>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 uri="{C183D7F6-B498-43B3-948B-1728B52AA6E4}">
                  <adec:decorative xmlns:adec="http://schemas.microsoft.com/office/drawing/2017/decorative" val="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 uri="{C183D7F6-B498-43B3-948B-1728B52AA6E4}">
                  <adec:decorative xmlns:adec="http://schemas.microsoft.com/office/drawing/2017/decorative" val="1"/>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 uri="{C183D7F6-B498-43B3-948B-1728B52AA6E4}">
                  <adec:decorative xmlns:adec="http://schemas.microsoft.com/office/drawing/2017/decorative" val="1"/>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 uri="{C183D7F6-B498-43B3-948B-1728B52AA6E4}">
                  <adec:decorative xmlns:adec="http://schemas.microsoft.com/office/drawing/2017/decorative" val="1"/>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 uri="{C183D7F6-B498-43B3-948B-1728B52AA6E4}">
                  <adec:decorative xmlns:adec="http://schemas.microsoft.com/office/drawing/2017/decorative" val="1"/>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 uri="{C183D7F6-B498-43B3-948B-1728B52AA6E4}">
                  <adec:decorative xmlns:adec="http://schemas.microsoft.com/office/drawing/2017/decorative" val="1"/>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 uri="{C183D7F6-B498-43B3-948B-1728B52AA6E4}">
                  <adec:decorative xmlns:adec="http://schemas.microsoft.com/office/drawing/2017/decorative" val="1"/>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 uri="{C183D7F6-B498-43B3-948B-1728B52AA6E4}">
                  <adec:decorative xmlns:adec="http://schemas.microsoft.com/office/drawing/2017/decorative" val="1"/>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 uri="{C183D7F6-B498-43B3-948B-1728B52AA6E4}">
                  <adec:decorative xmlns:adec="http://schemas.microsoft.com/office/drawing/2017/decorative" val="1"/>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 uri="{C183D7F6-B498-43B3-948B-1728B52AA6E4}">
                  <adec:decorative xmlns:adec="http://schemas.microsoft.com/office/drawing/2017/decorative" val="1"/>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 uri="{C183D7F6-B498-43B3-948B-1728B52AA6E4}">
                  <adec:decorative xmlns:adec="http://schemas.microsoft.com/office/drawing/2017/decorative" val="1"/>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 uri="{C183D7F6-B498-43B3-948B-1728B52AA6E4}">
                  <adec:decorative xmlns:adec="http://schemas.microsoft.com/office/drawing/2017/decorative" val="1"/>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 uri="{C183D7F6-B498-43B3-948B-1728B52AA6E4}">
                  <adec:decorative xmlns:adec="http://schemas.microsoft.com/office/drawing/2017/decorative" val="1"/>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 uri="{C183D7F6-B498-43B3-948B-1728B52AA6E4}">
                  <adec:decorative xmlns:adec="http://schemas.microsoft.com/office/drawing/2017/decorative" val="1"/>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 uri="{C183D7F6-B498-43B3-948B-1728B52AA6E4}">
                  <adec:decorative xmlns:adec="http://schemas.microsoft.com/office/drawing/2017/decorative" val="1"/>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 uri="{C183D7F6-B498-43B3-948B-1728B52AA6E4}">
                  <adec:decorative xmlns:adec="http://schemas.microsoft.com/office/drawing/2017/decorative" val="1"/>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 uri="{C183D7F6-B498-43B3-948B-1728B52AA6E4}">
                  <adec:decorative xmlns:adec="http://schemas.microsoft.com/office/drawing/2017/decorative" val="1"/>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 uri="{C183D7F6-B498-43B3-948B-1728B52AA6E4}">
                  <adec:decorative xmlns:adec="http://schemas.microsoft.com/office/drawing/2017/decorative" val="1"/>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 uri="{C183D7F6-B498-43B3-948B-1728B52AA6E4}">
                  <adec:decorative xmlns:adec="http://schemas.microsoft.com/office/drawing/2017/decorative" val="1"/>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 uri="{C183D7F6-B498-43B3-948B-1728B52AA6E4}">
                  <adec:decorative xmlns:adec="http://schemas.microsoft.com/office/drawing/2017/decorative" val="1"/>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 uri="{C183D7F6-B498-43B3-948B-1728B52AA6E4}">
                  <adec:decorative xmlns:adec="http://schemas.microsoft.com/office/drawing/2017/decorative" val="1"/>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 uri="{C183D7F6-B498-43B3-948B-1728B52AA6E4}">
                  <adec:decorative xmlns:adec="http://schemas.microsoft.com/office/drawing/2017/decorative" val="1"/>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 uri="{C183D7F6-B498-43B3-948B-1728B52AA6E4}">
                  <adec:decorative xmlns:adec="http://schemas.microsoft.com/office/drawing/2017/decorative" val="1"/>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 uri="{C183D7F6-B498-43B3-948B-1728B52AA6E4}">
                  <adec:decorative xmlns:adec="http://schemas.microsoft.com/office/drawing/2017/decorative" val="1"/>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6" name="Text Placeholder 9">
            <a:extLst>
              <a:ext uri="{FF2B5EF4-FFF2-40B4-BE49-F238E27FC236}">
                <a16:creationId xmlns:a16="http://schemas.microsoft.com/office/drawing/2014/main" id="{31DFD331-AE9E-4D35-BC5E-89A51E7CC6CF}"/>
              </a:ext>
            </a:extLst>
          </p:cNvPr>
          <p:cNvSpPr>
            <a:spLocks noGrp="1"/>
          </p:cNvSpPr>
          <p:nvPr>
            <p:ph type="body" sz="quarter" idx="15" hasCustomPrompt="1"/>
          </p:nvPr>
        </p:nvSpPr>
        <p:spPr>
          <a:xfrm>
            <a:off x="4937760"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5" name="Text Placeholder 9">
            <a:extLst>
              <a:ext uri="{FF2B5EF4-FFF2-40B4-BE49-F238E27FC236}">
                <a16:creationId xmlns:a16="http://schemas.microsoft.com/office/drawing/2014/main" id="{E4B2F207-6068-4806-A6CC-5A7FCB66A218}"/>
              </a:ext>
            </a:extLst>
          </p:cNvPr>
          <p:cNvSpPr>
            <a:spLocks noGrp="1"/>
          </p:cNvSpPr>
          <p:nvPr>
            <p:ph type="body" sz="quarter" idx="13"/>
          </p:nvPr>
        </p:nvSpPr>
        <p:spPr>
          <a:xfrm>
            <a:off x="4937760" y="2491866"/>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8" name="Text Placeholder 9">
            <a:extLst>
              <a:ext uri="{FF2B5EF4-FFF2-40B4-BE49-F238E27FC236}">
                <a16:creationId xmlns:a16="http://schemas.microsoft.com/office/drawing/2014/main" id="{8F52AD35-565E-4B3E-B63D-69F6C62E56DF}"/>
              </a:ext>
            </a:extLst>
          </p:cNvPr>
          <p:cNvSpPr>
            <a:spLocks noGrp="1"/>
          </p:cNvSpPr>
          <p:nvPr>
            <p:ph type="body" sz="quarter" idx="17" hasCustomPrompt="1"/>
          </p:nvPr>
        </p:nvSpPr>
        <p:spPr>
          <a:xfrm>
            <a:off x="4937760"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7" name="Text Placeholder 9">
            <a:extLst>
              <a:ext uri="{FF2B5EF4-FFF2-40B4-BE49-F238E27FC236}">
                <a16:creationId xmlns:a16="http://schemas.microsoft.com/office/drawing/2014/main" id="{62E32947-70DC-4299-A3C0-D8CFA7571844}"/>
              </a:ext>
            </a:extLst>
          </p:cNvPr>
          <p:cNvSpPr>
            <a:spLocks noGrp="1"/>
          </p:cNvSpPr>
          <p:nvPr>
            <p:ph type="body" sz="quarter" idx="16"/>
          </p:nvPr>
        </p:nvSpPr>
        <p:spPr>
          <a:xfrm>
            <a:off x="4937760" y="3837939"/>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0" name="Text Placeholder 9">
            <a:extLst>
              <a:ext uri="{FF2B5EF4-FFF2-40B4-BE49-F238E27FC236}">
                <a16:creationId xmlns:a16="http://schemas.microsoft.com/office/drawing/2014/main" id="{15906F94-3E6E-4731-9975-FE2377DBDC21}"/>
              </a:ext>
            </a:extLst>
          </p:cNvPr>
          <p:cNvSpPr>
            <a:spLocks noGrp="1"/>
          </p:cNvSpPr>
          <p:nvPr>
            <p:ph type="body" sz="quarter" idx="19" hasCustomPrompt="1"/>
          </p:nvPr>
        </p:nvSpPr>
        <p:spPr>
          <a:xfrm>
            <a:off x="4933747" y="4790587"/>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9" name="Text Placeholder 9">
            <a:extLst>
              <a:ext uri="{FF2B5EF4-FFF2-40B4-BE49-F238E27FC236}">
                <a16:creationId xmlns:a16="http://schemas.microsoft.com/office/drawing/2014/main" id="{F592EC28-81D2-494E-AD5C-BC4F4FCD303E}"/>
              </a:ext>
            </a:extLst>
          </p:cNvPr>
          <p:cNvSpPr>
            <a:spLocks noGrp="1"/>
          </p:cNvSpPr>
          <p:nvPr>
            <p:ph type="body" sz="quarter" idx="18"/>
          </p:nvPr>
        </p:nvSpPr>
        <p:spPr>
          <a:xfrm>
            <a:off x="4933747" y="5203301"/>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3" name="Text Placeholder 9">
            <a:extLst>
              <a:ext uri="{FF2B5EF4-FFF2-40B4-BE49-F238E27FC236}">
                <a16:creationId xmlns:a16="http://schemas.microsoft.com/office/drawing/2014/main" id="{6B4E489F-EE15-4460-875A-2FB75B72C5DD}"/>
              </a:ext>
            </a:extLst>
          </p:cNvPr>
          <p:cNvSpPr>
            <a:spLocks noGrp="1"/>
          </p:cNvSpPr>
          <p:nvPr>
            <p:ph type="body" sz="quarter" idx="21" hasCustomPrompt="1"/>
          </p:nvPr>
        </p:nvSpPr>
        <p:spPr>
          <a:xfrm>
            <a:off x="8486217"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2" name="Text Placeholder 9">
            <a:extLst>
              <a:ext uri="{FF2B5EF4-FFF2-40B4-BE49-F238E27FC236}">
                <a16:creationId xmlns:a16="http://schemas.microsoft.com/office/drawing/2014/main" id="{41D6DC40-2E7F-4703-B810-A9DF12E8CA4D}"/>
              </a:ext>
            </a:extLst>
          </p:cNvPr>
          <p:cNvSpPr>
            <a:spLocks noGrp="1"/>
          </p:cNvSpPr>
          <p:nvPr>
            <p:ph type="body" sz="quarter" idx="20"/>
          </p:nvPr>
        </p:nvSpPr>
        <p:spPr>
          <a:xfrm>
            <a:off x="8486217" y="2486550"/>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5" name="Text Placeholder 9">
            <a:extLst>
              <a:ext uri="{FF2B5EF4-FFF2-40B4-BE49-F238E27FC236}">
                <a16:creationId xmlns:a16="http://schemas.microsoft.com/office/drawing/2014/main" id="{8D1334C0-9B97-4769-8EC5-505D553AD531}"/>
              </a:ext>
            </a:extLst>
          </p:cNvPr>
          <p:cNvSpPr>
            <a:spLocks noGrp="1"/>
          </p:cNvSpPr>
          <p:nvPr>
            <p:ph type="body" sz="quarter" idx="23" hasCustomPrompt="1"/>
          </p:nvPr>
        </p:nvSpPr>
        <p:spPr>
          <a:xfrm>
            <a:off x="8486217"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4" name="Text Placeholder 9">
            <a:extLst>
              <a:ext uri="{FF2B5EF4-FFF2-40B4-BE49-F238E27FC236}">
                <a16:creationId xmlns:a16="http://schemas.microsoft.com/office/drawing/2014/main" id="{77627840-21B3-4981-A379-398FD9F5B7EF}"/>
              </a:ext>
            </a:extLst>
          </p:cNvPr>
          <p:cNvSpPr>
            <a:spLocks noGrp="1"/>
          </p:cNvSpPr>
          <p:nvPr>
            <p:ph type="body" sz="quarter" idx="22"/>
          </p:nvPr>
        </p:nvSpPr>
        <p:spPr>
          <a:xfrm>
            <a:off x="8486217" y="3832623"/>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800850" cy="1325880"/>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0C962441-913E-484B-806B-8AD5CE673426}"/>
              </a:ext>
              <a:ext uri="{C183D7F6-B498-43B3-948B-1728B52AA6E4}">
                <adec:decorative xmlns:adec="http://schemas.microsoft.com/office/drawing/2017/decorative" val="1"/>
              </a:ext>
            </a:extLst>
          </p:cNvPr>
          <p:cNvGrpSpPr/>
          <p:nvPr userDrawn="1"/>
        </p:nvGrpSpPr>
        <p:grpSpPr>
          <a:xfrm>
            <a:off x="-33209" y="-16980"/>
            <a:ext cx="4096193" cy="6874980"/>
            <a:chOff x="-33209" y="-16980"/>
            <a:chExt cx="4096193" cy="6874980"/>
          </a:xfrm>
        </p:grpSpPr>
        <p:sp>
          <p:nvSpPr>
            <p:cNvPr id="7" name="Rectangle 6">
              <a:extLst>
                <a:ext uri="{FF2B5EF4-FFF2-40B4-BE49-F238E27FC236}">
                  <a16:creationId xmlns:a16="http://schemas.microsoft.com/office/drawing/2014/main" id="{E557D1F3-8C55-47FE-B39A-86D30F8FFEA1}"/>
                </a:ext>
              </a:extLst>
            </p:cNvPr>
            <p:cNvSpPr/>
            <p:nvPr userDrawn="1"/>
          </p:nvSpPr>
          <p:spPr>
            <a:xfrm>
              <a:off x="11888" y="0"/>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14860"/>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a:off x="2033016"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2033016" y="40596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6980"/>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2029968" y="6045049"/>
              <a:ext cx="2029968"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9384"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9868" y="2000264"/>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52952"/>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33209" y="199954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33209" y="2009066"/>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2923530"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Text Placeholder 9">
            <a:extLst>
              <a:ext uri="{FF2B5EF4-FFF2-40B4-BE49-F238E27FC236}">
                <a16:creationId xmlns:a16="http://schemas.microsoft.com/office/drawing/2014/main" id="{4416EFAA-C2FD-4F04-91E3-9F1FA3533A94}"/>
              </a:ext>
            </a:extLst>
          </p:cNvPr>
          <p:cNvSpPr>
            <a:spLocks noGrp="1"/>
          </p:cNvSpPr>
          <p:nvPr>
            <p:ph type="body" sz="quarter" idx="15" hasCustomPrompt="1"/>
          </p:nvPr>
        </p:nvSpPr>
        <p:spPr>
          <a:xfrm>
            <a:off x="4937760"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0BAC0AED-8273-498E-ABB8-65CD10B00735}"/>
              </a:ext>
            </a:extLst>
          </p:cNvPr>
          <p:cNvSpPr>
            <a:spLocks noGrp="1"/>
          </p:cNvSpPr>
          <p:nvPr>
            <p:ph type="body" sz="quarter" idx="13"/>
          </p:nvPr>
        </p:nvSpPr>
        <p:spPr>
          <a:xfrm>
            <a:off x="4914900"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2" name="Text Placeholder 9">
            <a:extLst>
              <a:ext uri="{FF2B5EF4-FFF2-40B4-BE49-F238E27FC236}">
                <a16:creationId xmlns:a16="http://schemas.microsoft.com/office/drawing/2014/main" id="{0FACFED0-6B1D-4868-929E-C9101D8B7DE1}"/>
              </a:ext>
            </a:extLst>
          </p:cNvPr>
          <p:cNvSpPr>
            <a:spLocks noGrp="1"/>
          </p:cNvSpPr>
          <p:nvPr>
            <p:ph type="body" sz="quarter" idx="16" hasCustomPrompt="1"/>
          </p:nvPr>
        </p:nvSpPr>
        <p:spPr>
          <a:xfrm>
            <a:off x="8538777"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A3276736-0B83-4D4F-B7D9-AAEF95E38AE5}"/>
              </a:ext>
            </a:extLst>
          </p:cNvPr>
          <p:cNvSpPr>
            <a:spLocks noGrp="1"/>
          </p:cNvSpPr>
          <p:nvPr>
            <p:ph type="body" sz="quarter" idx="14"/>
          </p:nvPr>
        </p:nvSpPr>
        <p:spPr>
          <a:xfrm>
            <a:off x="8535924"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5" name="Text Placeholder 9">
            <a:extLst>
              <a:ext uri="{FF2B5EF4-FFF2-40B4-BE49-F238E27FC236}">
                <a16:creationId xmlns:a16="http://schemas.microsoft.com/office/drawing/2014/main" id="{B57AD20F-1E1B-4FD3-8A76-E07A91002B85}"/>
              </a:ext>
            </a:extLst>
          </p:cNvPr>
          <p:cNvSpPr>
            <a:spLocks noGrp="1"/>
          </p:cNvSpPr>
          <p:nvPr>
            <p:ph type="body" sz="quarter" idx="19" hasCustomPrompt="1"/>
          </p:nvPr>
        </p:nvSpPr>
        <p:spPr>
          <a:xfrm>
            <a:off x="4937760"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3" name="Text Placeholder 9">
            <a:extLst>
              <a:ext uri="{FF2B5EF4-FFF2-40B4-BE49-F238E27FC236}">
                <a16:creationId xmlns:a16="http://schemas.microsoft.com/office/drawing/2014/main" id="{6688431F-3AD3-44AD-A5DF-E032B167CC02}"/>
              </a:ext>
            </a:extLst>
          </p:cNvPr>
          <p:cNvSpPr>
            <a:spLocks noGrp="1"/>
          </p:cNvSpPr>
          <p:nvPr>
            <p:ph type="body" sz="quarter" idx="17"/>
          </p:nvPr>
        </p:nvSpPr>
        <p:spPr>
          <a:xfrm>
            <a:off x="4937760" y="4255479"/>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6" name="Text Placeholder 9">
            <a:extLst>
              <a:ext uri="{FF2B5EF4-FFF2-40B4-BE49-F238E27FC236}">
                <a16:creationId xmlns:a16="http://schemas.microsoft.com/office/drawing/2014/main" id="{F1B1DAAB-37E2-4803-8DF8-A56E6FFF054E}"/>
              </a:ext>
            </a:extLst>
          </p:cNvPr>
          <p:cNvSpPr>
            <a:spLocks noGrp="1"/>
          </p:cNvSpPr>
          <p:nvPr>
            <p:ph type="body" sz="quarter" idx="20" hasCustomPrompt="1"/>
          </p:nvPr>
        </p:nvSpPr>
        <p:spPr>
          <a:xfrm>
            <a:off x="8535924"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4" name="Text Placeholder 9">
            <a:extLst>
              <a:ext uri="{FF2B5EF4-FFF2-40B4-BE49-F238E27FC236}">
                <a16:creationId xmlns:a16="http://schemas.microsoft.com/office/drawing/2014/main" id="{E9E9B407-35B1-4B56-BB6A-4895E5AC4CC3}"/>
              </a:ext>
            </a:extLst>
          </p:cNvPr>
          <p:cNvSpPr>
            <a:spLocks noGrp="1"/>
          </p:cNvSpPr>
          <p:nvPr>
            <p:ph type="body" sz="quarter" idx="18"/>
          </p:nvPr>
        </p:nvSpPr>
        <p:spPr>
          <a:xfrm>
            <a:off x="8535924" y="4252806"/>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4937760" y="6353175"/>
            <a:ext cx="1097280" cy="365125"/>
          </a:xfrm>
        </p:spPr>
        <p:txBody>
          <a:bodyPr/>
          <a:lstStyle>
            <a:lvl1pPr>
              <a:defRPr>
                <a:solidFill>
                  <a:schemeClr val="bg1"/>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7436167" y="6350000"/>
            <a:ext cx="2286000" cy="365125"/>
          </a:xfrm>
        </p:spPr>
        <p:txBody>
          <a:bodyPr/>
          <a:lstStyle>
            <a:lvl1pPr>
              <a:defRPr>
                <a:solidFill>
                  <a:schemeClr val="bg1"/>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76A6A8D4-352A-4CDF-8E34-3A3E06402913}"/>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grpSp>
          <p:nvGrpSpPr>
            <p:cNvPr id="3" name="Group 2">
              <a:extLst>
                <a:ext uri="{FF2B5EF4-FFF2-40B4-BE49-F238E27FC236}">
                  <a16:creationId xmlns:a16="http://schemas.microsoft.com/office/drawing/2014/main" id="{4CDCB077-A12F-4FE0-AD96-924BF98DBB84}"/>
                </a:ext>
                <a:ext uri="{C183D7F6-B498-43B3-948B-1728B52AA6E4}">
                  <adec:decorative xmlns:adec="http://schemas.microsoft.com/office/drawing/2017/decorative" val="1"/>
                </a:ext>
              </a:extLst>
            </p:cNvPr>
            <p:cNvGrpSpPr/>
            <p:nvPr userDrawn="1"/>
          </p:nvGrpSpPr>
          <p:grpSpPr>
            <a:xfrm>
              <a:off x="8138160" y="-7084"/>
              <a:ext cx="4053840" cy="4061621"/>
              <a:chOff x="8138160" y="-7084"/>
              <a:chExt cx="4053840" cy="4061621"/>
            </a:xfrm>
          </p:grpSpPr>
          <p:sp>
            <p:nvSpPr>
              <p:cNvPr id="39" name="Rectangle 38">
                <a:extLst>
                  <a:ext uri="{FF2B5EF4-FFF2-40B4-BE49-F238E27FC236}">
                    <a16:creationId xmlns:a16="http://schemas.microsoft.com/office/drawing/2014/main" id="{9837D25D-BADF-40E0-B7F9-1288B53AA656}"/>
                  </a:ext>
                </a:extLst>
              </p:cNvPr>
              <p:cNvSpPr/>
              <p:nvPr userDrawn="1"/>
            </p:nvSpPr>
            <p:spPr>
              <a:xfrm flipH="1">
                <a:off x="8138160" y="2017039"/>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a16="http://schemas.microsoft.com/office/drawing/2014/main" id="{17B41BF2-DA71-4B06-A2F0-757A5EF7047C}"/>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sp>
            <p:nvSpPr>
              <p:cNvPr id="32" name="Rectangle 31">
                <a:extLst>
                  <a:ext uri="{FF2B5EF4-FFF2-40B4-BE49-F238E27FC236}">
                    <a16:creationId xmlns:a16="http://schemas.microsoft.com/office/drawing/2014/main" id="{F4EB6F2E-2621-4EB5-A04D-906FD08CED87}"/>
                  </a:ext>
                </a:extLst>
              </p:cNvPr>
              <p:cNvSpPr/>
              <p:nvPr userDrawn="1"/>
            </p:nvSpPr>
            <p:spPr>
              <a:xfrm flipH="1">
                <a:off x="8138160" y="4868828"/>
                <a:ext cx="2032942" cy="19979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4468" y="4044603"/>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2419"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7489" y="-12136"/>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62032" y="6020759"/>
                <a:ext cx="2029968" cy="8372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8160" y="4863676"/>
                <a:ext cx="2029968" cy="1997992"/>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8241"/>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094267" y="2005958"/>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1006" y="186812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Text Placeholder 9">
            <a:extLst>
              <a:ext uri="{FF2B5EF4-FFF2-40B4-BE49-F238E27FC236}">
                <a16:creationId xmlns:a16="http://schemas.microsoft.com/office/drawing/2014/main" id="{DEE368EA-C32D-4066-8292-11EB5B67AB3C}"/>
              </a:ext>
            </a:extLst>
          </p:cNvPr>
          <p:cNvSpPr>
            <a:spLocks noGrp="1"/>
          </p:cNvSpPr>
          <p:nvPr>
            <p:ph type="body" sz="quarter" idx="15" hasCustomPrompt="1"/>
          </p:nvPr>
        </p:nvSpPr>
        <p:spPr>
          <a:xfrm>
            <a:off x="914400"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0" name="Text Placeholder 9">
            <a:extLst>
              <a:ext uri="{FF2B5EF4-FFF2-40B4-BE49-F238E27FC236}">
                <a16:creationId xmlns:a16="http://schemas.microsoft.com/office/drawing/2014/main" id="{C3E5ADF3-741C-452B-9B49-005E753E6E0B}"/>
              </a:ext>
            </a:extLst>
          </p:cNvPr>
          <p:cNvSpPr>
            <a:spLocks noGrp="1"/>
          </p:cNvSpPr>
          <p:nvPr>
            <p:ph type="body" sz="quarter" idx="16" hasCustomPrompt="1"/>
          </p:nvPr>
        </p:nvSpPr>
        <p:spPr>
          <a:xfrm>
            <a:off x="4538277"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68" name="Text Placeholder 9">
            <a:extLst>
              <a:ext uri="{FF2B5EF4-FFF2-40B4-BE49-F238E27FC236}">
                <a16:creationId xmlns:a16="http://schemas.microsoft.com/office/drawing/2014/main" id="{2C541281-49BC-4F14-B167-DE14FE3A622C}"/>
              </a:ext>
            </a:extLst>
          </p:cNvPr>
          <p:cNvSpPr>
            <a:spLocks noGrp="1"/>
          </p:cNvSpPr>
          <p:nvPr>
            <p:ph type="body" sz="quarter" idx="14"/>
          </p:nvPr>
        </p:nvSpPr>
        <p:spPr>
          <a:xfrm>
            <a:off x="4535424"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3" name="Text Placeholder 9">
            <a:extLst>
              <a:ext uri="{FF2B5EF4-FFF2-40B4-BE49-F238E27FC236}">
                <a16:creationId xmlns:a16="http://schemas.microsoft.com/office/drawing/2014/main" id="{3B7B080D-47B1-4B65-8638-AD5E3240EDA7}"/>
              </a:ext>
            </a:extLst>
          </p:cNvPr>
          <p:cNvSpPr>
            <a:spLocks noGrp="1"/>
          </p:cNvSpPr>
          <p:nvPr>
            <p:ph type="body" sz="quarter" idx="19" hasCustomPrompt="1"/>
          </p:nvPr>
        </p:nvSpPr>
        <p:spPr>
          <a:xfrm>
            <a:off x="914400"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AA51BCEC-2845-4DF6-8F9A-2B163EC16DD5}"/>
              </a:ext>
            </a:extLst>
          </p:cNvPr>
          <p:cNvSpPr>
            <a:spLocks noGrp="1"/>
          </p:cNvSpPr>
          <p:nvPr>
            <p:ph type="body" sz="quarter" idx="17"/>
          </p:nvPr>
        </p:nvSpPr>
        <p:spPr>
          <a:xfrm>
            <a:off x="914400"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4" name="Text Placeholder 9">
            <a:extLst>
              <a:ext uri="{FF2B5EF4-FFF2-40B4-BE49-F238E27FC236}">
                <a16:creationId xmlns:a16="http://schemas.microsoft.com/office/drawing/2014/main" id="{5B98F8C8-0931-4E43-ABDE-8A700DD269D7}"/>
              </a:ext>
            </a:extLst>
          </p:cNvPr>
          <p:cNvSpPr>
            <a:spLocks noGrp="1"/>
          </p:cNvSpPr>
          <p:nvPr>
            <p:ph type="body" sz="quarter" idx="20" hasCustomPrompt="1"/>
          </p:nvPr>
        </p:nvSpPr>
        <p:spPr>
          <a:xfrm>
            <a:off x="4535424"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126E196B-9448-4FBE-A134-65735F8ED97F}"/>
              </a:ext>
            </a:extLst>
          </p:cNvPr>
          <p:cNvSpPr>
            <a:spLocks noGrp="1"/>
          </p:cNvSpPr>
          <p:nvPr>
            <p:ph type="body" sz="quarter" idx="18"/>
          </p:nvPr>
        </p:nvSpPr>
        <p:spPr>
          <a:xfrm>
            <a:off x="4535424"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5" name="Date Placeholder 3">
            <a:extLst>
              <a:ext uri="{FF2B5EF4-FFF2-40B4-BE49-F238E27FC236}">
                <a16:creationId xmlns:a16="http://schemas.microsoft.com/office/drawing/2014/main" id="{405B8744-A7AF-461F-9103-708D9BFE8947}"/>
              </a:ext>
            </a:extLst>
          </p:cNvPr>
          <p:cNvSpPr>
            <a:spLocks noGrp="1"/>
          </p:cNvSpPr>
          <p:nvPr>
            <p:ph type="dt" sz="half" idx="10"/>
          </p:nvPr>
        </p:nvSpPr>
        <p:spPr>
          <a:xfrm>
            <a:off x="914400" y="6355080"/>
            <a:ext cx="1097280" cy="365125"/>
          </a:xfrm>
        </p:spPr>
        <p:txBody>
          <a:bodyPr/>
          <a:lstStyle>
            <a:lvl1pPr>
              <a:defRPr>
                <a:solidFill>
                  <a:schemeClr val="tx1">
                    <a:lumMod val="75000"/>
                    <a:lumOff val="25000"/>
                  </a:schemeClr>
                </a:solidFill>
              </a:defRPr>
            </a:lvl1pPr>
          </a:lstStyle>
          <a:p>
            <a:r>
              <a:rPr lang="en-US" dirty="0"/>
              <a:t>20XX</a:t>
            </a:r>
          </a:p>
        </p:txBody>
      </p:sp>
      <p:sp>
        <p:nvSpPr>
          <p:cNvPr id="66" name="Footer Placeholder 4">
            <a:extLst>
              <a:ext uri="{FF2B5EF4-FFF2-40B4-BE49-F238E27FC236}">
                <a16:creationId xmlns:a16="http://schemas.microsoft.com/office/drawing/2014/main" id="{C902A11D-5CD4-4561-882F-26EA89ADC0F9}"/>
              </a:ext>
            </a:extLst>
          </p:cNvPr>
          <p:cNvSpPr>
            <a:spLocks noGrp="1"/>
          </p:cNvSpPr>
          <p:nvPr>
            <p:ph type="ftr" sz="quarter" idx="11"/>
          </p:nvPr>
        </p:nvSpPr>
        <p:spPr>
          <a:xfrm>
            <a:off x="5499886" y="635508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7" name="Slide Number Placeholder 5">
            <a:extLst>
              <a:ext uri="{FF2B5EF4-FFF2-40B4-BE49-F238E27FC236}">
                <a16:creationId xmlns:a16="http://schemas.microsoft.com/office/drawing/2014/main" id="{F0739A04-E734-4FCE-954E-0C4FB1A4CA7A}"/>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5940455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lef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tx2"/>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206377"/>
            <a:ext cx="6800850" cy="3840480"/>
          </a:xfrm>
        </p:spPr>
        <p:txBody>
          <a:bodyPr>
            <a:normAutofit/>
          </a:bodyPr>
          <a:lstStyle>
            <a:lvl1pPr marL="0" indent="0">
              <a:lnSpc>
                <a:spcPts val="2400"/>
              </a:lnSpc>
              <a:buNone/>
              <a:defRPr sz="18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914400" y="6355080"/>
            <a:ext cx="1097280" cy="365125"/>
          </a:xfrm>
        </p:spPr>
        <p:txBody>
          <a:bodyPr/>
          <a:lstStyle>
            <a:lvl1pPr>
              <a:defRPr>
                <a:solidFill>
                  <a:schemeClr val="bg1"/>
                </a:solidFill>
              </a:defRPr>
            </a:lvl1pPr>
          </a:lstStyle>
          <a:p>
            <a:r>
              <a:rPr lang="en-US" dirty="0"/>
              <a:t>20XX</a:t>
            </a:r>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dirty="0"/>
              <a:t>Pitch deck title</a:t>
            </a:r>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3"/>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2029040"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605937" y="1098339"/>
            <a:ext cx="5099392" cy="2264112"/>
          </a:xfrm>
        </p:spPr>
        <p:txBody>
          <a:bodyPr anchor="b"/>
          <a:lstStyle>
            <a:lvl1pPr algn="ctr">
              <a:defRPr sz="6000" cap="all" baseline="0">
                <a:solidFill>
                  <a:schemeClr val="tx2"/>
                </a:solidFill>
              </a:defRPr>
            </a:lvl1pPr>
          </a:lstStyle>
          <a:p>
            <a:r>
              <a:rPr lang="en-US" dirty="0"/>
              <a:t>Click to ADD TITLE</a:t>
            </a:r>
          </a:p>
        </p:txBody>
      </p:sp>
      <p:sp>
        <p:nvSpPr>
          <p:cNvPr id="168" name="Rectangle 9">
            <a:extLst>
              <a:ext uri="{FF2B5EF4-FFF2-40B4-BE49-F238E27FC236}">
                <a16:creationId xmlns:a16="http://schemas.microsoft.com/office/drawing/2014/main" id="{D0B57759-E007-4FD0-9C6B-356DC53050C4}"/>
              </a:ext>
            </a:extLst>
          </p:cNvPr>
          <p:cNvSpPr/>
          <p:nvPr userDrawn="1"/>
        </p:nvSpPr>
        <p:spPr>
          <a:xfrm>
            <a:off x="0" y="4056331"/>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0" y="0"/>
            <a:ext cx="2029968"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Graphic 19">
            <a:extLst>
              <a:ext uri="{FF2B5EF4-FFF2-40B4-BE49-F238E27FC236}">
                <a16:creationId xmlns:a16="http://schemas.microsoft.com/office/drawing/2014/main" id="{7FF8CD3D-0C64-4277-97B2-200B96EE223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0" y="4069288"/>
            <a:ext cx="2029968" cy="2029968"/>
          </a:xfrm>
          <a:prstGeom prst="rect">
            <a:avLst/>
          </a:prstGeom>
        </p:spPr>
      </p:pic>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0800000">
            <a:off x="2027141" y="-4303"/>
            <a:ext cx="2029968" cy="2029968"/>
          </a:xfrm>
          <a:prstGeom prst="rect">
            <a:avLst/>
          </a:prstGeom>
        </p:spPr>
      </p:pic>
      <p:pic>
        <p:nvPicPr>
          <p:cNvPr id="31" name="Graphic 30">
            <a:extLst>
              <a:ext uri="{FF2B5EF4-FFF2-40B4-BE49-F238E27FC236}">
                <a16:creationId xmlns:a16="http://schemas.microsoft.com/office/drawing/2014/main" id="{C9BCCD2C-CC79-48FF-A486-98ECEAC4798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0" y="0"/>
            <a:ext cx="2029968" cy="2029968"/>
          </a:xfrm>
          <a:prstGeom prst="rect">
            <a:avLst/>
          </a:prstGeom>
        </p:spPr>
      </p:pic>
      <p:sp>
        <p:nvSpPr>
          <p:cNvPr id="36" name="Rectangle 35">
            <a:extLst>
              <a:ext uri="{FF2B5EF4-FFF2-40B4-BE49-F238E27FC236}">
                <a16:creationId xmlns:a16="http://schemas.microsoft.com/office/drawing/2014/main" id="{03CEE5D2-51CF-4C1A-9AF9-A5B47F445229}"/>
              </a:ext>
            </a:extLst>
          </p:cNvPr>
          <p:cNvSpPr/>
          <p:nvPr userDrawn="1"/>
        </p:nvSpPr>
        <p:spPr>
          <a:xfrm>
            <a:off x="0" y="6098433"/>
            <a:ext cx="2029968" cy="759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AD276EF4-F1D1-402C-B97B-0FC1233B73CD}"/>
              </a:ext>
            </a:extLst>
          </p:cNvPr>
          <p:cNvSpPr/>
          <p:nvPr userDrawn="1"/>
        </p:nvSpPr>
        <p:spPr>
          <a:xfrm flipH="1">
            <a:off x="0" y="2027186"/>
            <a:ext cx="2032942" cy="20299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8" name="Group 137">
            <a:extLst>
              <a:ext uri="{FF2B5EF4-FFF2-40B4-BE49-F238E27FC236}">
                <a16:creationId xmlns:a16="http://schemas.microsoft.com/office/drawing/2014/main" id="{3D46E3B0-0F8F-4E75-AD2A-BF3A1C38F037}"/>
              </a:ext>
            </a:extLst>
          </p:cNvPr>
          <p:cNvGrpSpPr/>
          <p:nvPr userDrawn="1"/>
        </p:nvGrpSpPr>
        <p:grpSpPr>
          <a:xfrm>
            <a:off x="23853" y="2069719"/>
            <a:ext cx="1965960" cy="1965960"/>
            <a:chOff x="5361924" y="7472790"/>
            <a:chExt cx="1828800" cy="1828800"/>
          </a:xfrm>
        </p:grpSpPr>
        <p:grpSp>
          <p:nvGrpSpPr>
            <p:cNvPr id="139" name="Group 138">
              <a:extLst>
                <a:ext uri="{FF2B5EF4-FFF2-40B4-BE49-F238E27FC236}">
                  <a16:creationId xmlns:a16="http://schemas.microsoft.com/office/drawing/2014/main" id="{B53A840E-AAAC-4D05-88B2-8B4C8FD1EB81}"/>
                </a:ext>
              </a:extLst>
            </p:cNvPr>
            <p:cNvGrpSpPr/>
            <p:nvPr userDrawn="1"/>
          </p:nvGrpSpPr>
          <p:grpSpPr>
            <a:xfrm>
              <a:off x="5361924" y="7472790"/>
              <a:ext cx="1828800" cy="1828800"/>
              <a:chOff x="5361924" y="7472790"/>
              <a:chExt cx="1828800" cy="1828800"/>
            </a:xfrm>
          </p:grpSpPr>
          <p:grpSp>
            <p:nvGrpSpPr>
              <p:cNvPr id="141" name="Group 140">
                <a:extLst>
                  <a:ext uri="{FF2B5EF4-FFF2-40B4-BE49-F238E27FC236}">
                    <a16:creationId xmlns:a16="http://schemas.microsoft.com/office/drawing/2014/main" id="{EC1BCB15-E86F-40CB-912C-0693B61651B5}"/>
                  </a:ext>
                </a:extLst>
              </p:cNvPr>
              <p:cNvGrpSpPr/>
              <p:nvPr userDrawn="1"/>
            </p:nvGrpSpPr>
            <p:grpSpPr>
              <a:xfrm>
                <a:off x="5361924" y="7472790"/>
                <a:ext cx="1828800" cy="1828800"/>
                <a:chOff x="5388428" y="7173291"/>
                <a:chExt cx="1828800" cy="1828800"/>
              </a:xfrm>
            </p:grpSpPr>
            <p:grpSp>
              <p:nvGrpSpPr>
                <p:cNvPr id="147" name="Group 146">
                  <a:extLst>
                    <a:ext uri="{FF2B5EF4-FFF2-40B4-BE49-F238E27FC236}">
                      <a16:creationId xmlns:a16="http://schemas.microsoft.com/office/drawing/2014/main" id="{5B5D7ECD-062C-480C-A3E0-D2E37B0077AB}"/>
                    </a:ext>
                  </a:extLst>
                </p:cNvPr>
                <p:cNvGrpSpPr/>
                <p:nvPr userDrawn="1"/>
              </p:nvGrpSpPr>
              <p:grpSpPr>
                <a:xfrm>
                  <a:off x="5388428" y="7173291"/>
                  <a:ext cx="1828800" cy="1828800"/>
                  <a:chOff x="5388428" y="7173291"/>
                  <a:chExt cx="1828800" cy="1828800"/>
                </a:xfrm>
              </p:grpSpPr>
              <p:grpSp>
                <p:nvGrpSpPr>
                  <p:cNvPr id="149" name="Group 148">
                    <a:extLst>
                      <a:ext uri="{FF2B5EF4-FFF2-40B4-BE49-F238E27FC236}">
                        <a16:creationId xmlns:a16="http://schemas.microsoft.com/office/drawing/2014/main" id="{CCCE649A-9FBD-4E7D-921B-CA0C2263A341}"/>
                      </a:ext>
                    </a:extLst>
                  </p:cNvPr>
                  <p:cNvGrpSpPr/>
                  <p:nvPr userDrawn="1"/>
                </p:nvGrpSpPr>
                <p:grpSpPr>
                  <a:xfrm>
                    <a:off x="5388428" y="7173291"/>
                    <a:ext cx="1828800" cy="1828800"/>
                    <a:chOff x="5579044" y="7049770"/>
                    <a:chExt cx="1828800" cy="1828800"/>
                  </a:xfrm>
                </p:grpSpPr>
                <p:grpSp>
                  <p:nvGrpSpPr>
                    <p:cNvPr id="151" name="Group 150">
                      <a:extLst>
                        <a:ext uri="{FF2B5EF4-FFF2-40B4-BE49-F238E27FC236}">
                          <a16:creationId xmlns:a16="http://schemas.microsoft.com/office/drawing/2014/main" id="{992A05A5-83FF-4AE4-B0EF-FE1964334873}"/>
                        </a:ext>
                      </a:extLst>
                    </p:cNvPr>
                    <p:cNvGrpSpPr/>
                    <p:nvPr userDrawn="1"/>
                  </p:nvGrpSpPr>
                  <p:grpSpPr>
                    <a:xfrm>
                      <a:off x="5579044" y="7049770"/>
                      <a:ext cx="1828800" cy="1828800"/>
                      <a:chOff x="5579044" y="7049770"/>
                      <a:chExt cx="1828800" cy="1828800"/>
                    </a:xfrm>
                  </p:grpSpPr>
                  <p:grpSp>
                    <p:nvGrpSpPr>
                      <p:cNvPr id="153" name="Group 152">
                        <a:extLst>
                          <a:ext uri="{FF2B5EF4-FFF2-40B4-BE49-F238E27FC236}">
                            <a16:creationId xmlns:a16="http://schemas.microsoft.com/office/drawing/2014/main" id="{D56D5269-FA99-4E96-A20D-0DE0E3856751}"/>
                          </a:ext>
                        </a:extLst>
                      </p:cNvPr>
                      <p:cNvGrpSpPr/>
                      <p:nvPr userDrawn="1"/>
                    </p:nvGrpSpPr>
                    <p:grpSpPr>
                      <a:xfrm>
                        <a:off x="5579044" y="7049770"/>
                        <a:ext cx="1828800" cy="1828800"/>
                        <a:chOff x="5579044" y="7049770"/>
                        <a:chExt cx="1828800" cy="1828800"/>
                      </a:xfrm>
                    </p:grpSpPr>
                    <p:grpSp>
                      <p:nvGrpSpPr>
                        <p:cNvPr id="155" name="Group 154">
                          <a:extLst>
                            <a:ext uri="{FF2B5EF4-FFF2-40B4-BE49-F238E27FC236}">
                              <a16:creationId xmlns:a16="http://schemas.microsoft.com/office/drawing/2014/main" id="{87498AF2-DD8D-4309-8328-2E756E3C44E8}"/>
                            </a:ext>
                          </a:extLst>
                        </p:cNvPr>
                        <p:cNvGrpSpPr/>
                        <p:nvPr userDrawn="1"/>
                      </p:nvGrpSpPr>
                      <p:grpSpPr>
                        <a:xfrm>
                          <a:off x="5579044" y="7049770"/>
                          <a:ext cx="1828800" cy="1828800"/>
                          <a:chOff x="5579044" y="7049770"/>
                          <a:chExt cx="1828800" cy="1828800"/>
                        </a:xfrm>
                      </p:grpSpPr>
                      <p:sp>
                        <p:nvSpPr>
                          <p:cNvPr id="157" name="Oval 156">
                            <a:extLst>
                              <a:ext uri="{FF2B5EF4-FFF2-40B4-BE49-F238E27FC236}">
                                <a16:creationId xmlns:a16="http://schemas.microsoft.com/office/drawing/2014/main" id="{ACC35BE0-4D6C-4986-AD7D-BD7C1E25B83D}"/>
                              </a:ext>
                            </a:extLst>
                          </p:cNvPr>
                          <p:cNvSpPr/>
                          <p:nvPr userDrawn="1"/>
                        </p:nvSpPr>
                        <p:spPr>
                          <a:xfrm>
                            <a:off x="5579044" y="7049770"/>
                            <a:ext cx="1828800" cy="18288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58" name="Oval 157">
                            <a:extLst>
                              <a:ext uri="{FF2B5EF4-FFF2-40B4-BE49-F238E27FC236}">
                                <a16:creationId xmlns:a16="http://schemas.microsoft.com/office/drawing/2014/main" id="{7B9715F0-8B83-459F-9ABA-77381FF568DF}"/>
                              </a:ext>
                            </a:extLst>
                          </p:cNvPr>
                          <p:cNvSpPr/>
                          <p:nvPr userDrawn="1"/>
                        </p:nvSpPr>
                        <p:spPr>
                          <a:xfrm>
                            <a:off x="5647624" y="7118350"/>
                            <a:ext cx="1691640" cy="16916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6" name="Oval 155">
                          <a:extLst>
                            <a:ext uri="{FF2B5EF4-FFF2-40B4-BE49-F238E27FC236}">
                              <a16:creationId xmlns:a16="http://schemas.microsoft.com/office/drawing/2014/main" id="{27230BAF-E9FF-4746-8F48-B39560E1B202}"/>
                            </a:ext>
                          </a:extLst>
                        </p:cNvPr>
                        <p:cNvSpPr/>
                        <p:nvPr userDrawn="1"/>
                      </p:nvSpPr>
                      <p:spPr>
                        <a:xfrm>
                          <a:off x="5716204" y="7186930"/>
                          <a:ext cx="1554480" cy="15544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4" name="Oval 153">
                        <a:extLst>
                          <a:ext uri="{FF2B5EF4-FFF2-40B4-BE49-F238E27FC236}">
                            <a16:creationId xmlns:a16="http://schemas.microsoft.com/office/drawing/2014/main" id="{1085FE6C-E5E9-494C-8FA8-625B1312B9AA}"/>
                          </a:ext>
                        </a:extLst>
                      </p:cNvPr>
                      <p:cNvSpPr/>
                      <p:nvPr userDrawn="1"/>
                    </p:nvSpPr>
                    <p:spPr>
                      <a:xfrm>
                        <a:off x="5784784" y="7255510"/>
                        <a:ext cx="1417320" cy="14173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2" name="Oval 151">
                      <a:extLst>
                        <a:ext uri="{FF2B5EF4-FFF2-40B4-BE49-F238E27FC236}">
                          <a16:creationId xmlns:a16="http://schemas.microsoft.com/office/drawing/2014/main" id="{B8D77279-E4F6-4D92-9B0B-8D62F9FE1E8F}"/>
                        </a:ext>
                      </a:extLst>
                    </p:cNvPr>
                    <p:cNvSpPr/>
                    <p:nvPr userDrawn="1"/>
                  </p:nvSpPr>
                  <p:spPr>
                    <a:xfrm>
                      <a:off x="5853364" y="7324090"/>
                      <a:ext cx="1280160" cy="12801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0" name="Oval 149">
                    <a:extLst>
                      <a:ext uri="{FF2B5EF4-FFF2-40B4-BE49-F238E27FC236}">
                        <a16:creationId xmlns:a16="http://schemas.microsoft.com/office/drawing/2014/main" id="{E74AC325-3B12-4159-8AED-4E3E710DAEEF}"/>
                      </a:ext>
                    </a:extLst>
                  </p:cNvPr>
                  <p:cNvSpPr/>
                  <p:nvPr userDrawn="1"/>
                </p:nvSpPr>
                <p:spPr>
                  <a:xfrm>
                    <a:off x="5731328" y="7516191"/>
                    <a:ext cx="1143000" cy="11430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8" name="Oval 147">
                  <a:extLst>
                    <a:ext uri="{FF2B5EF4-FFF2-40B4-BE49-F238E27FC236}">
                      <a16:creationId xmlns:a16="http://schemas.microsoft.com/office/drawing/2014/main" id="{EC1B4FD8-2FC5-40DA-8440-404078550805}"/>
                    </a:ext>
                  </a:extLst>
                </p:cNvPr>
                <p:cNvSpPr/>
                <p:nvPr userDrawn="1"/>
              </p:nvSpPr>
              <p:spPr>
                <a:xfrm>
                  <a:off x="5799908" y="7584771"/>
                  <a:ext cx="1005840" cy="10058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2" name="Oval 141">
                <a:extLst>
                  <a:ext uri="{FF2B5EF4-FFF2-40B4-BE49-F238E27FC236}">
                    <a16:creationId xmlns:a16="http://schemas.microsoft.com/office/drawing/2014/main" id="{DDE43C9A-47FE-47FA-B683-4BEFC34DFA56}"/>
                  </a:ext>
                </a:extLst>
              </p:cNvPr>
              <p:cNvSpPr/>
              <p:nvPr userDrawn="1"/>
            </p:nvSpPr>
            <p:spPr>
              <a:xfrm>
                <a:off x="5841984" y="7952850"/>
                <a:ext cx="868680" cy="8686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3" name="Oval 142">
                <a:extLst>
                  <a:ext uri="{FF2B5EF4-FFF2-40B4-BE49-F238E27FC236}">
                    <a16:creationId xmlns:a16="http://schemas.microsoft.com/office/drawing/2014/main" id="{D323EF77-802B-4532-87E0-12D961E906AE}"/>
                  </a:ext>
                </a:extLst>
              </p:cNvPr>
              <p:cNvSpPr/>
              <p:nvPr userDrawn="1"/>
            </p:nvSpPr>
            <p:spPr>
              <a:xfrm>
                <a:off x="5910564" y="8021430"/>
                <a:ext cx="731520" cy="7315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4" name="Oval 143">
                <a:extLst>
                  <a:ext uri="{FF2B5EF4-FFF2-40B4-BE49-F238E27FC236}">
                    <a16:creationId xmlns:a16="http://schemas.microsoft.com/office/drawing/2014/main" id="{5845FD57-5942-47C9-B349-B3937BE5A454}"/>
                  </a:ext>
                </a:extLst>
              </p:cNvPr>
              <p:cNvSpPr/>
              <p:nvPr userDrawn="1"/>
            </p:nvSpPr>
            <p:spPr>
              <a:xfrm>
                <a:off x="5979144" y="8090010"/>
                <a:ext cx="594360" cy="5943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5" name="Oval 144">
                <a:extLst>
                  <a:ext uri="{FF2B5EF4-FFF2-40B4-BE49-F238E27FC236}">
                    <a16:creationId xmlns:a16="http://schemas.microsoft.com/office/drawing/2014/main" id="{7C426FE0-2810-40DD-934D-F291980CBDE9}"/>
                  </a:ext>
                </a:extLst>
              </p:cNvPr>
              <p:cNvSpPr/>
              <p:nvPr userDrawn="1"/>
            </p:nvSpPr>
            <p:spPr>
              <a:xfrm>
                <a:off x="6047724" y="8158590"/>
                <a:ext cx="457200" cy="4572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6" name="Oval 145">
                <a:extLst>
                  <a:ext uri="{FF2B5EF4-FFF2-40B4-BE49-F238E27FC236}">
                    <a16:creationId xmlns:a16="http://schemas.microsoft.com/office/drawing/2014/main" id="{97A62AD5-3E4C-4375-A938-C7DC05A7F250}"/>
                  </a:ext>
                </a:extLst>
              </p:cNvPr>
              <p:cNvSpPr/>
              <p:nvPr userDrawn="1"/>
            </p:nvSpPr>
            <p:spPr>
              <a:xfrm>
                <a:off x="6116304" y="8227170"/>
                <a:ext cx="320040" cy="3200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0" name="Oval 139">
              <a:extLst>
                <a:ext uri="{FF2B5EF4-FFF2-40B4-BE49-F238E27FC236}">
                  <a16:creationId xmlns:a16="http://schemas.microsoft.com/office/drawing/2014/main" id="{2264E16F-857A-4567-9C09-01F8BA03FE22}"/>
                </a:ext>
              </a:extLst>
            </p:cNvPr>
            <p:cNvSpPr/>
            <p:nvPr userDrawn="1"/>
          </p:nvSpPr>
          <p:spPr>
            <a:xfrm>
              <a:off x="6184884" y="8295750"/>
              <a:ext cx="182880" cy="1828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Freeform: Shape 37">
            <a:extLst>
              <a:ext uri="{FF2B5EF4-FFF2-40B4-BE49-F238E27FC236}">
                <a16:creationId xmlns:a16="http://schemas.microsoft.com/office/drawing/2014/main" id="{73657794-F7A3-4030-9C54-38517D2C6C61}"/>
              </a:ext>
            </a:extLst>
          </p:cNvPr>
          <p:cNvSpPr/>
          <p:nvPr userDrawn="1"/>
        </p:nvSpPr>
        <p:spPr>
          <a:xfrm>
            <a:off x="0" y="2025665"/>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Rectangle 38">
            <a:extLst>
              <a:ext uri="{FF2B5EF4-FFF2-40B4-BE49-F238E27FC236}">
                <a16:creationId xmlns:a16="http://schemas.microsoft.com/office/drawing/2014/main" id="{EA65556A-38A5-4BA5-9A40-33F02F960B1E}"/>
              </a:ext>
            </a:extLst>
          </p:cNvPr>
          <p:cNvSpPr/>
          <p:nvPr userDrawn="1"/>
        </p:nvSpPr>
        <p:spPr>
          <a:xfrm>
            <a:off x="2033943"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02996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6101628" y="4053385"/>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4068239"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64220"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4058754"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rot="5400000">
            <a:off x="4074136"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2" cstate="screen">
            <a:extLst>
              <a:ext uri="{28A0092B-C50C-407E-A947-70E740481C1C}">
                <a14:useLocalDpi xmlns:a14="http://schemas.microsoft.com/office/drawing/2010/main" val="0"/>
              </a:ext>
            </a:extLst>
          </a:blip>
          <a:stretch>
            <a:fillRect/>
          </a:stretch>
        </p:blipFill>
        <p:spPr>
          <a:xfrm>
            <a:off x="2031592"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2034619"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2537077"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4058844"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2" y="6353175"/>
            <a:ext cx="1097280" cy="365125"/>
          </a:xfrm>
        </p:spPr>
        <p:txBody>
          <a:bodyPr/>
          <a:lstStyle>
            <a:lvl1pPr>
              <a:defRPr>
                <a:solidFill>
                  <a:schemeClr val="bg1"/>
                </a:solidFill>
              </a:defRPr>
            </a:lvl1pPr>
          </a:lstStyle>
          <a:p>
            <a:r>
              <a:rPr lang="en-US" dirty="0"/>
              <a:t>20XX</a:t>
            </a:r>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dirty="0"/>
              <a:t>Pitch deck title</a:t>
            </a:r>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5868264"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a:stCxn id="38" idx="4"/>
          </p:cNvCxnSpPr>
          <p:nvPr userDrawn="1"/>
        </p:nvCxnSpPr>
        <p:spPr>
          <a:xfrm flipV="1">
            <a:off x="0" y="1991841"/>
            <a:ext cx="5931799"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 layout with icons">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2"/>
            <a:ext cx="9725026" cy="1325880"/>
          </a:xfrm>
        </p:spPr>
        <p:txBody>
          <a:bodyPr anchor="t" anchorCtr="0"/>
          <a:lstStyle>
            <a:lvl1pPr>
              <a:defRPr cap="all" baseline="0">
                <a:solidFill>
                  <a:schemeClr val="accent1"/>
                </a:solidFill>
              </a:defRPr>
            </a:lvl1pPr>
          </a:lstStyle>
          <a:p>
            <a:r>
              <a:rPr lang="en-US" dirty="0"/>
              <a:t>CLICK TO ADD TITLE</a:t>
            </a:r>
          </a:p>
        </p:txBody>
      </p:sp>
      <p:sp>
        <p:nvSpPr>
          <p:cNvPr id="60" name="Online Image Placeholder 59">
            <a:extLst>
              <a:ext uri="{FF2B5EF4-FFF2-40B4-BE49-F238E27FC236}">
                <a16:creationId xmlns:a16="http://schemas.microsoft.com/office/drawing/2014/main" id="{F2FF0A87-B95D-4E75-86C6-E701CBFD4305}"/>
              </a:ext>
            </a:extLst>
          </p:cNvPr>
          <p:cNvSpPr>
            <a:spLocks noGrp="1"/>
          </p:cNvSpPr>
          <p:nvPr>
            <p:ph type="clipArt" sz="quarter" idx="18"/>
          </p:nvPr>
        </p:nvSpPr>
        <p:spPr>
          <a:xfrm>
            <a:off x="2469641" y="2184400"/>
            <a:ext cx="914400" cy="914400"/>
          </a:xfrm>
        </p:spPr>
        <p:txBody>
          <a:bodyPr>
            <a:normAutofit/>
          </a:bodyPr>
          <a:lstStyle>
            <a:lvl1pPr>
              <a:defRPr sz="1200"/>
            </a:lvl1pPr>
          </a:lstStyle>
          <a:p>
            <a:r>
              <a:rPr lang="en-US"/>
              <a:t>Click icon to add online image</a:t>
            </a:r>
            <a:endParaRPr lang="en-US" dirty="0"/>
          </a:p>
        </p:txBody>
      </p:sp>
      <p:sp>
        <p:nvSpPr>
          <p:cNvPr id="61" name="Online Image Placeholder 59">
            <a:extLst>
              <a:ext uri="{FF2B5EF4-FFF2-40B4-BE49-F238E27FC236}">
                <a16:creationId xmlns:a16="http://schemas.microsoft.com/office/drawing/2014/main" id="{EFF0D2F8-0092-4566-A98C-DE7F11F1CC35}"/>
              </a:ext>
            </a:extLst>
          </p:cNvPr>
          <p:cNvSpPr>
            <a:spLocks noGrp="1"/>
          </p:cNvSpPr>
          <p:nvPr>
            <p:ph type="clipArt" sz="quarter" idx="19"/>
          </p:nvPr>
        </p:nvSpPr>
        <p:spPr>
          <a:xfrm>
            <a:off x="5960930" y="2184654"/>
            <a:ext cx="914400" cy="914400"/>
          </a:xfrm>
        </p:spPr>
        <p:txBody>
          <a:bodyPr>
            <a:normAutofit/>
          </a:bodyPr>
          <a:lstStyle>
            <a:lvl1pPr>
              <a:defRPr sz="1200"/>
            </a:lvl1pPr>
          </a:lstStyle>
          <a:p>
            <a:r>
              <a:rPr lang="en-US"/>
              <a:t>Click icon to add online image</a:t>
            </a:r>
            <a:endParaRPr lang="en-US" dirty="0"/>
          </a:p>
        </p:txBody>
      </p:sp>
      <p:sp>
        <p:nvSpPr>
          <p:cNvPr id="62" name="Online Image Placeholder 59">
            <a:extLst>
              <a:ext uri="{FF2B5EF4-FFF2-40B4-BE49-F238E27FC236}">
                <a16:creationId xmlns:a16="http://schemas.microsoft.com/office/drawing/2014/main" id="{C673B15F-D120-4C48-8834-4E87C6CCDE2C}"/>
              </a:ext>
            </a:extLst>
          </p:cNvPr>
          <p:cNvSpPr>
            <a:spLocks noGrp="1"/>
          </p:cNvSpPr>
          <p:nvPr>
            <p:ph type="clipArt" sz="quarter" idx="20"/>
          </p:nvPr>
        </p:nvSpPr>
        <p:spPr>
          <a:xfrm>
            <a:off x="9439445" y="2184400"/>
            <a:ext cx="914400" cy="914400"/>
          </a:xfrm>
        </p:spPr>
        <p:txBody>
          <a:bodyPr>
            <a:normAutofit/>
          </a:bodyPr>
          <a:lstStyle>
            <a:lvl1pPr>
              <a:defRPr sz="1200"/>
            </a:lvl1pPr>
          </a:lstStyle>
          <a:p>
            <a:r>
              <a:rPr lang="en-US"/>
              <a:t>Click icon to add online image</a:t>
            </a:r>
            <a:endParaRPr lang="en-US" dirty="0"/>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1555241" y="3366741"/>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1555241"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
            <a:extLst>
              <a:ext uri="{FF2B5EF4-FFF2-40B4-BE49-F238E27FC236}">
                <a16:creationId xmlns:a16="http://schemas.microsoft.com/office/drawing/2014/main" id="{D13E526C-A314-4221-BF6F-A27491DFB8F8}"/>
              </a:ext>
            </a:extLst>
          </p:cNvPr>
          <p:cNvSpPr>
            <a:spLocks noGrp="1"/>
          </p:cNvSpPr>
          <p:nvPr>
            <p:ph type="body" idx="15" hasCustomPrompt="1"/>
          </p:nvPr>
        </p:nvSpPr>
        <p:spPr>
          <a:xfrm>
            <a:off x="5046530" y="3359890"/>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16" name="Content Placeholder 2">
            <a:extLst>
              <a:ext uri="{FF2B5EF4-FFF2-40B4-BE49-F238E27FC236}">
                <a16:creationId xmlns:a16="http://schemas.microsoft.com/office/drawing/2014/main" id="{F8BF0048-EF4E-483F-8467-041ED0818280}"/>
              </a:ext>
            </a:extLst>
          </p:cNvPr>
          <p:cNvSpPr>
            <a:spLocks noGrp="1"/>
          </p:cNvSpPr>
          <p:nvPr>
            <p:ph sz="half" idx="14"/>
          </p:nvPr>
        </p:nvSpPr>
        <p:spPr>
          <a:xfrm>
            <a:off x="5046530" y="3894568"/>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8525045" y="3364836"/>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8525045"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4F4AB913-E6BC-42AA-956F-BE8B54570B15}"/>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3" name="Rectangle 12">
              <a:extLst>
                <a:ext uri="{FF2B5EF4-FFF2-40B4-BE49-F238E27FC236}">
                  <a16:creationId xmlns:a16="http://schemas.microsoft.com/office/drawing/2014/main" id="{39C870B4-B099-4311-A8C7-2C72CD4D74E5}"/>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0BFE83D-371B-498A-B5E9-347973288684}"/>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9866C73-B970-43C4-A474-D1203C4A3343}"/>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a:extLst>
                <a:ext uri="{FF2B5EF4-FFF2-40B4-BE49-F238E27FC236}">
                  <a16:creationId xmlns:a16="http://schemas.microsoft.com/office/drawing/2014/main" id="{C0C1F8BB-C13B-4B90-91D2-C95CB1363F0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23" name="Rectangle 22">
              <a:extLst>
                <a:ext uri="{FF2B5EF4-FFF2-40B4-BE49-F238E27FC236}">
                  <a16:creationId xmlns:a16="http://schemas.microsoft.com/office/drawing/2014/main" id="{266F531E-E93E-4E5C-9674-1B9C610CDF5F}"/>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3E3AD939-EB0C-4B1E-9A4E-04D6BE504D40}"/>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3" name="Graphic 52">
              <a:extLst>
                <a:ext uri="{FF2B5EF4-FFF2-40B4-BE49-F238E27FC236}">
                  <a16:creationId xmlns:a16="http://schemas.microsoft.com/office/drawing/2014/main" id="{0C939296-0EC5-4504-B10B-2AA1A2F60A91}"/>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457200" y="5380762"/>
              <a:ext cx="1828800" cy="914400"/>
            </a:xfrm>
            <a:prstGeom prst="rect">
              <a:avLst/>
            </a:prstGeom>
          </p:spPr>
        </p:pic>
      </p:grpSp>
      <p:sp>
        <p:nvSpPr>
          <p:cNvPr id="63" name="Date Placeholder 3">
            <a:extLst>
              <a:ext uri="{FF2B5EF4-FFF2-40B4-BE49-F238E27FC236}">
                <a16:creationId xmlns:a16="http://schemas.microsoft.com/office/drawing/2014/main" id="{834AD064-B2F1-4462-89CD-E6E2F6B06EA2}"/>
              </a:ext>
            </a:extLst>
          </p:cNvPr>
          <p:cNvSpPr>
            <a:spLocks noGrp="1"/>
          </p:cNvSpPr>
          <p:nvPr>
            <p:ph type="dt" sz="half" idx="10"/>
          </p:nvPr>
        </p:nvSpPr>
        <p:spPr>
          <a:xfrm>
            <a:off x="1554480" y="6353175"/>
            <a:ext cx="1097280" cy="365125"/>
          </a:xfrm>
        </p:spPr>
        <p:txBody>
          <a:bodyPr/>
          <a:lstStyle>
            <a:lvl1pPr>
              <a:defRPr>
                <a:solidFill>
                  <a:schemeClr val="tx1">
                    <a:lumMod val="75000"/>
                    <a:lumOff val="25000"/>
                  </a:schemeClr>
                </a:solidFill>
              </a:defRPr>
            </a:lvl1pPr>
          </a:lstStyle>
          <a:p>
            <a:r>
              <a:rPr lang="en-US" dirty="0"/>
              <a:t>20XX</a:t>
            </a:r>
          </a:p>
        </p:txBody>
      </p:sp>
      <p:sp>
        <p:nvSpPr>
          <p:cNvPr id="64" name="Footer Placeholder 4">
            <a:extLst>
              <a:ext uri="{FF2B5EF4-FFF2-40B4-BE49-F238E27FC236}">
                <a16:creationId xmlns:a16="http://schemas.microsoft.com/office/drawing/2014/main" id="{201E0480-817D-41A9-8CC8-A0AFF1B9B41C}"/>
              </a:ext>
            </a:extLst>
          </p:cNvPr>
          <p:cNvSpPr>
            <a:spLocks noGrp="1"/>
          </p:cNvSpPr>
          <p:nvPr>
            <p:ph type="ftr" sz="quarter" idx="11"/>
          </p:nvPr>
        </p:nvSpPr>
        <p:spPr>
          <a:xfrm>
            <a:off x="574452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5" name="Slide Number Placeholder 5">
            <a:extLst>
              <a:ext uri="{FF2B5EF4-FFF2-40B4-BE49-F238E27FC236}">
                <a16:creationId xmlns:a16="http://schemas.microsoft.com/office/drawing/2014/main" id="{01D21600-5A92-452F-96FB-F6BC365A44BB}"/>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31323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044952" y="898524"/>
            <a:ext cx="8232648"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11529D7C-E220-400B-93DB-76E3FF912E01}"/>
              </a:ext>
              <a:ext uri="{C183D7F6-B498-43B3-948B-1728B52AA6E4}">
                <adec:decorative xmlns:adec="http://schemas.microsoft.com/office/drawing/2017/decorative" val="1"/>
              </a:ext>
            </a:extLst>
          </p:cNvPr>
          <p:cNvGrpSpPr/>
          <p:nvPr userDrawn="1"/>
        </p:nvGrpSpPr>
        <p:grpSpPr>
          <a:xfrm>
            <a:off x="0" y="0"/>
            <a:ext cx="2160614" cy="6858000"/>
            <a:chOff x="0" y="0"/>
            <a:chExt cx="2160614" cy="6858000"/>
          </a:xfrm>
        </p:grpSpPr>
        <p:sp>
          <p:nvSpPr>
            <p:cNvPr id="7" name="Rectangle 6">
              <a:extLst>
                <a:ext uri="{FF2B5EF4-FFF2-40B4-BE49-F238E27FC236}">
                  <a16:creationId xmlns:a16="http://schemas.microsoft.com/office/drawing/2014/main" id="{E557D1F3-8C55-47FE-B39A-86D30F8FFEA1}"/>
                </a:ext>
              </a:extLst>
            </p:cNvPr>
            <p:cNvSpPr/>
            <p:nvPr userDrawn="1"/>
          </p:nvSpPr>
          <p:spPr>
            <a:xfrm>
              <a:off x="0" y="0"/>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28032"/>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13172"/>
              <a:ext cx="2029968" cy="2029968"/>
            </a:xfrm>
            <a:prstGeom prst="rect">
              <a:avLst/>
            </a:prstGeom>
          </p:spPr>
        </p:pic>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0" y="1995685"/>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56351" y="206456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22308"/>
              <a:ext cx="2033751" cy="8057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0" y="2065206"/>
              <a:ext cx="1014984" cy="192024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a:endCxn id="64" idx="6"/>
            </p:cNvCxnSpPr>
            <p:nvPr userDrawn="1"/>
          </p:nvCxnSpPr>
          <p:spPr>
            <a:xfrm>
              <a:off x="0" y="2008397"/>
              <a:ext cx="216061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886294"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Text Placeholder 2">
            <a:extLst>
              <a:ext uri="{FF2B5EF4-FFF2-40B4-BE49-F238E27FC236}">
                <a16:creationId xmlns:a16="http://schemas.microsoft.com/office/drawing/2014/main" id="{7FB5CF9E-DFF1-49F6-9EF8-EDA1F1E293C7}"/>
              </a:ext>
            </a:extLst>
          </p:cNvPr>
          <p:cNvSpPr>
            <a:spLocks noGrp="1"/>
          </p:cNvSpPr>
          <p:nvPr>
            <p:ph type="body" idx="13" hasCustomPrompt="1"/>
          </p:nvPr>
        </p:nvSpPr>
        <p:spPr>
          <a:xfrm>
            <a:off x="3044952"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Text Placeholder 3">
            <a:extLst>
              <a:ext uri="{FF2B5EF4-FFF2-40B4-BE49-F238E27FC236}">
                <a16:creationId xmlns:a16="http://schemas.microsoft.com/office/drawing/2014/main" id="{5C2828A1-5E2B-4E4E-A1F7-2C356780F547}"/>
              </a:ext>
            </a:extLst>
          </p:cNvPr>
          <p:cNvSpPr>
            <a:spLocks noGrp="1"/>
          </p:cNvSpPr>
          <p:nvPr>
            <p:ph type="body" sz="quarter" idx="16"/>
          </p:nvPr>
        </p:nvSpPr>
        <p:spPr>
          <a:xfrm>
            <a:off x="304800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78" name="Text Placeholder 2">
            <a:extLst>
              <a:ext uri="{FF2B5EF4-FFF2-40B4-BE49-F238E27FC236}">
                <a16:creationId xmlns:a16="http://schemas.microsoft.com/office/drawing/2014/main" id="{6B7FC992-8079-42D9-8481-2B5075C195E1}"/>
              </a:ext>
            </a:extLst>
          </p:cNvPr>
          <p:cNvSpPr>
            <a:spLocks noGrp="1"/>
          </p:cNvSpPr>
          <p:nvPr>
            <p:ph type="body" idx="15" hasCustomPrompt="1"/>
          </p:nvPr>
        </p:nvSpPr>
        <p:spPr>
          <a:xfrm>
            <a:off x="5926836"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79" name="Text Placeholder 3">
            <a:extLst>
              <a:ext uri="{FF2B5EF4-FFF2-40B4-BE49-F238E27FC236}">
                <a16:creationId xmlns:a16="http://schemas.microsoft.com/office/drawing/2014/main" id="{7B255ED8-3C11-4BF0-B064-0623B23B0B72}"/>
              </a:ext>
            </a:extLst>
          </p:cNvPr>
          <p:cNvSpPr>
            <a:spLocks noGrp="1"/>
          </p:cNvSpPr>
          <p:nvPr>
            <p:ph type="body" sz="quarter" idx="17"/>
          </p:nvPr>
        </p:nvSpPr>
        <p:spPr>
          <a:xfrm>
            <a:off x="5926836"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8" name="Text Placeholder 4">
            <a:extLst>
              <a:ext uri="{FF2B5EF4-FFF2-40B4-BE49-F238E27FC236}">
                <a16:creationId xmlns:a16="http://schemas.microsoft.com/office/drawing/2014/main" id="{CE356C04-FB22-4541-9D39-D5C0676F66BC}"/>
              </a:ext>
            </a:extLst>
          </p:cNvPr>
          <p:cNvSpPr>
            <a:spLocks noGrp="1"/>
          </p:cNvSpPr>
          <p:nvPr>
            <p:ph type="body" sz="quarter" idx="3" hasCustomPrompt="1"/>
          </p:nvPr>
        </p:nvSpPr>
        <p:spPr>
          <a:xfrm>
            <a:off x="8808720"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81" name="Text Placeholder 3">
            <a:extLst>
              <a:ext uri="{FF2B5EF4-FFF2-40B4-BE49-F238E27FC236}">
                <a16:creationId xmlns:a16="http://schemas.microsoft.com/office/drawing/2014/main" id="{BA0F0565-F3E0-4B3E-A99B-282A6236532C}"/>
              </a:ext>
            </a:extLst>
          </p:cNvPr>
          <p:cNvSpPr>
            <a:spLocks noGrp="1"/>
          </p:cNvSpPr>
          <p:nvPr>
            <p:ph type="body" sz="quarter" idx="18"/>
          </p:nvPr>
        </p:nvSpPr>
        <p:spPr>
          <a:xfrm>
            <a:off x="880872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044952" y="6353175"/>
            <a:ext cx="1097280" cy="365125"/>
          </a:xfrm>
        </p:spPr>
        <p:txBody>
          <a:bodyPr/>
          <a:lstStyle>
            <a:lvl1pPr>
              <a:defRPr>
                <a:solidFill>
                  <a:schemeClr val="tx1">
                    <a:lumMod val="75000"/>
                    <a:lumOff val="25000"/>
                  </a:schemeClr>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489763"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24761049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1" r:id="rId3"/>
    <p:sldLayoutId id="2147483677" r:id="rId4"/>
    <p:sldLayoutId id="2147483679" r:id="rId5"/>
    <p:sldLayoutId id="2147483678" r:id="rId6"/>
    <p:sldLayoutId id="2147483681" r:id="rId7"/>
    <p:sldLayoutId id="2147483680" r:id="rId8"/>
    <p:sldLayoutId id="2147483694" r:id="rId9"/>
    <p:sldLayoutId id="2147483685" r:id="rId10"/>
    <p:sldLayoutId id="2147483696" r:id="rId11"/>
    <p:sldLayoutId id="2147483697" r:id="rId12"/>
    <p:sldLayoutId id="2147483687" r:id="rId13"/>
    <p:sldLayoutId id="2147483684" r:id="rId14"/>
    <p:sldLayoutId id="2147483698" r:id="rId15"/>
    <p:sldLayoutId id="2147483676" r:id="rId16"/>
    <p:sldLayoutId id="2147483671" r:id="rId17"/>
    <p:sldLayoutId id="2147483670" r:id="rId18"/>
    <p:sldLayoutId id="2147483683" r:id="rId19"/>
    <p:sldLayoutId id="2147483672" r:id="rId20"/>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1.svg"/><Relationship Id="rId7" Type="http://schemas.openxmlformats.org/officeDocument/2006/relationships/image" Target="../media/image35.svg"/><Relationship Id="rId2" Type="http://schemas.openxmlformats.org/officeDocument/2006/relationships/image" Target="../media/image30.png"/><Relationship Id="rId1" Type="http://schemas.openxmlformats.org/officeDocument/2006/relationships/slideLayout" Target="../slideLayouts/slideLayout8.xml"/><Relationship Id="rId6" Type="http://schemas.openxmlformats.org/officeDocument/2006/relationships/image" Target="../media/image34.png"/><Relationship Id="rId5" Type="http://schemas.openxmlformats.org/officeDocument/2006/relationships/image" Target="../media/image33.svg"/><Relationship Id="rId4" Type="http://schemas.openxmlformats.org/officeDocument/2006/relationships/image" Target="../media/image32.png"/></Relationships>
</file>

<file path=ppt/slides/_rels/slide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2847640" y="265439"/>
            <a:ext cx="8157881" cy="735107"/>
          </a:xfrm>
        </p:spPr>
        <p:txBody>
          <a:bodyPr>
            <a:noAutofit/>
          </a:bodyPr>
          <a:lstStyle/>
          <a:p>
            <a:pPr algn="ctr"/>
            <a:r>
              <a:rPr lang="en-GB" sz="2400" dirty="0">
                <a:effectLst/>
                <a:latin typeface="Times New Roman" panose="02020603050405020304" pitchFamily="18" charset="0"/>
                <a:ea typeface="Times New Roman" panose="02020603050405020304" pitchFamily="18" charset="0"/>
              </a:rPr>
              <a:t>Predicting MBTI personality types and calculating HEXACO scores </a:t>
            </a:r>
            <a:endParaRPr lang="en-US" sz="2400" dirty="0"/>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7891630" y="5335728"/>
            <a:ext cx="4165900" cy="1256833"/>
          </a:xfrm>
        </p:spPr>
        <p:txBody>
          <a:bodyPr/>
          <a:lstStyle/>
          <a:p>
            <a:r>
              <a:rPr lang="en-US" dirty="0"/>
              <a:t>Vansh Shan-20BCE1533</a:t>
            </a:r>
            <a:br>
              <a:rPr lang="en-US" dirty="0"/>
            </a:br>
            <a:r>
              <a:rPr lang="en-US" dirty="0"/>
              <a:t>Rochak Shrivastav-20BCE1814</a:t>
            </a:r>
          </a:p>
          <a:p>
            <a:r>
              <a:rPr lang="en-US" dirty="0"/>
              <a:t>Pranay Pratik-20BCE1751</a:t>
            </a:r>
          </a:p>
        </p:txBody>
      </p:sp>
      <p:pic>
        <p:nvPicPr>
          <p:cNvPr id="1032" name="Picture 8" descr="A chart with descriptions of each Myers-Briggs personality type [24] |  Download Scientific Diagram">
            <a:extLst>
              <a:ext uri="{FF2B5EF4-FFF2-40B4-BE49-F238E27FC236}">
                <a16:creationId xmlns:a16="http://schemas.microsoft.com/office/drawing/2014/main" id="{22536C71-B777-EA7A-675D-C0E970DEE4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5693" y="1185069"/>
            <a:ext cx="3836894" cy="38368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242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4997003" y="241276"/>
            <a:ext cx="6343650" cy="1325880"/>
          </a:xfrm>
        </p:spPr>
        <p:txBody>
          <a:bodyPr>
            <a:normAutofit/>
          </a:bodyPr>
          <a:lstStyle/>
          <a:p>
            <a:r>
              <a:rPr lang="en-US" dirty="0"/>
              <a:t>Introduction</a:t>
            </a:r>
            <a:endParaRPr lang="en-ZA" dirty="0"/>
          </a:p>
        </p:txBody>
      </p:sp>
      <p:sp>
        <p:nvSpPr>
          <p:cNvPr id="3" name="Subtitle 2">
            <a:extLst>
              <a:ext uri="{FF2B5EF4-FFF2-40B4-BE49-F238E27FC236}">
                <a16:creationId xmlns:a16="http://schemas.microsoft.com/office/drawing/2014/main" id="{35E3EA69-4E0E-41BD-8095-A124225A2647}"/>
              </a:ext>
            </a:extLst>
          </p:cNvPr>
          <p:cNvSpPr>
            <a:spLocks noGrp="1"/>
          </p:cNvSpPr>
          <p:nvPr>
            <p:ph type="body" sz="quarter" idx="13"/>
          </p:nvPr>
        </p:nvSpPr>
        <p:spPr>
          <a:xfrm>
            <a:off x="4785738" y="1169682"/>
            <a:ext cx="7131717" cy="4251912"/>
          </a:xfrm>
        </p:spPr>
        <p:txBody>
          <a:bodyPr>
            <a:normAutofit/>
          </a:bodyPr>
          <a:lstStyle/>
          <a:p>
            <a:pPr indent="182880" algn="just">
              <a:lnSpc>
                <a:spcPct val="95000"/>
              </a:lnSpc>
              <a:spcAft>
                <a:spcPts val="600"/>
              </a:spcAft>
              <a:tabLst>
                <a:tab pos="182880" algn="l"/>
              </a:tabLst>
            </a:pPr>
            <a:r>
              <a:rPr lang="en-GB" sz="1800" dirty="0">
                <a:effectLst/>
                <a:latin typeface="Times New Roman" panose="02020603050405020304" pitchFamily="18" charset="0"/>
                <a:ea typeface="Times New Roman" panose="02020603050405020304" pitchFamily="18" charset="0"/>
              </a:rPr>
              <a:t>The use of artificial intelligence and data science is revolutionising how technology is changing the world. Although machine learning has many applications that we may see in our daily lives, one of its most significant purposes is to classify individuals according to the traits that make up their personalities. Every person in the world is distinct and possesses a distinct personality. Large-scale high-dimensional data availability has paved the way for enhancing marketing campaigns' efficacy through customer targeting. The attraction and attractiveness of goods and services can be greatly enhanced by using such personality-based communications. As a result, there may be an increase in utilisation, customer happiness, and user acceptance.</a:t>
            </a:r>
            <a:endParaRPr lang="en-IN" sz="1800" dirty="0">
              <a:effectLst/>
              <a:latin typeface="Arial" panose="020B0604020202020204" pitchFamily="34" charset="0"/>
              <a:ea typeface="Arial" panose="020B0604020202020204" pitchFamily="34" charset="0"/>
            </a:endParaRPr>
          </a:p>
        </p:txBody>
      </p:sp>
      <p:sp>
        <p:nvSpPr>
          <p:cNvPr id="36" name="Date Placeholder 35">
            <a:extLst>
              <a:ext uri="{FF2B5EF4-FFF2-40B4-BE49-F238E27FC236}">
                <a16:creationId xmlns:a16="http://schemas.microsoft.com/office/drawing/2014/main" id="{64D06C77-08BF-4ABC-8656-21CAB4DFD7FA}"/>
              </a:ext>
            </a:extLst>
          </p:cNvPr>
          <p:cNvSpPr>
            <a:spLocks noGrp="1"/>
          </p:cNvSpPr>
          <p:nvPr>
            <p:ph type="dt" sz="half" idx="10"/>
          </p:nvPr>
        </p:nvSpPr>
        <p:spPr>
          <a:xfrm>
            <a:off x="4937760" y="6353175"/>
            <a:ext cx="1097280" cy="365125"/>
          </a:xfrm>
        </p:spPr>
        <p:txBody>
          <a:bodyPr/>
          <a:lstStyle/>
          <a:p>
            <a:r>
              <a:rPr lang="en-US" dirty="0"/>
              <a:t>20XX</a:t>
            </a:r>
          </a:p>
        </p:txBody>
      </p:sp>
      <p:sp>
        <p:nvSpPr>
          <p:cNvPr id="37" name="Footer Placeholder 36">
            <a:extLst>
              <a:ext uri="{FF2B5EF4-FFF2-40B4-BE49-F238E27FC236}">
                <a16:creationId xmlns:a16="http://schemas.microsoft.com/office/drawing/2014/main" id="{5FA84566-6373-4E7B-AA6F-CA6C7346EC47}"/>
              </a:ext>
            </a:extLst>
          </p:cNvPr>
          <p:cNvSpPr>
            <a:spLocks noGrp="1"/>
          </p:cNvSpPr>
          <p:nvPr>
            <p:ph type="ftr" sz="quarter" idx="11"/>
          </p:nvPr>
        </p:nvSpPr>
        <p:spPr>
          <a:xfrm>
            <a:off x="7436167" y="6350000"/>
            <a:ext cx="2286000" cy="365125"/>
          </a:xfrm>
        </p:spPr>
        <p:txBody>
          <a:bodyPr/>
          <a:lstStyle/>
          <a:p>
            <a:r>
              <a:rPr lang="en-US" dirty="0"/>
              <a:t>Pitch deck title</a:t>
            </a:r>
          </a:p>
        </p:txBody>
      </p:sp>
      <p:sp>
        <p:nvSpPr>
          <p:cNvPr id="38" name="Slide Number Placeholder 37">
            <a:extLst>
              <a:ext uri="{FF2B5EF4-FFF2-40B4-BE49-F238E27FC236}">
                <a16:creationId xmlns:a16="http://schemas.microsoft.com/office/drawing/2014/main" id="{198D92D2-0F62-443D-BB2D-F4E23724D76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5098180" y="222184"/>
            <a:ext cx="6339840" cy="1325880"/>
          </a:xfrm>
        </p:spPr>
        <p:txBody>
          <a:bodyPr/>
          <a:lstStyle/>
          <a:p>
            <a:r>
              <a:rPr lang="en-US" dirty="0"/>
              <a:t>OBJECTIVE</a:t>
            </a:r>
          </a:p>
        </p:txBody>
      </p:sp>
      <p:sp>
        <p:nvSpPr>
          <p:cNvPr id="4" name="Text Placeholder 3">
            <a:extLst>
              <a:ext uri="{FF2B5EF4-FFF2-40B4-BE49-F238E27FC236}">
                <a16:creationId xmlns:a16="http://schemas.microsoft.com/office/drawing/2014/main" id="{BABB466A-6DA0-4EE9-9405-F74957757BA9}"/>
              </a:ext>
            </a:extLst>
          </p:cNvPr>
          <p:cNvSpPr>
            <a:spLocks noGrp="1"/>
          </p:cNvSpPr>
          <p:nvPr>
            <p:ph type="body" sz="quarter" idx="15"/>
          </p:nvPr>
        </p:nvSpPr>
        <p:spPr>
          <a:xfrm>
            <a:off x="5098180" y="1686969"/>
            <a:ext cx="6530741" cy="3748473"/>
          </a:xfrm>
        </p:spPr>
        <p:txBody>
          <a:bodyPr/>
          <a:lstStyle/>
          <a:p>
            <a:pPr marL="285750" indent="-285750">
              <a:buFont typeface="Arial" panose="020B0604020202020204" pitchFamily="34" charset="0"/>
              <a:buChar char="•"/>
            </a:pPr>
            <a:r>
              <a:rPr lang="en-US" dirty="0"/>
              <a:t>Build a classification model</a:t>
            </a:r>
          </a:p>
          <a:p>
            <a:pPr marL="285750" indent="-285750">
              <a:buFont typeface="Arial" panose="020B0604020202020204" pitchFamily="34" charset="0"/>
              <a:buChar char="•"/>
            </a:pPr>
            <a:r>
              <a:rPr lang="en-US" dirty="0"/>
              <a:t>Obtain HEXACO score</a:t>
            </a:r>
          </a:p>
          <a:p>
            <a:pPr marL="285750" indent="-285750">
              <a:buFont typeface="Arial" panose="020B0604020202020204" pitchFamily="34" charset="0"/>
              <a:buChar char="•"/>
            </a:pPr>
            <a:r>
              <a:rPr lang="en-US" dirty="0"/>
              <a:t>Predict the MBTI personality type</a:t>
            </a:r>
          </a:p>
          <a:p>
            <a:pPr marL="285750" indent="-285750">
              <a:buFont typeface="Arial" panose="020B0604020202020204" pitchFamily="34" charset="0"/>
              <a:buChar char="•"/>
            </a:pPr>
            <a:r>
              <a:rPr lang="en-US" dirty="0"/>
              <a:t>Hyper-Parameter Tuning of the classification model</a:t>
            </a:r>
          </a:p>
          <a:p>
            <a:pPr marL="285750" indent="-285750">
              <a:buFont typeface="Arial" panose="020B0604020202020204" pitchFamily="34" charset="0"/>
              <a:buChar char="•"/>
            </a:pPr>
            <a:r>
              <a:rPr lang="en-US" dirty="0"/>
              <a:t>Building a front-end</a:t>
            </a:r>
          </a:p>
          <a:p>
            <a:pPr marL="285750" indent="-285750">
              <a:buFont typeface="Arial" panose="020B0604020202020204" pitchFamily="34" charset="0"/>
              <a:buChar char="•"/>
            </a:pPr>
            <a:r>
              <a:rPr lang="en-US" dirty="0"/>
              <a:t>Integrating front-end with back-end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endParaRPr lang="en-US" sz="900" dirty="0"/>
          </a:p>
        </p:txBody>
      </p:sp>
      <p:sp>
        <p:nvSpPr>
          <p:cNvPr id="8" name="Date Placeholder 7">
            <a:extLst>
              <a:ext uri="{FF2B5EF4-FFF2-40B4-BE49-F238E27FC236}">
                <a16:creationId xmlns:a16="http://schemas.microsoft.com/office/drawing/2014/main" id="{B3ACFBD1-CF18-4304-BC3A-FC464B0DB65A}"/>
              </a:ext>
            </a:extLst>
          </p:cNvPr>
          <p:cNvSpPr>
            <a:spLocks noGrp="1"/>
          </p:cNvSpPr>
          <p:nvPr>
            <p:ph type="dt" sz="half" idx="10"/>
          </p:nvPr>
        </p:nvSpPr>
        <p:spPr>
          <a:xfrm>
            <a:off x="4937760" y="6353175"/>
            <a:ext cx="1097280" cy="365125"/>
          </a:xfrm>
        </p:spPr>
        <p:txBody>
          <a:bodyPr/>
          <a:lstStyle/>
          <a:p>
            <a:r>
              <a:rPr lang="en-US" dirty="0"/>
              <a:t>20XX</a:t>
            </a:r>
          </a:p>
        </p:txBody>
      </p:sp>
      <p:sp>
        <p:nvSpPr>
          <p:cNvPr id="9" name="Footer Placeholder 8">
            <a:extLst>
              <a:ext uri="{FF2B5EF4-FFF2-40B4-BE49-F238E27FC236}">
                <a16:creationId xmlns:a16="http://schemas.microsoft.com/office/drawing/2014/main" id="{8D17D6B4-CFB8-4987-8B02-27797B688865}"/>
              </a:ext>
            </a:extLst>
          </p:cNvPr>
          <p:cNvSpPr>
            <a:spLocks noGrp="1"/>
          </p:cNvSpPr>
          <p:nvPr>
            <p:ph type="ftr" sz="quarter" idx="11"/>
          </p:nvPr>
        </p:nvSpPr>
        <p:spPr>
          <a:xfrm>
            <a:off x="7436167" y="6350000"/>
            <a:ext cx="2286000" cy="365125"/>
          </a:xfrm>
        </p:spPr>
        <p:txBody>
          <a:bodyPr/>
          <a:lstStyle/>
          <a:p>
            <a:r>
              <a:rPr lang="en-US" dirty="0"/>
              <a:t>Pitch deck title</a:t>
            </a:r>
          </a:p>
        </p:txBody>
      </p:sp>
      <p:sp>
        <p:nvSpPr>
          <p:cNvPr id="10" name="Slide Number Placeholder 9">
            <a:extLst>
              <a:ext uri="{FF2B5EF4-FFF2-40B4-BE49-F238E27FC236}">
                <a16:creationId xmlns:a16="http://schemas.microsoft.com/office/drawing/2014/main" id="{5C5D1CA5-AA7F-4214-8924-E9A00B4337CD}"/>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1418789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5022474" y="217655"/>
            <a:ext cx="6800850" cy="1325880"/>
          </a:xfrm>
        </p:spPr>
        <p:txBody>
          <a:bodyPr/>
          <a:lstStyle/>
          <a:p>
            <a:r>
              <a:rPr lang="en-US" dirty="0"/>
              <a:t>EXISTING SYSTEM</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4937760" y="1974061"/>
            <a:ext cx="6800849" cy="2909877"/>
          </a:xfrm>
        </p:spPr>
        <p:txBody>
          <a:bodyPr vert="horz" lIns="91440" tIns="45720" rIns="91440" bIns="45720" rtlCol="0" anchor="t">
            <a:noAutofit/>
          </a:bodyPr>
          <a:lstStyle/>
          <a:p>
            <a:pPr marL="285750" indent="-285750">
              <a:buFont typeface="Arial" panose="020B0604020202020204" pitchFamily="34" charset="0"/>
              <a:buChar char="•"/>
            </a:pPr>
            <a:r>
              <a:rPr lang="en-US" dirty="0"/>
              <a:t>The system calculates the HEXACO scores of the interviewers based on the open ended question using NLP and machine learning methods.</a:t>
            </a:r>
          </a:p>
          <a:p>
            <a:pPr marL="285750" indent="-285750">
              <a:buFont typeface="Arial" panose="020B0604020202020204" pitchFamily="34" charset="0"/>
              <a:buChar char="•"/>
            </a:pPr>
            <a:r>
              <a:rPr lang="en-US" dirty="0"/>
              <a:t>It used data from over 46,000 job applicants who completed an online chat interview that also included a personality questionnaire based on the six-factor HEXACO personality model to self-rate their personality.</a:t>
            </a:r>
          </a:p>
          <a:p>
            <a:pPr marL="285750" indent="-285750">
              <a:buFont typeface="Arial" panose="020B0604020202020204" pitchFamily="34" charset="0"/>
              <a:buChar char="•"/>
            </a:pPr>
            <a:r>
              <a:rPr lang="en-US" dirty="0"/>
              <a:t>The accuracy score for the existing model is 87.83%.</a:t>
            </a:r>
            <a:endParaRPr lang="en-IN" dirty="0"/>
          </a:p>
        </p:txBody>
      </p:sp>
      <p:sp>
        <p:nvSpPr>
          <p:cNvPr id="4" name="Date Placeholder 3">
            <a:extLst>
              <a:ext uri="{FF2B5EF4-FFF2-40B4-BE49-F238E27FC236}">
                <a16:creationId xmlns:a16="http://schemas.microsoft.com/office/drawing/2014/main" id="{64CDF2CB-D253-426E-B44A-B095AC439248}"/>
              </a:ext>
            </a:extLst>
          </p:cNvPr>
          <p:cNvSpPr>
            <a:spLocks noGrp="1"/>
          </p:cNvSpPr>
          <p:nvPr>
            <p:ph type="dt" sz="half" idx="10"/>
          </p:nvPr>
        </p:nvSpPr>
        <p:spPr>
          <a:xfrm>
            <a:off x="4937760" y="6353175"/>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E524A206-FA1A-4C14-B6FB-CD12350EE3DF}"/>
              </a:ext>
            </a:extLst>
          </p:cNvPr>
          <p:cNvSpPr>
            <a:spLocks noGrp="1"/>
          </p:cNvSpPr>
          <p:nvPr>
            <p:ph type="ftr" sz="quarter" idx="11"/>
          </p:nvPr>
        </p:nvSpPr>
        <p:spPr>
          <a:xfrm>
            <a:off x="7436167" y="635000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FE339B0E-CD75-418B-A2F4-EBDA9C1E06B5}"/>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1593920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914400" y="316030"/>
            <a:ext cx="6800850" cy="1325880"/>
          </a:xfrm>
        </p:spPr>
        <p:txBody>
          <a:bodyPr/>
          <a:lstStyle/>
          <a:p>
            <a:r>
              <a:rPr lang="en-US" dirty="0"/>
              <a:t>PROBLEM DEFINITION</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sz="quarter" idx="13"/>
          </p:nvPr>
        </p:nvSpPr>
        <p:spPr>
          <a:xfrm>
            <a:off x="914400" y="1263173"/>
            <a:ext cx="6871486" cy="986002"/>
          </a:xfrm>
        </p:spPr>
        <p:txBody>
          <a:bodyPr vert="horz" lIns="91440" tIns="45720" rIns="91440" bIns="45720" rtlCol="0" anchor="t">
            <a:normAutofit fontScale="47500" lnSpcReduction="20000"/>
          </a:bodyPr>
          <a:lstStyle/>
          <a:p>
            <a:r>
              <a:rPr lang="en-US" sz="3300" dirty="0"/>
              <a:t>We need to create a model which predicts the HEXACO traits using a set of pre defined dataset, using NLP and machine learning models. </a:t>
            </a:r>
          </a:p>
          <a:p>
            <a:endParaRPr lang="en-ZA" noProof="1"/>
          </a:p>
        </p:txBody>
      </p:sp>
      <p:sp>
        <p:nvSpPr>
          <p:cNvPr id="4" name="Date Placeholder 3">
            <a:extLst>
              <a:ext uri="{FF2B5EF4-FFF2-40B4-BE49-F238E27FC236}">
                <a16:creationId xmlns:a16="http://schemas.microsoft.com/office/drawing/2014/main" id="{BD0AD2EB-86EE-409B-A978-A2CA82E37880}"/>
              </a:ext>
            </a:extLst>
          </p:cNvPr>
          <p:cNvSpPr>
            <a:spLocks noGrp="1"/>
          </p:cNvSpPr>
          <p:nvPr>
            <p:ph type="dt" sz="half" idx="10"/>
          </p:nvPr>
        </p:nvSpPr>
        <p:spPr>
          <a:xfrm>
            <a:off x="914400" y="6355080"/>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81531A96-6BD3-4FD2-9B51-3CBB43DADCC8}"/>
              </a:ext>
            </a:extLst>
          </p:cNvPr>
          <p:cNvSpPr>
            <a:spLocks noGrp="1"/>
          </p:cNvSpPr>
          <p:nvPr>
            <p:ph type="ftr" sz="quarter" idx="11"/>
          </p:nvPr>
        </p:nvSpPr>
        <p:spPr>
          <a:xfrm>
            <a:off x="5499886" y="635508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6AB5FBE9-888B-4FE5-8AC6-FB80C5520650}"/>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5</a:t>
            </a:fld>
            <a:endParaRPr lang="en-US" dirty="0"/>
          </a:p>
        </p:txBody>
      </p:sp>
      <p:sp>
        <p:nvSpPr>
          <p:cNvPr id="10" name="TextBox 9">
            <a:extLst>
              <a:ext uri="{FF2B5EF4-FFF2-40B4-BE49-F238E27FC236}">
                <a16:creationId xmlns:a16="http://schemas.microsoft.com/office/drawing/2014/main" id="{54EE21DD-8B85-4AE8-C8B4-CAA7D65D3E27}"/>
              </a:ext>
            </a:extLst>
          </p:cNvPr>
          <p:cNvSpPr txBox="1"/>
          <p:nvPr/>
        </p:nvSpPr>
        <p:spPr>
          <a:xfrm>
            <a:off x="914400" y="2289917"/>
            <a:ext cx="6096000" cy="707886"/>
          </a:xfrm>
          <a:prstGeom prst="rect">
            <a:avLst/>
          </a:prstGeom>
          <a:noFill/>
        </p:spPr>
        <p:txBody>
          <a:bodyPr wrap="square">
            <a:spAutoFit/>
          </a:bodyPr>
          <a:lstStyle/>
          <a:p>
            <a:r>
              <a:rPr lang="en-IN" sz="4000" b="1" dirty="0">
                <a:solidFill>
                  <a:schemeClr val="bg1"/>
                </a:solidFill>
              </a:rPr>
              <a:t>PROPOSED SYSTEM</a:t>
            </a:r>
          </a:p>
        </p:txBody>
      </p:sp>
      <p:sp>
        <p:nvSpPr>
          <p:cNvPr id="12" name="TextBox 11">
            <a:extLst>
              <a:ext uri="{FF2B5EF4-FFF2-40B4-BE49-F238E27FC236}">
                <a16:creationId xmlns:a16="http://schemas.microsoft.com/office/drawing/2014/main" id="{E50EF4ED-E727-4AC1-948F-784FFF7ED5C0}"/>
              </a:ext>
            </a:extLst>
          </p:cNvPr>
          <p:cNvSpPr txBox="1"/>
          <p:nvPr/>
        </p:nvSpPr>
        <p:spPr>
          <a:xfrm>
            <a:off x="851647" y="3424964"/>
            <a:ext cx="6096000" cy="1754326"/>
          </a:xfrm>
          <a:prstGeom prst="rect">
            <a:avLst/>
          </a:prstGeom>
          <a:noFill/>
        </p:spPr>
        <p:txBody>
          <a:bodyPr wrap="square">
            <a:spAutoFit/>
          </a:bodyPr>
          <a:lstStyle/>
          <a:p>
            <a:r>
              <a:rPr lang="en-IN" dirty="0">
                <a:solidFill>
                  <a:schemeClr val="bg1"/>
                </a:solidFill>
              </a:rPr>
              <a:t>The system would take a post as input in text format. It will calculate the HEXACO scores from the given input using Doc2Vec model and then predict the MBTI personality type of that person based on the obtained HEXACO scores using a hyperparameter tuned Random Forest Classifier.</a:t>
            </a:r>
          </a:p>
        </p:txBody>
      </p:sp>
    </p:spTree>
    <p:extLst>
      <p:ext uri="{BB962C8B-B14F-4D97-AF65-F5344CB8AC3E}">
        <p14:creationId xmlns:p14="http://schemas.microsoft.com/office/powerpoint/2010/main" val="1346372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1626869" y="403054"/>
            <a:ext cx="9725026" cy="1325880"/>
          </a:xfrm>
        </p:spPr>
        <p:txBody>
          <a:bodyPr/>
          <a:lstStyle/>
          <a:p>
            <a:r>
              <a:rPr lang="en-ZA" dirty="0"/>
              <a:t>ALGORITHM</a:t>
            </a:r>
          </a:p>
        </p:txBody>
      </p:sp>
      <p:pic>
        <p:nvPicPr>
          <p:cNvPr id="43" name="Online Image Placeholder 42" descr="Research outline">
            <a:extLst>
              <a:ext uri="{FF2B5EF4-FFF2-40B4-BE49-F238E27FC236}">
                <a16:creationId xmlns:a16="http://schemas.microsoft.com/office/drawing/2014/main" id="{76CE5C81-A86F-4C82-AE52-FE744077859B}"/>
              </a:ext>
            </a:extLst>
          </p:cNvPr>
          <p:cNvPicPr>
            <a:picLocks noGrp="1" noChangeAspect="1"/>
          </p:cNvPicPr>
          <p:nvPr>
            <p:ph type="clipArt" sz="quarter" idx="18"/>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69641" y="2184400"/>
            <a:ext cx="914400" cy="914400"/>
          </a:xfrm>
        </p:spPr>
      </p:pic>
      <p:pic>
        <p:nvPicPr>
          <p:cNvPr id="55" name="Online Image Placeholder 54" descr="Group success with solid fill">
            <a:extLst>
              <a:ext uri="{FF2B5EF4-FFF2-40B4-BE49-F238E27FC236}">
                <a16:creationId xmlns:a16="http://schemas.microsoft.com/office/drawing/2014/main" id="{236942CE-38CE-4E5D-9773-5224E03D4C0A}"/>
              </a:ext>
            </a:extLst>
          </p:cNvPr>
          <p:cNvPicPr>
            <a:picLocks noGrp="1" noChangeAspect="1"/>
          </p:cNvPicPr>
          <p:nvPr>
            <p:ph type="clipArt" sz="quarter" idx="19"/>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60930" y="2184654"/>
            <a:ext cx="914400" cy="914400"/>
          </a:xfrm>
        </p:spPr>
      </p:pic>
      <p:pic>
        <p:nvPicPr>
          <p:cNvPr id="57" name="Online Image Placeholder 56" descr="Repeat with solid fill">
            <a:extLst>
              <a:ext uri="{FF2B5EF4-FFF2-40B4-BE49-F238E27FC236}">
                <a16:creationId xmlns:a16="http://schemas.microsoft.com/office/drawing/2014/main" id="{353E75F9-0061-4D63-BFE6-6462C5C0E351}"/>
              </a:ext>
            </a:extLst>
          </p:cNvPr>
          <p:cNvPicPr>
            <a:picLocks noGrp="1" noChangeAspect="1"/>
          </p:cNvPicPr>
          <p:nvPr>
            <p:ph type="clipArt" sz="quarter" idx="20"/>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439445" y="2184400"/>
            <a:ext cx="914400" cy="914400"/>
          </a:xfrm>
        </p:spPr>
      </p:pic>
      <p:sp>
        <p:nvSpPr>
          <p:cNvPr id="6" name="Text Placeholder 5">
            <a:extLst>
              <a:ext uri="{FF2B5EF4-FFF2-40B4-BE49-F238E27FC236}">
                <a16:creationId xmlns:a16="http://schemas.microsoft.com/office/drawing/2014/main" id="{3EF7E5E6-2411-4199-BA08-EF574433C585}"/>
              </a:ext>
            </a:extLst>
          </p:cNvPr>
          <p:cNvSpPr>
            <a:spLocks noGrp="1"/>
          </p:cNvSpPr>
          <p:nvPr>
            <p:ph type="body" idx="13"/>
          </p:nvPr>
        </p:nvSpPr>
        <p:spPr>
          <a:xfrm>
            <a:off x="1555241" y="3366741"/>
            <a:ext cx="2743200" cy="457200"/>
          </a:xfrm>
        </p:spPr>
        <p:txBody>
          <a:bodyPr/>
          <a:lstStyle/>
          <a:p>
            <a:r>
              <a:rPr lang="en-US" dirty="0"/>
              <a:t>ROI</a:t>
            </a:r>
          </a:p>
        </p:txBody>
      </p:sp>
      <p:sp>
        <p:nvSpPr>
          <p:cNvPr id="3" name="Content Placeholder 2">
            <a:extLst>
              <a:ext uri="{FF2B5EF4-FFF2-40B4-BE49-F238E27FC236}">
                <a16:creationId xmlns:a16="http://schemas.microsoft.com/office/drawing/2014/main" id="{D026614D-21E6-483C-8FE2-C9CF4346C75C}"/>
              </a:ext>
            </a:extLst>
          </p:cNvPr>
          <p:cNvSpPr>
            <a:spLocks noGrp="1"/>
          </p:cNvSpPr>
          <p:nvPr>
            <p:ph sz="half" idx="1"/>
          </p:nvPr>
        </p:nvSpPr>
        <p:spPr>
          <a:xfrm>
            <a:off x="1555241" y="3901419"/>
            <a:ext cx="2743200" cy="2103120"/>
          </a:xfrm>
        </p:spPr>
        <p:txBody>
          <a:bodyPr>
            <a:noAutofit/>
          </a:bodyPr>
          <a:lstStyle/>
          <a:p>
            <a:pPr marL="285750" indent="-285750" algn="l">
              <a:buFont typeface="Arial" panose="020B0604020202020204" pitchFamily="34" charset="0"/>
              <a:buChar char="•"/>
            </a:pPr>
            <a:r>
              <a:rPr lang="en-US" sz="1400" dirty="0"/>
              <a:t>Envision multimedia-based expertise and cross-media growth strategies</a:t>
            </a:r>
          </a:p>
          <a:p>
            <a:pPr marL="285750" indent="-285750" algn="l">
              <a:buFont typeface="Arial" panose="020B0604020202020204" pitchFamily="34" charset="0"/>
              <a:buChar char="•"/>
            </a:pPr>
            <a:r>
              <a:rPr lang="en-US" sz="1400" dirty="0"/>
              <a:t>Visualize quality intellectual capital</a:t>
            </a:r>
          </a:p>
          <a:p>
            <a:pPr marL="285750" indent="-285750" algn="l">
              <a:buFont typeface="Arial" panose="020B0604020202020204" pitchFamily="34" charset="0"/>
              <a:buChar char="•"/>
            </a:pPr>
            <a:r>
              <a:rPr lang="en-US" sz="1400" dirty="0"/>
              <a:t>Engage worldwide methodologies with web-enabled technologies</a:t>
            </a:r>
          </a:p>
        </p:txBody>
      </p:sp>
      <p:sp>
        <p:nvSpPr>
          <p:cNvPr id="8" name="Text Placeholder 7">
            <a:extLst>
              <a:ext uri="{FF2B5EF4-FFF2-40B4-BE49-F238E27FC236}">
                <a16:creationId xmlns:a16="http://schemas.microsoft.com/office/drawing/2014/main" id="{CEC37629-42BA-462B-B066-292B3B37327E}"/>
              </a:ext>
            </a:extLst>
          </p:cNvPr>
          <p:cNvSpPr>
            <a:spLocks noGrp="1"/>
          </p:cNvSpPr>
          <p:nvPr>
            <p:ph type="body" idx="15"/>
          </p:nvPr>
        </p:nvSpPr>
        <p:spPr>
          <a:xfrm>
            <a:off x="5046530" y="3359890"/>
            <a:ext cx="2743200" cy="457200"/>
          </a:xfrm>
        </p:spPr>
        <p:txBody>
          <a:bodyPr/>
          <a:lstStyle/>
          <a:p>
            <a:r>
              <a:rPr lang="en-US" dirty="0"/>
              <a:t>NICHE MARKETS</a:t>
            </a:r>
          </a:p>
        </p:txBody>
      </p:sp>
      <p:sp>
        <p:nvSpPr>
          <p:cNvPr id="7" name="Content Placeholder 6">
            <a:extLst>
              <a:ext uri="{FF2B5EF4-FFF2-40B4-BE49-F238E27FC236}">
                <a16:creationId xmlns:a16="http://schemas.microsoft.com/office/drawing/2014/main" id="{E6614090-4A8B-46A2-BCB9-23379FE06BFA}"/>
              </a:ext>
            </a:extLst>
          </p:cNvPr>
          <p:cNvSpPr>
            <a:spLocks noGrp="1"/>
          </p:cNvSpPr>
          <p:nvPr>
            <p:ph sz="half" idx="14"/>
          </p:nvPr>
        </p:nvSpPr>
        <p:spPr>
          <a:xfrm>
            <a:off x="5046530" y="3894568"/>
            <a:ext cx="2743200" cy="2103120"/>
          </a:xfrm>
        </p:spPr>
        <p:txBody>
          <a:bodyPr/>
          <a:lstStyle/>
          <a:p>
            <a:pPr marL="285750" indent="-285750" algn="l">
              <a:buFont typeface="Arial" panose="020B0604020202020204" pitchFamily="34" charset="0"/>
              <a:buChar char="•"/>
            </a:pPr>
            <a:r>
              <a:rPr lang="en-US" dirty="0"/>
              <a:t>Pursue scalable customer service through sustainable strategies</a:t>
            </a:r>
          </a:p>
          <a:p>
            <a:pPr marL="285750" indent="-285750" algn="l">
              <a:buFont typeface="Arial" panose="020B0604020202020204" pitchFamily="34" charset="0"/>
              <a:buChar char="•"/>
            </a:pPr>
            <a:r>
              <a:rPr lang="en-US" dirty="0"/>
              <a:t>Engage top-line web services with cutting-edge deliverables</a:t>
            </a:r>
          </a:p>
          <a:p>
            <a:endParaRPr lang="en-US" dirty="0"/>
          </a:p>
        </p:txBody>
      </p:sp>
      <p:sp>
        <p:nvSpPr>
          <p:cNvPr id="5" name="Text Placeholder 4">
            <a:extLst>
              <a:ext uri="{FF2B5EF4-FFF2-40B4-BE49-F238E27FC236}">
                <a16:creationId xmlns:a16="http://schemas.microsoft.com/office/drawing/2014/main" id="{771AD60F-B816-490D-81D4-73DD13910439}"/>
              </a:ext>
            </a:extLst>
          </p:cNvPr>
          <p:cNvSpPr>
            <a:spLocks noGrp="1"/>
          </p:cNvSpPr>
          <p:nvPr>
            <p:ph type="body" sz="quarter" idx="3"/>
          </p:nvPr>
        </p:nvSpPr>
        <p:spPr>
          <a:xfrm>
            <a:off x="8525045" y="3364836"/>
            <a:ext cx="2743200" cy="457200"/>
          </a:xfrm>
        </p:spPr>
        <p:txBody>
          <a:bodyPr/>
          <a:lstStyle/>
          <a:p>
            <a:r>
              <a:rPr lang="en-US" dirty="0"/>
              <a:t>SUPPLY CHAINS</a:t>
            </a:r>
          </a:p>
        </p:txBody>
      </p:sp>
      <p:sp>
        <p:nvSpPr>
          <p:cNvPr id="4" name="Content Placeholder 3">
            <a:extLst>
              <a:ext uri="{FF2B5EF4-FFF2-40B4-BE49-F238E27FC236}">
                <a16:creationId xmlns:a16="http://schemas.microsoft.com/office/drawing/2014/main" id="{FA5B6D57-2EB5-41BE-ACA0-29F300D5F21B}"/>
              </a:ext>
            </a:extLst>
          </p:cNvPr>
          <p:cNvSpPr>
            <a:spLocks noGrp="1"/>
          </p:cNvSpPr>
          <p:nvPr>
            <p:ph sz="half" idx="2"/>
          </p:nvPr>
        </p:nvSpPr>
        <p:spPr>
          <a:xfrm>
            <a:off x="8525045" y="3901419"/>
            <a:ext cx="2743200" cy="2103120"/>
          </a:xfrm>
        </p:spPr>
        <p:txBody>
          <a:bodyPr/>
          <a:lstStyle/>
          <a:p>
            <a:pPr marL="285750" indent="-285750" algn="l">
              <a:buFont typeface="Arial" panose="020B0604020202020204" pitchFamily="34" charset="0"/>
              <a:buChar char="•"/>
            </a:pPr>
            <a:r>
              <a:rPr lang="en-US" dirty="0"/>
              <a:t>Cultivate one-to-one customer service with robust ideas</a:t>
            </a:r>
          </a:p>
          <a:p>
            <a:pPr marL="285750" indent="-285750" algn="l">
              <a:buFont typeface="Arial" panose="020B0604020202020204" pitchFamily="34" charset="0"/>
              <a:buChar char="•"/>
            </a:pPr>
            <a:r>
              <a:rPr lang="en-US" dirty="0"/>
              <a:t>Maximize timely deliverables for real-time schemas</a:t>
            </a:r>
          </a:p>
        </p:txBody>
      </p:sp>
      <p:sp>
        <p:nvSpPr>
          <p:cNvPr id="108" name="Date Placeholder 107">
            <a:extLst>
              <a:ext uri="{FF2B5EF4-FFF2-40B4-BE49-F238E27FC236}">
                <a16:creationId xmlns:a16="http://schemas.microsoft.com/office/drawing/2014/main" id="{148577B4-CE21-4375-A4AA-092E5994EC90}"/>
              </a:ext>
            </a:extLst>
          </p:cNvPr>
          <p:cNvSpPr>
            <a:spLocks noGrp="1"/>
          </p:cNvSpPr>
          <p:nvPr>
            <p:ph type="dt" sz="half" idx="10"/>
          </p:nvPr>
        </p:nvSpPr>
        <p:spPr>
          <a:xfrm>
            <a:off x="1554480" y="6353175"/>
            <a:ext cx="1097280" cy="365125"/>
          </a:xfrm>
        </p:spPr>
        <p:txBody>
          <a:bodyPr/>
          <a:lstStyle/>
          <a:p>
            <a:r>
              <a:rPr lang="en-US" dirty="0"/>
              <a:t>20XX</a:t>
            </a:r>
          </a:p>
        </p:txBody>
      </p:sp>
      <p:sp>
        <p:nvSpPr>
          <p:cNvPr id="109" name="Footer Placeholder 108">
            <a:extLst>
              <a:ext uri="{FF2B5EF4-FFF2-40B4-BE49-F238E27FC236}">
                <a16:creationId xmlns:a16="http://schemas.microsoft.com/office/drawing/2014/main" id="{A8872052-5F06-44A0-8D79-B5532E78F9D1}"/>
              </a:ext>
            </a:extLst>
          </p:cNvPr>
          <p:cNvSpPr>
            <a:spLocks noGrp="1"/>
          </p:cNvSpPr>
          <p:nvPr>
            <p:ph type="ftr" sz="quarter" idx="11"/>
          </p:nvPr>
        </p:nvSpPr>
        <p:spPr>
          <a:xfrm>
            <a:off x="5744527" y="6350000"/>
            <a:ext cx="2286000" cy="365125"/>
          </a:xfrm>
        </p:spPr>
        <p:txBody>
          <a:bodyPr/>
          <a:lstStyle/>
          <a:p>
            <a:r>
              <a:rPr lang="en-US" dirty="0"/>
              <a:t>Pitch deck title</a:t>
            </a:r>
          </a:p>
        </p:txBody>
      </p:sp>
      <p:sp>
        <p:nvSpPr>
          <p:cNvPr id="110" name="Slide Number Placeholder 109">
            <a:extLst>
              <a:ext uri="{FF2B5EF4-FFF2-40B4-BE49-F238E27FC236}">
                <a16:creationId xmlns:a16="http://schemas.microsoft.com/office/drawing/2014/main" id="{F98EDB96-3F54-4406-B894-1195695ED09C}"/>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2069393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2597943" y="351678"/>
            <a:ext cx="8232648" cy="1325880"/>
          </a:xfrm>
        </p:spPr>
        <p:txBody>
          <a:bodyPr/>
          <a:lstStyle/>
          <a:p>
            <a:r>
              <a:rPr lang="en-US" sz="4400" b="1" dirty="0">
                <a:latin typeface="Arial Black" panose="020B0604020202020204" pitchFamily="34" charset="0"/>
                <a:cs typeface="Arial Black" panose="020B0604020202020204" pitchFamily="34" charset="0"/>
              </a:rPr>
              <a:t>ARCHITECTURE DIAGRAM</a:t>
            </a:r>
            <a:endParaRPr lang="en-US" dirty="0"/>
          </a:p>
        </p:txBody>
      </p:sp>
      <p:sp>
        <p:nvSpPr>
          <p:cNvPr id="12" name="Date Placeholder 11">
            <a:extLst>
              <a:ext uri="{FF2B5EF4-FFF2-40B4-BE49-F238E27FC236}">
                <a16:creationId xmlns:a16="http://schemas.microsoft.com/office/drawing/2014/main" id="{F1D4EAB4-6E8F-44AD-A635-F321DC9478A1}"/>
              </a:ext>
            </a:extLst>
          </p:cNvPr>
          <p:cNvSpPr>
            <a:spLocks noGrp="1"/>
          </p:cNvSpPr>
          <p:nvPr>
            <p:ph type="dt" sz="half" idx="10"/>
          </p:nvPr>
        </p:nvSpPr>
        <p:spPr>
          <a:xfrm>
            <a:off x="3044952" y="6353175"/>
            <a:ext cx="1097280" cy="365125"/>
          </a:xfrm>
        </p:spPr>
        <p:txBody>
          <a:bodyPr/>
          <a:lstStyle/>
          <a:p>
            <a:r>
              <a:rPr lang="en-US" dirty="0"/>
              <a:t>20XX</a:t>
            </a:r>
          </a:p>
        </p:txBody>
      </p:sp>
      <p:sp>
        <p:nvSpPr>
          <p:cNvPr id="13" name="Footer Placeholder 12">
            <a:extLst>
              <a:ext uri="{FF2B5EF4-FFF2-40B4-BE49-F238E27FC236}">
                <a16:creationId xmlns:a16="http://schemas.microsoft.com/office/drawing/2014/main" id="{1B3EC7D9-8DEA-4D02-9A04-30C73A63FB23}"/>
              </a:ext>
            </a:extLst>
          </p:cNvPr>
          <p:cNvSpPr>
            <a:spLocks noGrp="1"/>
          </p:cNvSpPr>
          <p:nvPr>
            <p:ph type="ftr" sz="quarter" idx="11"/>
          </p:nvPr>
        </p:nvSpPr>
        <p:spPr>
          <a:xfrm>
            <a:off x="6489763" y="6350000"/>
            <a:ext cx="2286000" cy="365125"/>
          </a:xfrm>
        </p:spPr>
        <p:txBody>
          <a:bodyPr/>
          <a:lstStyle/>
          <a:p>
            <a:r>
              <a:rPr lang="en-US" dirty="0"/>
              <a:t>Pitch deck title</a:t>
            </a:r>
          </a:p>
        </p:txBody>
      </p:sp>
      <p:sp>
        <p:nvSpPr>
          <p:cNvPr id="14" name="Slide Number Placeholder 13">
            <a:extLst>
              <a:ext uri="{FF2B5EF4-FFF2-40B4-BE49-F238E27FC236}">
                <a16:creationId xmlns:a16="http://schemas.microsoft.com/office/drawing/2014/main" id="{B6D5B665-A640-4C90-A812-51AFE038FDF2}"/>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7</a:t>
            </a:fld>
            <a:endParaRPr lang="en-US" dirty="0"/>
          </a:p>
        </p:txBody>
      </p:sp>
      <p:pic>
        <p:nvPicPr>
          <p:cNvPr id="24" name="Content Placeholder 2">
            <a:extLst>
              <a:ext uri="{FF2B5EF4-FFF2-40B4-BE49-F238E27FC236}">
                <a16:creationId xmlns:a16="http://schemas.microsoft.com/office/drawing/2014/main" id="{2CE50A7F-5053-6060-539F-55948E738A1A}"/>
              </a:ext>
            </a:extLst>
          </p:cNvPr>
          <p:cNvPicPr>
            <a:picLocks noChangeAspect="1"/>
          </p:cNvPicPr>
          <p:nvPr/>
        </p:nvPicPr>
        <p:blipFill>
          <a:blip r:embed="rId2"/>
          <a:stretch>
            <a:fillRect/>
          </a:stretch>
        </p:blipFill>
        <p:spPr>
          <a:xfrm>
            <a:off x="2732413" y="2357258"/>
            <a:ext cx="8857726" cy="3229519"/>
          </a:xfrm>
          <a:prstGeom prst="rect">
            <a:avLst/>
          </a:prstGeom>
        </p:spPr>
      </p:pic>
    </p:spTree>
    <p:extLst>
      <p:ext uri="{BB962C8B-B14F-4D97-AF65-F5344CB8AC3E}">
        <p14:creationId xmlns:p14="http://schemas.microsoft.com/office/powerpoint/2010/main" val="1672070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726141" y="394089"/>
            <a:ext cx="9124951" cy="1362456"/>
          </a:xfrm>
        </p:spPr>
        <p:txBody>
          <a:bodyPr/>
          <a:lstStyle/>
          <a:p>
            <a:r>
              <a:rPr lang="en-US" dirty="0"/>
              <a:t>CORPUS</a:t>
            </a:r>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1"/>
          </p:nvPr>
        </p:nvSpPr>
        <p:spPr>
          <a:xfrm>
            <a:off x="726141" y="1497106"/>
            <a:ext cx="9950824" cy="3684494"/>
          </a:xfrm>
        </p:spPr>
        <p:txBody>
          <a:bodyPr vert="horz" lIns="91440" tIns="45720" rIns="91440" bIns="45720" rtlCol="0" anchor="t">
            <a:normAutofit/>
          </a:bodyPr>
          <a:lstStyle/>
          <a:p>
            <a:endParaRPr lang="en-ZA" noProof="1"/>
          </a:p>
        </p:txBody>
      </p:sp>
      <p:sp>
        <p:nvSpPr>
          <p:cNvPr id="23" name="Date Placeholder 22">
            <a:extLst>
              <a:ext uri="{FF2B5EF4-FFF2-40B4-BE49-F238E27FC236}">
                <a16:creationId xmlns:a16="http://schemas.microsoft.com/office/drawing/2014/main" id="{E3DFBE3A-6329-4424-BCE9-1661811C2296}"/>
              </a:ext>
            </a:extLst>
          </p:cNvPr>
          <p:cNvSpPr>
            <a:spLocks noGrp="1"/>
          </p:cNvSpPr>
          <p:nvPr>
            <p:ph type="dt" sz="half" idx="10"/>
          </p:nvPr>
        </p:nvSpPr>
        <p:spPr>
          <a:xfrm>
            <a:off x="914400" y="6353175"/>
            <a:ext cx="1097280" cy="365125"/>
          </a:xfrm>
        </p:spPr>
        <p:txBody>
          <a:bodyPr/>
          <a:lstStyle/>
          <a:p>
            <a:r>
              <a:rPr lang="en-US" dirty="0"/>
              <a:t>20XX</a:t>
            </a:r>
          </a:p>
        </p:txBody>
      </p:sp>
      <p:sp>
        <p:nvSpPr>
          <p:cNvPr id="24" name="Footer Placeholder 23">
            <a:extLst>
              <a:ext uri="{FF2B5EF4-FFF2-40B4-BE49-F238E27FC236}">
                <a16:creationId xmlns:a16="http://schemas.microsoft.com/office/drawing/2014/main" id="{E8C12A0D-F4F0-42DA-9829-6FC870648BEB}"/>
              </a:ext>
            </a:extLst>
          </p:cNvPr>
          <p:cNvSpPr>
            <a:spLocks noGrp="1"/>
          </p:cNvSpPr>
          <p:nvPr>
            <p:ph type="ftr" sz="quarter" idx="11"/>
          </p:nvPr>
        </p:nvSpPr>
        <p:spPr>
          <a:xfrm>
            <a:off x="5424487" y="6350000"/>
            <a:ext cx="2286000" cy="365125"/>
          </a:xfrm>
        </p:spPr>
        <p:txBody>
          <a:bodyPr/>
          <a:lstStyle/>
          <a:p>
            <a:r>
              <a:rPr lang="en-US" dirty="0"/>
              <a:t>Pitch deck title</a:t>
            </a:r>
          </a:p>
        </p:txBody>
      </p:sp>
      <p:sp>
        <p:nvSpPr>
          <p:cNvPr id="25" name="Slide Number Placeholder 24">
            <a:extLst>
              <a:ext uri="{FF2B5EF4-FFF2-40B4-BE49-F238E27FC236}">
                <a16:creationId xmlns:a16="http://schemas.microsoft.com/office/drawing/2014/main" id="{192F5D44-F3E7-4917-B2F7-31AFADC9C7F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8</a:t>
            </a:fld>
            <a:endParaRPr lang="en-US" dirty="0"/>
          </a:p>
        </p:txBody>
      </p:sp>
    </p:spTree>
    <p:extLst>
      <p:ext uri="{BB962C8B-B14F-4D97-AF65-F5344CB8AC3E}">
        <p14:creationId xmlns:p14="http://schemas.microsoft.com/office/powerpoint/2010/main" val="4151694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6084664" y="1122363"/>
            <a:ext cx="5486400" cy="2387600"/>
          </a:xfrm>
        </p:spPr>
        <p:txBody>
          <a:bodyPr/>
          <a:lstStyle/>
          <a:p>
            <a:r>
              <a:rPr lang="en-US" dirty="0"/>
              <a:t>THANK YOU</a:t>
            </a:r>
          </a:p>
        </p:txBody>
      </p:sp>
    </p:spTree>
    <p:extLst>
      <p:ext uri="{BB962C8B-B14F-4D97-AF65-F5344CB8AC3E}">
        <p14:creationId xmlns:p14="http://schemas.microsoft.com/office/powerpoint/2010/main" val="2436493926"/>
      </p:ext>
    </p:extLst>
  </p:cSld>
  <p:clrMapOvr>
    <a:masterClrMapping/>
  </p:clrMapOvr>
</p:sld>
</file>

<file path=ppt/theme/theme1.xml><?xml version="1.0" encoding="utf-8"?>
<a:theme xmlns:a="http://schemas.openxmlformats.org/drawingml/2006/main" name="Custom">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ful Abstract Pitch Deck_tm33968143_Win32_JB_SL_v3" id="{212BFE24-30E6-4C3E-9B53-F29A9181BD21}" vid="{982B489A-C9B1-4FBF-BBC5-D41820D2710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54F7209-A407-4CFB-9C3E-C69AB93152F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66D1D862-643C-46A1-A5ED-679CEB6DE28E}">
  <ds:schemaRefs>
    <ds:schemaRef ds:uri="http://schemas.microsoft.com/sharepoint/v3/contenttype/forms"/>
  </ds:schemaRefs>
</ds:datastoreItem>
</file>

<file path=customXml/itemProps3.xml><?xml version="1.0" encoding="utf-8"?>
<ds:datastoreItem xmlns:ds="http://schemas.openxmlformats.org/officeDocument/2006/customXml" ds:itemID="{74F3B805-9182-4EE7-B68A-02EE558FC45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Colorful abstract pitch deck</Template>
  <TotalTime>40</TotalTime>
  <Words>397</Words>
  <Application>Microsoft Office PowerPoint</Application>
  <PresentationFormat>Widescreen</PresentationFormat>
  <Paragraphs>59</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Arial Black</vt:lpstr>
      <vt:lpstr>Avenir Next LT Pro</vt:lpstr>
      <vt:lpstr>Calibri</vt:lpstr>
      <vt:lpstr>Times New Roman</vt:lpstr>
      <vt:lpstr>Custom</vt:lpstr>
      <vt:lpstr>Predicting MBTI personality types and calculating HEXACO scores </vt:lpstr>
      <vt:lpstr>Introduction</vt:lpstr>
      <vt:lpstr>OBJECTIVE</vt:lpstr>
      <vt:lpstr>EXISTING SYSTEM</vt:lpstr>
      <vt:lpstr>PROBLEM DEFINITION</vt:lpstr>
      <vt:lpstr>ALGORITHM</vt:lpstr>
      <vt:lpstr>ARCHITECTURE DIAGRAM</vt:lpstr>
      <vt:lpstr>CORPUS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MBTI personality types and calculating HEXACO scores </dc:title>
  <dc:creator>Vansh Shan</dc:creator>
  <cp:lastModifiedBy>Vansh Shan</cp:lastModifiedBy>
  <cp:revision>1</cp:revision>
  <dcterms:created xsi:type="dcterms:W3CDTF">2023-08-11T12:29:19Z</dcterms:created>
  <dcterms:modified xsi:type="dcterms:W3CDTF">2023-08-11T13:09:42Z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