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75" d="100"/>
          <a:sy n="75" d="100"/>
        </p:scale>
        <p:origin x="5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8a02bd9-2346-4016-9736-16407b86b57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e8dbf63-388c-4b25-9f8f-edb880a5331c/ReportSection?bookmarkGuid=2b439403-b24b-41b3-8496-f1f7713eb2e0&amp;bookmarkUsage=1&amp;ctid=b77d57ee-1684-4e45-9cde-a53c7a3f3bfd&amp;fromEntryPoint=export&quot;"/>
    <we:property name="reportState" value="&quot;CONNECTED&quot;"/>
    <we:property name="reportEmbeddedTime" value="&quot;2023-08-06T16:43:19.062Z&quot;"/>
    <we:property name="creatorSessionId" value="&quot;8dc100dd-4770-4a94-877f-b65a1db24957&quot;"/>
    <we:property name="creatorUserId" value="&quot;1003200105EA4368&quot;"/>
    <we:property name="creatorTenantId" value="&quot;b77d57ee-1684-4e45-9cde-a53c7a3f3bfd&quot;"/>
    <we:property name="reportName" value="&quot;Microsoft Income Statement Dashboard_1&quot;"/>
    <we:property name="isFiltersActionButtonVisible" value="true"/>
    <we:property name="initialStateBookmark" value="&quot;H4sIAAAAAAAAA9WX227iMBCGXwX5Gq0SICH0jlIqVd0e1FaVqhVaTZwhdWviyHFY2Ip337ETtge10CPLcoMzdmb+mXyT2HcsEUUuYX4ME2Q7bFep2wno24bPmiyrbScnh0f9s8Ofx/2jIZlVboTKCrZzxwzoFM2lKEqQ1gMZf4yaDKQ8hdRejUEW2GQ56kJlIMVvrBbTlNElLpoMZ7lUGqzLcwMGrdspLadriu1/a1NE4EZM8Ry5qaxnmCttltdNVlQjJ+nxnHXmAg5UZkBk5Nja/CjmIcA47vbAC+Ok2+t61j4W0tRL4vlwlmvKh7Kc57YOA1KXKi04SOZ0ayyKOshAyXLiRsNH9nNVao5nOHZTmRFmTp6uELScNw4yribYcGlPMDMFW1BBTrWicrl1e1hwLVy53dS1+jXQSKsTtuMtmn+V9ZMpZJysm5F1kCU42yZB+1et1pbp8Z/RMyJLIbJU1k1wT+dFJdNALHE4sz0W3xDBFkS6R+kE9e7csbgn9BJtv/lE9Nc+bZJPE9E4SLxu1PMg6FHvcB6022s758Xy99NUYwrLVv1IOsdo6lxepGO/zOrSee+CZVNq/beo/by30suaVr+H1mJ9m4vHSFsfnXHoxT73Yux2Qg+9IEm2A6QTypocZWnjv6FpveR/hNQaYV/BlR8FQehjh3tB1Ol5QZc+9Bv8tF8oA7JxhlPMyjfmu1lmVgp9KzHbIPgVXfk+orwxj+kd1YnCMIQ2eH7U45skym4Ktpqk5wTaj4m4b/pt4ug5uQ33qxDTDxD7GE5clgUhgkmlcHAN2rxyc9d6urnbigosRsvDGN158+DUVeNepfHpfI9cH3bDdqfVibxeHEMriULO/Z71tHpLjTMTq9nTrnYO7y1sgnSQtQNVmiIHjqeQoUsmr0QJdOuISqD9cFKPtf3/LugZV6EvQZY2qjv2MheE1Aib4Oob7GGYOVk218UfhmdezJcPAAA=&quot;"/>
    <we:property name="bookmark" value="&quot;H4sIAAAAAAAAA9WX30/bMBDH/5XKz9XktEma8AYFJKSJIUBIaOrDxbkGgxtHjsPaof7vOzvtoAgoP7uuL3XOl/P3Lp9L7DuWy7pSMDuGCbIdtqf1zQTMTSdgXVau2rIIsjjAJImzjPOQ9wc956UrK3VZs507ZsEUaC9k3YByAcn4c9RloNQJFO5qDKrGLqvQ1LoEJX9j60xT1jQ47zKcVkobcCHPLFh0YW/Jna5JSvCtTyuCsPIWz1DY1nqKlTZ2ed1ldTvyklbnXDC/4FCXFmRJgZ0tSDIRA4yzQQo8zvJBOuDOPpbKLlyy2cG0MpQPZTmrXFmGpK7QRgpQzOs2WNeLRYZaNRM/Olixn+nGCDzFsZ8qrbQzinSJYNSsc1QKPcGOT3uCpa3ZnApyYjSVy/vtYy2M9OX2U1f619Ageedsh8+7f5Xt5rdQCrJuRtZRmeN0mwQdXvZ6W6YneELPiCy1LAu1aIJ7Os9bmRYyhQdT12PZNRHsQKR7tMnR7M08i/vSLNEOuo9Ef+3TJvk0kYyjnA+SlEOUUu8IEfX7azvn2fLvFoXBApat+pF0jtEucnmWjsOmXJSOvwuWTakN3qL2895Kz2t6+T20FuubSq4i7WKE45hngeAZDsKYI4/yfDtA+kFZU6Cy6Pw3NK2X/I+QWiPsK7gKkiiiTUsoeJSEKY8G9KHf4Kf9XFtQnVO8xbJ5Y76bZeZFoW8lZhsEv6Ir30cUH4uM3lFhEscx9IEHSSo2SZTbFGw1SU8JdB8Ted/028TRU3I7/tciZh4g9jGchGpqQgTzVuHwCox95eau93hztxUVmI+WhzG68/rBqWuBe5vGp/M98n04iPthL0x4mmXQy5NYiCB1kV7eUuPUZnr6uKt9wHsLmyAdZN1AN7auQOAJlOiTqVpREr0fUQm0H84XY+P+v0t6xu3SF6Aat6o/9jK/jNM+/wP+fEesdg8AAA==&quot;"/>
    <we:property name="embedUrl" value="&quot;/reportEmbed?reportId=6e8dbf63-388c-4b25-9f8f-edb880a5331c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d782d1b6-3298-4ecd-a5d1-091e6dd29191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VISHAL SHARMA</cp:lastModifiedBy>
  <cp:revision>3</cp:revision>
  <dcterms:created xsi:type="dcterms:W3CDTF">2018-06-07T21:39:02Z</dcterms:created>
  <dcterms:modified xsi:type="dcterms:W3CDTF">2023-08-06T16:45:42Z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