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7" r:id="rId5"/>
    <p:sldId id="260" r:id="rId6"/>
    <p:sldId id="261" r:id="rId7"/>
    <p:sldId id="269"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CF2C-54BE-428A-A492-9E0D49BA9AD1}" v="1" dt="2022-11-23T04:50:52.552"/>
    <p1510:client id="{F0C489F2-7E5C-5E03-0651-71A528336BC6}" v="243" dt="2022-12-02T08:40:19.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a Pilla" userId="bc489630-a94e-4fa0-93c9-74b1ebf287e2" providerId="ADAL" clId="{0347CF2C-54BE-428A-A492-9E0D49BA9AD1}"/>
    <pc:docChg chg="undo custSel modSld">
      <pc:chgData name="Naveena Pilla" userId="bc489630-a94e-4fa0-93c9-74b1ebf287e2" providerId="ADAL" clId="{0347CF2C-54BE-428A-A492-9E0D49BA9AD1}" dt="2022-11-23T04:51:48.895" v="26" actId="20577"/>
      <pc:docMkLst>
        <pc:docMk/>
      </pc:docMkLst>
      <pc:sldChg chg="modSp mod">
        <pc:chgData name="Naveena Pilla" userId="bc489630-a94e-4fa0-93c9-74b1ebf287e2" providerId="ADAL" clId="{0347CF2C-54BE-428A-A492-9E0D49BA9AD1}" dt="2022-11-23T04:51:48.895" v="26" actId="20577"/>
        <pc:sldMkLst>
          <pc:docMk/>
          <pc:sldMk cId="3536061962" sldId="267"/>
        </pc:sldMkLst>
        <pc:spChg chg="mod">
          <ac:chgData name="Naveena Pilla" userId="bc489630-a94e-4fa0-93c9-74b1ebf287e2" providerId="ADAL" clId="{0347CF2C-54BE-428A-A492-9E0D49BA9AD1}" dt="2022-11-23T04:51:48.895" v="26" actId="20577"/>
          <ac:spMkLst>
            <pc:docMk/>
            <pc:sldMk cId="3536061962" sldId="267"/>
            <ac:spMk id="8" creationId="{00000000-0000-0000-0000-000000000000}"/>
          </ac:spMkLst>
        </pc:spChg>
        <pc:picChg chg="mod">
          <ac:chgData name="Naveena Pilla" userId="bc489630-a94e-4fa0-93c9-74b1ebf287e2" providerId="ADAL" clId="{0347CF2C-54BE-428A-A492-9E0D49BA9AD1}" dt="2022-11-23T04:48:58.982" v="2" actId="1076"/>
          <ac:picMkLst>
            <pc:docMk/>
            <pc:sldMk cId="3536061962" sldId="267"/>
            <ac:picMk id="7" creationId="{00000000-0000-0000-0000-000000000000}"/>
          </ac:picMkLst>
        </pc:picChg>
      </pc:sldChg>
      <pc:sldChg chg="modSp mod">
        <pc:chgData name="Naveena Pilla" userId="bc489630-a94e-4fa0-93c9-74b1ebf287e2" providerId="ADAL" clId="{0347CF2C-54BE-428A-A492-9E0D49BA9AD1}" dt="2022-11-23T04:51:09.116" v="11" actId="1076"/>
        <pc:sldMkLst>
          <pc:docMk/>
          <pc:sldMk cId="1099414491" sldId="269"/>
        </pc:sldMkLst>
        <pc:spChg chg="mod">
          <ac:chgData name="Naveena Pilla" userId="bc489630-a94e-4fa0-93c9-74b1ebf287e2" providerId="ADAL" clId="{0347CF2C-54BE-428A-A492-9E0D49BA9AD1}" dt="2022-11-23T04:51:02.495" v="9" actId="255"/>
          <ac:spMkLst>
            <pc:docMk/>
            <pc:sldMk cId="1099414491" sldId="269"/>
            <ac:spMk id="5" creationId="{00000000-0000-0000-0000-000000000000}"/>
          </ac:spMkLst>
        </pc:spChg>
        <pc:picChg chg="mod">
          <ac:chgData name="Naveena Pilla" userId="bc489630-a94e-4fa0-93c9-74b1ebf287e2" providerId="ADAL" clId="{0347CF2C-54BE-428A-A492-9E0D49BA9AD1}" dt="2022-11-23T04:51:09.116" v="11" actId="1076"/>
          <ac:picMkLst>
            <pc:docMk/>
            <pc:sldMk cId="1099414491" sldId="269"/>
            <ac:picMk id="3" creationId="{7219C783-DF05-4FBA-8E91-6706F1D16405}"/>
          </ac:picMkLst>
        </pc:picChg>
      </pc:sldChg>
    </pc:docChg>
  </pc:docChgLst>
  <pc:docChgLst>
    <pc:chgData name="Nikhil Sah" userId="7a743161-7b1e-4369-ab3d-de2ff53f0300" providerId="ADAL" clId="{6A0F7A41-43C7-4378-ADE8-3071675C0F3B}"/>
    <pc:docChg chg="undo custSel modSld">
      <pc:chgData name="Nikhil Sah" userId="7a743161-7b1e-4369-ab3d-de2ff53f0300" providerId="ADAL" clId="{6A0F7A41-43C7-4378-ADE8-3071675C0F3B}" dt="2022-11-21T11:46:00.781" v="20" actId="1076"/>
      <pc:docMkLst>
        <pc:docMk/>
      </pc:docMkLst>
      <pc:sldChg chg="addSp delSp modSp mod">
        <pc:chgData name="Nikhil Sah" userId="7a743161-7b1e-4369-ab3d-de2ff53f0300" providerId="ADAL" clId="{6A0F7A41-43C7-4378-ADE8-3071675C0F3B}" dt="2022-11-21T11:46:00.781" v="20" actId="1076"/>
        <pc:sldMkLst>
          <pc:docMk/>
          <pc:sldMk cId="1099414491" sldId="269"/>
        </pc:sldMkLst>
        <pc:spChg chg="mod">
          <ac:chgData name="Nikhil Sah" userId="7a743161-7b1e-4369-ab3d-de2ff53f0300" providerId="ADAL" clId="{6A0F7A41-43C7-4378-ADE8-3071675C0F3B}" dt="2022-11-21T10:20:18.543" v="15" actId="255"/>
          <ac:spMkLst>
            <pc:docMk/>
            <pc:sldMk cId="1099414491" sldId="269"/>
            <ac:spMk id="5" creationId="{00000000-0000-0000-0000-000000000000}"/>
          </ac:spMkLst>
        </pc:spChg>
        <pc:picChg chg="add mod">
          <ac:chgData name="Nikhil Sah" userId="7a743161-7b1e-4369-ab3d-de2ff53f0300" providerId="ADAL" clId="{6A0F7A41-43C7-4378-ADE8-3071675C0F3B}" dt="2022-11-21T11:46:00.781" v="20" actId="1076"/>
          <ac:picMkLst>
            <pc:docMk/>
            <pc:sldMk cId="1099414491" sldId="269"/>
            <ac:picMk id="3" creationId="{7219C783-DF05-4FBA-8E91-6706F1D16405}"/>
          </ac:picMkLst>
        </pc:picChg>
        <pc:picChg chg="del">
          <ac:chgData name="Nikhil Sah" userId="7a743161-7b1e-4369-ab3d-de2ff53f0300" providerId="ADAL" clId="{6A0F7A41-43C7-4378-ADE8-3071675C0F3B}" dt="2022-11-21T10:19:00.454" v="0" actId="478"/>
          <ac:picMkLst>
            <pc:docMk/>
            <pc:sldMk cId="1099414491" sldId="269"/>
            <ac:picMk id="8" creationId="{00000000-0000-0000-0000-000000000000}"/>
          </ac:picMkLst>
        </pc:picChg>
      </pc:sldChg>
    </pc:docChg>
  </pc:docChgLst>
  <pc:docChgLst>
    <pc:chgData name="Nikhil Sah" userId="7a743161-7b1e-4369-ab3d-de2ff53f0300" providerId="ADAL" clId="{975C5638-1315-41E2-8F5C-373A00C82EAB}"/>
    <pc:docChg chg="undo custSel modSld">
      <pc:chgData name="Nikhil Sah" userId="7a743161-7b1e-4369-ab3d-de2ff53f0300" providerId="ADAL" clId="{975C5638-1315-41E2-8F5C-373A00C82EAB}" dt="2022-11-21T07:13:18.371" v="40" actId="20577"/>
      <pc:docMkLst>
        <pc:docMk/>
      </pc:docMkLst>
      <pc:sldChg chg="modSp mod">
        <pc:chgData name="Nikhil Sah" userId="7a743161-7b1e-4369-ab3d-de2ff53f0300" providerId="ADAL" clId="{975C5638-1315-41E2-8F5C-373A00C82EAB}" dt="2022-11-21T07:11:54.507" v="18" actId="1076"/>
        <pc:sldMkLst>
          <pc:docMk/>
          <pc:sldMk cId="2636530280" sldId="260"/>
        </pc:sldMkLst>
        <pc:spChg chg="mod">
          <ac:chgData name="Nikhil Sah" userId="7a743161-7b1e-4369-ab3d-de2ff53f0300" providerId="ADAL" clId="{975C5638-1315-41E2-8F5C-373A00C82EAB}" dt="2022-11-21T07:11:54.507" v="18" actId="1076"/>
          <ac:spMkLst>
            <pc:docMk/>
            <pc:sldMk cId="2636530280" sldId="260"/>
            <ac:spMk id="9" creationId="{00000000-0000-0000-0000-000000000000}"/>
          </ac:spMkLst>
        </pc:spChg>
      </pc:sldChg>
      <pc:sldChg chg="modSp mod">
        <pc:chgData name="Nikhil Sah" userId="7a743161-7b1e-4369-ab3d-de2ff53f0300" providerId="ADAL" clId="{975C5638-1315-41E2-8F5C-373A00C82EAB}" dt="2022-11-21T07:12:49.027" v="22" actId="1076"/>
        <pc:sldMkLst>
          <pc:docMk/>
          <pc:sldMk cId="1393552620" sldId="261"/>
        </pc:sldMkLst>
        <pc:spChg chg="mod">
          <ac:chgData name="Nikhil Sah" userId="7a743161-7b1e-4369-ab3d-de2ff53f0300" providerId="ADAL" clId="{975C5638-1315-41E2-8F5C-373A00C82EAB}" dt="2022-11-21T07:12:49.027" v="22" actId="1076"/>
          <ac:spMkLst>
            <pc:docMk/>
            <pc:sldMk cId="1393552620" sldId="261"/>
            <ac:spMk id="5" creationId="{00000000-0000-0000-0000-000000000000}"/>
          </ac:spMkLst>
        </pc:spChg>
        <pc:spChg chg="mod">
          <ac:chgData name="Nikhil Sah" userId="7a743161-7b1e-4369-ab3d-de2ff53f0300" providerId="ADAL" clId="{975C5638-1315-41E2-8F5C-373A00C82EAB}" dt="2022-11-21T07:12:34.252" v="21" actId="1076"/>
          <ac:spMkLst>
            <pc:docMk/>
            <pc:sldMk cId="1393552620" sldId="261"/>
            <ac:spMk id="6" creationId="{00000000-0000-0000-0000-000000000000}"/>
          </ac:spMkLst>
        </pc:spChg>
      </pc:sldChg>
      <pc:sldChg chg="addSp modSp mod">
        <pc:chgData name="Nikhil Sah" userId="7a743161-7b1e-4369-ab3d-de2ff53f0300" providerId="ADAL" clId="{975C5638-1315-41E2-8F5C-373A00C82EAB}" dt="2022-11-21T07:13:18.371" v="40" actId="20577"/>
        <pc:sldMkLst>
          <pc:docMk/>
          <pc:sldMk cId="3536061962" sldId="267"/>
        </pc:sldMkLst>
        <pc:spChg chg="mod">
          <ac:chgData name="Nikhil Sah" userId="7a743161-7b1e-4369-ab3d-de2ff53f0300" providerId="ADAL" clId="{975C5638-1315-41E2-8F5C-373A00C82EAB}" dt="2022-11-21T07:10:21.053" v="5"/>
          <ac:spMkLst>
            <pc:docMk/>
            <pc:sldMk cId="3536061962" sldId="267"/>
            <ac:spMk id="8" creationId="{00000000-0000-0000-0000-000000000000}"/>
          </ac:spMkLst>
        </pc:spChg>
        <pc:spChg chg="mod">
          <ac:chgData name="Nikhil Sah" userId="7a743161-7b1e-4369-ab3d-de2ff53f0300" providerId="ADAL" clId="{975C5638-1315-41E2-8F5C-373A00C82EAB}" dt="2022-11-21T07:13:18.371" v="40" actId="20577"/>
          <ac:spMkLst>
            <pc:docMk/>
            <pc:sldMk cId="3536061962" sldId="267"/>
            <ac:spMk id="10" creationId="{00000000-0000-0000-0000-000000000000}"/>
          </ac:spMkLst>
        </pc:spChg>
        <pc:picChg chg="add mod">
          <ac:chgData name="Nikhil Sah" userId="7a743161-7b1e-4369-ab3d-de2ff53f0300" providerId="ADAL" clId="{975C5638-1315-41E2-8F5C-373A00C82EAB}" dt="2022-11-21T07:11:08.122" v="13" actId="14100"/>
          <ac:picMkLst>
            <pc:docMk/>
            <pc:sldMk cId="3536061962" sldId="267"/>
            <ac:picMk id="4" creationId="{075CBB1F-BF68-434E-8331-89C4D8FBB84C}"/>
          </ac:picMkLst>
        </pc:picChg>
      </pc:sldChg>
    </pc:docChg>
  </pc:docChgLst>
  <pc:docChgLst>
    <pc:chgData name="Graham Robertson" userId="S::grobertson@cambridge.org::6d363edc-d48a-43d5-8521-eb3ed5b26e0f" providerId="AD" clId="Web-{F0C489F2-7E5C-5E03-0651-71A528336BC6}"/>
    <pc:docChg chg="modSld">
      <pc:chgData name="Graham Robertson" userId="S::grobertson@cambridge.org::6d363edc-d48a-43d5-8521-eb3ed5b26e0f" providerId="AD" clId="Web-{F0C489F2-7E5C-5E03-0651-71A528336BC6}" dt="2022-12-02T08:40:19.455" v="162" actId="20577"/>
      <pc:docMkLst>
        <pc:docMk/>
      </pc:docMkLst>
      <pc:sldChg chg="addSp delSp modSp">
        <pc:chgData name="Graham Robertson" userId="S::grobertson@cambridge.org::6d363edc-d48a-43d5-8521-eb3ed5b26e0f" providerId="AD" clId="Web-{F0C489F2-7E5C-5E03-0651-71A528336BC6}" dt="2022-12-02T08:39:01.984" v="159" actId="20577"/>
        <pc:sldMkLst>
          <pc:docMk/>
          <pc:sldMk cId="2636530280" sldId="260"/>
        </pc:sldMkLst>
        <pc:spChg chg="add del mod">
          <ac:chgData name="Graham Robertson" userId="S::grobertson@cambridge.org::6d363edc-d48a-43d5-8521-eb3ed5b26e0f" providerId="AD" clId="Web-{F0C489F2-7E5C-5E03-0651-71A528336BC6}" dt="2022-12-02T08:25:57.449" v="64" actId="20577"/>
          <ac:spMkLst>
            <pc:docMk/>
            <pc:sldMk cId="2636530280" sldId="260"/>
            <ac:spMk id="6" creationId="{00000000-0000-0000-0000-000000000000}"/>
          </ac:spMkLst>
        </pc:spChg>
        <pc:spChg chg="add del mod">
          <ac:chgData name="Graham Robertson" userId="S::grobertson@cambridge.org::6d363edc-d48a-43d5-8521-eb3ed5b26e0f" providerId="AD" clId="Web-{F0C489F2-7E5C-5E03-0651-71A528336BC6}" dt="2022-12-02T08:21:09.442" v="10"/>
          <ac:spMkLst>
            <pc:docMk/>
            <pc:sldMk cId="2636530280" sldId="260"/>
            <ac:spMk id="7" creationId="{491AA1A1-501D-0951-31DA-3F30B45276EF}"/>
          </ac:spMkLst>
        </pc:spChg>
        <pc:spChg chg="add mod">
          <ac:chgData name="Graham Robertson" userId="S::grobertson@cambridge.org::6d363edc-d48a-43d5-8521-eb3ed5b26e0f" providerId="AD" clId="Web-{F0C489F2-7E5C-5E03-0651-71A528336BC6}" dt="2022-12-02T08:39:01.984" v="159" actId="20577"/>
          <ac:spMkLst>
            <pc:docMk/>
            <pc:sldMk cId="2636530280" sldId="260"/>
            <ac:spMk id="8" creationId="{A023ECD8-CCBA-6DFF-AE2A-04BE4C0EDE6A}"/>
          </ac:spMkLst>
        </pc:spChg>
        <pc:spChg chg="add del mod">
          <ac:chgData name="Graham Robertson" userId="S::grobertson@cambridge.org::6d363edc-d48a-43d5-8521-eb3ed5b26e0f" providerId="AD" clId="Web-{F0C489F2-7E5C-5E03-0651-71A528336BC6}" dt="2022-12-02T08:21:06.614" v="9"/>
          <ac:spMkLst>
            <pc:docMk/>
            <pc:sldMk cId="2636530280" sldId="260"/>
            <ac:spMk id="9" creationId="{00000000-0000-0000-0000-000000000000}"/>
          </ac:spMkLst>
        </pc:spChg>
        <pc:spChg chg="add mod">
          <ac:chgData name="Graham Robertson" userId="S::grobertson@cambridge.org::6d363edc-d48a-43d5-8521-eb3ed5b26e0f" providerId="AD" clId="Web-{F0C489F2-7E5C-5E03-0651-71A528336BC6}" dt="2022-12-02T08:30:43.284" v="114" actId="1076"/>
          <ac:spMkLst>
            <pc:docMk/>
            <pc:sldMk cId="2636530280" sldId="260"/>
            <ac:spMk id="10" creationId="{CC544842-DA2A-A1E7-359A-FEB549A082C9}"/>
          </ac:spMkLst>
        </pc:spChg>
        <pc:graphicFrameChg chg="add del mod ord modGraphic">
          <ac:chgData name="Graham Robertson" userId="S::grobertson@cambridge.org::6d363edc-d48a-43d5-8521-eb3ed5b26e0f" providerId="AD" clId="Web-{F0C489F2-7E5C-5E03-0651-71A528336BC6}" dt="2022-12-02T08:21:02.442" v="7"/>
          <ac:graphicFrameMkLst>
            <pc:docMk/>
            <pc:sldMk cId="2636530280" sldId="260"/>
            <ac:graphicFrameMk id="3" creationId="{8F344AED-2148-E258-A92E-8C0652FC2193}"/>
          </ac:graphicFrameMkLst>
        </pc:graphicFrameChg>
      </pc:sldChg>
      <pc:sldChg chg="delSp modSp">
        <pc:chgData name="Graham Robertson" userId="S::grobertson@cambridge.org::6d363edc-d48a-43d5-8521-eb3ed5b26e0f" providerId="AD" clId="Web-{F0C489F2-7E5C-5E03-0651-71A528336BC6}" dt="2022-12-02T08:40:19.455" v="162" actId="20577"/>
        <pc:sldMkLst>
          <pc:docMk/>
          <pc:sldMk cId="1393552620" sldId="261"/>
        </pc:sldMkLst>
        <pc:spChg chg="del">
          <ac:chgData name="Graham Robertson" userId="S::grobertson@cambridge.org::6d363edc-d48a-43d5-8521-eb3ed5b26e0f" providerId="AD" clId="Web-{F0C489F2-7E5C-5E03-0651-71A528336BC6}" dt="2022-12-02T08:32:00.380" v="124"/>
          <ac:spMkLst>
            <pc:docMk/>
            <pc:sldMk cId="1393552620" sldId="261"/>
            <ac:spMk id="2" creationId="{00000000-0000-0000-0000-000000000000}"/>
          </ac:spMkLst>
        </pc:spChg>
        <pc:spChg chg="del">
          <ac:chgData name="Graham Robertson" userId="S::grobertson@cambridge.org::6d363edc-d48a-43d5-8521-eb3ed5b26e0f" providerId="AD" clId="Web-{F0C489F2-7E5C-5E03-0651-71A528336BC6}" dt="2022-12-02T08:32:01.958" v="125"/>
          <ac:spMkLst>
            <pc:docMk/>
            <pc:sldMk cId="1393552620" sldId="261"/>
            <ac:spMk id="3" creationId="{00000000-0000-0000-0000-000000000000}"/>
          </ac:spMkLst>
        </pc:spChg>
        <pc:spChg chg="mod">
          <ac:chgData name="Graham Robertson" userId="S::grobertson@cambridge.org::6d363edc-d48a-43d5-8521-eb3ed5b26e0f" providerId="AD" clId="Web-{F0C489F2-7E5C-5E03-0651-71A528336BC6}" dt="2022-12-02T08:40:19.455" v="162" actId="20577"/>
          <ac:spMkLst>
            <pc:docMk/>
            <pc:sldMk cId="1393552620" sldId="261"/>
            <ac:spMk id="5" creationId="{00000000-0000-0000-0000-000000000000}"/>
          </ac:spMkLst>
        </pc:spChg>
        <pc:spChg chg="mod">
          <ac:chgData name="Graham Robertson" userId="S::grobertson@cambridge.org::6d363edc-d48a-43d5-8521-eb3ed5b26e0f" providerId="AD" clId="Web-{F0C489F2-7E5C-5E03-0651-71A528336BC6}" dt="2022-12-02T08:29:26.392" v="105" actId="1076"/>
          <ac:spMkLst>
            <pc:docMk/>
            <pc:sldMk cId="1393552620" sldId="261"/>
            <ac:spMk id="6" creationId="{00000000-0000-0000-0000-000000000000}"/>
          </ac:spMkLst>
        </pc:spChg>
        <pc:picChg chg="del">
          <ac:chgData name="Graham Robertson" userId="S::grobertson@cambridge.org::6d363edc-d48a-43d5-8521-eb3ed5b26e0f" providerId="AD" clId="Web-{F0C489F2-7E5C-5E03-0651-71A528336BC6}" dt="2022-12-02T08:31:58.567" v="123"/>
          <ac:picMkLst>
            <pc:docMk/>
            <pc:sldMk cId="1393552620" sldId="261"/>
            <ac:picMk id="4" creationId="{00000000-0000-0000-0000-000000000000}"/>
          </ac:picMkLst>
        </pc:picChg>
      </pc:sldChg>
      <pc:sldChg chg="modSp">
        <pc:chgData name="Graham Robertson" userId="S::grobertson@cambridge.org::6d363edc-d48a-43d5-8521-eb3ed5b26e0f" providerId="AD" clId="Web-{F0C489F2-7E5C-5E03-0651-71A528336BC6}" dt="2022-12-02T08:37:06.497" v="149" actId="1076"/>
        <pc:sldMkLst>
          <pc:docMk/>
          <pc:sldMk cId="3703103467" sldId="264"/>
        </pc:sldMkLst>
        <pc:spChg chg="mod">
          <ac:chgData name="Graham Robertson" userId="S::grobertson@cambridge.org::6d363edc-d48a-43d5-8521-eb3ed5b26e0f" providerId="AD" clId="Web-{F0C489F2-7E5C-5E03-0651-71A528336BC6}" dt="2022-12-02T08:37:06.497" v="149" actId="1076"/>
          <ac:spMkLst>
            <pc:docMk/>
            <pc:sldMk cId="3703103467" sldId="264"/>
            <ac:spMk id="7" creationId="{00000000-0000-0000-0000-000000000000}"/>
          </ac:spMkLst>
        </pc:spChg>
      </pc:sldChg>
      <pc:sldChg chg="modSp">
        <pc:chgData name="Graham Robertson" userId="S::grobertson@cambridge.org::6d363edc-d48a-43d5-8521-eb3ed5b26e0f" providerId="AD" clId="Web-{F0C489F2-7E5C-5E03-0651-71A528336BC6}" dt="2022-12-02T08:37:28.419" v="150" actId="1076"/>
        <pc:sldMkLst>
          <pc:docMk/>
          <pc:sldMk cId="120846028" sldId="265"/>
        </pc:sldMkLst>
        <pc:spChg chg="mod">
          <ac:chgData name="Graham Robertson" userId="S::grobertson@cambridge.org::6d363edc-d48a-43d5-8521-eb3ed5b26e0f" providerId="AD" clId="Web-{F0C489F2-7E5C-5E03-0651-71A528336BC6}" dt="2022-12-02T08:37:28.419" v="150" actId="1076"/>
          <ac:spMkLst>
            <pc:docMk/>
            <pc:sldMk cId="120846028" sldId="265"/>
            <ac:spMk id="5" creationId="{00000000-0000-0000-0000-000000000000}"/>
          </ac:spMkLst>
        </pc:spChg>
      </pc:sldChg>
      <pc:sldChg chg="modSp">
        <pc:chgData name="Graham Robertson" userId="S::grobertson@cambridge.org::6d363edc-d48a-43d5-8521-eb3ed5b26e0f" providerId="AD" clId="Web-{F0C489F2-7E5C-5E03-0651-71A528336BC6}" dt="2022-12-02T08:37:59.920" v="155" actId="20577"/>
        <pc:sldMkLst>
          <pc:docMk/>
          <pc:sldMk cId="2384703071" sldId="266"/>
        </pc:sldMkLst>
        <pc:spChg chg="mod">
          <ac:chgData name="Graham Robertson" userId="S::grobertson@cambridge.org::6d363edc-d48a-43d5-8521-eb3ed5b26e0f" providerId="AD" clId="Web-{F0C489F2-7E5C-5E03-0651-71A528336BC6}" dt="2022-12-02T08:37:59.920" v="155" actId="20577"/>
          <ac:spMkLst>
            <pc:docMk/>
            <pc:sldMk cId="2384703071" sldId="266"/>
            <ac:spMk id="7" creationId="{00000000-0000-0000-0000-000000000000}"/>
          </ac:spMkLst>
        </pc:spChg>
      </pc:sldChg>
      <pc:sldChg chg="modSp">
        <pc:chgData name="Graham Robertson" userId="S::grobertson@cambridge.org::6d363edc-d48a-43d5-8521-eb3ed5b26e0f" providerId="AD" clId="Web-{F0C489F2-7E5C-5E03-0651-71A528336BC6}" dt="2022-12-02T08:14:13.775" v="2" actId="20577"/>
        <pc:sldMkLst>
          <pc:docMk/>
          <pc:sldMk cId="1099414491" sldId="269"/>
        </pc:sldMkLst>
        <pc:spChg chg="mod">
          <ac:chgData name="Graham Robertson" userId="S::grobertson@cambridge.org::6d363edc-d48a-43d5-8521-eb3ed5b26e0f" providerId="AD" clId="Web-{F0C489F2-7E5C-5E03-0651-71A528336BC6}" dt="2022-12-02T08:14:13.775" v="2" actId="20577"/>
          <ac:spMkLst>
            <pc:docMk/>
            <pc:sldMk cId="1099414491" sldId="26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7FE1DC4-B745-49CD-B778-97A16B459415}"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3365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FE1DC4-B745-49CD-B778-97A16B459415}"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82332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FE1DC4-B745-49CD-B778-97A16B459415}"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27291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FE1DC4-B745-49CD-B778-97A16B459415}"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9220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E1DC4-B745-49CD-B778-97A16B459415}" type="datetimeFigureOut">
              <a:rPr lang="en-GB" smtClean="0"/>
              <a:t>02/12/2022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4527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7FE1DC4-B745-49CD-B778-97A16B459415}"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372507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7FE1DC4-B745-49CD-B778-97A16B459415}" type="datetimeFigureOut">
              <a:rPr lang="en-GB" smtClean="0"/>
              <a:t>02/12/2022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98958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7FE1DC4-B745-49CD-B778-97A16B459415}" type="datetimeFigureOut">
              <a:rPr lang="en-GB" smtClean="0"/>
              <a:t>02/12/2022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91198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E1DC4-B745-49CD-B778-97A16B459415}" type="datetimeFigureOut">
              <a:rPr lang="en-GB" smtClean="0"/>
              <a:t>02/12/2022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76953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E1DC4-B745-49CD-B778-97A16B459415}"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269109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E1DC4-B745-49CD-B778-97A16B459415}" type="datetimeFigureOut">
              <a:rPr lang="en-GB" smtClean="0"/>
              <a:t>02/12/2022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0C6D53-AD1C-4434-8624-A5D021C58C64}" type="slidenum">
              <a:rPr lang="en-GB" smtClean="0"/>
              <a:t>‹#›</a:t>
            </a:fld>
            <a:endParaRPr lang="en-GB"/>
          </a:p>
        </p:txBody>
      </p:sp>
    </p:spTree>
    <p:extLst>
      <p:ext uri="{BB962C8B-B14F-4D97-AF65-F5344CB8AC3E}">
        <p14:creationId xmlns:p14="http://schemas.microsoft.com/office/powerpoint/2010/main" val="185820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E1DC4-B745-49CD-B778-97A16B459415}" type="datetimeFigureOut">
              <a:rPr lang="en-GB" smtClean="0"/>
              <a:t>02/12/2022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C6D53-AD1C-4434-8624-A5D021C58C64}" type="slidenum">
              <a:rPr lang="en-GB" smtClean="0"/>
              <a:t>‹#›</a:t>
            </a:fld>
            <a:endParaRPr lang="en-GB"/>
          </a:p>
        </p:txBody>
      </p:sp>
    </p:spTree>
    <p:extLst>
      <p:ext uri="{BB962C8B-B14F-4D97-AF65-F5344CB8AC3E}">
        <p14:creationId xmlns:p14="http://schemas.microsoft.com/office/powerpoint/2010/main" val="206647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ambridge.org/highereducation/isbn/9781108835084"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cambridge.org/highereducation/books/the-science-of-deep-learning/23B3CE5B09590BD9E30474C850FA5358/resources/student-resources/41031AEA59090827210CEE5B3B2D7121/exercises/1F45FCC5DAE2A072D2494149A71FC401"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ambridge.org/core/register/highereducation?ref=https://www.cambridge.org/highereducation/login" TargetMode="Externa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hyperlink" Target="http://www.cambridge.org/about-us/legal-notices/privacy-notice" TargetMode="External"/><Relationship Id="rId5" Type="http://schemas.openxmlformats.org/officeDocument/2006/relationships/hyperlink" Target="https://www.cambridge.org/highereducation/services/students/faq" TargetMode="External"/><Relationship Id="rId4" Type="http://schemas.openxmlformats.org/officeDocument/2006/relationships/hyperlink" Target="https://www.cambridge.org/highereducation/services/students/offline-bookshel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piral-download.s3-eu-west-1.amazonaws.com/Spiral.exe"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spiral-download.s3-eu-west-1.amazonaws.com/Spiral.pk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540"/>
            <a:ext cx="12212320" cy="6782460"/>
          </a:xfrm>
          <a:prstGeom prst="rect">
            <a:avLst/>
          </a:prstGeom>
        </p:spPr>
      </p:pic>
      <p:sp>
        <p:nvSpPr>
          <p:cNvPr id="8" name="Rectangle 7"/>
          <p:cNvSpPr/>
          <p:nvPr/>
        </p:nvSpPr>
        <p:spPr>
          <a:xfrm>
            <a:off x="5088984" y="1394011"/>
            <a:ext cx="6096000" cy="2000548"/>
          </a:xfrm>
          <a:prstGeom prst="rect">
            <a:avLst/>
          </a:prstGeom>
        </p:spPr>
        <p:txBody>
          <a:bodyPr>
            <a:spAutoFit/>
          </a:bodyPr>
          <a:lstStyle/>
          <a:p>
            <a:pPr algn="ctr">
              <a:spcBef>
                <a:spcPct val="50000"/>
              </a:spcBef>
            </a:pPr>
            <a:r>
              <a:rPr lang="en-US" altLang="en-US" sz="2800" b="1" dirty="0"/>
              <a:t>The Science of Deep Learning</a:t>
            </a:r>
          </a:p>
          <a:p>
            <a:pPr algn="ctr">
              <a:spcBef>
                <a:spcPct val="50000"/>
              </a:spcBef>
            </a:pPr>
            <a:r>
              <a:rPr lang="en-US" altLang="en-US" sz="2400" dirty="0"/>
              <a:t>1st Edition</a:t>
            </a:r>
            <a:endParaRPr lang="en-GB" altLang="en-US" sz="2400" dirty="0"/>
          </a:p>
          <a:p>
            <a:pPr algn="ctr">
              <a:spcBef>
                <a:spcPct val="50000"/>
              </a:spcBef>
            </a:pPr>
            <a:r>
              <a:rPr lang="en-GB" altLang="en-US" sz="2400" dirty="0"/>
              <a:t>By </a:t>
            </a:r>
            <a:r>
              <a:rPr lang="en-US" altLang="en-US" sz="2400" b="1" dirty="0" err="1"/>
              <a:t>Iddo</a:t>
            </a:r>
            <a:r>
              <a:rPr lang="en-US" altLang="en-US" sz="2400" b="1" dirty="0"/>
              <a:t> </a:t>
            </a:r>
            <a:r>
              <a:rPr lang="en-US" altLang="en-US" sz="2400" b="1" dirty="0" err="1"/>
              <a:t>Drori</a:t>
            </a:r>
            <a:r>
              <a:rPr lang="en-US" altLang="en-US" sz="2400" dirty="0"/>
              <a:t>, </a:t>
            </a:r>
            <a:r>
              <a:rPr lang="en-US" altLang="en-US" sz="2400" i="1" dirty="0"/>
              <a:t>Massachusetts Institute of Technology and Columbia University, New York</a:t>
            </a:r>
            <a:endParaRPr lang="en-GB" altLang="en-US" sz="2400" i="1" dirty="0"/>
          </a:p>
        </p:txBody>
      </p:sp>
      <p:sp>
        <p:nvSpPr>
          <p:cNvPr id="9" name="Rectangle 8"/>
          <p:cNvSpPr/>
          <p:nvPr/>
        </p:nvSpPr>
        <p:spPr>
          <a:xfrm>
            <a:off x="5067300" y="501459"/>
            <a:ext cx="6096000" cy="892552"/>
          </a:xfrm>
          <a:prstGeom prst="rect">
            <a:avLst/>
          </a:prstGeom>
        </p:spPr>
        <p:txBody>
          <a:bodyPr>
            <a:spAutoFit/>
          </a:bodyPr>
          <a:lstStyle/>
          <a:p>
            <a:pPr algn="ctr"/>
            <a:r>
              <a:rPr lang="en-GB" altLang="en-US" sz="2800" b="1" dirty="0"/>
              <a:t>[Core Text]:</a:t>
            </a:r>
            <a:br>
              <a:rPr lang="en-GB" altLang="en-US" sz="2800" b="1" dirty="0"/>
            </a:br>
            <a:r>
              <a:rPr lang="en-GB" altLang="en-US" sz="2400" dirty="0"/>
              <a:t>[COURSE NUMBER]: [COURSE NAME]</a:t>
            </a:r>
            <a:endParaRPr lang="en-GB" sz="2400" dirty="0"/>
          </a:p>
        </p:txBody>
      </p:sp>
      <p:sp>
        <p:nvSpPr>
          <p:cNvPr id="10" name="TextBox 2"/>
          <p:cNvSpPr txBox="1">
            <a:spLocks noChangeArrowheads="1"/>
          </p:cNvSpPr>
          <p:nvPr/>
        </p:nvSpPr>
        <p:spPr bwMode="auto">
          <a:xfrm>
            <a:off x="5348378" y="4572000"/>
            <a:ext cx="571931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bg1"/>
                </a:solidFill>
                <a:latin typeface="Frutiger LT Std 45 Light" panose="020B0402020204020204" pitchFamily="34" charset="0"/>
              </a:defRPr>
            </a:lvl1pPr>
            <a:lvl2pPr marL="742950" indent="-285750" eaLnBrk="0" hangingPunct="0">
              <a:defRPr sz="2800">
                <a:solidFill>
                  <a:schemeClr val="bg1"/>
                </a:solidFill>
                <a:latin typeface="Frutiger LT Std 45 Light" panose="020B0402020204020204" pitchFamily="34" charset="0"/>
              </a:defRPr>
            </a:lvl2pPr>
            <a:lvl3pPr marL="1143000" indent="-228600" eaLnBrk="0" hangingPunct="0">
              <a:defRPr sz="2800">
                <a:solidFill>
                  <a:schemeClr val="bg1"/>
                </a:solidFill>
                <a:latin typeface="Frutiger LT Std 45 Light" panose="020B0402020204020204" pitchFamily="34" charset="0"/>
              </a:defRPr>
            </a:lvl3pPr>
            <a:lvl4pPr marL="1600200" indent="-228600" eaLnBrk="0" hangingPunct="0">
              <a:defRPr sz="2800">
                <a:solidFill>
                  <a:schemeClr val="bg1"/>
                </a:solidFill>
                <a:latin typeface="Frutiger LT Std 45 Light" panose="020B0402020204020204" pitchFamily="34" charset="0"/>
              </a:defRPr>
            </a:lvl4pPr>
            <a:lvl5pPr marL="2057400" indent="-228600" eaLnBrk="0" hangingPunct="0">
              <a:defRPr sz="2800">
                <a:solidFill>
                  <a:schemeClr val="bg1"/>
                </a:solidFill>
                <a:latin typeface="Frutiger LT Std 45 Light" panose="020B0402020204020204" pitchFamily="34" charset="0"/>
              </a:defRPr>
            </a:lvl5pPr>
            <a:lvl6pPr marL="2514600" indent="-228600" eaLnBrk="0" fontAlgn="base" hangingPunct="0">
              <a:spcBef>
                <a:spcPct val="20000"/>
              </a:spcBef>
              <a:spcAft>
                <a:spcPct val="0"/>
              </a:spcAft>
              <a:buSzPct val="100000"/>
              <a:buFont typeface="Times" panose="02020603050405020304" pitchFamily="18" charset="0"/>
              <a:defRPr sz="2800">
                <a:solidFill>
                  <a:schemeClr val="bg1"/>
                </a:solidFill>
                <a:latin typeface="Frutiger LT Std 45 Light" panose="020B0402020204020204" pitchFamily="34" charset="0"/>
              </a:defRPr>
            </a:lvl6pPr>
            <a:lvl7pPr marL="2971800" indent="-228600" eaLnBrk="0" fontAlgn="base" hangingPunct="0">
              <a:spcBef>
                <a:spcPct val="20000"/>
              </a:spcBef>
              <a:spcAft>
                <a:spcPct val="0"/>
              </a:spcAft>
              <a:buSzPct val="100000"/>
              <a:buFont typeface="Times" panose="02020603050405020304" pitchFamily="18" charset="0"/>
              <a:defRPr sz="2800">
                <a:solidFill>
                  <a:schemeClr val="bg1"/>
                </a:solidFill>
                <a:latin typeface="Frutiger LT Std 45 Light" panose="020B0402020204020204" pitchFamily="34" charset="0"/>
              </a:defRPr>
            </a:lvl7pPr>
            <a:lvl8pPr marL="3429000" indent="-228600" eaLnBrk="0" fontAlgn="base" hangingPunct="0">
              <a:spcBef>
                <a:spcPct val="20000"/>
              </a:spcBef>
              <a:spcAft>
                <a:spcPct val="0"/>
              </a:spcAft>
              <a:buSzPct val="100000"/>
              <a:buFont typeface="Times" panose="02020603050405020304" pitchFamily="18" charset="0"/>
              <a:defRPr sz="2800">
                <a:solidFill>
                  <a:schemeClr val="bg1"/>
                </a:solidFill>
                <a:latin typeface="Frutiger LT Std 45 Light" panose="020B0402020204020204" pitchFamily="34" charset="0"/>
              </a:defRPr>
            </a:lvl8pPr>
            <a:lvl9pPr marL="3886200" indent="-228600" eaLnBrk="0" fontAlgn="base" hangingPunct="0">
              <a:spcBef>
                <a:spcPct val="20000"/>
              </a:spcBef>
              <a:spcAft>
                <a:spcPct val="0"/>
              </a:spcAft>
              <a:buSzPct val="100000"/>
              <a:buFont typeface="Times" panose="02020603050405020304" pitchFamily="18" charset="0"/>
              <a:defRPr sz="2800">
                <a:solidFill>
                  <a:schemeClr val="bg1"/>
                </a:solidFill>
                <a:latin typeface="Frutiger LT Std 45 Light" panose="020B0402020204020204" pitchFamily="34" charset="0"/>
              </a:defRPr>
            </a:lvl9pPr>
          </a:lstStyle>
          <a:p>
            <a:pPr eaLnBrk="1" hangingPunct="1"/>
            <a:r>
              <a:rPr lang="en-GB" altLang="en-US" sz="2000" dirty="0">
                <a:solidFill>
                  <a:schemeClr val="tx1"/>
                </a:solidFill>
              </a:rPr>
              <a:t>Available from </a:t>
            </a:r>
            <a:r>
              <a:rPr lang="en-GB" altLang="en-US" sz="2000" b="1" dirty="0">
                <a:solidFill>
                  <a:schemeClr val="tx1"/>
                </a:solidFill>
              </a:rPr>
              <a:t>[College Bookstore] </a:t>
            </a:r>
            <a:r>
              <a:rPr lang="en-GB" altLang="en-US" sz="2000" dirty="0">
                <a:solidFill>
                  <a:schemeClr val="tx1"/>
                </a:solidFill>
              </a:rPr>
              <a:t>or </a:t>
            </a:r>
            <a:r>
              <a:rPr lang="en-GB" altLang="en-US" sz="1800" b="1" dirty="0">
                <a:solidFill>
                  <a:schemeClr val="tx1"/>
                </a:solidFill>
                <a:hlinkClick r:id="rId3"/>
              </a:rPr>
              <a:t>www.cambridge.org/highereducation/isbn/9781108835084</a:t>
            </a:r>
            <a:endParaRPr lang="en-GB" altLang="en-US" sz="1800" b="1" dirty="0">
              <a:solidFill>
                <a:schemeClr val="tx1"/>
              </a:solidFill>
            </a:endParaRPr>
          </a:p>
          <a:p>
            <a:pPr eaLnBrk="1" hangingPunct="1"/>
            <a:endParaRPr lang="en-GB" altLang="en-US" sz="2000" b="1" dirty="0">
              <a:solidFill>
                <a:schemeClr val="accent2"/>
              </a:solidFill>
            </a:endParaRPr>
          </a:p>
        </p:txBody>
      </p:sp>
      <p:sp>
        <p:nvSpPr>
          <p:cNvPr id="2" name="Rectangle 1"/>
          <p:cNvSpPr/>
          <p:nvPr/>
        </p:nvSpPr>
        <p:spPr>
          <a:xfrm>
            <a:off x="1277655" y="789140"/>
            <a:ext cx="3081403" cy="4171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Insert book cover</a:t>
            </a:r>
          </a:p>
        </p:txBody>
      </p:sp>
      <p:pic>
        <p:nvPicPr>
          <p:cNvPr id="4" name="Picture 3" descr="Graphical user interface&#10;&#10;Description automatically generated with medium confidence">
            <a:extLst>
              <a:ext uri="{FF2B5EF4-FFF2-40B4-BE49-F238E27FC236}">
                <a16:creationId xmlns:a16="http://schemas.microsoft.com/office/drawing/2014/main" id="{075CBB1F-BF68-434E-8331-89C4D8FBB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655" y="789140"/>
            <a:ext cx="3081404" cy="4171167"/>
          </a:xfrm>
          <a:prstGeom prst="rect">
            <a:avLst/>
          </a:prstGeom>
        </p:spPr>
      </p:pic>
    </p:spTree>
    <p:extLst>
      <p:ext uri="{BB962C8B-B14F-4D97-AF65-F5344CB8AC3E}">
        <p14:creationId xmlns:p14="http://schemas.microsoft.com/office/powerpoint/2010/main" val="353606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31984" cy="6793380"/>
          </a:xfrm>
          <a:prstGeom prst="rect">
            <a:avLst/>
          </a:prstGeom>
        </p:spPr>
      </p:pic>
      <p:sp>
        <p:nvSpPr>
          <p:cNvPr id="6" name="Rectangle 2"/>
          <p:cNvSpPr txBox="1">
            <a:spLocks noChangeArrowheads="1"/>
          </p:cNvSpPr>
          <p:nvPr/>
        </p:nvSpPr>
        <p:spPr>
          <a:xfrm>
            <a:off x="1872818" y="1425382"/>
            <a:ext cx="8280400" cy="5762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ltLang="en-US" sz="4400" b="1" dirty="0">
                <a:latin typeface="+mn-lt"/>
              </a:rPr>
              <a:t>What is covered by the text?</a:t>
            </a:r>
            <a:br>
              <a:rPr lang="en-GB" altLang="en-US" sz="4400" dirty="0">
                <a:latin typeface="+mn-lt"/>
              </a:rPr>
            </a:br>
            <a:br>
              <a:rPr lang="en-GB" altLang="en-US" sz="3600" dirty="0"/>
            </a:br>
            <a:endParaRPr lang="en-GB" altLang="en-US" sz="3600" dirty="0"/>
          </a:p>
        </p:txBody>
      </p:sp>
      <p:sp>
        <p:nvSpPr>
          <p:cNvPr id="8" name="TextBox 7">
            <a:extLst>
              <a:ext uri="{FF2B5EF4-FFF2-40B4-BE49-F238E27FC236}">
                <a16:creationId xmlns:a16="http://schemas.microsoft.com/office/drawing/2014/main" id="{A023ECD8-CCBA-6DFF-AE2A-04BE4C0EDE6A}"/>
              </a:ext>
            </a:extLst>
          </p:cNvPr>
          <p:cNvSpPr txBox="1"/>
          <p:nvPr/>
        </p:nvSpPr>
        <p:spPr>
          <a:xfrm>
            <a:off x="6886833" y="1130643"/>
            <a:ext cx="494682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Part I - Foundations</a:t>
            </a:r>
            <a:endParaRPr lang="en-US" sz="1600" b="1">
              <a:cs typeface="Calibri"/>
            </a:endParaRPr>
          </a:p>
          <a:p>
            <a:r>
              <a:rPr lang="en-US" sz="1600" dirty="0"/>
              <a:t>1 – Introduction; 2 - Forward and Backpropagation</a:t>
            </a:r>
            <a:endParaRPr lang="en-US" sz="1600" dirty="0">
              <a:cs typeface="Calibri"/>
            </a:endParaRPr>
          </a:p>
          <a:p>
            <a:r>
              <a:rPr lang="en-US" sz="1600" dirty="0"/>
              <a:t>3 – Optimization; 4 - Regularization</a:t>
            </a:r>
            <a:endParaRPr lang="en-US" sz="1600" dirty="0">
              <a:cs typeface="Calibri"/>
            </a:endParaRPr>
          </a:p>
          <a:p>
            <a:r>
              <a:rPr lang="en-US" sz="1600" b="1" dirty="0"/>
              <a:t>Part II - Architectures</a:t>
            </a:r>
            <a:endParaRPr lang="en-US" sz="1600" b="1">
              <a:cs typeface="Calibri"/>
            </a:endParaRPr>
          </a:p>
          <a:p>
            <a:r>
              <a:rPr lang="en-US" sz="1600" dirty="0"/>
              <a:t>5 - Convolutional Neural Networks; 6 - Sequence Models; 7 - Graph Neural Networks; 8 - Transformers</a:t>
            </a:r>
            <a:endParaRPr lang="en-US" sz="1600" dirty="0">
              <a:cs typeface="Calibri"/>
            </a:endParaRPr>
          </a:p>
          <a:p>
            <a:r>
              <a:rPr lang="en-US" sz="1600" b="1" dirty="0"/>
              <a:t>Part III - Generative Models</a:t>
            </a:r>
            <a:endParaRPr lang="en-US" sz="1600" b="1">
              <a:cs typeface="Calibri"/>
            </a:endParaRPr>
          </a:p>
          <a:p>
            <a:r>
              <a:rPr lang="en-US" sz="1600" dirty="0"/>
              <a:t>9 - Generative Adversarial Networks; 10 - Variational Autoencoders </a:t>
            </a:r>
            <a:endParaRPr lang="en-US" sz="1600" dirty="0">
              <a:cs typeface="Calibri"/>
            </a:endParaRPr>
          </a:p>
          <a:p>
            <a:r>
              <a:rPr lang="en-US" sz="1600" b="1" dirty="0"/>
              <a:t>Part IV - Reinforcement Learning</a:t>
            </a:r>
            <a:endParaRPr lang="en-US" sz="1600" b="1" dirty="0">
              <a:cs typeface="Calibri"/>
            </a:endParaRPr>
          </a:p>
          <a:p>
            <a:r>
              <a:rPr lang="en-US" sz="1600" dirty="0"/>
              <a:t>11 - Reinforcement Learning; 12 - Deep Reinforcement Learning </a:t>
            </a:r>
            <a:endParaRPr lang="en-US" sz="1600" dirty="0">
              <a:cs typeface="Calibri"/>
            </a:endParaRPr>
          </a:p>
          <a:p>
            <a:r>
              <a:rPr lang="en-US" sz="1600" b="1" dirty="0"/>
              <a:t>Part V - Applications</a:t>
            </a:r>
            <a:endParaRPr lang="en-US" sz="1600">
              <a:cs typeface="Calibri"/>
            </a:endParaRPr>
          </a:p>
          <a:p>
            <a:r>
              <a:rPr lang="en-US" sz="1600" dirty="0"/>
              <a:t>13 - Applications</a:t>
            </a:r>
            <a:endParaRPr lang="en-US" sz="1600">
              <a:cs typeface="Calibri"/>
            </a:endParaRPr>
          </a:p>
          <a:p>
            <a:r>
              <a:rPr lang="en-US" sz="1600" dirty="0"/>
              <a:t>Matrix Calculus</a:t>
            </a:r>
            <a:endParaRPr lang="en-US" sz="1600">
              <a:cs typeface="Calibri"/>
            </a:endParaRPr>
          </a:p>
          <a:p>
            <a:r>
              <a:rPr lang="en-US" sz="1600" dirty="0"/>
              <a:t>Scientific Writing and Reviewing Best Practices</a:t>
            </a:r>
            <a:endParaRPr lang="en-US" sz="1600">
              <a:cs typeface="Calibri"/>
            </a:endParaRPr>
          </a:p>
          <a:p>
            <a:r>
              <a:rPr lang="en-US" sz="1600" dirty="0"/>
              <a:t>References</a:t>
            </a:r>
            <a:endParaRPr lang="en-US" sz="1600">
              <a:cs typeface="Calibri"/>
            </a:endParaRPr>
          </a:p>
          <a:p>
            <a:r>
              <a:rPr lang="en-US" sz="1600" dirty="0"/>
              <a:t>Index</a:t>
            </a:r>
            <a:endParaRPr lang="en-US" sz="1600">
              <a:cs typeface="Calibri"/>
            </a:endParaRPr>
          </a:p>
          <a:p>
            <a:endParaRPr lang="en-US"/>
          </a:p>
        </p:txBody>
      </p:sp>
      <p:sp>
        <p:nvSpPr>
          <p:cNvPr id="10" name="TextBox 9">
            <a:extLst>
              <a:ext uri="{FF2B5EF4-FFF2-40B4-BE49-F238E27FC236}">
                <a16:creationId xmlns:a16="http://schemas.microsoft.com/office/drawing/2014/main" id="{CC544842-DA2A-A1E7-359A-FEB549A082C9}"/>
              </a:ext>
            </a:extLst>
          </p:cNvPr>
          <p:cNvSpPr txBox="1"/>
          <p:nvPr/>
        </p:nvSpPr>
        <p:spPr>
          <a:xfrm>
            <a:off x="848498" y="1415878"/>
            <a:ext cx="531958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The Science of Deep Learning</a:t>
            </a:r>
            <a:r>
              <a:rPr lang="en-US" dirty="0">
                <a:ea typeface="+mn-lt"/>
                <a:cs typeface="+mn-lt"/>
              </a:rPr>
              <a:t> emerged from courses taught by the author that have provided thousands of students with training and experience for their academic studies, and prepared them for careers in deep learning, machine learning, and artificial intelligence in industry and academia.</a:t>
            </a:r>
          </a:p>
          <a:p>
            <a:endParaRPr lang="en-US" dirty="0">
              <a:ea typeface="+mn-lt"/>
              <a:cs typeface="+mn-lt"/>
            </a:endParaRPr>
          </a:p>
          <a:p>
            <a:r>
              <a:rPr lang="en-US" dirty="0">
                <a:ea typeface="+mn-lt"/>
                <a:cs typeface="+mn-lt"/>
              </a:rPr>
              <a:t>The book begins by covering the foundations of deep learning, followed by key deep learning architectures, and includes state-of-the-art topics such as Transformers, graph neural networks, variational autoencoders, and deep reinforcement learning, with a broad range of applications. </a:t>
            </a:r>
            <a:endParaRPr lang="en-US"/>
          </a:p>
          <a:p>
            <a:endParaRPr lang="en-US">
              <a:cs typeface="Calibri"/>
            </a:endParaRPr>
          </a:p>
        </p:txBody>
      </p:sp>
    </p:spTree>
    <p:extLst>
      <p:ext uri="{BB962C8B-B14F-4D97-AF65-F5344CB8AC3E}">
        <p14:creationId xmlns:p14="http://schemas.microsoft.com/office/powerpoint/2010/main" val="263653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6222" y="1359201"/>
            <a:ext cx="10775014" cy="4154984"/>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sz="2200" dirty="0"/>
              <a:t>Clear visualizations using a unified notation make the material accessible to students, teachers, and researchers, in academia and industry of diverse backgrounds</a:t>
            </a:r>
          </a:p>
          <a:p>
            <a:pPr marL="285750" indent="-285750">
              <a:buFont typeface="Arial" panose="020B0604020202020204" pitchFamily="34" charset="0"/>
              <a:buChar char="•"/>
            </a:pPr>
            <a:r>
              <a:rPr lang="en-US" sz="2200" dirty="0"/>
              <a:t>Key topics are introduced using basic linear algebra and graphs simultaneously, along with the corresponding algorithms</a:t>
            </a:r>
          </a:p>
          <a:p>
            <a:pPr marL="285750" indent="-285750">
              <a:buFont typeface="Arial" panose="020B0604020202020204" pitchFamily="34" charset="0"/>
              <a:buChar char="•"/>
            </a:pPr>
            <a:r>
              <a:rPr lang="en-US" sz="2200" dirty="0"/>
              <a:t>Chapters on transformers, GNNs, variational inference and deep reinforcement learning present state-of-the-art techniques and applications</a:t>
            </a:r>
          </a:p>
          <a:p>
            <a:pPr marL="285750" indent="-285750">
              <a:buFont typeface="Arial" panose="020B0604020202020204" pitchFamily="34" charset="0"/>
              <a:buChar char="•"/>
            </a:pPr>
            <a:r>
              <a:rPr lang="en-US" sz="2200" dirty="0"/>
              <a:t>Contains around 200 figures, 500 equations, and 25 algorithms, all using the same graphical, mathematical, and pseudocode notation</a:t>
            </a:r>
          </a:p>
          <a:p>
            <a:pPr marL="285750" indent="-285750">
              <a:buFont typeface="Arial" panose="020B0604020202020204" pitchFamily="34" charset="0"/>
              <a:buChar char="•"/>
            </a:pPr>
            <a:r>
              <a:rPr lang="en-US" sz="2200" dirty="0"/>
              <a:t>Accompanying web site provides code samples synthesized automatically for each topic at various levels, allowing students to connect concepts in text with code implementations</a:t>
            </a:r>
          </a:p>
          <a:p>
            <a:pPr marL="285750" indent="-285750">
              <a:buFont typeface="Arial" panose="020B0604020202020204" pitchFamily="34" charset="0"/>
              <a:buChar char="•"/>
            </a:pPr>
            <a:r>
              <a:rPr lang="en-US" sz="2200" dirty="0"/>
              <a:t>Hundreds of online exercises automatically generated with their corresponding solutions, letting students use fresh content for practice</a:t>
            </a:r>
            <a:endParaRPr lang="en-GB" sz="2200" dirty="0"/>
          </a:p>
        </p:txBody>
      </p:sp>
      <p:sp>
        <p:nvSpPr>
          <p:cNvPr id="6" name="Rectangle 5"/>
          <p:cNvSpPr/>
          <p:nvPr/>
        </p:nvSpPr>
        <p:spPr>
          <a:xfrm>
            <a:off x="5256337" y="249949"/>
            <a:ext cx="2194190" cy="769441"/>
          </a:xfrm>
          <a:prstGeom prst="rect">
            <a:avLst/>
          </a:prstGeom>
        </p:spPr>
        <p:txBody>
          <a:bodyPr wrap="none">
            <a:spAutoFit/>
          </a:bodyPr>
          <a:lstStyle/>
          <a:p>
            <a:r>
              <a:rPr lang="en-GB" altLang="en-US" sz="4400" b="1" dirty="0"/>
              <a:t>Features</a:t>
            </a:r>
            <a:endParaRPr lang="en-GB" sz="4400" dirty="0"/>
          </a:p>
        </p:txBody>
      </p:sp>
    </p:spTree>
    <p:extLst>
      <p:ext uri="{BB962C8B-B14F-4D97-AF65-F5344CB8AC3E}">
        <p14:creationId xmlns:p14="http://schemas.microsoft.com/office/powerpoint/2010/main" val="139355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 y="63169"/>
            <a:ext cx="12231984" cy="6793380"/>
          </a:xfrm>
          <a:prstGeom prst="rect">
            <a:avLst/>
          </a:prstGeom>
        </p:spPr>
      </p:pic>
      <p:sp>
        <p:nvSpPr>
          <p:cNvPr id="5" name="Rectangle 4"/>
          <p:cNvSpPr/>
          <p:nvPr/>
        </p:nvSpPr>
        <p:spPr>
          <a:xfrm>
            <a:off x="996213" y="1524675"/>
            <a:ext cx="10977251" cy="2246769"/>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GB" altLang="en-US" sz="2000" dirty="0"/>
              <a:t>Exercises</a:t>
            </a:r>
          </a:p>
          <a:p>
            <a:pPr marL="342900" indent="-342900">
              <a:buFont typeface="Arial" panose="020B0604020202020204" pitchFamily="34" charset="0"/>
              <a:buChar char="•"/>
            </a:pPr>
            <a:r>
              <a:rPr lang="en-GB" altLang="en-US" sz="2000" dirty="0">
                <a:hlinkClick r:id="rId3"/>
              </a:rPr>
              <a:t>https://www.cambridge.org/highereducation/books/the-science-of-deep-learning/23B3CE5B09590BD9E30474C850FA5358/resources/student-resources/41031AEA59090827210CEE5B3B2D7121/exercises/1F45FCC5DAE2A072D2494149A71FC401</a:t>
            </a:r>
            <a:r>
              <a:rPr lang="en-GB" altLang="en-US" sz="2000" dirty="0"/>
              <a:t> </a:t>
            </a:r>
          </a:p>
          <a:p>
            <a:pPr marL="342900" indent="-342900">
              <a:buFont typeface="Arial" panose="020B0604020202020204" pitchFamily="34" charset="0"/>
              <a:buChar char="•"/>
            </a:pPr>
            <a:r>
              <a:rPr lang="en-GB" altLang="en-US" sz="2000" dirty="0"/>
              <a:t>Students do not need and should not need to request access to free instructor resources. </a:t>
            </a:r>
            <a:endParaRPr lang="en-GB" altLang="en-US" sz="2000" dirty="0">
              <a:cs typeface="Calibri"/>
            </a:endParaRPr>
          </a:p>
          <a:p>
            <a:pPr marL="342900" indent="-342900">
              <a:buFont typeface="Arial" panose="020B0604020202020204" pitchFamily="34" charset="0"/>
              <a:buChar char="•"/>
            </a:pPr>
            <a:endParaRPr lang="en-GB" altLang="en-US" sz="2000" dirty="0"/>
          </a:p>
        </p:txBody>
      </p:sp>
      <p:sp>
        <p:nvSpPr>
          <p:cNvPr id="6" name="Rectangle 5"/>
          <p:cNvSpPr/>
          <p:nvPr/>
        </p:nvSpPr>
        <p:spPr>
          <a:xfrm>
            <a:off x="1562756" y="554078"/>
            <a:ext cx="9106467" cy="769441"/>
          </a:xfrm>
          <a:prstGeom prst="rect">
            <a:avLst/>
          </a:prstGeom>
        </p:spPr>
        <p:txBody>
          <a:bodyPr wrap="none">
            <a:spAutoFit/>
          </a:bodyPr>
          <a:lstStyle/>
          <a:p>
            <a:r>
              <a:rPr lang="en-GB" altLang="en-US" sz="4400" b="1" dirty="0"/>
              <a:t>Supplementary Materials for Students</a:t>
            </a:r>
            <a:endParaRPr lang="en-GB" sz="4400" dirty="0"/>
          </a:p>
        </p:txBody>
      </p:sp>
      <p:pic>
        <p:nvPicPr>
          <p:cNvPr id="3" name="Picture 2">
            <a:extLst>
              <a:ext uri="{FF2B5EF4-FFF2-40B4-BE49-F238E27FC236}">
                <a16:creationId xmlns:a16="http://schemas.microsoft.com/office/drawing/2014/main" id="{7219C783-DF05-4FBA-8E91-6706F1D16405}"/>
              </a:ext>
            </a:extLst>
          </p:cNvPr>
          <p:cNvPicPr>
            <a:picLocks noChangeAspect="1"/>
          </p:cNvPicPr>
          <p:nvPr/>
        </p:nvPicPr>
        <p:blipFill>
          <a:blip r:embed="rId4"/>
          <a:stretch>
            <a:fillRect/>
          </a:stretch>
        </p:blipFill>
        <p:spPr>
          <a:xfrm>
            <a:off x="3484828" y="3538057"/>
            <a:ext cx="7710959" cy="2173147"/>
          </a:xfrm>
          <a:prstGeom prst="rect">
            <a:avLst/>
          </a:prstGeom>
        </p:spPr>
      </p:pic>
    </p:spTree>
    <p:extLst>
      <p:ext uri="{BB962C8B-B14F-4D97-AF65-F5344CB8AC3E}">
        <p14:creationId xmlns:p14="http://schemas.microsoft.com/office/powerpoint/2010/main" val="109941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4" y="64620"/>
            <a:ext cx="12231984" cy="6793380"/>
          </a:xfrm>
          <a:prstGeom prst="rect">
            <a:avLst/>
          </a:prstGeom>
        </p:spPr>
      </p:pic>
      <p:sp>
        <p:nvSpPr>
          <p:cNvPr id="6" name="Rectangle 5"/>
          <p:cNvSpPr/>
          <p:nvPr/>
        </p:nvSpPr>
        <p:spPr>
          <a:xfrm>
            <a:off x="1440655" y="423505"/>
            <a:ext cx="9310690" cy="769441"/>
          </a:xfrm>
          <a:prstGeom prst="rect">
            <a:avLst/>
          </a:prstGeom>
        </p:spPr>
        <p:txBody>
          <a:bodyPr wrap="none">
            <a:spAutoFit/>
          </a:bodyPr>
          <a:lstStyle/>
          <a:p>
            <a:r>
              <a:rPr lang="en-GB" altLang="en-US" sz="4400" b="1" dirty="0"/>
              <a:t>What is the Cambridge Spiral </a:t>
            </a:r>
            <a:r>
              <a:rPr lang="en-GB" altLang="en-US" sz="4400" b="1" dirty="0" err="1"/>
              <a:t>eReader</a:t>
            </a:r>
            <a:r>
              <a:rPr lang="en-GB" altLang="en-US" sz="4400" b="1" dirty="0"/>
              <a:t>?</a:t>
            </a:r>
            <a:endParaRPr lang="en-GB" sz="4400" dirty="0"/>
          </a:p>
        </p:txBody>
      </p:sp>
      <p:sp>
        <p:nvSpPr>
          <p:cNvPr id="7" name="Rectangle 6"/>
          <p:cNvSpPr/>
          <p:nvPr/>
        </p:nvSpPr>
        <p:spPr>
          <a:xfrm>
            <a:off x="399613" y="1282103"/>
            <a:ext cx="11351661" cy="4893647"/>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GB" altLang="en-US" sz="2400" dirty="0"/>
              <a:t>The eReader app allows students to </a:t>
            </a:r>
            <a:r>
              <a:rPr lang="en-GB" altLang="en-US" sz="2400" b="1" dirty="0"/>
              <a:t>download the textbooks </a:t>
            </a:r>
            <a:r>
              <a:rPr lang="en-GB" altLang="en-US" sz="2400" dirty="0"/>
              <a:t>that they can access via their institution to their own </a:t>
            </a:r>
            <a:r>
              <a:rPr lang="en-GB" altLang="en-US" sz="2400" b="1" dirty="0"/>
              <a:t>offline reading bookshelf</a:t>
            </a:r>
            <a:r>
              <a:rPr lang="en-GB" altLang="en-US" sz="2400" dirty="0"/>
              <a:t>. </a:t>
            </a:r>
            <a:endParaRPr lang="en-US" dirty="0"/>
          </a:p>
          <a:p>
            <a:pPr marL="342900" indent="-342900">
              <a:buFont typeface="Arial" panose="020B0604020202020204" pitchFamily="34" charset="0"/>
              <a:buChar char="•"/>
            </a:pPr>
            <a:endParaRPr lang="en-GB" altLang="en-US" sz="2400" i="1" dirty="0">
              <a:solidFill>
                <a:srgbClr val="FF0000"/>
              </a:solidFill>
            </a:endParaRPr>
          </a:p>
          <a:p>
            <a:pPr marL="342900" indent="-342900">
              <a:buFont typeface="Arial" panose="020B0604020202020204" pitchFamily="34" charset="0"/>
              <a:buChar char="•"/>
            </a:pPr>
            <a:r>
              <a:rPr lang="en-GB" altLang="en-US" sz="2400" dirty="0"/>
              <a:t>The eReader app allows students </a:t>
            </a:r>
            <a:r>
              <a:rPr lang="en-GB" altLang="en-US" sz="2400" b="1" dirty="0"/>
              <a:t>to highlight, bookmark and make notes </a:t>
            </a:r>
            <a:r>
              <a:rPr lang="en-GB" altLang="en-US" sz="2400" dirty="0"/>
              <a:t>within the online version of the textbook. </a:t>
            </a:r>
          </a:p>
          <a:p>
            <a:endParaRPr lang="en-GB" altLang="en-US" sz="2400" dirty="0"/>
          </a:p>
          <a:p>
            <a:pPr marL="342900" indent="-342900">
              <a:buFont typeface="Arial" panose="020B0604020202020204" pitchFamily="34" charset="0"/>
              <a:buChar char="•"/>
            </a:pPr>
            <a:r>
              <a:rPr lang="en-GB" altLang="en-US" sz="2400" dirty="0"/>
              <a:t>Students with institutional access will be able to read the book via their institutional login, but will need a Cambridge Higher Education account to access the full functionality</a:t>
            </a:r>
          </a:p>
          <a:p>
            <a:pPr marL="342900" indent="-342900">
              <a:buFont typeface="Arial" panose="020B0604020202020204" pitchFamily="34" charset="0"/>
              <a:buChar char="•"/>
            </a:pPr>
            <a:endParaRPr lang="en-GB" altLang="en-US" sz="2400" dirty="0"/>
          </a:p>
          <a:p>
            <a:pPr marL="342900" indent="-342900">
              <a:buFont typeface="Arial" panose="020B0604020202020204" pitchFamily="34" charset="0"/>
              <a:buChar char="•"/>
            </a:pPr>
            <a:r>
              <a:rPr lang="en-GB" altLang="en-US" sz="2400" dirty="0"/>
              <a:t>Our </a:t>
            </a:r>
            <a:r>
              <a:rPr lang="en-GB" altLang="en-US" sz="2400" dirty="0" err="1"/>
              <a:t>eTextbooks</a:t>
            </a:r>
            <a:r>
              <a:rPr lang="en-GB" altLang="en-US" sz="2400" dirty="0"/>
              <a:t> are also available for purchase by individuals who would like perpetual access</a:t>
            </a:r>
          </a:p>
          <a:p>
            <a:endParaRPr lang="en-GB" altLang="en-US" sz="2400" dirty="0"/>
          </a:p>
        </p:txBody>
      </p:sp>
    </p:spTree>
    <p:extLst>
      <p:ext uri="{BB962C8B-B14F-4D97-AF65-F5344CB8AC3E}">
        <p14:creationId xmlns:p14="http://schemas.microsoft.com/office/powerpoint/2010/main" val="370310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73"/>
            <a:ext cx="12231984" cy="6793380"/>
          </a:xfrm>
          <a:prstGeom prst="rect">
            <a:avLst/>
          </a:prstGeom>
        </p:spPr>
      </p:pic>
      <p:sp>
        <p:nvSpPr>
          <p:cNvPr id="5" name="Rectangle 4"/>
          <p:cNvSpPr/>
          <p:nvPr/>
        </p:nvSpPr>
        <p:spPr>
          <a:xfrm>
            <a:off x="976222" y="1120750"/>
            <a:ext cx="10239555" cy="4678204"/>
          </a:xfrm>
          <a:prstGeom prst="rect">
            <a:avLst/>
          </a:prstGeom>
        </p:spPr>
        <p:txBody>
          <a:bodyPr wrap="square">
            <a:spAutoFit/>
          </a:bodyPr>
          <a:lstStyle/>
          <a:p>
            <a:pPr marL="342900" indent="-342900">
              <a:buFont typeface="Arial" panose="020B0604020202020204" pitchFamily="34" charset="0"/>
              <a:buChar char="•"/>
            </a:pPr>
            <a:r>
              <a:rPr lang="en-GB" altLang="en-US" sz="2200" dirty="0"/>
              <a:t>You will be able to access the textbook online via your institutional login or personal account. </a:t>
            </a:r>
          </a:p>
          <a:p>
            <a:pPr marL="342900" indent="-342900">
              <a:buFont typeface="Arial" panose="020B0604020202020204" pitchFamily="34" charset="0"/>
              <a:buChar char="•"/>
            </a:pPr>
            <a:endParaRPr lang="en-GB" altLang="en-US" sz="2200" dirty="0"/>
          </a:p>
          <a:p>
            <a:pPr marL="342900" indent="-342900">
              <a:buFont typeface="Arial" panose="020B0604020202020204" pitchFamily="34" charset="0"/>
              <a:buChar char="•"/>
            </a:pPr>
            <a:r>
              <a:rPr lang="en-GB" altLang="en-US" sz="2200" dirty="0"/>
              <a:t>In order to access the full functionality of Cambridge Spiral </a:t>
            </a:r>
            <a:r>
              <a:rPr lang="en-GB" altLang="en-US" sz="2200" dirty="0" err="1"/>
              <a:t>eReader</a:t>
            </a:r>
            <a:r>
              <a:rPr lang="en-GB" altLang="en-US" sz="2200" dirty="0"/>
              <a:t>, you will also need to </a:t>
            </a:r>
            <a:r>
              <a:rPr lang="en-GB" altLang="en-US" sz="2200" dirty="0">
                <a:solidFill>
                  <a:schemeClr val="accent6">
                    <a:lumMod val="60000"/>
                    <a:lumOff val="40000"/>
                  </a:schemeClr>
                </a:solidFill>
                <a:hlinkClick r:id="rId3"/>
              </a:rPr>
              <a:t>create a Cambridge University Press Higher Education account.</a:t>
            </a:r>
            <a:r>
              <a:rPr lang="en-GB" altLang="en-US" sz="2200" dirty="0">
                <a:solidFill>
                  <a:schemeClr val="accent6">
                    <a:lumMod val="60000"/>
                    <a:lumOff val="40000"/>
                  </a:schemeClr>
                </a:solidFill>
              </a:rPr>
              <a:t> </a:t>
            </a:r>
          </a:p>
          <a:p>
            <a:pPr marL="342900" indent="-342900">
              <a:buFont typeface="Arial" panose="020B0604020202020204" pitchFamily="34" charset="0"/>
              <a:buChar char="•"/>
            </a:pPr>
            <a:endParaRPr lang="en-GB" altLang="en-US" sz="2200" dirty="0"/>
          </a:p>
          <a:p>
            <a:pPr marL="342900" indent="-342900">
              <a:buFont typeface="Arial" panose="020B0604020202020204" pitchFamily="34" charset="0"/>
              <a:buChar char="•"/>
            </a:pPr>
            <a:r>
              <a:rPr lang="en-GB" altLang="en-US" sz="2200" dirty="0"/>
              <a:t>To access the textbook for </a:t>
            </a:r>
            <a:r>
              <a:rPr lang="en-GB" altLang="en-US" sz="2200" b="1" dirty="0"/>
              <a:t>offline reading, </a:t>
            </a:r>
            <a:r>
              <a:rPr lang="en-GB" altLang="en-US" sz="2200" dirty="0"/>
              <a:t>please </a:t>
            </a:r>
            <a:r>
              <a:rPr lang="en-GB" altLang="en-US" sz="2200" dirty="0">
                <a:hlinkClick r:id="rId4"/>
              </a:rPr>
              <a:t>download the Cambridge Spiral </a:t>
            </a:r>
            <a:r>
              <a:rPr lang="en-GB" altLang="en-US" sz="2200" dirty="0" err="1">
                <a:hlinkClick r:id="rId4"/>
              </a:rPr>
              <a:t>eReader</a:t>
            </a:r>
            <a:r>
              <a:rPr lang="en-GB" altLang="en-US" sz="2200" dirty="0">
                <a:hlinkClick r:id="rId4"/>
              </a:rPr>
              <a:t> app. </a:t>
            </a:r>
            <a:endParaRPr lang="en-GB" altLang="en-US" sz="2200" dirty="0"/>
          </a:p>
          <a:p>
            <a:pPr marL="342900" indent="-342900">
              <a:buFont typeface="Arial" panose="020B0604020202020204" pitchFamily="34" charset="0"/>
              <a:buChar char="•"/>
            </a:pPr>
            <a:endParaRPr lang="en-GB" altLang="en-US" sz="2200" dirty="0"/>
          </a:p>
          <a:p>
            <a:pPr marL="342900" indent="-342900">
              <a:buFont typeface="Arial" panose="020B0604020202020204" pitchFamily="34" charset="0"/>
              <a:buChar char="•"/>
            </a:pPr>
            <a:r>
              <a:rPr lang="en-GB" altLang="en-US" sz="2200" dirty="0"/>
              <a:t>For more access FAQs, </a:t>
            </a:r>
            <a:r>
              <a:rPr lang="en-GB" altLang="en-US" sz="2200" dirty="0">
                <a:hlinkClick r:id="rId5"/>
              </a:rPr>
              <a:t>please read here</a:t>
            </a:r>
            <a:endParaRPr lang="en-GB" altLang="en-US" sz="2200" dirty="0"/>
          </a:p>
          <a:p>
            <a:endParaRPr lang="en-GB" altLang="en-US" sz="2400" dirty="0"/>
          </a:p>
          <a:p>
            <a:r>
              <a:rPr lang="en-GB" altLang="en-US" i="1" dirty="0"/>
              <a:t>When signing up for a HE account, you will not be automatically opted into any marketing or sales from Cambridge University Press, unless you change your preferences. Our privacy notice can be found here: </a:t>
            </a:r>
            <a:r>
              <a:rPr lang="en-GB" altLang="en-US" i="1" dirty="0">
                <a:hlinkClick r:id="rId6"/>
              </a:rPr>
              <a:t>www.cambridge.org/about-us/legal-notices/privacy-notice</a:t>
            </a:r>
            <a:r>
              <a:rPr lang="en-GB" altLang="en-US" i="1" dirty="0"/>
              <a:t> </a:t>
            </a:r>
          </a:p>
        </p:txBody>
      </p:sp>
      <p:sp>
        <p:nvSpPr>
          <p:cNvPr id="6" name="Rectangle 5"/>
          <p:cNvSpPr/>
          <p:nvPr/>
        </p:nvSpPr>
        <p:spPr>
          <a:xfrm>
            <a:off x="2449777" y="409927"/>
            <a:ext cx="7292446" cy="769441"/>
          </a:xfrm>
          <a:prstGeom prst="rect">
            <a:avLst/>
          </a:prstGeom>
        </p:spPr>
        <p:txBody>
          <a:bodyPr wrap="none">
            <a:spAutoFit/>
          </a:bodyPr>
          <a:lstStyle/>
          <a:p>
            <a:r>
              <a:rPr lang="en-GB" altLang="en-US" sz="4400" b="1" dirty="0"/>
              <a:t>Accessing the Textbook Online</a:t>
            </a:r>
            <a:endParaRPr lang="en-GB" sz="4400" dirty="0"/>
          </a:p>
        </p:txBody>
      </p:sp>
    </p:spTree>
    <p:extLst>
      <p:ext uri="{BB962C8B-B14F-4D97-AF65-F5344CB8AC3E}">
        <p14:creationId xmlns:p14="http://schemas.microsoft.com/office/powerpoint/2010/main" val="12084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20"/>
            <a:ext cx="12231984" cy="6793380"/>
          </a:xfrm>
          <a:prstGeom prst="rect">
            <a:avLst/>
          </a:prstGeom>
        </p:spPr>
      </p:pic>
      <p:sp>
        <p:nvSpPr>
          <p:cNvPr id="6" name="Rectangle 5"/>
          <p:cNvSpPr/>
          <p:nvPr/>
        </p:nvSpPr>
        <p:spPr>
          <a:xfrm>
            <a:off x="1440655" y="554078"/>
            <a:ext cx="8971238" cy="769441"/>
          </a:xfrm>
          <a:prstGeom prst="rect">
            <a:avLst/>
          </a:prstGeom>
        </p:spPr>
        <p:txBody>
          <a:bodyPr wrap="none">
            <a:spAutoFit/>
          </a:bodyPr>
          <a:lstStyle/>
          <a:p>
            <a:r>
              <a:rPr lang="en-GB" altLang="en-US" sz="4400" b="1" dirty="0"/>
              <a:t>What Systems does the app work on?</a:t>
            </a:r>
            <a:endParaRPr lang="en-GB" sz="4400" dirty="0"/>
          </a:p>
        </p:txBody>
      </p:sp>
      <p:sp>
        <p:nvSpPr>
          <p:cNvPr id="7" name="Rectangle 6"/>
          <p:cNvSpPr/>
          <p:nvPr/>
        </p:nvSpPr>
        <p:spPr>
          <a:xfrm>
            <a:off x="580457" y="1380513"/>
            <a:ext cx="11352362" cy="3693319"/>
          </a:xfrm>
          <a:prstGeom prst="rect">
            <a:avLst/>
          </a:prstGeom>
        </p:spPr>
        <p:txBody>
          <a:bodyPr wrap="square" lIns="91440" tIns="45720" rIns="91440" bIns="45720" anchor="t">
            <a:spAutoFit/>
          </a:bodyPr>
          <a:lstStyle/>
          <a:p>
            <a:r>
              <a:rPr lang="en-GB" b="1" dirty="0"/>
              <a:t>Download Cambridge Spiral for Higher Education from Cambridge University Press </a:t>
            </a:r>
            <a:r>
              <a:rPr lang="en-GB" b="1" dirty="0">
                <a:solidFill>
                  <a:schemeClr val="accent2">
                    <a:lumMod val="75000"/>
                  </a:schemeClr>
                </a:solidFill>
              </a:rPr>
              <a:t>Offline Windows App</a:t>
            </a:r>
          </a:p>
          <a:p>
            <a:r>
              <a:rPr lang="en-GB" dirty="0"/>
              <a:t>System Requirements: Windows 7+</a:t>
            </a:r>
          </a:p>
          <a:p>
            <a:r>
              <a:rPr lang="en-GB" dirty="0">
                <a:hlinkClick r:id="rId3" tooltip="download Cambridge spiral for Windows"/>
              </a:rPr>
              <a:t>Click here to download</a:t>
            </a:r>
            <a:r>
              <a:rPr lang="en-GB" dirty="0"/>
              <a:t> </a:t>
            </a:r>
          </a:p>
          <a:p>
            <a:endParaRPr lang="en-GB" dirty="0"/>
          </a:p>
          <a:p>
            <a:r>
              <a:rPr lang="en-GB" b="1" dirty="0"/>
              <a:t>Download Cambridge Spiral for Higher Education from Cambridge University Press </a:t>
            </a:r>
            <a:r>
              <a:rPr lang="en-GB" b="1" dirty="0">
                <a:solidFill>
                  <a:schemeClr val="accent2">
                    <a:lumMod val="75000"/>
                  </a:schemeClr>
                </a:solidFill>
              </a:rPr>
              <a:t>Offline Desktop App (Apple Mac)</a:t>
            </a:r>
            <a:endParaRPr lang="en-GB" b="1" dirty="0">
              <a:solidFill>
                <a:schemeClr val="accent2">
                  <a:lumMod val="75000"/>
                </a:schemeClr>
              </a:solidFill>
              <a:cs typeface="Calibri"/>
            </a:endParaRPr>
          </a:p>
          <a:p>
            <a:r>
              <a:rPr lang="en-GB" dirty="0"/>
              <a:t>System Requirements: Mac OS 10.12 Sierra and above.</a:t>
            </a:r>
          </a:p>
          <a:p>
            <a:r>
              <a:rPr lang="en-GB" dirty="0">
                <a:hlinkClick r:id="rId4" tooltip="download Cambridge spiral for MacOS"/>
              </a:rPr>
              <a:t>Click here to download</a:t>
            </a:r>
            <a:r>
              <a:rPr lang="en-GB" dirty="0"/>
              <a:t> </a:t>
            </a:r>
          </a:p>
          <a:p>
            <a:endParaRPr lang="en-GB" dirty="0"/>
          </a:p>
          <a:p>
            <a:r>
              <a:rPr lang="en-GB" b="1" dirty="0"/>
              <a:t>Download Cambridge Spiral for Higher Education from Cambridge University Press </a:t>
            </a:r>
            <a:r>
              <a:rPr lang="en-GB" b="1" dirty="0">
                <a:solidFill>
                  <a:schemeClr val="accent2">
                    <a:lumMod val="75000"/>
                  </a:schemeClr>
                </a:solidFill>
              </a:rPr>
              <a:t>iOS App (iPhone/iPad)</a:t>
            </a:r>
            <a:endParaRPr lang="en-GB" b="1" dirty="0">
              <a:solidFill>
                <a:schemeClr val="accent2">
                  <a:lumMod val="75000"/>
                </a:schemeClr>
              </a:solidFill>
              <a:cs typeface="Calibri"/>
            </a:endParaRPr>
          </a:p>
          <a:p>
            <a:r>
              <a:rPr lang="en-GB" dirty="0"/>
              <a:t>System Requirements: iOS 10.0 and above. </a:t>
            </a:r>
            <a:r>
              <a:rPr lang="en-GB" b="1" i="1" dirty="0"/>
              <a:t>Download the app from the Apple Store</a:t>
            </a:r>
            <a:endParaRPr lang="en-GB" dirty="0"/>
          </a:p>
          <a:p>
            <a:endParaRPr lang="en-GB" b="1" dirty="0"/>
          </a:p>
          <a:p>
            <a:r>
              <a:rPr lang="en-GB" b="1" dirty="0"/>
              <a:t>Cambridge Spiral for Higher Education from Cambridge University Press </a:t>
            </a:r>
            <a:r>
              <a:rPr lang="en-GB" b="1" dirty="0">
                <a:solidFill>
                  <a:schemeClr val="accent2">
                    <a:lumMod val="75000"/>
                  </a:schemeClr>
                </a:solidFill>
              </a:rPr>
              <a:t>Android App</a:t>
            </a:r>
            <a:endParaRPr lang="en-GB" b="1" dirty="0">
              <a:solidFill>
                <a:schemeClr val="accent2">
                  <a:lumMod val="75000"/>
                </a:schemeClr>
              </a:solidFill>
              <a:cs typeface="Calibri"/>
            </a:endParaRPr>
          </a:p>
          <a:p>
            <a:r>
              <a:rPr lang="en-GB" dirty="0"/>
              <a:t>System Requirements: Android version 8.0 and above. </a:t>
            </a:r>
            <a:r>
              <a:rPr lang="en-GB" b="1" i="1" dirty="0"/>
              <a:t>Download the app from Google Play</a:t>
            </a:r>
            <a:endParaRPr lang="en-GB" dirty="0"/>
          </a:p>
        </p:txBody>
      </p:sp>
    </p:spTree>
    <p:extLst>
      <p:ext uri="{BB962C8B-B14F-4D97-AF65-F5344CB8AC3E}">
        <p14:creationId xmlns:p14="http://schemas.microsoft.com/office/powerpoint/2010/main" val="2384703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90432e4-cbd4-4548-b3b8-f9526c68a7ce">
      <Terms xmlns="http://schemas.microsoft.com/office/infopath/2007/PartnerControls"/>
    </lcf76f155ced4ddcb4097134ff3c332f>
    <TaxCatchAll xmlns="7424b78e-8606-4fd1-9a19-b6b90bbc0a1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2AFE31B250B9468A58C83CA74BCADD" ma:contentTypeVersion="7" ma:contentTypeDescription="Create a new document." ma:contentTypeScope="" ma:versionID="47d13041623251cbfd9b9ac7e27d6d8c">
  <xsd:schema xmlns:xsd="http://www.w3.org/2001/XMLSchema" xmlns:xs="http://www.w3.org/2001/XMLSchema" xmlns:p="http://schemas.microsoft.com/office/2006/metadata/properties" xmlns:ns2="119e5d95-7212-4d9a-b2ea-0cd55d3b7f73" xmlns:ns3="eaaa66ee-310d-49c5-889a-6d37b948ddbb" xmlns:ns4="790432e4-cbd4-4548-b3b8-f9526c68a7ce" xmlns:ns5="7424b78e-8606-4fd1-9a19-b6b90bbc0a1b" targetNamespace="http://schemas.microsoft.com/office/2006/metadata/properties" ma:root="true" ma:fieldsID="d2edcb125ad56e569a1a0da67a045f4d" ns2:_="" ns3:_="" ns4:_="" ns5:_="">
    <xsd:import namespace="119e5d95-7212-4d9a-b2ea-0cd55d3b7f73"/>
    <xsd:import namespace="eaaa66ee-310d-49c5-889a-6d37b948ddbb"/>
    <xsd:import namespace="790432e4-cbd4-4548-b3b8-f9526c68a7ce"/>
    <xsd:import namespace="7424b78e-8606-4fd1-9a19-b6b90bbc0a1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4:MediaServiceLocation" minOccurs="0"/>
                <xsd:element ref="ns4:lcf76f155ced4ddcb4097134ff3c332f" minOccurs="0"/>
                <xsd:element ref="ns5: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9e5d95-7212-4d9a-b2ea-0cd55d3b7f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aaa66ee-310d-49c5-889a-6d37b948ddb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0432e4-cbd4-4548-b3b8-f9526c68a7ce" elementFormDefault="qualified">
    <xsd:import namespace="http://schemas.microsoft.com/office/2006/documentManagement/types"/>
    <xsd:import namespace="http://schemas.microsoft.com/office/infopath/2007/PartnerControls"/>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7882c5b-1fc0-4c64-8edd-3b527906c4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424b78e-8606-4fd1-9a19-b6b90bbc0a1b"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e71ef1ee-5850-407c-b643-9992001abb12}" ma:internalName="TaxCatchAll" ma:showField="CatchAllData" ma:web="eaaa66ee-310d-49c5-889a-6d37b948dd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DD2F9D-2CAE-432E-A81C-5879656D0D67}">
  <ds:schemaRefs>
    <ds:schemaRef ds:uri="http://purl.org/dc/elements/1.1/"/>
    <ds:schemaRef ds:uri="http://schemas.microsoft.com/office/2006/metadata/properties"/>
    <ds:schemaRef ds:uri="3bd9480d-03e0-43da-84b9-d31b26c2c220"/>
    <ds:schemaRef ds:uri="http://schemas.microsoft.com/office/infopath/2007/PartnerControls"/>
    <ds:schemaRef ds:uri="7fe41e9d-baf0-48d8-b5b8-a39b02ca8fe0"/>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790432e4-cbd4-4548-b3b8-f9526c68a7ce"/>
    <ds:schemaRef ds:uri="7424b78e-8606-4fd1-9a19-b6b90bbc0a1b"/>
  </ds:schemaRefs>
</ds:datastoreItem>
</file>

<file path=customXml/itemProps2.xml><?xml version="1.0" encoding="utf-8"?>
<ds:datastoreItem xmlns:ds="http://schemas.openxmlformats.org/officeDocument/2006/customXml" ds:itemID="{03A2013E-BF8E-420D-8FB6-EE5034B6CA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9e5d95-7212-4d9a-b2ea-0cd55d3b7f73"/>
    <ds:schemaRef ds:uri="eaaa66ee-310d-49c5-889a-6d37b948ddbb"/>
    <ds:schemaRef ds:uri="790432e4-cbd4-4548-b3b8-f9526c68a7ce"/>
    <ds:schemaRef ds:uri="7424b78e-8606-4fd1-9a19-b6b90bbc0a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7A7A15-FA26-4669-A567-61CEA7C04A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234</TotalTime>
  <Words>787</Words>
  <Application>Microsoft Office PowerPoint</Application>
  <PresentationFormat>Widescreen</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Cambridge University Press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Newby</dc:creator>
  <cp:lastModifiedBy>Naveena Pilla</cp:lastModifiedBy>
  <cp:revision>105</cp:revision>
  <dcterms:created xsi:type="dcterms:W3CDTF">2019-10-02T09:28:52Z</dcterms:created>
  <dcterms:modified xsi:type="dcterms:W3CDTF">2022-12-02T08:40:21Z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0x010100492AFE31B250B9468A58C83CA74BCADD</vt:lpwstr>
  </property>
  <property fmtid="{D5CDD505-2E9C-101B-9397-08002B2CF9AE}" pid="3" name="MediaServiceImageTags">
    <vt:lpwstr/>
  </property>
</Properties>
</file>