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308" r:id="rId2"/>
    <p:sldId id="301" r:id="rId3"/>
    <p:sldId id="303" r:id="rId4"/>
    <p:sldId id="278" r:id="rId5"/>
    <p:sldId id="340" r:id="rId6"/>
    <p:sldId id="344" r:id="rId7"/>
    <p:sldId id="346" r:id="rId8"/>
    <p:sldId id="342" r:id="rId9"/>
    <p:sldId id="348" r:id="rId10"/>
    <p:sldId id="352" r:id="rId11"/>
    <p:sldId id="353" r:id="rId12"/>
    <p:sldId id="350" r:id="rId13"/>
    <p:sldId id="354" r:id="rId14"/>
    <p:sldId id="35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5211" autoAdjust="0"/>
  </p:normalViewPr>
  <p:slideViewPr>
    <p:cSldViewPr snapToGrid="0" showGuides="1">
      <p:cViewPr varScale="1">
        <p:scale>
          <a:sx n="69" d="100"/>
          <a:sy n="69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122C0-010E-46C7-8A58-EEEA39476D56}" type="doc">
      <dgm:prSet loTypeId="urn:microsoft.com/office/officeart/2008/layout/VerticalCurvedList#1" loCatId="list" qsTypeId="urn:microsoft.com/office/officeart/2005/8/quickstyle/simple1#1" qsCatId="simple" csTypeId="urn:microsoft.com/office/officeart/2005/8/colors/accent0_3#1" csCatId="mainScheme" phldr="1"/>
      <dgm:spPr/>
      <dgm:t>
        <a:bodyPr/>
        <a:lstStyle/>
        <a:p>
          <a:endParaRPr lang="en-US"/>
        </a:p>
      </dgm:t>
    </dgm:pt>
    <dgm:pt modelId="{C02286AD-8E22-47A6-A532-18188D9872E5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SƠ ĐỒ CHỨC NĂNG</a:t>
          </a:r>
        </a:p>
      </dgm:t>
    </dgm:pt>
    <dgm:pt modelId="{883BF703-2C38-4141-B40F-3601042F8136}" type="parTrans" cxnId="{7D50309D-E1AF-4D68-A62D-A0255452C45A}">
      <dgm:prSet/>
      <dgm:spPr/>
      <dgm:t>
        <a:bodyPr/>
        <a:lstStyle/>
        <a:p>
          <a:endParaRPr lang="en-US"/>
        </a:p>
      </dgm:t>
    </dgm:pt>
    <dgm:pt modelId="{9ABA70E4-DEE3-4907-876B-F3A2C957AE48}" type="sibTrans" cxnId="{7D50309D-E1AF-4D68-A62D-A0255452C45A}">
      <dgm:prSet/>
      <dgm:spPr/>
      <dgm:t>
        <a:bodyPr/>
        <a:lstStyle/>
        <a:p>
          <a:endParaRPr lang="en-US"/>
        </a:p>
      </dgm:t>
    </dgm:pt>
    <dgm:pt modelId="{F2BAE048-9EF2-4109-8E27-CD9F3E2C4C3F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YÊU CẦU CỦA PROJECT</a:t>
          </a:r>
        </a:p>
      </dgm:t>
    </dgm:pt>
    <dgm:pt modelId="{B11A8180-C697-4D60-999B-3223AED5F705}" type="sibTrans" cxnId="{4447D3F4-5BE7-4AAB-8E95-E0DA732CC664}">
      <dgm:prSet/>
      <dgm:spPr/>
      <dgm:t>
        <a:bodyPr/>
        <a:lstStyle/>
        <a:p>
          <a:endParaRPr lang="en-US"/>
        </a:p>
      </dgm:t>
    </dgm:pt>
    <dgm:pt modelId="{D5466077-7C36-4690-863C-C9645C96ED77}" type="parTrans" cxnId="{4447D3F4-5BE7-4AAB-8E95-E0DA732CC664}">
      <dgm:prSet/>
      <dgm:spPr/>
      <dgm:t>
        <a:bodyPr/>
        <a:lstStyle/>
        <a:p>
          <a:endParaRPr lang="en-US"/>
        </a:p>
      </dgm:t>
    </dgm:pt>
    <dgm:pt modelId="{96C73E99-1D3E-44D8-AC44-E707045C075C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DEMO PROJECT</a:t>
          </a:r>
        </a:p>
      </dgm:t>
    </dgm:pt>
    <dgm:pt modelId="{3B7813B6-7FE6-47F2-B0D0-72D4A5C016B1}" type="parTrans" cxnId="{8BFDFA20-2C6F-4348-85B3-58888BBA7702}">
      <dgm:prSet/>
      <dgm:spPr/>
      <dgm:t>
        <a:bodyPr/>
        <a:lstStyle/>
        <a:p>
          <a:endParaRPr lang="en-US"/>
        </a:p>
      </dgm:t>
    </dgm:pt>
    <dgm:pt modelId="{F6B176E4-FFF1-430E-8FCD-31259C8346A9}" type="sibTrans" cxnId="{8BFDFA20-2C6F-4348-85B3-58888BBA7702}">
      <dgm:prSet/>
      <dgm:spPr/>
      <dgm:t>
        <a:bodyPr/>
        <a:lstStyle/>
        <a:p>
          <a:endParaRPr lang="en-US"/>
        </a:p>
      </dgm:t>
    </dgm:pt>
    <dgm:pt modelId="{548D4A4D-BCD8-4B2C-BD42-E28C2814846C}" type="pres">
      <dgm:prSet presAssocID="{0CC122C0-010E-46C7-8A58-EEEA39476D5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FDE01F1-A4AC-427F-80CD-648E7D42339B}" type="pres">
      <dgm:prSet presAssocID="{0CC122C0-010E-46C7-8A58-EEEA39476D56}" presName="Name1" presStyleCnt="0"/>
      <dgm:spPr/>
    </dgm:pt>
    <dgm:pt modelId="{62B2C2EF-D54C-4938-8D24-1558E657D46D}" type="pres">
      <dgm:prSet presAssocID="{0CC122C0-010E-46C7-8A58-EEEA39476D56}" presName="cycle" presStyleCnt="0"/>
      <dgm:spPr/>
    </dgm:pt>
    <dgm:pt modelId="{7F4B3782-7903-4806-AB2F-341332C45CAF}" type="pres">
      <dgm:prSet presAssocID="{0CC122C0-010E-46C7-8A58-EEEA39476D56}" presName="srcNode" presStyleLbl="node1" presStyleIdx="0" presStyleCnt="3"/>
      <dgm:spPr/>
    </dgm:pt>
    <dgm:pt modelId="{BA1A2AF9-84A0-4213-8964-64D68277AA46}" type="pres">
      <dgm:prSet presAssocID="{0CC122C0-010E-46C7-8A58-EEEA39476D56}" presName="conn" presStyleLbl="parChTrans1D2" presStyleIdx="0" presStyleCnt="1"/>
      <dgm:spPr/>
      <dgm:t>
        <a:bodyPr/>
        <a:lstStyle/>
        <a:p>
          <a:endParaRPr lang="en-US"/>
        </a:p>
      </dgm:t>
    </dgm:pt>
    <dgm:pt modelId="{154A290A-A21C-42DA-9C47-9D4B85935066}" type="pres">
      <dgm:prSet presAssocID="{0CC122C0-010E-46C7-8A58-EEEA39476D56}" presName="extraNode" presStyleLbl="node1" presStyleIdx="0" presStyleCnt="3"/>
      <dgm:spPr/>
    </dgm:pt>
    <dgm:pt modelId="{0B87D606-ED7E-4774-B7FE-038D28A67D34}" type="pres">
      <dgm:prSet presAssocID="{0CC122C0-010E-46C7-8A58-EEEA39476D56}" presName="dstNode" presStyleLbl="node1" presStyleIdx="0" presStyleCnt="3"/>
      <dgm:spPr/>
    </dgm:pt>
    <dgm:pt modelId="{D035545A-B31B-482F-8EDF-493D09539213}" type="pres">
      <dgm:prSet presAssocID="{F2BAE048-9EF2-4109-8E27-CD9F3E2C4C3F}" presName="text_1" presStyleLbl="node1" presStyleIdx="0" presStyleCnt="3" custLinFactNeighborX="178" custLinFactNeighborY="-7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21C54-49BD-4AFC-B64E-45733CBF6017}" type="pres">
      <dgm:prSet presAssocID="{F2BAE048-9EF2-4109-8E27-CD9F3E2C4C3F}" presName="accent_1" presStyleCnt="0"/>
      <dgm:spPr/>
    </dgm:pt>
    <dgm:pt modelId="{D0AAF885-AB95-4E5C-A280-2D185F6FC9F4}" type="pres">
      <dgm:prSet presAssocID="{F2BAE048-9EF2-4109-8E27-CD9F3E2C4C3F}" presName="accentRepeatNode" presStyleLbl="solidFgAcc1" presStyleIdx="0" presStyleCnt="3"/>
      <dgm:spPr/>
    </dgm:pt>
    <dgm:pt modelId="{93E865A7-0D94-477E-B875-38098AA6D2F2}" type="pres">
      <dgm:prSet presAssocID="{C02286AD-8E22-47A6-A532-18188D9872E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05371-9681-4111-84D3-C7EA33A494CD}" type="pres">
      <dgm:prSet presAssocID="{C02286AD-8E22-47A6-A532-18188D9872E5}" presName="accent_2" presStyleCnt="0"/>
      <dgm:spPr/>
    </dgm:pt>
    <dgm:pt modelId="{EE8DF15B-CDD1-4313-B30C-D1F99164450B}" type="pres">
      <dgm:prSet presAssocID="{C02286AD-8E22-47A6-A532-18188D9872E5}" presName="accentRepeatNode" presStyleLbl="solidFgAcc1" presStyleIdx="1" presStyleCnt="3"/>
      <dgm:spPr/>
    </dgm:pt>
    <dgm:pt modelId="{DD4A513C-44F5-4289-97D5-C3D4354430ED}" type="pres">
      <dgm:prSet presAssocID="{96C73E99-1D3E-44D8-AC44-E707045C075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4EE8F-243C-470E-B431-2561A1496241}" type="pres">
      <dgm:prSet presAssocID="{96C73E99-1D3E-44D8-AC44-E707045C075C}" presName="accent_3" presStyleCnt="0"/>
      <dgm:spPr/>
    </dgm:pt>
    <dgm:pt modelId="{3ED0FE80-F826-43E7-B09B-1049EACA9DDA}" type="pres">
      <dgm:prSet presAssocID="{96C73E99-1D3E-44D8-AC44-E707045C075C}" presName="accentRepeatNode" presStyleLbl="solidFgAcc1" presStyleIdx="2" presStyleCnt="3"/>
      <dgm:spPr/>
    </dgm:pt>
  </dgm:ptLst>
  <dgm:cxnLst>
    <dgm:cxn modelId="{A6DA14F0-C15D-4194-B894-5496544C8259}" type="presOf" srcId="{C02286AD-8E22-47A6-A532-18188D9872E5}" destId="{93E865A7-0D94-477E-B875-38098AA6D2F2}" srcOrd="0" destOrd="0" presId="urn:microsoft.com/office/officeart/2008/layout/VerticalCurvedList#1"/>
    <dgm:cxn modelId="{033248E8-C950-434C-ADDA-0AF519E60904}" type="presOf" srcId="{F2BAE048-9EF2-4109-8E27-CD9F3E2C4C3F}" destId="{D035545A-B31B-482F-8EDF-493D09539213}" srcOrd="0" destOrd="0" presId="urn:microsoft.com/office/officeart/2008/layout/VerticalCurvedList#1"/>
    <dgm:cxn modelId="{3B3BDFB5-38F2-4B31-B71E-5BA5A30F050F}" type="presOf" srcId="{B11A8180-C697-4D60-999B-3223AED5F705}" destId="{BA1A2AF9-84A0-4213-8964-64D68277AA46}" srcOrd="0" destOrd="0" presId="urn:microsoft.com/office/officeart/2008/layout/VerticalCurvedList#1"/>
    <dgm:cxn modelId="{7D50309D-E1AF-4D68-A62D-A0255452C45A}" srcId="{0CC122C0-010E-46C7-8A58-EEEA39476D56}" destId="{C02286AD-8E22-47A6-A532-18188D9872E5}" srcOrd="1" destOrd="0" parTransId="{883BF703-2C38-4141-B40F-3601042F8136}" sibTransId="{9ABA70E4-DEE3-4907-876B-F3A2C957AE48}"/>
    <dgm:cxn modelId="{F912DB14-BC6E-4FA4-9B58-49B6BBADDAC8}" type="presOf" srcId="{0CC122C0-010E-46C7-8A58-EEEA39476D56}" destId="{548D4A4D-BCD8-4B2C-BD42-E28C2814846C}" srcOrd="0" destOrd="0" presId="urn:microsoft.com/office/officeart/2008/layout/VerticalCurvedList#1"/>
    <dgm:cxn modelId="{8BFDFA20-2C6F-4348-85B3-58888BBA7702}" srcId="{0CC122C0-010E-46C7-8A58-EEEA39476D56}" destId="{96C73E99-1D3E-44D8-AC44-E707045C075C}" srcOrd="2" destOrd="0" parTransId="{3B7813B6-7FE6-47F2-B0D0-72D4A5C016B1}" sibTransId="{F6B176E4-FFF1-430E-8FCD-31259C8346A9}"/>
    <dgm:cxn modelId="{4447D3F4-5BE7-4AAB-8E95-E0DA732CC664}" srcId="{0CC122C0-010E-46C7-8A58-EEEA39476D56}" destId="{F2BAE048-9EF2-4109-8E27-CD9F3E2C4C3F}" srcOrd="0" destOrd="0" parTransId="{D5466077-7C36-4690-863C-C9645C96ED77}" sibTransId="{B11A8180-C697-4D60-999B-3223AED5F705}"/>
    <dgm:cxn modelId="{CCD78B62-078C-4008-B698-172C31F190E6}" type="presOf" srcId="{96C73E99-1D3E-44D8-AC44-E707045C075C}" destId="{DD4A513C-44F5-4289-97D5-C3D4354430ED}" srcOrd="0" destOrd="0" presId="urn:microsoft.com/office/officeart/2008/layout/VerticalCurvedList#1"/>
    <dgm:cxn modelId="{C283ABF4-66D4-4746-B04B-D913942EB6B8}" type="presParOf" srcId="{548D4A4D-BCD8-4B2C-BD42-E28C2814846C}" destId="{5FDE01F1-A4AC-427F-80CD-648E7D42339B}" srcOrd="0" destOrd="0" presId="urn:microsoft.com/office/officeart/2008/layout/VerticalCurvedList#1"/>
    <dgm:cxn modelId="{42C25249-38E9-4A4C-9C10-A2299C675CA7}" type="presParOf" srcId="{5FDE01F1-A4AC-427F-80CD-648E7D42339B}" destId="{62B2C2EF-D54C-4938-8D24-1558E657D46D}" srcOrd="0" destOrd="0" presId="urn:microsoft.com/office/officeart/2008/layout/VerticalCurvedList#1"/>
    <dgm:cxn modelId="{1847D4CF-6A83-4864-9E2A-2B16C5034C26}" type="presParOf" srcId="{62B2C2EF-D54C-4938-8D24-1558E657D46D}" destId="{7F4B3782-7903-4806-AB2F-341332C45CAF}" srcOrd="0" destOrd="0" presId="urn:microsoft.com/office/officeart/2008/layout/VerticalCurvedList#1"/>
    <dgm:cxn modelId="{479A3775-9BBF-4781-8119-20A6CDD81C85}" type="presParOf" srcId="{62B2C2EF-D54C-4938-8D24-1558E657D46D}" destId="{BA1A2AF9-84A0-4213-8964-64D68277AA46}" srcOrd="1" destOrd="0" presId="urn:microsoft.com/office/officeart/2008/layout/VerticalCurvedList#1"/>
    <dgm:cxn modelId="{FA7ED0C9-9EBA-4F85-9738-3916BD48ED3E}" type="presParOf" srcId="{62B2C2EF-D54C-4938-8D24-1558E657D46D}" destId="{154A290A-A21C-42DA-9C47-9D4B85935066}" srcOrd="2" destOrd="0" presId="urn:microsoft.com/office/officeart/2008/layout/VerticalCurvedList#1"/>
    <dgm:cxn modelId="{7B169D2A-7B0E-4987-AD7D-721EEC009D1B}" type="presParOf" srcId="{62B2C2EF-D54C-4938-8D24-1558E657D46D}" destId="{0B87D606-ED7E-4774-B7FE-038D28A67D34}" srcOrd="3" destOrd="0" presId="urn:microsoft.com/office/officeart/2008/layout/VerticalCurvedList#1"/>
    <dgm:cxn modelId="{62AEFCC9-8288-45BD-AC9B-CE3719537217}" type="presParOf" srcId="{5FDE01F1-A4AC-427F-80CD-648E7D42339B}" destId="{D035545A-B31B-482F-8EDF-493D09539213}" srcOrd="1" destOrd="0" presId="urn:microsoft.com/office/officeart/2008/layout/VerticalCurvedList#1"/>
    <dgm:cxn modelId="{4C8AD71D-A558-4511-A31E-FEE9A1ED0C0A}" type="presParOf" srcId="{5FDE01F1-A4AC-427F-80CD-648E7D42339B}" destId="{FE121C54-49BD-4AFC-B64E-45733CBF6017}" srcOrd="2" destOrd="0" presId="urn:microsoft.com/office/officeart/2008/layout/VerticalCurvedList#1"/>
    <dgm:cxn modelId="{7F0EE603-8D91-48FA-9AA4-0C08584D1A0C}" type="presParOf" srcId="{FE121C54-49BD-4AFC-B64E-45733CBF6017}" destId="{D0AAF885-AB95-4E5C-A280-2D185F6FC9F4}" srcOrd="0" destOrd="0" presId="urn:microsoft.com/office/officeart/2008/layout/VerticalCurvedList#1"/>
    <dgm:cxn modelId="{2D40A584-E621-4E0C-8500-F8DB1C0EFD78}" type="presParOf" srcId="{5FDE01F1-A4AC-427F-80CD-648E7D42339B}" destId="{93E865A7-0D94-477E-B875-38098AA6D2F2}" srcOrd="3" destOrd="0" presId="urn:microsoft.com/office/officeart/2008/layout/VerticalCurvedList#1"/>
    <dgm:cxn modelId="{62BFF3CF-3661-488B-8F83-DA40EF2CA87F}" type="presParOf" srcId="{5FDE01F1-A4AC-427F-80CD-648E7D42339B}" destId="{9DB05371-9681-4111-84D3-C7EA33A494CD}" srcOrd="4" destOrd="0" presId="urn:microsoft.com/office/officeart/2008/layout/VerticalCurvedList#1"/>
    <dgm:cxn modelId="{D7265A32-6109-48A9-9FEA-F9A7B96B0932}" type="presParOf" srcId="{9DB05371-9681-4111-84D3-C7EA33A494CD}" destId="{EE8DF15B-CDD1-4313-B30C-D1F99164450B}" srcOrd="0" destOrd="0" presId="urn:microsoft.com/office/officeart/2008/layout/VerticalCurvedList#1"/>
    <dgm:cxn modelId="{FC5F28AD-25F3-4FA2-9010-F93BB054B1E1}" type="presParOf" srcId="{5FDE01F1-A4AC-427F-80CD-648E7D42339B}" destId="{DD4A513C-44F5-4289-97D5-C3D4354430ED}" srcOrd="5" destOrd="0" presId="urn:microsoft.com/office/officeart/2008/layout/VerticalCurvedList#1"/>
    <dgm:cxn modelId="{0683B5E0-DD31-445C-AF84-73D7BFE83860}" type="presParOf" srcId="{5FDE01F1-A4AC-427F-80CD-648E7D42339B}" destId="{F984EE8F-243C-470E-B431-2561A1496241}" srcOrd="6" destOrd="0" presId="urn:microsoft.com/office/officeart/2008/layout/VerticalCurvedList#1"/>
    <dgm:cxn modelId="{74C51C52-CBCD-46E9-8F3B-2271793C7D40}" type="presParOf" srcId="{F984EE8F-243C-470E-B431-2561A1496241}" destId="{3ED0FE80-F826-43E7-B09B-1049EACA9DDA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EEFFB4-E666-479E-AB69-B31F6AE970BA}" type="doc">
      <dgm:prSet loTypeId="urn:microsoft.com/office/officeart/2005/8/layout/hierarchy2#1" loCatId="hierarchy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CE3D13F2-6E79-4F1C-B3C9-0FF74768D69C}">
      <dgm:prSet phldrT="[Text]"/>
      <dgm:spPr/>
      <dgm:t>
        <a:bodyPr/>
        <a:lstStyle/>
        <a:p>
          <a:r>
            <a:rPr lang="en-US" err="1"/>
            <a:t>Chức</a:t>
          </a:r>
          <a:r>
            <a:rPr lang="en-US"/>
            <a:t> </a:t>
          </a:r>
          <a:r>
            <a:rPr lang="en-US" err="1"/>
            <a:t>năng</a:t>
          </a:r>
          <a:endParaRPr lang="en-US"/>
        </a:p>
      </dgm:t>
    </dgm:pt>
    <dgm:pt modelId="{1D378D75-9E0F-44BD-AA96-1F25886379C4}" type="parTrans" cxnId="{C4FEEF6A-77FE-4950-915E-51D176DC9DAA}">
      <dgm:prSet/>
      <dgm:spPr/>
      <dgm:t>
        <a:bodyPr/>
        <a:lstStyle/>
        <a:p>
          <a:endParaRPr lang="en-US"/>
        </a:p>
      </dgm:t>
    </dgm:pt>
    <dgm:pt modelId="{5A6B565F-FB43-4AD9-B099-4AAA5FD0337D}" type="sibTrans" cxnId="{C4FEEF6A-77FE-4950-915E-51D176DC9DAA}">
      <dgm:prSet/>
      <dgm:spPr/>
      <dgm:t>
        <a:bodyPr/>
        <a:lstStyle/>
        <a:p>
          <a:endParaRPr lang="en-US"/>
        </a:p>
      </dgm:t>
    </dgm:pt>
    <dgm:pt modelId="{A0CD7DFE-4AE7-43A5-8FB8-523164381A51}">
      <dgm:prSet phldrT="[Text]"/>
      <dgm:spPr/>
      <dgm:t>
        <a:bodyPr/>
        <a:lstStyle/>
        <a:p>
          <a:r>
            <a:rPr lang="en-US"/>
            <a:t> </a:t>
          </a:r>
          <a:r>
            <a:rPr lang="en-US" err="1"/>
            <a:t>Người</a:t>
          </a:r>
          <a:r>
            <a:rPr lang="en-US"/>
            <a:t> </a:t>
          </a:r>
          <a:r>
            <a:rPr lang="en-US" err="1"/>
            <a:t>dùng</a:t>
          </a:r>
          <a:endParaRPr lang="en-US"/>
        </a:p>
      </dgm:t>
    </dgm:pt>
    <dgm:pt modelId="{F9827503-357A-4062-8267-667BD7E2A2BA}" type="parTrans" cxnId="{C46977EA-C26D-4D11-BD38-93C69B6EF4D5}">
      <dgm:prSet/>
      <dgm:spPr/>
      <dgm:t>
        <a:bodyPr/>
        <a:lstStyle/>
        <a:p>
          <a:endParaRPr lang="en-US"/>
        </a:p>
      </dgm:t>
    </dgm:pt>
    <dgm:pt modelId="{1EC76729-0535-4FC4-8568-9EB96BD5D59B}" type="sibTrans" cxnId="{C46977EA-C26D-4D11-BD38-93C69B6EF4D5}">
      <dgm:prSet/>
      <dgm:spPr/>
      <dgm:t>
        <a:bodyPr/>
        <a:lstStyle/>
        <a:p>
          <a:endParaRPr lang="en-US"/>
        </a:p>
      </dgm:t>
    </dgm:pt>
    <dgm:pt modelId="{08C55BEF-F2C7-4F7C-9815-E3C9D7A36374}">
      <dgm:prSet phldrT="[Text]"/>
      <dgm:spPr/>
      <dgm:t>
        <a:bodyPr/>
        <a:lstStyle/>
        <a:p>
          <a:r>
            <a:rPr lang="en-US" err="1"/>
            <a:t>Đăng</a:t>
          </a:r>
          <a:r>
            <a:rPr lang="en-US"/>
            <a:t> </a:t>
          </a:r>
          <a:r>
            <a:rPr lang="en-US" err="1"/>
            <a:t>nhập</a:t>
          </a:r>
          <a:r>
            <a:rPr lang="en-US"/>
            <a:t>/</a:t>
          </a:r>
          <a:r>
            <a:rPr lang="en-US" err="1"/>
            <a:t>Đăng</a:t>
          </a:r>
          <a:r>
            <a:rPr lang="en-US"/>
            <a:t> </a:t>
          </a:r>
          <a:r>
            <a:rPr lang="en-US" err="1"/>
            <a:t>ký</a:t>
          </a:r>
          <a:endParaRPr lang="en-US"/>
        </a:p>
      </dgm:t>
    </dgm:pt>
    <dgm:pt modelId="{70FE0689-7CC5-45F5-9855-6A9F2F6F65C9}" type="parTrans" cxnId="{3A7DAF3C-2A1A-439E-AA8D-2505EBDE402B}">
      <dgm:prSet/>
      <dgm:spPr/>
      <dgm:t>
        <a:bodyPr/>
        <a:lstStyle/>
        <a:p>
          <a:endParaRPr lang="en-US"/>
        </a:p>
      </dgm:t>
    </dgm:pt>
    <dgm:pt modelId="{9A785932-EEF6-4E4F-B640-5C32026CE584}" type="sibTrans" cxnId="{3A7DAF3C-2A1A-439E-AA8D-2505EBDE402B}">
      <dgm:prSet/>
      <dgm:spPr/>
      <dgm:t>
        <a:bodyPr/>
        <a:lstStyle/>
        <a:p>
          <a:endParaRPr lang="en-US"/>
        </a:p>
      </dgm:t>
    </dgm:pt>
    <dgm:pt modelId="{66797978-C61C-473E-81E0-DF44E6E15893}">
      <dgm:prSet phldrT="[Text]" phldr="0" custT="0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err="1"/>
            <a:t>Thêm</a:t>
          </a:r>
          <a:r>
            <a:rPr lang="en-US"/>
            <a:t> </a:t>
          </a:r>
          <a:r>
            <a:rPr lang="en-US" err="1"/>
            <a:t>sản</a:t>
          </a:r>
          <a:r>
            <a:rPr lang="en-US"/>
            <a:t> </a:t>
          </a:r>
          <a:r>
            <a:rPr lang="en-US" err="1"/>
            <a:t>phẩm</a:t>
          </a:r>
          <a:r>
            <a:rPr lang="en-US"/>
            <a:t> </a:t>
          </a:r>
          <a:r>
            <a:rPr lang="en-US" err="1"/>
            <a:t>vào</a:t>
          </a:r>
          <a:r>
            <a:rPr lang="en-US"/>
            <a:t> </a:t>
          </a:r>
          <a:r>
            <a:rPr lang="en-US" err="1"/>
            <a:t>giỏ</a:t>
          </a:r>
          <a:r>
            <a:rPr lang="en-US"/>
            <a:t> hàng,</a:t>
          </a:r>
          <a:r>
            <a:rPr lang="en-US" err="1"/>
            <a:t>Thanh</a:t>
          </a:r>
          <a:r>
            <a:rPr lang="en-US"/>
            <a:t> </a:t>
          </a:r>
          <a:r>
            <a:rPr lang="en-US" err="1"/>
            <a:t>toán,</a:t>
          </a:r>
          <a:r>
            <a:rPr lang="en-US"/>
            <a:t>Chỉnh </a:t>
          </a:r>
          <a:r>
            <a:rPr lang="en-US" err="1"/>
            <a:t>số</a:t>
          </a:r>
          <a:r>
            <a:rPr lang="en-US"/>
            <a:t> </a:t>
          </a:r>
          <a:r>
            <a:rPr lang="en-US" err="1"/>
            <a:t>lượng</a:t>
          </a:r>
          <a:r>
            <a:rPr lang="en-US"/>
            <a:t> </a:t>
          </a:r>
          <a:r>
            <a:rPr lang="en-US" err="1"/>
            <a:t>sản</a:t>
          </a:r>
          <a:r>
            <a:rPr lang="en-US"/>
            <a:t> </a:t>
          </a:r>
          <a:r>
            <a:rPr lang="en-US" err="1"/>
            <a:t>phẩm</a:t>
          </a:r>
          <a:r>
            <a:rPr lang="en-US"/>
            <a:t> </a:t>
          </a:r>
          <a:r>
            <a:rPr lang="en-US" err="1"/>
            <a:t>cần</a:t>
          </a:r>
          <a:r>
            <a:rPr lang="en-US"/>
            <a:t> </a:t>
          </a:r>
          <a:r>
            <a:rPr lang="en-US" err="1"/>
            <a:t>mua</a:t>
          </a:r>
          <a:r>
            <a:rPr lang="en-US"/>
            <a:t> …</a:t>
          </a:r>
          <a:endParaRPr/>
        </a:p>
      </dgm:t>
    </dgm:pt>
    <dgm:pt modelId="{58960837-E637-4E5F-80A5-731E516AA43E}" type="parTrans" cxnId="{D03A532F-70A7-4625-A21C-5A13D140B80B}">
      <dgm:prSet/>
      <dgm:spPr/>
      <dgm:t>
        <a:bodyPr/>
        <a:lstStyle/>
        <a:p>
          <a:endParaRPr lang="en-US"/>
        </a:p>
      </dgm:t>
    </dgm:pt>
    <dgm:pt modelId="{46C2AB6F-F2FD-49B3-A7C5-AEF542A442B2}" type="sibTrans" cxnId="{D03A532F-70A7-4625-A21C-5A13D140B80B}">
      <dgm:prSet/>
      <dgm:spPr/>
      <dgm:t>
        <a:bodyPr/>
        <a:lstStyle/>
        <a:p>
          <a:endParaRPr lang="en-US"/>
        </a:p>
      </dgm:t>
    </dgm:pt>
    <dgm:pt modelId="{F798DE82-3E89-4F90-AD76-B525D31E2B18}">
      <dgm:prSet phldrT="[Text]"/>
      <dgm:spPr/>
      <dgm:t>
        <a:bodyPr/>
        <a:lstStyle/>
        <a:p>
          <a:r>
            <a:rPr lang="en-US"/>
            <a:t>Admin</a:t>
          </a:r>
        </a:p>
      </dgm:t>
    </dgm:pt>
    <dgm:pt modelId="{857E4A6A-D4EF-443F-94F4-3E93364F0749}" type="parTrans" cxnId="{B4C17EAC-CBEC-43F2-ABF5-42196A832C5F}">
      <dgm:prSet/>
      <dgm:spPr/>
      <dgm:t>
        <a:bodyPr/>
        <a:lstStyle/>
        <a:p>
          <a:endParaRPr lang="en-US"/>
        </a:p>
      </dgm:t>
    </dgm:pt>
    <dgm:pt modelId="{45B42F79-01C7-452A-AC8E-0CF7A84E48E7}" type="sibTrans" cxnId="{B4C17EAC-CBEC-43F2-ABF5-42196A832C5F}">
      <dgm:prSet/>
      <dgm:spPr/>
      <dgm:t>
        <a:bodyPr/>
        <a:lstStyle/>
        <a:p>
          <a:endParaRPr lang="en-US"/>
        </a:p>
      </dgm:t>
    </dgm:pt>
    <dgm:pt modelId="{BE9290AE-8F2B-4045-9E01-A47EC67263D8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err="1"/>
            <a:t>Quản</a:t>
          </a:r>
          <a:r>
            <a:rPr lang="en-US"/>
            <a:t> </a:t>
          </a:r>
          <a:r>
            <a:rPr lang="en-US" err="1"/>
            <a:t>lý</a:t>
          </a:r>
          <a:r>
            <a:rPr lang="en-US"/>
            <a:t> </a:t>
          </a:r>
          <a:r>
            <a:rPr lang="en-US" err="1"/>
            <a:t>sản</a:t>
          </a:r>
          <a:r>
            <a:rPr lang="en-US"/>
            <a:t> </a:t>
          </a:r>
          <a:r>
            <a:rPr lang="en-US" err="1"/>
            <a:t>phẩm</a:t>
          </a:r>
          <a:endParaRPr lang="en-US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err="1"/>
            <a:t>Quản</a:t>
          </a:r>
          <a:r>
            <a:rPr lang="en-US"/>
            <a:t> </a:t>
          </a:r>
          <a:r>
            <a:rPr lang="en-US" err="1"/>
            <a:t>lý</a:t>
          </a:r>
          <a:r>
            <a:rPr lang="en-US"/>
            <a:t> User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err="1"/>
            <a:t>Quản</a:t>
          </a:r>
          <a:r>
            <a:rPr lang="en-US"/>
            <a:t> </a:t>
          </a:r>
          <a:r>
            <a:rPr lang="en-US" err="1"/>
            <a:t>lý</a:t>
          </a:r>
          <a:r>
            <a:rPr lang="en-US"/>
            <a:t> Category</a:t>
          </a:r>
          <a:endParaRPr/>
        </a:p>
      </dgm:t>
    </dgm:pt>
    <dgm:pt modelId="{35CEF753-42FE-4AFB-A515-4DD5871E8DE8}" type="parTrans" cxnId="{46AEBAB0-1B46-42BA-B6FC-B5D2F1295D78}">
      <dgm:prSet/>
      <dgm:spPr/>
      <dgm:t>
        <a:bodyPr/>
        <a:lstStyle/>
        <a:p>
          <a:endParaRPr lang="en-US"/>
        </a:p>
      </dgm:t>
    </dgm:pt>
    <dgm:pt modelId="{36515901-012B-49CD-A680-A4154B64D595}" type="sibTrans" cxnId="{46AEBAB0-1B46-42BA-B6FC-B5D2F1295D78}">
      <dgm:prSet/>
      <dgm:spPr/>
      <dgm:t>
        <a:bodyPr/>
        <a:lstStyle/>
        <a:p>
          <a:endParaRPr lang="en-US"/>
        </a:p>
      </dgm:t>
    </dgm:pt>
    <dgm:pt modelId="{8B9F7726-8129-4412-B635-2D62BDAEB1A9}" type="pres">
      <dgm:prSet presAssocID="{A9EEFFB4-E666-479E-AB69-B31F6AE970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C89349-3CB5-4C22-AB99-98BE7FEE5903}" type="pres">
      <dgm:prSet presAssocID="{CE3D13F2-6E79-4F1C-B3C9-0FF74768D69C}" presName="root1" presStyleCnt="0"/>
      <dgm:spPr/>
    </dgm:pt>
    <dgm:pt modelId="{8A6C0B42-FD59-4914-80B7-68960107B302}" type="pres">
      <dgm:prSet presAssocID="{CE3D13F2-6E79-4F1C-B3C9-0FF74768D69C}" presName="LevelOneTextNode" presStyleLbl="node0" presStyleIdx="0" presStyleCnt="1" custScaleX="35349" custScaleY="410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6D3B0E-588D-4364-82DD-1EA56149D3A8}" type="pres">
      <dgm:prSet presAssocID="{CE3D13F2-6E79-4F1C-B3C9-0FF74768D69C}" presName="level2hierChild" presStyleCnt="0"/>
      <dgm:spPr/>
    </dgm:pt>
    <dgm:pt modelId="{98CE3210-B230-4DE1-885F-ED6BA6F5CE39}" type="pres">
      <dgm:prSet presAssocID="{F9827503-357A-4062-8267-667BD7E2A2B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7AF1D81-DCED-424A-A08B-EB70F39297F9}" type="pres">
      <dgm:prSet presAssocID="{F9827503-357A-4062-8267-667BD7E2A2B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DC9E89D-A2D0-402B-BBA6-A9BFA98C964E}" type="pres">
      <dgm:prSet presAssocID="{A0CD7DFE-4AE7-43A5-8FB8-523164381A51}" presName="root2" presStyleCnt="0"/>
      <dgm:spPr/>
    </dgm:pt>
    <dgm:pt modelId="{0EC91E5C-BF24-4B16-8646-3D0FCF00346F}" type="pres">
      <dgm:prSet presAssocID="{A0CD7DFE-4AE7-43A5-8FB8-523164381A51}" presName="LevelTwoTextNode" presStyleLbl="node2" presStyleIdx="0" presStyleCnt="2" custScaleX="37785" custScaleY="444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E8B431-90DC-4C8A-A3EB-EF0B67DC9B28}" type="pres">
      <dgm:prSet presAssocID="{A0CD7DFE-4AE7-43A5-8FB8-523164381A51}" presName="level3hierChild" presStyleCnt="0"/>
      <dgm:spPr/>
    </dgm:pt>
    <dgm:pt modelId="{73F524DF-7F3A-47BE-A369-BB4970404374}" type="pres">
      <dgm:prSet presAssocID="{70FE0689-7CC5-45F5-9855-6A9F2F6F65C9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F3FA3AB4-D687-4F19-8F78-C6BB9E3A16CC}" type="pres">
      <dgm:prSet presAssocID="{70FE0689-7CC5-45F5-9855-6A9F2F6F65C9}" presName="connTx" presStyleLbl="parChTrans1D3" presStyleIdx="0" presStyleCnt="3"/>
      <dgm:spPr/>
      <dgm:t>
        <a:bodyPr/>
        <a:lstStyle/>
        <a:p>
          <a:endParaRPr lang="en-US"/>
        </a:p>
      </dgm:t>
    </dgm:pt>
    <dgm:pt modelId="{FCCB7BD9-DF80-4841-BCAB-1577C3E63E22}" type="pres">
      <dgm:prSet presAssocID="{08C55BEF-F2C7-4F7C-9815-E3C9D7A36374}" presName="root2" presStyleCnt="0"/>
      <dgm:spPr/>
    </dgm:pt>
    <dgm:pt modelId="{F32F061D-012B-47F3-AC60-21CEB98577CC}" type="pres">
      <dgm:prSet presAssocID="{08C55BEF-F2C7-4F7C-9815-E3C9D7A36374}" presName="LevelTwoTextNode" presStyleLbl="node3" presStyleIdx="0" presStyleCnt="3" custScaleX="65529" custScaleY="30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247F15-AD4D-4F2C-94CE-762930639286}" type="pres">
      <dgm:prSet presAssocID="{08C55BEF-F2C7-4F7C-9815-E3C9D7A36374}" presName="level3hierChild" presStyleCnt="0"/>
      <dgm:spPr/>
    </dgm:pt>
    <dgm:pt modelId="{D92D9DC1-6360-4255-9B22-1333551F6C9C}" type="pres">
      <dgm:prSet presAssocID="{58960837-E637-4E5F-80A5-731E516AA43E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551227FD-D1D8-4F7A-9F3A-61947C346630}" type="pres">
      <dgm:prSet presAssocID="{58960837-E637-4E5F-80A5-731E516AA43E}" presName="connTx" presStyleLbl="parChTrans1D3" presStyleIdx="1" presStyleCnt="3"/>
      <dgm:spPr/>
      <dgm:t>
        <a:bodyPr/>
        <a:lstStyle/>
        <a:p>
          <a:endParaRPr lang="en-US"/>
        </a:p>
      </dgm:t>
    </dgm:pt>
    <dgm:pt modelId="{E6F6B886-F076-4A2C-9336-87BAA22EEF10}" type="pres">
      <dgm:prSet presAssocID="{66797978-C61C-473E-81E0-DF44E6E15893}" presName="root2" presStyleCnt="0"/>
      <dgm:spPr/>
    </dgm:pt>
    <dgm:pt modelId="{19611F96-7977-4381-B47A-EFABFE1D4AD1}" type="pres">
      <dgm:prSet presAssocID="{66797978-C61C-473E-81E0-DF44E6E15893}" presName="LevelTwoTextNode" presStyleLbl="node3" presStyleIdx="1" presStyleCnt="3" custScaleX="65726" custScaleY="422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D008E3-5AB3-47F0-8625-0E51C6B0B4DE}" type="pres">
      <dgm:prSet presAssocID="{66797978-C61C-473E-81E0-DF44E6E15893}" presName="level3hierChild" presStyleCnt="0"/>
      <dgm:spPr/>
    </dgm:pt>
    <dgm:pt modelId="{0ABD035F-D639-414A-8D39-45F68D64A3A6}" type="pres">
      <dgm:prSet presAssocID="{857E4A6A-D4EF-443F-94F4-3E93364F074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A02E0B4-9AFF-4FA2-B5CF-364A97F01CFD}" type="pres">
      <dgm:prSet presAssocID="{857E4A6A-D4EF-443F-94F4-3E93364F074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F3ABE5B-B965-4C72-AF67-0046AFBE2591}" type="pres">
      <dgm:prSet presAssocID="{F798DE82-3E89-4F90-AD76-B525D31E2B18}" presName="root2" presStyleCnt="0"/>
      <dgm:spPr/>
    </dgm:pt>
    <dgm:pt modelId="{403F3300-9174-4F7B-9D89-4FBC07FD079D}" type="pres">
      <dgm:prSet presAssocID="{F798DE82-3E89-4F90-AD76-B525D31E2B18}" presName="LevelTwoTextNode" presStyleLbl="node2" presStyleIdx="1" presStyleCnt="2" custScaleX="34824" custScaleY="47233" custLinFactNeighborY="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90FCC1-CAED-4380-B6C0-3EE2BBAB57AD}" type="pres">
      <dgm:prSet presAssocID="{F798DE82-3E89-4F90-AD76-B525D31E2B18}" presName="level3hierChild" presStyleCnt="0"/>
      <dgm:spPr/>
    </dgm:pt>
    <dgm:pt modelId="{2198CEFB-7518-46ED-B56C-85CF24AC7552}" type="pres">
      <dgm:prSet presAssocID="{35CEF753-42FE-4AFB-A515-4DD5871E8DE8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D7713672-4555-4ADF-8098-84219C4C59F3}" type="pres">
      <dgm:prSet presAssocID="{35CEF753-42FE-4AFB-A515-4DD5871E8DE8}" presName="connTx" presStyleLbl="parChTrans1D3" presStyleIdx="2" presStyleCnt="3"/>
      <dgm:spPr/>
      <dgm:t>
        <a:bodyPr/>
        <a:lstStyle/>
        <a:p>
          <a:endParaRPr lang="en-US"/>
        </a:p>
      </dgm:t>
    </dgm:pt>
    <dgm:pt modelId="{4AEF15D3-2679-4F94-BF25-513D015366DB}" type="pres">
      <dgm:prSet presAssocID="{BE9290AE-8F2B-4045-9E01-A47EC67263D8}" presName="root2" presStyleCnt="0"/>
      <dgm:spPr/>
    </dgm:pt>
    <dgm:pt modelId="{6E38972D-6851-4CD9-A715-01488847ABFA}" type="pres">
      <dgm:prSet presAssocID="{BE9290AE-8F2B-4045-9E01-A47EC67263D8}" presName="LevelTwoTextNode" presStyleLbl="node3" presStyleIdx="2" presStyleCnt="3" custScaleX="67824" custScaleY="541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1E14D-5120-407E-8447-46F278F6F6DA}" type="pres">
      <dgm:prSet presAssocID="{BE9290AE-8F2B-4045-9E01-A47EC67263D8}" presName="level3hierChild" presStyleCnt="0"/>
      <dgm:spPr/>
    </dgm:pt>
  </dgm:ptLst>
  <dgm:cxnLst>
    <dgm:cxn modelId="{50BEF440-DB59-435A-AB7B-6E5BC19C099D}" type="presOf" srcId="{857E4A6A-D4EF-443F-94F4-3E93364F0749}" destId="{0ABD035F-D639-414A-8D39-45F68D64A3A6}" srcOrd="0" destOrd="0" presId="urn:microsoft.com/office/officeart/2005/8/layout/hierarchy2#1"/>
    <dgm:cxn modelId="{C4FEEF6A-77FE-4950-915E-51D176DC9DAA}" srcId="{A9EEFFB4-E666-479E-AB69-B31F6AE970BA}" destId="{CE3D13F2-6E79-4F1C-B3C9-0FF74768D69C}" srcOrd="0" destOrd="0" parTransId="{1D378D75-9E0F-44BD-AA96-1F25886379C4}" sibTransId="{5A6B565F-FB43-4AD9-B099-4AAA5FD0337D}"/>
    <dgm:cxn modelId="{E7585DF5-5D51-47E0-966E-9B6F7C8EEC51}" type="presOf" srcId="{66797978-C61C-473E-81E0-DF44E6E15893}" destId="{19611F96-7977-4381-B47A-EFABFE1D4AD1}" srcOrd="0" destOrd="0" presId="urn:microsoft.com/office/officeart/2005/8/layout/hierarchy2#1"/>
    <dgm:cxn modelId="{B4A7BCA3-B41D-42D9-8E8B-4970BEEFBBB9}" type="presOf" srcId="{BE9290AE-8F2B-4045-9E01-A47EC67263D8}" destId="{6E38972D-6851-4CD9-A715-01488847ABFA}" srcOrd="0" destOrd="0" presId="urn:microsoft.com/office/officeart/2005/8/layout/hierarchy2#1"/>
    <dgm:cxn modelId="{A0FCF8C3-CF32-4B31-9A30-B43A5A7867F0}" type="presOf" srcId="{CE3D13F2-6E79-4F1C-B3C9-0FF74768D69C}" destId="{8A6C0B42-FD59-4914-80B7-68960107B302}" srcOrd="0" destOrd="0" presId="urn:microsoft.com/office/officeart/2005/8/layout/hierarchy2#1"/>
    <dgm:cxn modelId="{D03A532F-70A7-4625-A21C-5A13D140B80B}" srcId="{A0CD7DFE-4AE7-43A5-8FB8-523164381A51}" destId="{66797978-C61C-473E-81E0-DF44E6E15893}" srcOrd="1" destOrd="0" parTransId="{58960837-E637-4E5F-80A5-731E516AA43E}" sibTransId="{46C2AB6F-F2FD-49B3-A7C5-AEF542A442B2}"/>
    <dgm:cxn modelId="{E08F2B18-D9D5-4DF0-9936-3C1E45B9A3FE}" type="presOf" srcId="{58960837-E637-4E5F-80A5-731E516AA43E}" destId="{D92D9DC1-6360-4255-9B22-1333551F6C9C}" srcOrd="0" destOrd="0" presId="urn:microsoft.com/office/officeart/2005/8/layout/hierarchy2#1"/>
    <dgm:cxn modelId="{A0CED3EA-1790-42F9-A772-57C3388D2A10}" type="presOf" srcId="{A9EEFFB4-E666-479E-AB69-B31F6AE970BA}" destId="{8B9F7726-8129-4412-B635-2D62BDAEB1A9}" srcOrd="0" destOrd="0" presId="urn:microsoft.com/office/officeart/2005/8/layout/hierarchy2#1"/>
    <dgm:cxn modelId="{3A7DAF3C-2A1A-439E-AA8D-2505EBDE402B}" srcId="{A0CD7DFE-4AE7-43A5-8FB8-523164381A51}" destId="{08C55BEF-F2C7-4F7C-9815-E3C9D7A36374}" srcOrd="0" destOrd="0" parTransId="{70FE0689-7CC5-45F5-9855-6A9F2F6F65C9}" sibTransId="{9A785932-EEF6-4E4F-B640-5C32026CE584}"/>
    <dgm:cxn modelId="{848D3103-427A-4E76-A052-11D75DE02546}" type="presOf" srcId="{58960837-E637-4E5F-80A5-731E516AA43E}" destId="{551227FD-D1D8-4F7A-9F3A-61947C346630}" srcOrd="1" destOrd="0" presId="urn:microsoft.com/office/officeart/2005/8/layout/hierarchy2#1"/>
    <dgm:cxn modelId="{DC1614C3-079E-42CC-AEA3-51C59CE5D7C0}" type="presOf" srcId="{F798DE82-3E89-4F90-AD76-B525D31E2B18}" destId="{403F3300-9174-4F7B-9D89-4FBC07FD079D}" srcOrd="0" destOrd="0" presId="urn:microsoft.com/office/officeart/2005/8/layout/hierarchy2#1"/>
    <dgm:cxn modelId="{C288D940-767C-417B-930C-C315C2E418FA}" type="presOf" srcId="{70FE0689-7CC5-45F5-9855-6A9F2F6F65C9}" destId="{73F524DF-7F3A-47BE-A369-BB4970404374}" srcOrd="0" destOrd="0" presId="urn:microsoft.com/office/officeart/2005/8/layout/hierarchy2#1"/>
    <dgm:cxn modelId="{D70487D5-6066-4E10-9ABB-35AFE9DB768E}" type="presOf" srcId="{35CEF753-42FE-4AFB-A515-4DD5871E8DE8}" destId="{D7713672-4555-4ADF-8098-84219C4C59F3}" srcOrd="1" destOrd="0" presId="urn:microsoft.com/office/officeart/2005/8/layout/hierarchy2#1"/>
    <dgm:cxn modelId="{46AEBAB0-1B46-42BA-B6FC-B5D2F1295D78}" srcId="{F798DE82-3E89-4F90-AD76-B525D31E2B18}" destId="{BE9290AE-8F2B-4045-9E01-A47EC67263D8}" srcOrd="0" destOrd="0" parTransId="{35CEF753-42FE-4AFB-A515-4DD5871E8DE8}" sibTransId="{36515901-012B-49CD-A680-A4154B64D595}"/>
    <dgm:cxn modelId="{36FABE90-F577-40D1-B655-445BEF4AE183}" type="presOf" srcId="{F9827503-357A-4062-8267-667BD7E2A2BA}" destId="{98CE3210-B230-4DE1-885F-ED6BA6F5CE39}" srcOrd="0" destOrd="0" presId="urn:microsoft.com/office/officeart/2005/8/layout/hierarchy2#1"/>
    <dgm:cxn modelId="{2A6B53C5-0103-46D7-85B4-06667E089806}" type="presOf" srcId="{70FE0689-7CC5-45F5-9855-6A9F2F6F65C9}" destId="{F3FA3AB4-D687-4F19-8F78-C6BB9E3A16CC}" srcOrd="1" destOrd="0" presId="urn:microsoft.com/office/officeart/2005/8/layout/hierarchy2#1"/>
    <dgm:cxn modelId="{E59860A0-8A74-4AD4-82CD-842BCBF75829}" type="presOf" srcId="{A0CD7DFE-4AE7-43A5-8FB8-523164381A51}" destId="{0EC91E5C-BF24-4B16-8646-3D0FCF00346F}" srcOrd="0" destOrd="0" presId="urn:microsoft.com/office/officeart/2005/8/layout/hierarchy2#1"/>
    <dgm:cxn modelId="{C46977EA-C26D-4D11-BD38-93C69B6EF4D5}" srcId="{CE3D13F2-6E79-4F1C-B3C9-0FF74768D69C}" destId="{A0CD7DFE-4AE7-43A5-8FB8-523164381A51}" srcOrd="0" destOrd="0" parTransId="{F9827503-357A-4062-8267-667BD7E2A2BA}" sibTransId="{1EC76729-0535-4FC4-8568-9EB96BD5D59B}"/>
    <dgm:cxn modelId="{B4C17EAC-CBEC-43F2-ABF5-42196A832C5F}" srcId="{CE3D13F2-6E79-4F1C-B3C9-0FF74768D69C}" destId="{F798DE82-3E89-4F90-AD76-B525D31E2B18}" srcOrd="1" destOrd="0" parTransId="{857E4A6A-D4EF-443F-94F4-3E93364F0749}" sibTransId="{45B42F79-01C7-452A-AC8E-0CF7A84E48E7}"/>
    <dgm:cxn modelId="{82ED8D5F-9605-4484-B5B6-286DD940F358}" type="presOf" srcId="{857E4A6A-D4EF-443F-94F4-3E93364F0749}" destId="{9A02E0B4-9AFF-4FA2-B5CF-364A97F01CFD}" srcOrd="1" destOrd="0" presId="urn:microsoft.com/office/officeart/2005/8/layout/hierarchy2#1"/>
    <dgm:cxn modelId="{0C54500B-9B5D-40FF-A99D-7300FA8EABB8}" type="presOf" srcId="{F9827503-357A-4062-8267-667BD7E2A2BA}" destId="{C7AF1D81-DCED-424A-A08B-EB70F39297F9}" srcOrd="1" destOrd="0" presId="urn:microsoft.com/office/officeart/2005/8/layout/hierarchy2#1"/>
    <dgm:cxn modelId="{6E9D7A70-051E-4B8D-8261-ED80FC4BBAF6}" type="presOf" srcId="{35CEF753-42FE-4AFB-A515-4DD5871E8DE8}" destId="{2198CEFB-7518-46ED-B56C-85CF24AC7552}" srcOrd="0" destOrd="0" presId="urn:microsoft.com/office/officeart/2005/8/layout/hierarchy2#1"/>
    <dgm:cxn modelId="{5666E841-DA7B-4D45-B77F-934AE5A18B50}" type="presOf" srcId="{08C55BEF-F2C7-4F7C-9815-E3C9D7A36374}" destId="{F32F061D-012B-47F3-AC60-21CEB98577CC}" srcOrd="0" destOrd="0" presId="urn:microsoft.com/office/officeart/2005/8/layout/hierarchy2#1"/>
    <dgm:cxn modelId="{856E7443-B993-409A-A133-4DE0C9563C39}" type="presParOf" srcId="{8B9F7726-8129-4412-B635-2D62BDAEB1A9}" destId="{ACC89349-3CB5-4C22-AB99-98BE7FEE5903}" srcOrd="0" destOrd="0" presId="urn:microsoft.com/office/officeart/2005/8/layout/hierarchy2#1"/>
    <dgm:cxn modelId="{0A52A9EF-5405-4F1A-B48B-BC962F631D85}" type="presParOf" srcId="{ACC89349-3CB5-4C22-AB99-98BE7FEE5903}" destId="{8A6C0B42-FD59-4914-80B7-68960107B302}" srcOrd="0" destOrd="0" presId="urn:microsoft.com/office/officeart/2005/8/layout/hierarchy2#1"/>
    <dgm:cxn modelId="{8C690EC3-3636-4AB6-8FA1-95C70207A7C0}" type="presParOf" srcId="{ACC89349-3CB5-4C22-AB99-98BE7FEE5903}" destId="{786D3B0E-588D-4364-82DD-1EA56149D3A8}" srcOrd="1" destOrd="0" presId="urn:microsoft.com/office/officeart/2005/8/layout/hierarchy2#1"/>
    <dgm:cxn modelId="{E743AAEE-30E1-49EE-AEE5-F946C819303A}" type="presParOf" srcId="{786D3B0E-588D-4364-82DD-1EA56149D3A8}" destId="{98CE3210-B230-4DE1-885F-ED6BA6F5CE39}" srcOrd="0" destOrd="0" presId="urn:microsoft.com/office/officeart/2005/8/layout/hierarchy2#1"/>
    <dgm:cxn modelId="{1CB59B14-2422-4E9E-B5BC-C0AC9014A281}" type="presParOf" srcId="{98CE3210-B230-4DE1-885F-ED6BA6F5CE39}" destId="{C7AF1D81-DCED-424A-A08B-EB70F39297F9}" srcOrd="0" destOrd="0" presId="urn:microsoft.com/office/officeart/2005/8/layout/hierarchy2#1"/>
    <dgm:cxn modelId="{D326477E-B96E-4405-9034-A0B6CA297A09}" type="presParOf" srcId="{786D3B0E-588D-4364-82DD-1EA56149D3A8}" destId="{4DC9E89D-A2D0-402B-BBA6-A9BFA98C964E}" srcOrd="1" destOrd="0" presId="urn:microsoft.com/office/officeart/2005/8/layout/hierarchy2#1"/>
    <dgm:cxn modelId="{509AFA67-630B-4E55-8728-88DF0321F90F}" type="presParOf" srcId="{4DC9E89D-A2D0-402B-BBA6-A9BFA98C964E}" destId="{0EC91E5C-BF24-4B16-8646-3D0FCF00346F}" srcOrd="0" destOrd="0" presId="urn:microsoft.com/office/officeart/2005/8/layout/hierarchy2#1"/>
    <dgm:cxn modelId="{F239AB8D-D608-4322-B0C3-69AFBA8E1100}" type="presParOf" srcId="{4DC9E89D-A2D0-402B-BBA6-A9BFA98C964E}" destId="{4BE8B431-90DC-4C8A-A3EB-EF0B67DC9B28}" srcOrd="1" destOrd="0" presId="urn:microsoft.com/office/officeart/2005/8/layout/hierarchy2#1"/>
    <dgm:cxn modelId="{0D2F0F8C-F1A2-43A9-A4E6-654984A1DC4F}" type="presParOf" srcId="{4BE8B431-90DC-4C8A-A3EB-EF0B67DC9B28}" destId="{73F524DF-7F3A-47BE-A369-BB4970404374}" srcOrd="0" destOrd="0" presId="urn:microsoft.com/office/officeart/2005/8/layout/hierarchy2#1"/>
    <dgm:cxn modelId="{15E184AA-6337-4369-9968-481BB533018D}" type="presParOf" srcId="{73F524DF-7F3A-47BE-A369-BB4970404374}" destId="{F3FA3AB4-D687-4F19-8F78-C6BB9E3A16CC}" srcOrd="0" destOrd="0" presId="urn:microsoft.com/office/officeart/2005/8/layout/hierarchy2#1"/>
    <dgm:cxn modelId="{A8347F15-F3FC-4533-ADA0-539428A1221C}" type="presParOf" srcId="{4BE8B431-90DC-4C8A-A3EB-EF0B67DC9B28}" destId="{FCCB7BD9-DF80-4841-BCAB-1577C3E63E22}" srcOrd="1" destOrd="0" presId="urn:microsoft.com/office/officeart/2005/8/layout/hierarchy2#1"/>
    <dgm:cxn modelId="{86D0EFC3-E873-4983-AA42-5EC20EFDC093}" type="presParOf" srcId="{FCCB7BD9-DF80-4841-BCAB-1577C3E63E22}" destId="{F32F061D-012B-47F3-AC60-21CEB98577CC}" srcOrd="0" destOrd="0" presId="urn:microsoft.com/office/officeart/2005/8/layout/hierarchy2#1"/>
    <dgm:cxn modelId="{E22BB8D3-6577-4363-9A04-BC233829EFF4}" type="presParOf" srcId="{FCCB7BD9-DF80-4841-BCAB-1577C3E63E22}" destId="{17247F15-AD4D-4F2C-94CE-762930639286}" srcOrd="1" destOrd="0" presId="urn:microsoft.com/office/officeart/2005/8/layout/hierarchy2#1"/>
    <dgm:cxn modelId="{9D8FA1E6-7E2D-47CC-A98B-728470699059}" type="presParOf" srcId="{4BE8B431-90DC-4C8A-A3EB-EF0B67DC9B28}" destId="{D92D9DC1-6360-4255-9B22-1333551F6C9C}" srcOrd="2" destOrd="0" presId="urn:microsoft.com/office/officeart/2005/8/layout/hierarchy2#1"/>
    <dgm:cxn modelId="{CAC8E258-342E-4791-AC5D-D6BDC7CD6841}" type="presParOf" srcId="{D92D9DC1-6360-4255-9B22-1333551F6C9C}" destId="{551227FD-D1D8-4F7A-9F3A-61947C346630}" srcOrd="0" destOrd="0" presId="urn:microsoft.com/office/officeart/2005/8/layout/hierarchy2#1"/>
    <dgm:cxn modelId="{6BD1E22D-F2FF-4E43-AA42-118D853289E1}" type="presParOf" srcId="{4BE8B431-90DC-4C8A-A3EB-EF0B67DC9B28}" destId="{E6F6B886-F076-4A2C-9336-87BAA22EEF10}" srcOrd="3" destOrd="0" presId="urn:microsoft.com/office/officeart/2005/8/layout/hierarchy2#1"/>
    <dgm:cxn modelId="{70AE82C9-E93E-490C-A66A-57D9705A2B82}" type="presParOf" srcId="{E6F6B886-F076-4A2C-9336-87BAA22EEF10}" destId="{19611F96-7977-4381-B47A-EFABFE1D4AD1}" srcOrd="0" destOrd="0" presId="urn:microsoft.com/office/officeart/2005/8/layout/hierarchy2#1"/>
    <dgm:cxn modelId="{60C46448-75A6-4857-B07B-DB1C6135E561}" type="presParOf" srcId="{E6F6B886-F076-4A2C-9336-87BAA22EEF10}" destId="{E1D008E3-5AB3-47F0-8625-0E51C6B0B4DE}" srcOrd="1" destOrd="0" presId="urn:microsoft.com/office/officeart/2005/8/layout/hierarchy2#1"/>
    <dgm:cxn modelId="{C6C0D87A-743F-4092-8911-F265299FCA2D}" type="presParOf" srcId="{786D3B0E-588D-4364-82DD-1EA56149D3A8}" destId="{0ABD035F-D639-414A-8D39-45F68D64A3A6}" srcOrd="2" destOrd="0" presId="urn:microsoft.com/office/officeart/2005/8/layout/hierarchy2#1"/>
    <dgm:cxn modelId="{7515AC35-F779-4453-BDFF-05A3CF60C74C}" type="presParOf" srcId="{0ABD035F-D639-414A-8D39-45F68D64A3A6}" destId="{9A02E0B4-9AFF-4FA2-B5CF-364A97F01CFD}" srcOrd="0" destOrd="0" presId="urn:microsoft.com/office/officeart/2005/8/layout/hierarchy2#1"/>
    <dgm:cxn modelId="{E27DA9B9-EF47-4DBC-8714-85F42177A340}" type="presParOf" srcId="{786D3B0E-588D-4364-82DD-1EA56149D3A8}" destId="{CF3ABE5B-B965-4C72-AF67-0046AFBE2591}" srcOrd="3" destOrd="0" presId="urn:microsoft.com/office/officeart/2005/8/layout/hierarchy2#1"/>
    <dgm:cxn modelId="{8B46EA5D-6A5D-4023-A266-D948A166EC01}" type="presParOf" srcId="{CF3ABE5B-B965-4C72-AF67-0046AFBE2591}" destId="{403F3300-9174-4F7B-9D89-4FBC07FD079D}" srcOrd="0" destOrd="0" presId="urn:microsoft.com/office/officeart/2005/8/layout/hierarchy2#1"/>
    <dgm:cxn modelId="{0EAAF9B7-A999-4876-9683-73D63511896C}" type="presParOf" srcId="{CF3ABE5B-B965-4C72-AF67-0046AFBE2591}" destId="{9690FCC1-CAED-4380-B6C0-3EE2BBAB57AD}" srcOrd="1" destOrd="0" presId="urn:microsoft.com/office/officeart/2005/8/layout/hierarchy2#1"/>
    <dgm:cxn modelId="{AE73FE1C-580B-459B-94BA-60921BD992DF}" type="presParOf" srcId="{9690FCC1-CAED-4380-B6C0-3EE2BBAB57AD}" destId="{2198CEFB-7518-46ED-B56C-85CF24AC7552}" srcOrd="0" destOrd="0" presId="urn:microsoft.com/office/officeart/2005/8/layout/hierarchy2#1"/>
    <dgm:cxn modelId="{360EE307-CEEC-4924-AC23-3793DB256522}" type="presParOf" srcId="{2198CEFB-7518-46ED-B56C-85CF24AC7552}" destId="{D7713672-4555-4ADF-8098-84219C4C59F3}" srcOrd="0" destOrd="0" presId="urn:microsoft.com/office/officeart/2005/8/layout/hierarchy2#1"/>
    <dgm:cxn modelId="{DC73ACB6-BD5E-456C-BC80-F1E0DFD4651B}" type="presParOf" srcId="{9690FCC1-CAED-4380-B6C0-3EE2BBAB57AD}" destId="{4AEF15D3-2679-4F94-BF25-513D015366DB}" srcOrd="1" destOrd="0" presId="urn:microsoft.com/office/officeart/2005/8/layout/hierarchy2#1"/>
    <dgm:cxn modelId="{282A18F7-188B-41BF-AC9D-7285D7BA1EE5}" type="presParOf" srcId="{4AEF15D3-2679-4F94-BF25-513D015366DB}" destId="{6E38972D-6851-4CD9-A715-01488847ABFA}" srcOrd="0" destOrd="0" presId="urn:microsoft.com/office/officeart/2005/8/layout/hierarchy2#1"/>
    <dgm:cxn modelId="{6866962F-0151-4033-95DC-AF228B22CC61}" type="presParOf" srcId="{4AEF15D3-2679-4F94-BF25-513D015366DB}" destId="{5181E14D-5120-407E-8447-46F278F6F6DA}" srcOrd="1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A2AF9-84A0-4213-8964-64D68277AA46}">
      <dsp:nvSpPr>
        <dsp:cNvPr id="0" name=""/>
        <dsp:cNvSpPr/>
      </dsp:nvSpPr>
      <dsp:spPr>
        <a:xfrm>
          <a:off x="-6133347" y="-938655"/>
          <a:ext cx="7303212" cy="7303212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5545A-B31B-482F-8EDF-493D09539213}">
      <dsp:nvSpPr>
        <dsp:cNvPr id="0" name=""/>
        <dsp:cNvSpPr/>
      </dsp:nvSpPr>
      <dsp:spPr>
        <a:xfrm>
          <a:off x="766109" y="533919"/>
          <a:ext cx="7300007" cy="10851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362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>
              <a:latin typeface="Arial" panose="020B0604020202020204" pitchFamily="34" charset="0"/>
              <a:cs typeface="Arial" panose="020B0604020202020204" pitchFamily="34" charset="0"/>
            </a:rPr>
            <a:t>YÊU CẦU CỦA PROJECT</a:t>
          </a:r>
        </a:p>
      </dsp:txBody>
      <dsp:txXfrm>
        <a:off x="766109" y="533919"/>
        <a:ext cx="7300007" cy="1085180"/>
      </dsp:txXfrm>
    </dsp:sp>
    <dsp:sp modelId="{D0AAF885-AB95-4E5C-A280-2D185F6FC9F4}">
      <dsp:nvSpPr>
        <dsp:cNvPr id="0" name=""/>
        <dsp:cNvSpPr/>
      </dsp:nvSpPr>
      <dsp:spPr>
        <a:xfrm>
          <a:off x="74877" y="406942"/>
          <a:ext cx="1356475" cy="13564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865A7-0D94-477E-B875-38098AA6D2F2}">
      <dsp:nvSpPr>
        <dsp:cNvPr id="0" name=""/>
        <dsp:cNvSpPr/>
      </dsp:nvSpPr>
      <dsp:spPr>
        <a:xfrm>
          <a:off x="1147578" y="2170360"/>
          <a:ext cx="6905544" cy="10851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362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>
              <a:latin typeface="Arial" panose="020B0604020202020204" pitchFamily="34" charset="0"/>
              <a:cs typeface="Arial" panose="020B0604020202020204" pitchFamily="34" charset="0"/>
            </a:rPr>
            <a:t>SƠ ĐỒ CHỨC NĂNG</a:t>
          </a:r>
        </a:p>
      </dsp:txBody>
      <dsp:txXfrm>
        <a:off x="1147578" y="2170360"/>
        <a:ext cx="6905544" cy="1085180"/>
      </dsp:txXfrm>
    </dsp:sp>
    <dsp:sp modelId="{EE8DF15B-CDD1-4313-B30C-D1F99164450B}">
      <dsp:nvSpPr>
        <dsp:cNvPr id="0" name=""/>
        <dsp:cNvSpPr/>
      </dsp:nvSpPr>
      <dsp:spPr>
        <a:xfrm>
          <a:off x="469340" y="2034713"/>
          <a:ext cx="1356475" cy="13564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A513C-44F5-4289-97D5-C3D4354430ED}">
      <dsp:nvSpPr>
        <dsp:cNvPr id="0" name=""/>
        <dsp:cNvSpPr/>
      </dsp:nvSpPr>
      <dsp:spPr>
        <a:xfrm>
          <a:off x="753115" y="3798131"/>
          <a:ext cx="7300007" cy="10851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362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>
              <a:latin typeface="Arial" panose="020B0604020202020204" pitchFamily="34" charset="0"/>
              <a:cs typeface="Arial" panose="020B0604020202020204" pitchFamily="34" charset="0"/>
            </a:rPr>
            <a:t>DEMO PROJECT</a:t>
          </a:r>
        </a:p>
      </dsp:txBody>
      <dsp:txXfrm>
        <a:off x="753115" y="3798131"/>
        <a:ext cx="7300007" cy="1085180"/>
      </dsp:txXfrm>
    </dsp:sp>
    <dsp:sp modelId="{3ED0FE80-F826-43E7-B09B-1049EACA9DDA}">
      <dsp:nvSpPr>
        <dsp:cNvPr id="0" name=""/>
        <dsp:cNvSpPr/>
      </dsp:nvSpPr>
      <dsp:spPr>
        <a:xfrm>
          <a:off x="74877" y="3662483"/>
          <a:ext cx="1356475" cy="13564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C0B42-FD59-4914-80B7-68960107B302}">
      <dsp:nvSpPr>
        <dsp:cNvPr id="0" name=""/>
        <dsp:cNvSpPr/>
      </dsp:nvSpPr>
      <dsp:spPr bwMode="white">
        <a:xfrm>
          <a:off x="3223" y="1902082"/>
          <a:ext cx="1697377" cy="986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/>
            <a:t>Chức</a:t>
          </a:r>
          <a:r>
            <a:rPr lang="en-US" sz="2000" kern="1200"/>
            <a:t> </a:t>
          </a:r>
          <a:r>
            <a:rPr lang="en-US" sz="2000" kern="1200" err="1"/>
            <a:t>năng</a:t>
          </a:r>
          <a:endParaRPr lang="en-US" sz="2000" kern="1200"/>
        </a:p>
      </dsp:txBody>
      <dsp:txXfrm>
        <a:off x="32117" y="1930976"/>
        <a:ext cx="1639589" cy="928735"/>
      </dsp:txXfrm>
    </dsp:sp>
    <dsp:sp modelId="{98CE3210-B230-4DE1-885F-ED6BA6F5CE39}">
      <dsp:nvSpPr>
        <dsp:cNvPr id="0" name=""/>
        <dsp:cNvSpPr/>
      </dsp:nvSpPr>
      <dsp:spPr bwMode="white">
        <a:xfrm rot="19881175">
          <a:off x="1566645" y="1821059"/>
          <a:ext cx="2188618" cy="99316"/>
        </a:xfrm>
        <a:custGeom>
          <a:avLst/>
          <a:gdLst/>
          <a:ahLst/>
          <a:cxnLst/>
          <a:rect l="0" t="0" r="0" b="0"/>
          <a:pathLst>
            <a:path>
              <a:moveTo>
                <a:pt x="0" y="49658"/>
              </a:moveTo>
              <a:lnTo>
                <a:pt x="2188618" y="496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606239" y="1816002"/>
        <a:ext cx="109430" cy="109430"/>
      </dsp:txXfrm>
    </dsp:sp>
    <dsp:sp modelId="{0EC91E5C-BF24-4B16-8646-3D0FCF00346F}">
      <dsp:nvSpPr>
        <dsp:cNvPr id="0" name=""/>
        <dsp:cNvSpPr/>
      </dsp:nvSpPr>
      <dsp:spPr bwMode="white">
        <a:xfrm>
          <a:off x="3621308" y="811954"/>
          <a:ext cx="1814348" cy="1068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 </a:t>
          </a:r>
          <a:r>
            <a:rPr lang="en-US" sz="2000" kern="1200" err="1"/>
            <a:t>Người</a:t>
          </a:r>
          <a:r>
            <a:rPr lang="en-US" sz="2000" kern="1200"/>
            <a:t> </a:t>
          </a:r>
          <a:r>
            <a:rPr lang="en-US" sz="2000" kern="1200" err="1"/>
            <a:t>dùng</a:t>
          </a:r>
          <a:endParaRPr lang="en-US" sz="2000" kern="1200"/>
        </a:p>
      </dsp:txBody>
      <dsp:txXfrm>
        <a:off x="3652597" y="843243"/>
        <a:ext cx="1751770" cy="1005695"/>
      </dsp:txXfrm>
    </dsp:sp>
    <dsp:sp modelId="{73F524DF-7F3A-47BE-A369-BB4970404374}">
      <dsp:nvSpPr>
        <dsp:cNvPr id="0" name=""/>
        <dsp:cNvSpPr/>
      </dsp:nvSpPr>
      <dsp:spPr bwMode="white">
        <a:xfrm rot="20417929">
          <a:off x="5375946" y="952554"/>
          <a:ext cx="2040129" cy="99316"/>
        </a:xfrm>
        <a:custGeom>
          <a:avLst/>
          <a:gdLst/>
          <a:ahLst/>
          <a:cxnLst/>
          <a:rect l="0" t="0" r="0" b="0"/>
          <a:pathLst>
            <a:path>
              <a:moveTo>
                <a:pt x="0" y="49658"/>
              </a:moveTo>
              <a:lnTo>
                <a:pt x="2040129" y="49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345008" y="951209"/>
        <a:ext cx="102006" cy="102006"/>
      </dsp:txXfrm>
    </dsp:sp>
    <dsp:sp modelId="{F32F061D-012B-47F3-AC60-21CEB98577CC}">
      <dsp:nvSpPr>
        <dsp:cNvPr id="0" name=""/>
        <dsp:cNvSpPr/>
      </dsp:nvSpPr>
      <dsp:spPr bwMode="white">
        <a:xfrm>
          <a:off x="7356365" y="290098"/>
          <a:ext cx="3146551" cy="736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/>
            <a:t>Đăng</a:t>
          </a:r>
          <a:r>
            <a:rPr lang="en-US" sz="2000" kern="1200"/>
            <a:t> </a:t>
          </a:r>
          <a:r>
            <a:rPr lang="en-US" sz="2000" kern="1200" err="1"/>
            <a:t>nhập</a:t>
          </a:r>
          <a:r>
            <a:rPr lang="en-US" sz="2000" kern="1200"/>
            <a:t>/</a:t>
          </a:r>
          <a:r>
            <a:rPr lang="en-US" sz="2000" kern="1200" err="1"/>
            <a:t>Đăng</a:t>
          </a:r>
          <a:r>
            <a:rPr lang="en-US" sz="2000" kern="1200"/>
            <a:t> </a:t>
          </a:r>
          <a:r>
            <a:rPr lang="en-US" sz="2000" kern="1200" err="1"/>
            <a:t>ký</a:t>
          </a:r>
          <a:endParaRPr lang="en-US" sz="2000" kern="1200"/>
        </a:p>
      </dsp:txBody>
      <dsp:txXfrm>
        <a:off x="7377935" y="311668"/>
        <a:ext cx="3103411" cy="693331"/>
      </dsp:txXfrm>
    </dsp:sp>
    <dsp:sp modelId="{D92D9DC1-6360-4255-9B22-1333551F6C9C}">
      <dsp:nvSpPr>
        <dsp:cNvPr id="0" name=""/>
        <dsp:cNvSpPr/>
      </dsp:nvSpPr>
      <dsp:spPr bwMode="white">
        <a:xfrm rot="955943">
          <a:off x="5397293" y="1570584"/>
          <a:ext cx="1997436" cy="99316"/>
        </a:xfrm>
        <a:custGeom>
          <a:avLst/>
          <a:gdLst/>
          <a:ahLst/>
          <a:cxnLst/>
          <a:rect l="0" t="0" r="0" b="0"/>
          <a:pathLst>
            <a:path>
              <a:moveTo>
                <a:pt x="0" y="49658"/>
              </a:moveTo>
              <a:lnTo>
                <a:pt x="1997436" y="49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346075" y="1570306"/>
        <a:ext cx="99871" cy="99871"/>
      </dsp:txXfrm>
    </dsp:sp>
    <dsp:sp modelId="{19611F96-7977-4381-B47A-EFABFE1D4AD1}">
      <dsp:nvSpPr>
        <dsp:cNvPr id="0" name=""/>
        <dsp:cNvSpPr/>
      </dsp:nvSpPr>
      <dsp:spPr bwMode="white">
        <a:xfrm>
          <a:off x="7356365" y="1386702"/>
          <a:ext cx="3156011" cy="1015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/>
            <a:t>Thêm</a:t>
          </a:r>
          <a:r>
            <a:rPr lang="en-US" sz="2000" kern="1200"/>
            <a:t> </a:t>
          </a:r>
          <a:r>
            <a:rPr lang="en-US" sz="2000" kern="1200" err="1"/>
            <a:t>sản</a:t>
          </a:r>
          <a:r>
            <a:rPr lang="en-US" sz="2000" kern="1200"/>
            <a:t> </a:t>
          </a:r>
          <a:r>
            <a:rPr lang="en-US" sz="2000" kern="1200" err="1"/>
            <a:t>phẩm</a:t>
          </a:r>
          <a:r>
            <a:rPr lang="en-US" sz="2000" kern="1200"/>
            <a:t> </a:t>
          </a:r>
          <a:r>
            <a:rPr lang="en-US" sz="2000" kern="1200" err="1"/>
            <a:t>vào</a:t>
          </a:r>
          <a:r>
            <a:rPr lang="en-US" sz="2000" kern="1200"/>
            <a:t> </a:t>
          </a:r>
          <a:r>
            <a:rPr lang="en-US" sz="2000" kern="1200" err="1"/>
            <a:t>giỏ</a:t>
          </a:r>
          <a:r>
            <a:rPr lang="en-US" sz="2000" kern="1200"/>
            <a:t> hàng,</a:t>
          </a:r>
          <a:r>
            <a:rPr lang="en-US" sz="2000" kern="1200" err="1"/>
            <a:t>Thanh</a:t>
          </a:r>
          <a:r>
            <a:rPr lang="en-US" sz="2000" kern="1200"/>
            <a:t> </a:t>
          </a:r>
          <a:r>
            <a:rPr lang="en-US" sz="2000" kern="1200" err="1"/>
            <a:t>toán,</a:t>
          </a:r>
          <a:r>
            <a:rPr lang="en-US" sz="2000" kern="1200"/>
            <a:t>Chỉnh </a:t>
          </a:r>
          <a:r>
            <a:rPr lang="en-US" sz="2000" kern="1200" err="1"/>
            <a:t>số</a:t>
          </a:r>
          <a:r>
            <a:rPr lang="en-US" sz="2000" kern="1200"/>
            <a:t> </a:t>
          </a:r>
          <a:r>
            <a:rPr lang="en-US" sz="2000" kern="1200" err="1"/>
            <a:t>lượng</a:t>
          </a:r>
          <a:r>
            <a:rPr lang="en-US" sz="2000" kern="1200"/>
            <a:t> </a:t>
          </a:r>
          <a:r>
            <a:rPr lang="en-US" sz="2000" kern="1200" err="1"/>
            <a:t>sản</a:t>
          </a:r>
          <a:r>
            <a:rPr lang="en-US" sz="2000" kern="1200"/>
            <a:t> </a:t>
          </a:r>
          <a:r>
            <a:rPr lang="en-US" sz="2000" kern="1200" err="1"/>
            <a:t>phẩm</a:t>
          </a:r>
          <a:r>
            <a:rPr lang="en-US" sz="2000" kern="1200"/>
            <a:t> </a:t>
          </a:r>
          <a:r>
            <a:rPr lang="en-US" sz="2000" kern="1200" err="1"/>
            <a:t>cần</a:t>
          </a:r>
          <a:r>
            <a:rPr lang="en-US" sz="2000" kern="1200"/>
            <a:t> </a:t>
          </a:r>
          <a:r>
            <a:rPr lang="en-US" sz="2000" kern="1200" err="1"/>
            <a:t>mua</a:t>
          </a:r>
          <a:r>
            <a:rPr lang="en-US" sz="2000" kern="1200"/>
            <a:t> …</a:t>
          </a:r>
          <a:endParaRPr sz="2000" kern="1200"/>
        </a:p>
      </dsp:txBody>
      <dsp:txXfrm>
        <a:off x="7386105" y="1416442"/>
        <a:ext cx="3096531" cy="955902"/>
      </dsp:txXfrm>
    </dsp:sp>
    <dsp:sp modelId="{0ABD035F-D639-414A-8D39-45F68D64A3A6}">
      <dsp:nvSpPr>
        <dsp:cNvPr id="0" name=""/>
        <dsp:cNvSpPr/>
      </dsp:nvSpPr>
      <dsp:spPr bwMode="white">
        <a:xfrm rot="1678593">
          <a:off x="1573523" y="2855810"/>
          <a:ext cx="2174862" cy="99316"/>
        </a:xfrm>
        <a:custGeom>
          <a:avLst/>
          <a:gdLst/>
          <a:ahLst/>
          <a:cxnLst/>
          <a:rect l="0" t="0" r="0" b="0"/>
          <a:pathLst>
            <a:path>
              <a:moveTo>
                <a:pt x="0" y="49658"/>
              </a:moveTo>
              <a:lnTo>
                <a:pt x="2174862" y="496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606583" y="2851097"/>
        <a:ext cx="108743" cy="108743"/>
      </dsp:txXfrm>
    </dsp:sp>
    <dsp:sp modelId="{403F3300-9174-4F7B-9D89-4FBC07FD079D}">
      <dsp:nvSpPr>
        <dsp:cNvPr id="0" name=""/>
        <dsp:cNvSpPr/>
      </dsp:nvSpPr>
      <dsp:spPr bwMode="white">
        <a:xfrm>
          <a:off x="3621308" y="2848588"/>
          <a:ext cx="1672168" cy="1134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Admin</a:t>
          </a:r>
        </a:p>
      </dsp:txBody>
      <dsp:txXfrm>
        <a:off x="3654522" y="2881802"/>
        <a:ext cx="1605740" cy="1067581"/>
      </dsp:txXfrm>
    </dsp:sp>
    <dsp:sp modelId="{2198CEFB-7518-46ED-B56C-85CF24AC7552}">
      <dsp:nvSpPr>
        <dsp:cNvPr id="0" name=""/>
        <dsp:cNvSpPr/>
      </dsp:nvSpPr>
      <dsp:spPr bwMode="white">
        <a:xfrm rot="21593082">
          <a:off x="5293475" y="3364003"/>
          <a:ext cx="1920711" cy="99316"/>
        </a:xfrm>
        <a:custGeom>
          <a:avLst/>
          <a:gdLst/>
          <a:ahLst/>
          <a:cxnLst/>
          <a:rect l="0" t="0" r="0" b="0"/>
          <a:pathLst>
            <a:path>
              <a:moveTo>
                <a:pt x="0" y="49658"/>
              </a:moveTo>
              <a:lnTo>
                <a:pt x="1920711" y="49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205813" y="3365643"/>
        <a:ext cx="96035" cy="96035"/>
      </dsp:txXfrm>
    </dsp:sp>
    <dsp:sp modelId="{6E38972D-6851-4CD9-A715-01488847ABFA}">
      <dsp:nvSpPr>
        <dsp:cNvPr id="0" name=""/>
        <dsp:cNvSpPr/>
      </dsp:nvSpPr>
      <dsp:spPr bwMode="white">
        <a:xfrm>
          <a:off x="7214184" y="2762217"/>
          <a:ext cx="3256752" cy="1299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/>
            <a:t>Quản</a:t>
          </a:r>
          <a:r>
            <a:rPr lang="en-US" sz="2000" kern="1200"/>
            <a:t> </a:t>
          </a:r>
          <a:r>
            <a:rPr lang="en-US" sz="2000" kern="1200" err="1"/>
            <a:t>lý</a:t>
          </a:r>
          <a:r>
            <a:rPr lang="en-US" sz="2000" kern="1200"/>
            <a:t> </a:t>
          </a:r>
          <a:r>
            <a:rPr lang="en-US" sz="2000" kern="1200" err="1"/>
            <a:t>sản</a:t>
          </a:r>
          <a:r>
            <a:rPr lang="en-US" sz="2000" kern="1200"/>
            <a:t> </a:t>
          </a:r>
          <a:r>
            <a:rPr lang="en-US" sz="2000" kern="1200" err="1"/>
            <a:t>phẩm</a:t>
          </a:r>
          <a:endParaRPr lang="en-US" sz="2000" kern="1200"/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/>
            <a:t>Quản</a:t>
          </a:r>
          <a:r>
            <a:rPr lang="en-US" sz="2000" kern="1200"/>
            <a:t> </a:t>
          </a:r>
          <a:r>
            <a:rPr lang="en-US" sz="2000" kern="1200" err="1"/>
            <a:t>lý</a:t>
          </a:r>
          <a:r>
            <a:rPr lang="en-US" sz="2000" kern="1200"/>
            <a:t> User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/>
            <a:t>Quản</a:t>
          </a:r>
          <a:r>
            <a:rPr lang="en-US" sz="2000" kern="1200"/>
            <a:t> </a:t>
          </a:r>
          <a:r>
            <a:rPr lang="en-US" sz="2000" kern="1200" err="1"/>
            <a:t>lý</a:t>
          </a:r>
          <a:r>
            <a:rPr lang="en-US" sz="2000" kern="1200"/>
            <a:t> Category</a:t>
          </a:r>
          <a:endParaRPr sz="2000" kern="1200"/>
        </a:p>
      </dsp:txBody>
      <dsp:txXfrm>
        <a:off x="7252231" y="2800264"/>
        <a:ext cx="3180658" cy="1222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4F4AF-D008-4C48-BE33-2A4823C2A3E6}" type="datetimeFigureOut">
              <a:rPr lang="vi-VN" smtClean="0"/>
              <a:t>26/10/2023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A7AE8-D4CE-4AE3-BDDB-9AB4386ACF44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1C6-7F59-4F09-8225-C690492165E5}" type="datetime1">
              <a:rPr lang="en-US" smtClean="0"/>
              <a:t>26/10/2023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9D23-91BB-4CB4-9811-6F391419C7D5}" type="datetime1">
              <a:rPr lang="en-US" smtClean="0"/>
              <a:t>26/10/2023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8047-3262-4AB3-9930-F055D4824269}" type="datetime1">
              <a:rPr lang="en-US" smtClean="0"/>
              <a:t>26/10/2023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4DEB-188D-4E51-A840-70F0416F3A07}" type="datetime1">
              <a:rPr lang="en-US" smtClean="0"/>
              <a:t>26/10/2023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20B6-246D-4EA2-97BB-84B51012C814}" type="datetime1">
              <a:rPr lang="en-US" smtClean="0"/>
              <a:t>26/10/2023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87DC-7058-47D5-9E53-07D586ACC024}" type="datetime1">
              <a:rPr lang="en-US" smtClean="0"/>
              <a:t>26/10/2023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F28C-02B2-44DA-8845-1E0ECC712591}" type="datetime1">
              <a:rPr lang="en-US" smtClean="0"/>
              <a:t>26/10/2023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B632-C558-4F78-86B6-3802B01CEF41}" type="datetime1">
              <a:rPr lang="en-US" smtClean="0"/>
              <a:t>26/10/2023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B6DA-9815-44E4-A707-324EF0FDF0B7}" type="datetime1">
              <a:rPr lang="en-US" smtClean="0"/>
              <a:t>26/10/2023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AD15-6025-4D0E-BECF-67518675DFBE}" type="datetime1">
              <a:rPr lang="en-US" smtClean="0"/>
              <a:t>26/10/2023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648D-B472-42A8-8947-B7CC5FAC7F1C}" type="datetime1">
              <a:rPr lang="en-US" smtClean="0"/>
              <a:t>26/10/2023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72F6-7A10-48DC-AD98-1B2688A26D88}" type="datetime1">
              <a:rPr lang="en-US" smtClean="0"/>
              <a:t>26/10/2023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838200" y="1786591"/>
            <a:ext cx="10515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400" b="1">
                <a:ln w="9525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PROJECT – MODULE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281" y="2701176"/>
            <a:ext cx="1090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vi-VN" sz="3600" b="1" dirty="0"/>
              <a:t>Đề Tài:</a:t>
            </a:r>
            <a:r>
              <a:rPr lang="en-US" sz="3600" b="1" dirty="0"/>
              <a:t> WEBSITE BÁN </a:t>
            </a:r>
            <a:r>
              <a:rPr lang="en-US" sz="3600" b="1" dirty="0"/>
              <a:t>MŨ BẢO HIỂM</a:t>
            </a:r>
            <a:endParaRPr lang="en-US" sz="3200" b="1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dist="38100" dir="2700000" algn="bl" rotWithShape="0">
                  <a:srgbClr val="586EA6"/>
                </a:outerShdw>
              </a:effectLst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1</a:t>
            </a:fld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3235891" y="4153404"/>
            <a:ext cx="674630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Giáo viên hướng dẫn : TRỊNH QUỐC HAI</a:t>
            </a:r>
          </a:p>
          <a:p>
            <a:pPr algn="just"/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Trợ giảng: </a:t>
            </a:r>
            <a:r>
              <a:rPr lang="vi-VN" altLang="nb-NO" b="1" dirty="0">
                <a:latin typeface="Arial" panose="020B0604020202020204" pitchFamily="34" charset="0"/>
                <a:cs typeface="Arial" panose="020B0604020202020204" pitchFamily="34" charset="0"/>
              </a:rPr>
              <a:t>NGUYỄN ANH TUẤN</a:t>
            </a:r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	                                    </a:t>
            </a:r>
          </a:p>
          <a:p>
            <a:pPr algn="just"/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Học viên :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endParaRPr lang="vi-VN" altLang="nb-N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1915" y="6257990"/>
            <a:ext cx="18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Nội,10/2023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664" y="471874"/>
            <a:ext cx="4511328" cy="1314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admin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 smtClean="0"/>
              <a:t>danh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28" y="2071823"/>
            <a:ext cx="6677834" cy="35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17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admin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smtClean="0"/>
              <a:t>orders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08" y="1891714"/>
            <a:ext cx="6733073" cy="316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52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smtClean="0"/>
              <a:t>login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71" y="1680919"/>
            <a:ext cx="9534525" cy="4473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smtClean="0"/>
              <a:t>register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71" y="1680919"/>
            <a:ext cx="8069728" cy="44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04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80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2</a:t>
            </a:fld>
            <a:endParaRPr lang="en-US" sz="2400"/>
          </a:p>
        </p:txBody>
      </p:sp>
      <p:graphicFrame>
        <p:nvGraphicFramePr>
          <p:cNvPr id="7" name="Diagram 6"/>
          <p:cNvGraphicFramePr/>
          <p:nvPr/>
        </p:nvGraphicFramePr>
        <p:xfrm>
          <a:off x="3383722" y="927280"/>
          <a:ext cx="8128000" cy="5425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43942" y="1681455"/>
            <a:ext cx="386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43973" y="3282389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43942" y="4936532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55" y="2452255"/>
            <a:ext cx="2431473" cy="20080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3" y="120427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YÊU CẦU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685" y="1124018"/>
            <a:ext cx="10515600" cy="2100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3</a:t>
            </a:fld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077075" y="1319031"/>
            <a:ext cx="100864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XÂY DỰNG 1 TRANG WEBSITE BÁN HÀNG VỚI CÁC CHỨC NĂNG MUA HÀNG ONLINE,QUẢN  LÝ SẢN PHẨM, NGƯỜI DÙNG, ĐƠN HÀNG…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4</a:t>
            </a:fld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2377808" y="162005"/>
            <a:ext cx="62937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Il. SƠ ĐỒ CHỨC NĂNG</a:t>
            </a:r>
            <a:endParaRPr lang="en-US" sz="4400"/>
          </a:p>
        </p:txBody>
      </p:sp>
      <p:sp>
        <p:nvSpPr>
          <p:cNvPr id="6" name="Rectangle 5"/>
          <p:cNvSpPr/>
          <p:nvPr/>
        </p:nvSpPr>
        <p:spPr>
          <a:xfrm>
            <a:off x="599495" y="898371"/>
            <a:ext cx="11437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885870" y="160829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2" y="958105"/>
            <a:ext cx="341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1.Giao diện trang chủ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85" y="1674307"/>
            <a:ext cx="9330690" cy="42107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4236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85" y="1766853"/>
            <a:ext cx="9638030" cy="3574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5729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giỏ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71" y="1673080"/>
            <a:ext cx="9509760" cy="4269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admin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71" y="1646786"/>
            <a:ext cx="8854563" cy="433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admin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71" y="1860452"/>
            <a:ext cx="9585960" cy="3557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188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Nội dung </vt:lpstr>
      <vt:lpstr>I. YÊU CẦU </vt:lpstr>
      <vt:lpstr>PowerPoint Presentation</vt:lpstr>
      <vt:lpstr>III.DEMO </vt:lpstr>
      <vt:lpstr>III.DEMO </vt:lpstr>
      <vt:lpstr>III.DEMO </vt:lpstr>
      <vt:lpstr>III.DEMO </vt:lpstr>
      <vt:lpstr>III.DEMO </vt:lpstr>
      <vt:lpstr>III.DEMO </vt:lpstr>
      <vt:lpstr>III.DEMO </vt:lpstr>
      <vt:lpstr>III.DEMO </vt:lpstr>
      <vt:lpstr>III.DEMO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392</cp:revision>
  <dcterms:created xsi:type="dcterms:W3CDTF">2019-02-23T01:27:00Z</dcterms:created>
  <dcterms:modified xsi:type="dcterms:W3CDTF">2023-10-26T04:21:09Z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928BE320278A48D887B6B46A8340733B_12</vt:lpwstr>
  </property>
  <property fmtid="{D5CDD505-2E9C-101B-9397-08002B2CF9AE}" pid="3" name="KSOProductBuildVer">
    <vt:lpwstr>1033-12.2.0.13279</vt:lpwstr>
  </property>
</Properties>
</file>