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308" r:id="rId2"/>
    <p:sldId id="301" r:id="rId3"/>
    <p:sldId id="303" r:id="rId4"/>
    <p:sldId id="278" r:id="rId5"/>
    <p:sldId id="340" r:id="rId6"/>
    <p:sldId id="344" r:id="rId7"/>
    <p:sldId id="346" r:id="rId8"/>
    <p:sldId id="342" r:id="rId9"/>
    <p:sldId id="348" r:id="rId10"/>
    <p:sldId id="352" r:id="rId11"/>
    <p:sldId id="353" r:id="rId12"/>
    <p:sldId id="350" r:id="rId13"/>
    <p:sldId id="354" r:id="rId14"/>
    <p:sldId id="35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5211" autoAdjust="0"/>
  </p:normalViewPr>
  <p:slideViewPr>
    <p:cSldViewPr snapToGrid="0" showGuides="1">
      <p:cViewPr varScale="1">
        <p:scale>
          <a:sx n="69" d="100"/>
          <a:sy n="69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122C0-010E-46C7-8A58-EEEA39476D56}" type="doc">
      <dgm:prSet loTypeId="urn:microsoft.com/office/officeart/2008/layout/VerticalCurvedList#1" loCatId="list" qsTypeId="urn:microsoft.com/office/officeart/2005/8/quickstyle/simple1#1" qsCatId="simple" csTypeId="urn:microsoft.com/office/officeart/2005/8/colors/accent0_3#1" csCatId="mainScheme" phldr="1"/>
      <dgm:spPr/>
      <dgm:t>
        <a:bodyPr/>
        <a:lstStyle/>
        <a:p>
          <a:endParaRPr lang="en-US"/>
        </a:p>
      </dgm:t>
    </dgm:pt>
    <dgm:pt modelId="{C02286AD-8E22-47A6-A532-18188D9872E5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CHỨC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</a:p>
      </dgm:t>
    </dgm:pt>
    <dgm:pt modelId="{883BF703-2C38-4141-B40F-3601042F8136}" type="parTrans" cxnId="{7D50309D-E1AF-4D68-A62D-A0255452C45A}">
      <dgm:prSet/>
      <dgm:spPr/>
      <dgm:t>
        <a:bodyPr/>
        <a:lstStyle/>
        <a:p>
          <a:endParaRPr lang="en-US"/>
        </a:p>
      </dgm:t>
    </dgm:pt>
    <dgm:pt modelId="{9ABA70E4-DEE3-4907-876B-F3A2C957AE48}" type="sibTrans" cxnId="{7D50309D-E1AF-4D68-A62D-A0255452C45A}">
      <dgm:prSet/>
      <dgm:spPr/>
      <dgm:t>
        <a:bodyPr/>
        <a:lstStyle/>
        <a:p>
          <a:endParaRPr lang="en-US"/>
        </a:p>
      </dgm:t>
    </dgm:pt>
    <dgm:pt modelId="{F2BAE048-9EF2-4109-8E27-CD9F3E2C4C3F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YÊU CẦU CỦA PROJECT</a:t>
          </a:r>
        </a:p>
      </dgm:t>
    </dgm:pt>
    <dgm:pt modelId="{B11A8180-C697-4D60-999B-3223AED5F705}" type="sibTrans" cxnId="{4447D3F4-5BE7-4AAB-8E95-E0DA732CC664}">
      <dgm:prSet/>
      <dgm:spPr/>
      <dgm:t>
        <a:bodyPr/>
        <a:lstStyle/>
        <a:p>
          <a:endParaRPr lang="en-US"/>
        </a:p>
      </dgm:t>
    </dgm:pt>
    <dgm:pt modelId="{D5466077-7C36-4690-863C-C9645C96ED77}" type="parTrans" cxnId="{4447D3F4-5BE7-4AAB-8E95-E0DA732CC664}">
      <dgm:prSet/>
      <dgm:spPr/>
      <dgm:t>
        <a:bodyPr/>
        <a:lstStyle/>
        <a:p>
          <a:endParaRPr lang="en-US"/>
        </a:p>
      </dgm:t>
    </dgm:pt>
    <dgm:pt modelId="{96C73E99-1D3E-44D8-AC44-E707045C075C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DEMO PROJECT</a:t>
          </a:r>
        </a:p>
      </dgm:t>
    </dgm:pt>
    <dgm:pt modelId="{3B7813B6-7FE6-47F2-B0D0-72D4A5C016B1}" type="parTrans" cxnId="{8BFDFA20-2C6F-4348-85B3-58888BBA7702}">
      <dgm:prSet/>
      <dgm:spPr/>
      <dgm:t>
        <a:bodyPr/>
        <a:lstStyle/>
        <a:p>
          <a:endParaRPr lang="en-US"/>
        </a:p>
      </dgm:t>
    </dgm:pt>
    <dgm:pt modelId="{F6B176E4-FFF1-430E-8FCD-31259C8346A9}" type="sibTrans" cxnId="{8BFDFA20-2C6F-4348-85B3-58888BBA7702}">
      <dgm:prSet/>
      <dgm:spPr/>
      <dgm:t>
        <a:bodyPr/>
        <a:lstStyle/>
        <a:p>
          <a:endParaRPr lang="en-US"/>
        </a:p>
      </dgm:t>
    </dgm:pt>
    <dgm:pt modelId="{548D4A4D-BCD8-4B2C-BD42-E28C2814846C}" type="pres">
      <dgm:prSet presAssocID="{0CC122C0-010E-46C7-8A58-EEEA39476D5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FDE01F1-A4AC-427F-80CD-648E7D42339B}" type="pres">
      <dgm:prSet presAssocID="{0CC122C0-010E-46C7-8A58-EEEA39476D56}" presName="Name1" presStyleCnt="0"/>
      <dgm:spPr/>
    </dgm:pt>
    <dgm:pt modelId="{62B2C2EF-D54C-4938-8D24-1558E657D46D}" type="pres">
      <dgm:prSet presAssocID="{0CC122C0-010E-46C7-8A58-EEEA39476D56}" presName="cycle" presStyleCnt="0"/>
      <dgm:spPr/>
    </dgm:pt>
    <dgm:pt modelId="{7F4B3782-7903-4806-AB2F-341332C45CAF}" type="pres">
      <dgm:prSet presAssocID="{0CC122C0-010E-46C7-8A58-EEEA39476D56}" presName="srcNode" presStyleLbl="node1" presStyleIdx="0" presStyleCnt="3"/>
      <dgm:spPr/>
    </dgm:pt>
    <dgm:pt modelId="{BA1A2AF9-84A0-4213-8964-64D68277AA46}" type="pres">
      <dgm:prSet presAssocID="{0CC122C0-010E-46C7-8A58-EEEA39476D56}" presName="conn" presStyleLbl="parChTrans1D2" presStyleIdx="0" presStyleCnt="1"/>
      <dgm:spPr/>
      <dgm:t>
        <a:bodyPr/>
        <a:lstStyle/>
        <a:p>
          <a:endParaRPr lang="en-US"/>
        </a:p>
      </dgm:t>
    </dgm:pt>
    <dgm:pt modelId="{154A290A-A21C-42DA-9C47-9D4B85935066}" type="pres">
      <dgm:prSet presAssocID="{0CC122C0-010E-46C7-8A58-EEEA39476D56}" presName="extraNode" presStyleLbl="node1" presStyleIdx="0" presStyleCnt="3"/>
      <dgm:spPr/>
    </dgm:pt>
    <dgm:pt modelId="{0B87D606-ED7E-4774-B7FE-038D28A67D34}" type="pres">
      <dgm:prSet presAssocID="{0CC122C0-010E-46C7-8A58-EEEA39476D56}" presName="dstNode" presStyleLbl="node1" presStyleIdx="0" presStyleCnt="3"/>
      <dgm:spPr/>
    </dgm:pt>
    <dgm:pt modelId="{D035545A-B31B-482F-8EDF-493D09539213}" type="pres">
      <dgm:prSet presAssocID="{F2BAE048-9EF2-4109-8E27-CD9F3E2C4C3F}" presName="text_1" presStyleLbl="node1" presStyleIdx="0" presStyleCnt="3" custLinFactNeighborX="178" custLinFactNeighborY="-7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21C54-49BD-4AFC-B64E-45733CBF6017}" type="pres">
      <dgm:prSet presAssocID="{F2BAE048-9EF2-4109-8E27-CD9F3E2C4C3F}" presName="accent_1" presStyleCnt="0"/>
      <dgm:spPr/>
    </dgm:pt>
    <dgm:pt modelId="{D0AAF885-AB95-4E5C-A280-2D185F6FC9F4}" type="pres">
      <dgm:prSet presAssocID="{F2BAE048-9EF2-4109-8E27-CD9F3E2C4C3F}" presName="accentRepeatNode" presStyleLbl="solidFgAcc1" presStyleIdx="0" presStyleCnt="3"/>
      <dgm:spPr/>
    </dgm:pt>
    <dgm:pt modelId="{93E865A7-0D94-477E-B875-38098AA6D2F2}" type="pres">
      <dgm:prSet presAssocID="{C02286AD-8E22-47A6-A532-18188D9872E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05371-9681-4111-84D3-C7EA33A494CD}" type="pres">
      <dgm:prSet presAssocID="{C02286AD-8E22-47A6-A532-18188D9872E5}" presName="accent_2" presStyleCnt="0"/>
      <dgm:spPr/>
    </dgm:pt>
    <dgm:pt modelId="{EE8DF15B-CDD1-4313-B30C-D1F99164450B}" type="pres">
      <dgm:prSet presAssocID="{C02286AD-8E22-47A6-A532-18188D9872E5}" presName="accentRepeatNode" presStyleLbl="solidFgAcc1" presStyleIdx="1" presStyleCnt="3"/>
      <dgm:spPr/>
    </dgm:pt>
    <dgm:pt modelId="{DD4A513C-44F5-4289-97D5-C3D4354430ED}" type="pres">
      <dgm:prSet presAssocID="{96C73E99-1D3E-44D8-AC44-E707045C075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4EE8F-243C-470E-B431-2561A1496241}" type="pres">
      <dgm:prSet presAssocID="{96C73E99-1D3E-44D8-AC44-E707045C075C}" presName="accent_3" presStyleCnt="0"/>
      <dgm:spPr/>
    </dgm:pt>
    <dgm:pt modelId="{3ED0FE80-F826-43E7-B09B-1049EACA9DDA}" type="pres">
      <dgm:prSet presAssocID="{96C73E99-1D3E-44D8-AC44-E707045C075C}" presName="accentRepeatNode" presStyleLbl="solidFgAcc1" presStyleIdx="2" presStyleCnt="3"/>
      <dgm:spPr/>
    </dgm:pt>
  </dgm:ptLst>
  <dgm:cxnLst>
    <dgm:cxn modelId="{A6DA14F0-C15D-4194-B894-5496544C8259}" type="presOf" srcId="{C02286AD-8E22-47A6-A532-18188D9872E5}" destId="{93E865A7-0D94-477E-B875-38098AA6D2F2}" srcOrd="0" destOrd="0" presId="urn:microsoft.com/office/officeart/2008/layout/VerticalCurvedList#1"/>
    <dgm:cxn modelId="{033248E8-C950-434C-ADDA-0AF519E60904}" type="presOf" srcId="{F2BAE048-9EF2-4109-8E27-CD9F3E2C4C3F}" destId="{D035545A-B31B-482F-8EDF-493D09539213}" srcOrd="0" destOrd="0" presId="urn:microsoft.com/office/officeart/2008/layout/VerticalCurvedList#1"/>
    <dgm:cxn modelId="{3B3BDFB5-38F2-4B31-B71E-5BA5A30F050F}" type="presOf" srcId="{B11A8180-C697-4D60-999B-3223AED5F705}" destId="{BA1A2AF9-84A0-4213-8964-64D68277AA46}" srcOrd="0" destOrd="0" presId="urn:microsoft.com/office/officeart/2008/layout/VerticalCurvedList#1"/>
    <dgm:cxn modelId="{7D50309D-E1AF-4D68-A62D-A0255452C45A}" srcId="{0CC122C0-010E-46C7-8A58-EEEA39476D56}" destId="{C02286AD-8E22-47A6-A532-18188D9872E5}" srcOrd="1" destOrd="0" parTransId="{883BF703-2C38-4141-B40F-3601042F8136}" sibTransId="{9ABA70E4-DEE3-4907-876B-F3A2C957AE48}"/>
    <dgm:cxn modelId="{F912DB14-BC6E-4FA4-9B58-49B6BBADDAC8}" type="presOf" srcId="{0CC122C0-010E-46C7-8A58-EEEA39476D56}" destId="{548D4A4D-BCD8-4B2C-BD42-E28C2814846C}" srcOrd="0" destOrd="0" presId="urn:microsoft.com/office/officeart/2008/layout/VerticalCurvedList#1"/>
    <dgm:cxn modelId="{8BFDFA20-2C6F-4348-85B3-58888BBA7702}" srcId="{0CC122C0-010E-46C7-8A58-EEEA39476D56}" destId="{96C73E99-1D3E-44D8-AC44-E707045C075C}" srcOrd="2" destOrd="0" parTransId="{3B7813B6-7FE6-47F2-B0D0-72D4A5C016B1}" sibTransId="{F6B176E4-FFF1-430E-8FCD-31259C8346A9}"/>
    <dgm:cxn modelId="{4447D3F4-5BE7-4AAB-8E95-E0DA732CC664}" srcId="{0CC122C0-010E-46C7-8A58-EEEA39476D56}" destId="{F2BAE048-9EF2-4109-8E27-CD9F3E2C4C3F}" srcOrd="0" destOrd="0" parTransId="{D5466077-7C36-4690-863C-C9645C96ED77}" sibTransId="{B11A8180-C697-4D60-999B-3223AED5F705}"/>
    <dgm:cxn modelId="{CCD78B62-078C-4008-B698-172C31F190E6}" type="presOf" srcId="{96C73E99-1D3E-44D8-AC44-E707045C075C}" destId="{DD4A513C-44F5-4289-97D5-C3D4354430ED}" srcOrd="0" destOrd="0" presId="urn:microsoft.com/office/officeart/2008/layout/VerticalCurvedList#1"/>
    <dgm:cxn modelId="{C283ABF4-66D4-4746-B04B-D913942EB6B8}" type="presParOf" srcId="{548D4A4D-BCD8-4B2C-BD42-E28C2814846C}" destId="{5FDE01F1-A4AC-427F-80CD-648E7D42339B}" srcOrd="0" destOrd="0" presId="urn:microsoft.com/office/officeart/2008/layout/VerticalCurvedList#1"/>
    <dgm:cxn modelId="{42C25249-38E9-4A4C-9C10-A2299C675CA7}" type="presParOf" srcId="{5FDE01F1-A4AC-427F-80CD-648E7D42339B}" destId="{62B2C2EF-D54C-4938-8D24-1558E657D46D}" srcOrd="0" destOrd="0" presId="urn:microsoft.com/office/officeart/2008/layout/VerticalCurvedList#1"/>
    <dgm:cxn modelId="{1847D4CF-6A83-4864-9E2A-2B16C5034C26}" type="presParOf" srcId="{62B2C2EF-D54C-4938-8D24-1558E657D46D}" destId="{7F4B3782-7903-4806-AB2F-341332C45CAF}" srcOrd="0" destOrd="0" presId="urn:microsoft.com/office/officeart/2008/layout/VerticalCurvedList#1"/>
    <dgm:cxn modelId="{479A3775-9BBF-4781-8119-20A6CDD81C85}" type="presParOf" srcId="{62B2C2EF-D54C-4938-8D24-1558E657D46D}" destId="{BA1A2AF9-84A0-4213-8964-64D68277AA46}" srcOrd="1" destOrd="0" presId="urn:microsoft.com/office/officeart/2008/layout/VerticalCurvedList#1"/>
    <dgm:cxn modelId="{FA7ED0C9-9EBA-4F85-9738-3916BD48ED3E}" type="presParOf" srcId="{62B2C2EF-D54C-4938-8D24-1558E657D46D}" destId="{154A290A-A21C-42DA-9C47-9D4B85935066}" srcOrd="2" destOrd="0" presId="urn:microsoft.com/office/officeart/2008/layout/VerticalCurvedList#1"/>
    <dgm:cxn modelId="{7B169D2A-7B0E-4987-AD7D-721EEC009D1B}" type="presParOf" srcId="{62B2C2EF-D54C-4938-8D24-1558E657D46D}" destId="{0B87D606-ED7E-4774-B7FE-038D28A67D34}" srcOrd="3" destOrd="0" presId="urn:microsoft.com/office/officeart/2008/layout/VerticalCurvedList#1"/>
    <dgm:cxn modelId="{62AEFCC9-8288-45BD-AC9B-CE3719537217}" type="presParOf" srcId="{5FDE01F1-A4AC-427F-80CD-648E7D42339B}" destId="{D035545A-B31B-482F-8EDF-493D09539213}" srcOrd="1" destOrd="0" presId="urn:microsoft.com/office/officeart/2008/layout/VerticalCurvedList#1"/>
    <dgm:cxn modelId="{4C8AD71D-A558-4511-A31E-FEE9A1ED0C0A}" type="presParOf" srcId="{5FDE01F1-A4AC-427F-80CD-648E7D42339B}" destId="{FE121C54-49BD-4AFC-B64E-45733CBF6017}" srcOrd="2" destOrd="0" presId="urn:microsoft.com/office/officeart/2008/layout/VerticalCurvedList#1"/>
    <dgm:cxn modelId="{7F0EE603-8D91-48FA-9AA4-0C08584D1A0C}" type="presParOf" srcId="{FE121C54-49BD-4AFC-B64E-45733CBF6017}" destId="{D0AAF885-AB95-4E5C-A280-2D185F6FC9F4}" srcOrd="0" destOrd="0" presId="urn:microsoft.com/office/officeart/2008/layout/VerticalCurvedList#1"/>
    <dgm:cxn modelId="{2D40A584-E621-4E0C-8500-F8DB1C0EFD78}" type="presParOf" srcId="{5FDE01F1-A4AC-427F-80CD-648E7D42339B}" destId="{93E865A7-0D94-477E-B875-38098AA6D2F2}" srcOrd="3" destOrd="0" presId="urn:microsoft.com/office/officeart/2008/layout/VerticalCurvedList#1"/>
    <dgm:cxn modelId="{62BFF3CF-3661-488B-8F83-DA40EF2CA87F}" type="presParOf" srcId="{5FDE01F1-A4AC-427F-80CD-648E7D42339B}" destId="{9DB05371-9681-4111-84D3-C7EA33A494CD}" srcOrd="4" destOrd="0" presId="urn:microsoft.com/office/officeart/2008/layout/VerticalCurvedList#1"/>
    <dgm:cxn modelId="{D7265A32-6109-48A9-9FEA-F9A7B96B0932}" type="presParOf" srcId="{9DB05371-9681-4111-84D3-C7EA33A494CD}" destId="{EE8DF15B-CDD1-4313-B30C-D1F99164450B}" srcOrd="0" destOrd="0" presId="urn:microsoft.com/office/officeart/2008/layout/VerticalCurvedList#1"/>
    <dgm:cxn modelId="{FC5F28AD-25F3-4FA2-9010-F93BB054B1E1}" type="presParOf" srcId="{5FDE01F1-A4AC-427F-80CD-648E7D42339B}" destId="{DD4A513C-44F5-4289-97D5-C3D4354430ED}" srcOrd="5" destOrd="0" presId="urn:microsoft.com/office/officeart/2008/layout/VerticalCurvedList#1"/>
    <dgm:cxn modelId="{0683B5E0-DD31-445C-AF84-73D7BFE83860}" type="presParOf" srcId="{5FDE01F1-A4AC-427F-80CD-648E7D42339B}" destId="{F984EE8F-243C-470E-B431-2561A1496241}" srcOrd="6" destOrd="0" presId="urn:microsoft.com/office/officeart/2008/layout/VerticalCurvedList#1"/>
    <dgm:cxn modelId="{74C51C52-CBCD-46E9-8F3B-2271793C7D40}" type="presParOf" srcId="{F984EE8F-243C-470E-B431-2561A1496241}" destId="{3ED0FE80-F826-43E7-B09B-1049EACA9DDA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EEFFB4-E666-479E-AB69-B31F6AE970BA}" type="doc">
      <dgm:prSet loTypeId="urn:microsoft.com/office/officeart/2005/8/layout/hierarchy2#1" loCatId="hierarchy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B9F7726-8129-4412-B635-2D62BDAEB1A9}" type="pres">
      <dgm:prSet presAssocID="{A9EEFFB4-E666-479E-AB69-B31F6AE970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ED3EA-1790-42F9-A772-57C3388D2A10}" type="presOf" srcId="{A9EEFFB4-E666-479E-AB69-B31F6AE970BA}" destId="{8B9F7726-8129-4412-B635-2D62BDAEB1A9}" srcOrd="0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EEFFB4-E666-479E-AB69-B31F6AE970BA}" type="doc">
      <dgm:prSet loTypeId="urn:microsoft.com/office/officeart/2005/8/layout/hierarchy2#1" loCatId="hierarchy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B9F7726-8129-4412-B635-2D62BDAEB1A9}" type="pres">
      <dgm:prSet presAssocID="{A9EEFFB4-E666-479E-AB69-B31F6AE970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ED3EA-1790-42F9-A772-57C3388D2A10}" type="presOf" srcId="{A9EEFFB4-E666-479E-AB69-B31F6AE970BA}" destId="{8B9F7726-8129-4412-B635-2D62BDAEB1A9}" srcOrd="0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EEFFB4-E666-479E-AB69-B31F6AE970BA}" type="doc">
      <dgm:prSet loTypeId="urn:microsoft.com/office/officeart/2005/8/layout/hierarchy2#1" loCatId="hierarchy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B9F7726-8129-4412-B635-2D62BDAEB1A9}" type="pres">
      <dgm:prSet presAssocID="{A9EEFFB4-E666-479E-AB69-B31F6AE970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ED3EA-1790-42F9-A772-57C3388D2A10}" type="presOf" srcId="{A9EEFFB4-E666-479E-AB69-B31F6AE970BA}" destId="{8B9F7726-8129-4412-B635-2D62BDAEB1A9}" srcOrd="0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A2AF9-84A0-4213-8964-64D68277AA46}">
      <dsp:nvSpPr>
        <dsp:cNvPr id="0" name=""/>
        <dsp:cNvSpPr/>
      </dsp:nvSpPr>
      <dsp:spPr>
        <a:xfrm>
          <a:off x="-6133347" y="-938655"/>
          <a:ext cx="7303212" cy="7303212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5545A-B31B-482F-8EDF-493D09539213}">
      <dsp:nvSpPr>
        <dsp:cNvPr id="0" name=""/>
        <dsp:cNvSpPr/>
      </dsp:nvSpPr>
      <dsp:spPr>
        <a:xfrm>
          <a:off x="766109" y="533919"/>
          <a:ext cx="7300007" cy="10851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362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>
              <a:latin typeface="Arial" panose="020B0604020202020204" pitchFamily="34" charset="0"/>
              <a:cs typeface="Arial" panose="020B0604020202020204" pitchFamily="34" charset="0"/>
            </a:rPr>
            <a:t>YÊU CẦU CỦA PROJECT</a:t>
          </a:r>
        </a:p>
      </dsp:txBody>
      <dsp:txXfrm>
        <a:off x="766109" y="533919"/>
        <a:ext cx="7300007" cy="1085180"/>
      </dsp:txXfrm>
    </dsp:sp>
    <dsp:sp modelId="{D0AAF885-AB95-4E5C-A280-2D185F6FC9F4}">
      <dsp:nvSpPr>
        <dsp:cNvPr id="0" name=""/>
        <dsp:cNvSpPr/>
      </dsp:nvSpPr>
      <dsp:spPr>
        <a:xfrm>
          <a:off x="74877" y="406942"/>
          <a:ext cx="1356475" cy="13564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865A7-0D94-477E-B875-38098AA6D2F2}">
      <dsp:nvSpPr>
        <dsp:cNvPr id="0" name=""/>
        <dsp:cNvSpPr/>
      </dsp:nvSpPr>
      <dsp:spPr>
        <a:xfrm>
          <a:off x="1147578" y="2170360"/>
          <a:ext cx="6905544" cy="10851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362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Arial" panose="020B0604020202020204" pitchFamily="34" charset="0"/>
              <a:cs typeface="Arial" panose="020B0604020202020204" pitchFamily="34" charset="0"/>
            </a:rPr>
            <a:t>CHỨC </a:t>
          </a:r>
          <a:r>
            <a:rPr lang="en-US" sz="4200" kern="1200" dirty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</a:p>
      </dsp:txBody>
      <dsp:txXfrm>
        <a:off x="1147578" y="2170360"/>
        <a:ext cx="6905544" cy="1085180"/>
      </dsp:txXfrm>
    </dsp:sp>
    <dsp:sp modelId="{EE8DF15B-CDD1-4313-B30C-D1F99164450B}">
      <dsp:nvSpPr>
        <dsp:cNvPr id="0" name=""/>
        <dsp:cNvSpPr/>
      </dsp:nvSpPr>
      <dsp:spPr>
        <a:xfrm>
          <a:off x="469340" y="2034713"/>
          <a:ext cx="1356475" cy="13564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A513C-44F5-4289-97D5-C3D4354430ED}">
      <dsp:nvSpPr>
        <dsp:cNvPr id="0" name=""/>
        <dsp:cNvSpPr/>
      </dsp:nvSpPr>
      <dsp:spPr>
        <a:xfrm>
          <a:off x="753115" y="3798131"/>
          <a:ext cx="7300007" cy="10851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362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>
              <a:latin typeface="Arial" panose="020B0604020202020204" pitchFamily="34" charset="0"/>
              <a:cs typeface="Arial" panose="020B0604020202020204" pitchFamily="34" charset="0"/>
            </a:rPr>
            <a:t>DEMO PROJECT</a:t>
          </a:r>
        </a:p>
      </dsp:txBody>
      <dsp:txXfrm>
        <a:off x="753115" y="3798131"/>
        <a:ext cx="7300007" cy="1085180"/>
      </dsp:txXfrm>
    </dsp:sp>
    <dsp:sp modelId="{3ED0FE80-F826-43E7-B09B-1049EACA9DDA}">
      <dsp:nvSpPr>
        <dsp:cNvPr id="0" name=""/>
        <dsp:cNvSpPr/>
      </dsp:nvSpPr>
      <dsp:spPr>
        <a:xfrm>
          <a:off x="74877" y="3662483"/>
          <a:ext cx="1356475" cy="13564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4F4AF-D008-4C48-BE33-2A4823C2A3E6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A7AE8-D4CE-4AE3-BDDB-9AB4386ACF44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1C6-7F59-4F09-8225-C690492165E5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9D23-91BB-4CB4-9811-6F391419C7D5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8047-3262-4AB3-9930-F055D4824269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4DEB-188D-4E51-A840-70F0416F3A07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20B6-246D-4EA2-97BB-84B51012C814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87DC-7058-47D5-9E53-07D586ACC024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F28C-02B2-44DA-8845-1E0ECC712591}" type="datetime1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B632-C558-4F78-86B6-3802B01CEF41}" type="datetime1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B6DA-9815-44E4-A707-324EF0FDF0B7}" type="datetime1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AD15-6025-4D0E-BECF-67518675DFBE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648D-B472-42A8-8947-B7CC5FAC7F1C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72F6-7A10-48DC-AD98-1B2688A26D88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838200" y="1786591"/>
            <a:ext cx="10515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4400" b="1">
                <a:ln w="9525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4400" b="1" smtClean="0">
                <a:ln w="9525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281" y="2701176"/>
            <a:ext cx="1090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vi-VN" sz="3600" b="1" dirty="0"/>
              <a:t>Đề Tài:</a:t>
            </a:r>
            <a:r>
              <a:rPr lang="en-US" sz="3600" b="1" dirty="0"/>
              <a:t> WEBSITE BÁN SÁCH</a:t>
            </a:r>
            <a:endParaRPr lang="en-US" sz="3200" b="1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dist="38100" dir="2700000" algn="bl" rotWithShape="0">
                  <a:srgbClr val="586EA6"/>
                </a:outerShdw>
              </a:effectLs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1</a:t>
            </a:fld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3235891" y="4153404"/>
            <a:ext cx="674630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Giáo viên hướng dẫn : TRỊNH QUỐC HAI</a:t>
            </a:r>
          </a:p>
          <a:p>
            <a:pPr algn="just"/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Trợ giảng: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MINH D</a:t>
            </a:r>
            <a:r>
              <a:rPr lang="vi-VN" sz="1600" b="1" dirty="0" smtClean="0">
                <a:cs typeface="Arial" panose="020B0604020202020204" pitchFamily="34" charset="0"/>
              </a:rPr>
              <a:t>ƯƠ</a:t>
            </a:r>
            <a:r>
              <a:rPr lang="en-US" sz="1600" b="1" dirty="0" smtClean="0">
                <a:cs typeface="Arial" panose="020B0604020202020204" pitchFamily="34" charset="0"/>
              </a:rPr>
              <a:t>NG</a:t>
            </a:r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	                                    </a:t>
            </a:r>
          </a:p>
          <a:p>
            <a:pPr algn="just"/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Học viên :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endParaRPr lang="vi-VN" altLang="nb-N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86034" y="6257990"/>
            <a:ext cx="1685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Nội,1/2024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664" y="471874"/>
            <a:ext cx="4511328" cy="1314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 smtClean="0"/>
              <a:t>trang</a:t>
            </a:r>
            <a:r>
              <a:rPr lang="en-US" sz="2800" dirty="0"/>
              <a:t> chi </a:t>
            </a:r>
            <a:r>
              <a:rPr lang="en-US" sz="2800" dirty="0" err="1" smtClean="0"/>
              <a:t>tiết</a:t>
            </a:r>
            <a:r>
              <a:rPr lang="en-US" sz="2800" dirty="0"/>
              <a:t> </a:t>
            </a:r>
            <a:r>
              <a:rPr lang="en-US" sz="2800" dirty="0" err="1" smtClean="0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94" y="1526258"/>
            <a:ext cx="10717121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173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admin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smtClean="0"/>
              <a:t>orders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1787430"/>
            <a:ext cx="978354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527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smtClean="0"/>
              <a:t>login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23" y="1621987"/>
            <a:ext cx="10555173" cy="4334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smtClean="0"/>
              <a:t>register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21" y="1462995"/>
            <a:ext cx="10517068" cy="52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41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80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2</a:t>
            </a:fld>
            <a:endParaRPr lang="en-US" sz="240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27420273"/>
              </p:ext>
            </p:extLst>
          </p:nvPr>
        </p:nvGraphicFramePr>
        <p:xfrm>
          <a:off x="3383722" y="927280"/>
          <a:ext cx="8128000" cy="5425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43942" y="1681455"/>
            <a:ext cx="38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43973" y="3282389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43942" y="4936532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33" y="1855347"/>
            <a:ext cx="3374154" cy="34866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3" y="120427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YÊU CẦU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685" y="1124018"/>
            <a:ext cx="10515600" cy="2100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3</a:t>
            </a:fld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077075" y="1319031"/>
            <a:ext cx="100864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XÂY DỰNG 1 TRANG WEBSITE BÁN HÀNG VỚI CÁC CHỨC NĂNG MUA HÀNG ONLINE,QUẢN  LÝ SẢN PHẨM, NGƯỜI DÙNG, ĐƠN HÀNG…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4</a:t>
            </a:fld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377808" y="162005"/>
            <a:ext cx="44294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599495" y="898371"/>
            <a:ext cx="1143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70037"/>
              </p:ext>
            </p:extLst>
          </p:nvPr>
        </p:nvGraphicFramePr>
        <p:xfrm>
          <a:off x="885870" y="1608291"/>
          <a:ext cx="10515600" cy="594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065699"/>
              </p:ext>
            </p:extLst>
          </p:nvPr>
        </p:nvGraphicFramePr>
        <p:xfrm>
          <a:off x="885870" y="2202873"/>
          <a:ext cx="10515600" cy="594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61149"/>
              </p:ext>
            </p:extLst>
          </p:nvPr>
        </p:nvGraphicFramePr>
        <p:xfrm>
          <a:off x="2147453" y="4087091"/>
          <a:ext cx="10514779" cy="6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206392" y="1033328"/>
            <a:ext cx="7874556" cy="2416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+ Ng</a:t>
            </a:r>
            <a:r>
              <a:rPr lang="vi-VN" sz="3200" dirty="0" smtClean="0"/>
              <a:t>ười</a:t>
            </a:r>
            <a:r>
              <a:rPr lang="en-US" sz="3200" dirty="0"/>
              <a:t> </a:t>
            </a:r>
            <a:r>
              <a:rPr lang="en-US" sz="3200" dirty="0" err="1"/>
              <a:t>dùng</a:t>
            </a:r>
            <a:r>
              <a:rPr lang="en-US" sz="3200" dirty="0"/>
              <a:t>: </a:t>
            </a:r>
            <a:r>
              <a:rPr lang="en-US" sz="3200" dirty="0" err="1" smtClean="0"/>
              <a:t>Đăng</a:t>
            </a:r>
            <a:r>
              <a:rPr lang="en-US" sz="3200" dirty="0"/>
              <a:t> </a:t>
            </a:r>
            <a:r>
              <a:rPr lang="en-US" sz="3200" dirty="0" err="1" smtClean="0"/>
              <a:t>ký</a:t>
            </a:r>
            <a:r>
              <a:rPr lang="en-US" sz="3200" dirty="0"/>
              <a:t>, </a:t>
            </a:r>
            <a:r>
              <a:rPr lang="en-US" sz="3200" dirty="0" err="1" smtClean="0"/>
              <a:t>đăng</a:t>
            </a:r>
            <a:r>
              <a:rPr lang="en-US" sz="3200" dirty="0"/>
              <a:t> </a:t>
            </a:r>
            <a:r>
              <a:rPr lang="en-US" sz="3200" dirty="0" err="1" smtClean="0"/>
              <a:t>nhập</a:t>
            </a:r>
            <a:r>
              <a:rPr lang="en-US" sz="3200" dirty="0"/>
              <a:t>, </a:t>
            </a:r>
            <a:r>
              <a:rPr lang="en-US" sz="3200" dirty="0" err="1" smtClean="0"/>
              <a:t>thêm</a:t>
            </a:r>
            <a:r>
              <a:rPr lang="en-US" sz="3200" dirty="0" smtClean="0"/>
              <a:t>                      					</a:t>
            </a:r>
            <a:r>
              <a:rPr lang="en-US" sz="3200" smtClean="0"/>
              <a:t> sản</a:t>
            </a:r>
            <a:r>
              <a:rPr lang="en-US" sz="3200" dirty="0" smtClean="0"/>
              <a:t> </a:t>
            </a:r>
            <a:r>
              <a:rPr lang="en-US" sz="3200" dirty="0" err="1" smtClean="0"/>
              <a:t>phẩm</a:t>
            </a:r>
            <a:r>
              <a:rPr lang="en-US" sz="3200" dirty="0"/>
              <a:t> </a:t>
            </a:r>
            <a:r>
              <a:rPr lang="en-US" sz="3200" dirty="0" err="1" smtClean="0"/>
              <a:t>vào</a:t>
            </a:r>
            <a:r>
              <a:rPr lang="en-US" sz="3200" dirty="0"/>
              <a:t> </a:t>
            </a:r>
            <a:r>
              <a:rPr lang="en-US" sz="3200" dirty="0" err="1" smtClean="0"/>
              <a:t>giỏ</a:t>
            </a:r>
            <a:r>
              <a:rPr lang="en-US" sz="3200" dirty="0"/>
              <a:t> </a:t>
            </a:r>
            <a:r>
              <a:rPr lang="en-US" sz="3200" dirty="0" err="1" smtClean="0"/>
              <a:t>hàng</a:t>
            </a:r>
            <a:r>
              <a:rPr lang="en-US" sz="3200" dirty="0"/>
              <a:t>, </a:t>
            </a:r>
            <a:r>
              <a:rPr lang="en-US" sz="3200" dirty="0" err="1" smtClean="0"/>
              <a:t>tăng</a:t>
            </a:r>
            <a:r>
              <a:rPr lang="en-US" sz="3200" dirty="0" smtClean="0"/>
              <a:t> 						</a:t>
            </a:r>
            <a:r>
              <a:rPr lang="en-US" sz="3200" dirty="0" err="1" smtClean="0"/>
              <a:t>giảm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l</a:t>
            </a:r>
            <a:r>
              <a:rPr lang="vi-VN" sz="3200" dirty="0" smtClean="0"/>
              <a:t>ượng</a:t>
            </a:r>
            <a:r>
              <a:rPr lang="en-US" sz="3200" dirty="0" smtClean="0"/>
              <a:t>,</a:t>
            </a:r>
            <a:r>
              <a:rPr lang="en-US" sz="3200" dirty="0" err="1" smtClean="0"/>
              <a:t>huỷ</a:t>
            </a:r>
            <a:r>
              <a:rPr lang="en-US" sz="3200" dirty="0"/>
              <a:t> </a:t>
            </a:r>
            <a:r>
              <a:rPr lang="en-US" sz="3200" dirty="0" smtClean="0"/>
              <a:t>đ</a:t>
            </a:r>
            <a:r>
              <a:rPr lang="vi-VN" sz="3200" dirty="0" smtClean="0"/>
              <a:t>ơ</a:t>
            </a:r>
            <a:r>
              <a:rPr lang="en-US" sz="3200" dirty="0"/>
              <a:t>n </a:t>
            </a:r>
            <a:r>
              <a:rPr lang="en-US" sz="3200" dirty="0" err="1"/>
              <a:t>hàng</a:t>
            </a:r>
            <a:endParaRPr lang="en-US" sz="3200" dirty="0"/>
          </a:p>
        </p:txBody>
      </p:sp>
      <p:sp>
        <p:nvSpPr>
          <p:cNvPr id="27" name="Rounded Rectangle 26"/>
          <p:cNvSpPr/>
          <p:nvPr/>
        </p:nvSpPr>
        <p:spPr>
          <a:xfrm>
            <a:off x="2206392" y="3560622"/>
            <a:ext cx="7874556" cy="3408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+ Admin: 		- </a:t>
            </a:r>
            <a:r>
              <a:rPr lang="en-US" sz="3200" dirty="0" err="1" smtClean="0"/>
              <a:t>Quản</a:t>
            </a:r>
            <a:r>
              <a:rPr lang="en-US" sz="3200" dirty="0"/>
              <a:t> </a:t>
            </a:r>
            <a:r>
              <a:rPr lang="en-US" sz="3200" dirty="0" err="1" smtClean="0"/>
              <a:t>lý</a:t>
            </a:r>
            <a:r>
              <a:rPr lang="en-US" sz="3200" dirty="0"/>
              <a:t> </a:t>
            </a:r>
            <a:r>
              <a:rPr lang="en-US" sz="3200" dirty="0" err="1" smtClean="0"/>
              <a:t>sản</a:t>
            </a:r>
            <a:r>
              <a:rPr lang="en-US" sz="3200" dirty="0"/>
              <a:t> </a:t>
            </a:r>
            <a:r>
              <a:rPr lang="en-US" sz="3200" dirty="0" err="1" smtClean="0"/>
              <a:t>phẩm</a:t>
            </a:r>
            <a:r>
              <a:rPr lang="en-US" sz="3200" dirty="0"/>
              <a:t>: </a:t>
            </a:r>
          </a:p>
          <a:p>
            <a:r>
              <a:rPr lang="en-US" sz="3200" dirty="0" smtClean="0"/>
              <a:t>					</a:t>
            </a:r>
            <a:r>
              <a:rPr lang="en-US" sz="3200" dirty="0"/>
              <a:t>	</a:t>
            </a:r>
            <a:r>
              <a:rPr lang="en-US" sz="3200" dirty="0" err="1" smtClean="0"/>
              <a:t>thêm,sửa,xoá</a:t>
            </a:r>
            <a:r>
              <a:rPr lang="en-US" sz="3200" dirty="0"/>
              <a:t> </a:t>
            </a:r>
            <a:r>
              <a:rPr lang="en-US" sz="3200" dirty="0" err="1" smtClean="0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 smtClean="0"/>
          </a:p>
          <a:p>
            <a:r>
              <a:rPr lang="en-US" sz="3200" dirty="0" smtClean="0"/>
              <a:t>					-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/>
              <a:t> </a:t>
            </a:r>
            <a:r>
              <a:rPr lang="en-US" sz="3200" dirty="0" smtClean="0"/>
              <a:t>users: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			</a:t>
            </a:r>
            <a:r>
              <a:rPr lang="en-US" sz="3200" dirty="0"/>
              <a:t>	</a:t>
            </a:r>
            <a:r>
              <a:rPr lang="en-US" sz="3200" dirty="0" err="1" smtClean="0"/>
              <a:t>khoá</a:t>
            </a:r>
            <a:r>
              <a:rPr lang="en-US" sz="3200" dirty="0"/>
              <a:t> </a:t>
            </a:r>
            <a:r>
              <a:rPr lang="en-US" sz="3200" dirty="0" err="1" smtClean="0"/>
              <a:t>tài</a:t>
            </a:r>
            <a:r>
              <a:rPr lang="en-US" sz="3200" dirty="0"/>
              <a:t> </a:t>
            </a:r>
            <a:r>
              <a:rPr lang="en-US" sz="3200" dirty="0" err="1" smtClean="0"/>
              <a:t>khoản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					-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/>
              <a:t> </a:t>
            </a:r>
            <a:r>
              <a:rPr lang="en-US" sz="3200" dirty="0" smtClean="0"/>
              <a:t>đ</a:t>
            </a:r>
            <a:r>
              <a:rPr lang="vi-VN" sz="3200" dirty="0" smtClean="0"/>
              <a:t>ơ</a:t>
            </a:r>
            <a:r>
              <a:rPr lang="en-US" sz="3200" dirty="0"/>
              <a:t>n </a:t>
            </a:r>
            <a:r>
              <a:rPr lang="en-US" sz="3200" dirty="0" smtClean="0"/>
              <a:t>hang:</a:t>
            </a:r>
          </a:p>
          <a:p>
            <a:r>
              <a:rPr lang="en-US" sz="3200" dirty="0" smtClean="0"/>
              <a:t>					</a:t>
            </a:r>
            <a:r>
              <a:rPr lang="en-US" sz="3200" dirty="0"/>
              <a:t>	</a:t>
            </a:r>
            <a:r>
              <a:rPr lang="en-US" sz="3200" dirty="0" err="1" smtClean="0"/>
              <a:t>duyệt</a:t>
            </a:r>
            <a:r>
              <a:rPr lang="en-US" sz="3200" dirty="0"/>
              <a:t> </a:t>
            </a:r>
            <a:r>
              <a:rPr lang="en-US" sz="3200" dirty="0" smtClean="0"/>
              <a:t>đ</a:t>
            </a:r>
            <a:r>
              <a:rPr lang="vi-VN" sz="3200" dirty="0" smtClean="0"/>
              <a:t>ơ</a:t>
            </a:r>
            <a:r>
              <a:rPr lang="en-US" sz="3200" dirty="0" err="1" smtClean="0"/>
              <a:t>n,huỷ</a:t>
            </a:r>
            <a:r>
              <a:rPr lang="en-US" sz="3200" dirty="0"/>
              <a:t> </a:t>
            </a:r>
            <a:r>
              <a:rPr lang="en-US" sz="3200" dirty="0" smtClean="0"/>
              <a:t>đ</a:t>
            </a:r>
            <a:r>
              <a:rPr lang="vi-VN" sz="3200" dirty="0" smtClean="0"/>
              <a:t>ơ</a:t>
            </a:r>
            <a:r>
              <a:rPr lang="en-US" sz="3200" smtClean="0"/>
              <a:t>n</a:t>
            </a:r>
            <a:endParaRPr lang="en-US" sz="320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2" y="958105"/>
            <a:ext cx="341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1.Giao diện trang chủ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5" y="1606756"/>
            <a:ext cx="11212490" cy="4918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4236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32" y="1552605"/>
            <a:ext cx="10687808" cy="4931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5729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giỏ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1602050"/>
            <a:ext cx="10917174" cy="4429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admin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6" y="1440870"/>
            <a:ext cx="9869277" cy="5246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admin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93" y="1680437"/>
            <a:ext cx="9878804" cy="4134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165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Nội dung </vt:lpstr>
      <vt:lpstr>I. YÊU CẦU </vt:lpstr>
      <vt:lpstr>PowerPoint Presentation</vt:lpstr>
      <vt:lpstr>III.DEMO </vt:lpstr>
      <vt:lpstr>III.DEMO </vt:lpstr>
      <vt:lpstr>III.DEMO </vt:lpstr>
      <vt:lpstr>III.DEMO </vt:lpstr>
      <vt:lpstr>III.DEMO </vt:lpstr>
      <vt:lpstr>III.DEMO </vt:lpstr>
      <vt:lpstr>III.DEMO </vt:lpstr>
      <vt:lpstr>III.DEMO </vt:lpstr>
      <vt:lpstr>III.DEMO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403</cp:revision>
  <dcterms:created xsi:type="dcterms:W3CDTF">2019-02-23T01:27:00Z</dcterms:created>
  <dcterms:modified xsi:type="dcterms:W3CDTF">2024-02-01T08:31:37Z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928BE320278A48D887B6B46A8340733B_12</vt:lpwstr>
  </property>
  <property fmtid="{D5CDD505-2E9C-101B-9397-08002B2CF9AE}" pid="3" name="KSOProductBuildVer">
    <vt:lpwstr>1033-12.2.0.13279</vt:lpwstr>
  </property>
</Properties>
</file>