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DD2"/>
    <a:srgbClr val="F3494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694"/>
  </p:normalViewPr>
  <p:slideViewPr>
    <p:cSldViewPr snapToGrid="0">
      <p:cViewPr>
        <p:scale>
          <a:sx n="125" d="100"/>
          <a:sy n="125" d="100"/>
        </p:scale>
        <p:origin x="8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1D1F-EB1D-1235-6299-FBEAC704C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456D1-1587-F328-4C47-1F06AD3B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400B-D0F8-8F0D-9955-E96FDC0C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2616-A026-2BF7-7CCB-BD711FFF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173A-6BB4-097E-219C-9ED123F9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1563-6655-85F7-6B68-372320BA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DEBF0-001D-37C1-B1C3-A3FCFC44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EDC5-01F7-9E77-5C0C-D1058B70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0129-EE2D-0197-5ABC-516374C2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147B-959D-5C5B-4350-F23AAB77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8DEA-0F5E-DCB8-4616-98BF2C1FA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1069F-9FE3-E64D-320D-D5719773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429F3-89B0-3AE8-F0DF-98941132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883E-DDF4-E436-564A-7CEC2059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D414-2701-7BF1-F8B8-7DDEAE9B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7609-5209-4809-29CB-89066AE5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42C5-A26E-D878-E842-8DE359F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D976-99B2-FA01-B371-C5FB1AE9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3E1B-4491-CCFB-4DB6-3F966160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57B0-D2A4-99DF-00F1-883759D4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9D16-0391-A172-72CB-97DD6B3B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0ADA9-2FEC-9596-517D-FB1F620A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93C4-BE25-2C37-F50A-B88DB15D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2CA3-E7BB-05B5-D21C-E1A9FE68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6812-09B5-6F9F-3131-935995A4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410E-93EA-BC19-3DD3-D4A3BDF2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0CEF-A331-19CC-8A28-68A537DE6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FBB5A-3594-60FD-E7FC-350EB3F66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AF193-AC78-F78B-8D22-06F4D959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655FB-F436-BA93-0C90-987DC5B4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A83F0-ED7C-FEA2-23AE-31A877F0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8706-B951-5309-D6B6-A479418D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6F4E-0C87-1CE8-592F-B80F198F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B013-0EED-4252-0089-9B40875A3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3DCDA-3940-267B-8274-7A7488CA6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2C4C0-E376-0FBF-1FE8-B951E8076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2D8B3-08B1-E5FA-EE64-BD566831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D605A-C0D4-8BFE-5BC9-46F6F756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CD98F-E7D9-018B-F37D-F4C831E6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8011-ACB0-F67D-EA1B-609D12B7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2DDD6-03EF-1C3D-C56C-1BE6D2C5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3D82-8435-ED1D-5FF3-FDA444B7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4C110-31FE-F650-1FF0-761B57AC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6C9BF-5B26-AF81-6F2A-295A4F66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D26EA-B529-DA7F-51F1-6F2A3318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AF461-3485-87FC-16BB-FD0A3407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631A-34C0-435B-E9E2-61BC05A5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C36B-C662-F349-4AC4-11A9A3E3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8393F-2BC5-C76B-6FC8-B040D4497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E5234-D7CA-CE83-5D5E-636AF442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8D99C-3943-7323-C5BB-D3F9F7CA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55C08-345B-010F-75CC-9262895F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38ED-1608-84CB-9F9D-4B42EC0F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CD011-4542-19E6-C95B-384F68A01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1968E-FBC0-5855-F1DB-F71E80786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C7A1-83DE-850B-EA66-0C155A28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212C4-39DF-4379-2267-623951D4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9375-2520-8090-61FD-996E0BAD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EACA1-1930-9A54-285A-F3015064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E5E0-B9CA-535B-16BB-916517DE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68FC-B5FE-BD87-168E-1FE78D584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BB62-CB55-C647-A3CF-D6BEC6AE220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88E9-9851-867A-156B-86236C37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04FB-7B2C-D64C-8503-7BB07C719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2B6B7-7A74-3FA0-4DFA-829005E0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78" y="708660"/>
            <a:ext cx="8371867" cy="58603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8FC6187-AC73-E34B-4018-90150BE35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35" y="861247"/>
            <a:ext cx="3224892" cy="370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E27EE2-3AFF-F211-14CC-C54CBAE75F8E}"/>
              </a:ext>
            </a:extLst>
          </p:cNvPr>
          <p:cNvSpPr/>
          <p:nvPr/>
        </p:nvSpPr>
        <p:spPr>
          <a:xfrm>
            <a:off x="7192736" y="3967843"/>
            <a:ext cx="693964" cy="5878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109935D-AE71-3965-741D-B2E00FB0B193}"/>
              </a:ext>
            </a:extLst>
          </p:cNvPr>
          <p:cNvSpPr/>
          <p:nvPr/>
        </p:nvSpPr>
        <p:spPr>
          <a:xfrm>
            <a:off x="7886700" y="1077686"/>
            <a:ext cx="351064" cy="82459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7DFD3-50B7-2044-61F8-3A2930607CD1}"/>
              </a:ext>
            </a:extLst>
          </p:cNvPr>
          <p:cNvSpPr/>
          <p:nvPr/>
        </p:nvSpPr>
        <p:spPr>
          <a:xfrm>
            <a:off x="1387366" y="5475891"/>
            <a:ext cx="1271751" cy="74623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Reef type</a:t>
            </a:r>
          </a:p>
          <a:p>
            <a:endParaRPr lang="en-US" sz="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Artificial n = 25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Natural n = 68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56C00D-0BD4-64E0-73DB-AE2652E48167}"/>
              </a:ext>
            </a:extLst>
          </p:cNvPr>
          <p:cNvSpPr/>
          <p:nvPr/>
        </p:nvSpPr>
        <p:spPr>
          <a:xfrm>
            <a:off x="1456887" y="5990897"/>
            <a:ext cx="84083" cy="84083"/>
          </a:xfrm>
          <a:prstGeom prst="ellipse">
            <a:avLst/>
          </a:prstGeom>
          <a:solidFill>
            <a:srgbClr val="F34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51A8B3-B794-344C-C5E5-D8CFF604B534}"/>
              </a:ext>
            </a:extLst>
          </p:cNvPr>
          <p:cNvSpPr/>
          <p:nvPr/>
        </p:nvSpPr>
        <p:spPr>
          <a:xfrm>
            <a:off x="1456887" y="5827877"/>
            <a:ext cx="84083" cy="84083"/>
          </a:xfrm>
          <a:prstGeom prst="ellipse">
            <a:avLst/>
          </a:prstGeom>
          <a:solidFill>
            <a:srgbClr val="00C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2</cp:revision>
  <dcterms:created xsi:type="dcterms:W3CDTF">2024-03-25T16:11:42Z</dcterms:created>
  <dcterms:modified xsi:type="dcterms:W3CDTF">2024-04-17T17:47:43Z</dcterms:modified>
</cp:coreProperties>
</file>