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0" r:id="rId3"/>
    <p:sldId id="258" r:id="rId4"/>
    <p:sldId id="259" r:id="rId5"/>
    <p:sldId id="256" r:id="rId6"/>
    <p:sldId id="263" r:id="rId7"/>
    <p:sldId id="264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1" autoAdjust="0"/>
  </p:normalViewPr>
  <p:slideViewPr>
    <p:cSldViewPr snapToGrid="0">
      <p:cViewPr varScale="1">
        <p:scale>
          <a:sx n="60" d="100"/>
          <a:sy n="60" d="100"/>
        </p:scale>
        <p:origin x="84" y="10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0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B1EF798-6CCB-4E27-9986-7271FA0C98F8}"/>
    <pc:docChg chg="modSld">
      <pc:chgData name="" userId="" providerId="" clId="Web-{3B1EF798-6CCB-4E27-9986-7271FA0C98F8}" dt="2019-02-25T08:14:35.089" v="18" actId="20577"/>
      <pc:docMkLst>
        <pc:docMk/>
      </pc:docMkLst>
      <pc:sldChg chg="modSp">
        <pc:chgData name="" userId="" providerId="" clId="Web-{3B1EF798-6CCB-4E27-9986-7271FA0C98F8}" dt="2019-02-25T08:14:35.089" v="17" actId="20577"/>
        <pc:sldMkLst>
          <pc:docMk/>
          <pc:sldMk cId="1259361601" sldId="259"/>
        </pc:sldMkLst>
        <pc:spChg chg="mod">
          <ac:chgData name="" userId="" providerId="" clId="Web-{3B1EF798-6CCB-4E27-9986-7271FA0C98F8}" dt="2019-02-25T08:14:28.292" v="10" actId="20577"/>
          <ac:spMkLst>
            <pc:docMk/>
            <pc:sldMk cId="1259361601" sldId="259"/>
            <ac:spMk id="2" creationId="{00000000-0000-0000-0000-000000000000}"/>
          </ac:spMkLst>
        </pc:spChg>
        <pc:spChg chg="mod">
          <ac:chgData name="" userId="" providerId="" clId="Web-{3B1EF798-6CCB-4E27-9986-7271FA0C98F8}" dt="2019-02-25T08:14:31.229" v="13" actId="20577"/>
          <ac:spMkLst>
            <pc:docMk/>
            <pc:sldMk cId="1259361601" sldId="259"/>
            <ac:spMk id="3" creationId="{00000000-0000-0000-0000-000000000000}"/>
          </ac:spMkLst>
        </pc:spChg>
        <pc:spChg chg="mod">
          <ac:chgData name="" userId="" providerId="" clId="Web-{3B1EF798-6CCB-4E27-9986-7271FA0C98F8}" dt="2019-02-25T08:14:35.089" v="17" actId="20577"/>
          <ac:spMkLst>
            <pc:docMk/>
            <pc:sldMk cId="1259361601" sldId="259"/>
            <ac:spMk id="4" creationId="{00000000-0000-0000-0000-000000000000}"/>
          </ac:spMkLst>
        </pc:spChg>
      </pc:sldChg>
      <pc:sldChg chg="modSp">
        <pc:chgData name="" userId="" providerId="" clId="Web-{3B1EF798-6CCB-4E27-9986-7271FA0C98F8}" dt="2019-02-25T08:14:04.261" v="5" actId="20577"/>
        <pc:sldMkLst>
          <pc:docMk/>
          <pc:sldMk cId="3647202226" sldId="261"/>
        </pc:sldMkLst>
        <pc:spChg chg="mod">
          <ac:chgData name="" userId="" providerId="" clId="Web-{3B1EF798-6CCB-4E27-9986-7271FA0C98F8}" dt="2019-02-25T08:14:04.261" v="5" actId="20577"/>
          <ac:spMkLst>
            <pc:docMk/>
            <pc:sldMk cId="3647202226" sldId="261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E419D-7D61-444A-AE13-7E9C0358E37D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2C1DC-E594-436B-A303-420BCD7F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2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88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4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7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5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3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1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9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F727-2BDC-4BAB-9A02-81CE5D5E9A2C}" type="datetimeFigureOut">
              <a:rPr lang="ru-RU" smtClean="0"/>
              <a:t>чт 28.03.19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2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10" y="0"/>
            <a:ext cx="7884543" cy="73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6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757" y="302359"/>
            <a:ext cx="1166261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WM_COMMAND: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switch(LOWORD(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wParam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case IDM_OPEN: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GetSubMenu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(hFileMenu,0))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hFileMenu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hFileMenu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AppendMenu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hFileMenu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MFT_STRING, IDM_OPEN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_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("&amp;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 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SetMenu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hFileMenu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DrawMenuBar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2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5930" y="1311260"/>
            <a:ext cx="5991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HMENU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WINAPI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CreateMenu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09874" y="813955"/>
            <a:ext cx="56668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tagMENUITEMINFOA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UINT  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cbSize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UINT  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fMask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UINT  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fType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UINT  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fState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UINT  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wID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HMENU 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hSubMenu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HBITMAP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hbmpChecked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HBITMAP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hbmpUnchecked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ULONG_PTR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dwItemData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LPSTR 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dwTypeData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UINT  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HBITMAP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hbmpItem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 MENUITEMINFOA, *LPMENUITEMINFOA;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0"/>
            <a:ext cx="4775785" cy="68862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537" y="13805"/>
            <a:ext cx="4438273" cy="68585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852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88" y="0"/>
            <a:ext cx="4972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70" y="-47446"/>
            <a:ext cx="12473796" cy="69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6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0073" y="845637"/>
            <a:ext cx="4792579" cy="923005"/>
          </a:xfrm>
        </p:spPr>
        <p:txBody>
          <a:bodyPr>
            <a:normAutofit fontScale="90000"/>
          </a:bodyPr>
          <a:lstStyle/>
          <a:p>
            <a:r>
              <a:rPr lang="ru-RU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endParaRPr lang="ru-RU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" y="2051534"/>
            <a:ext cx="8651134" cy="3838826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8101263" y="2743200"/>
            <a:ext cx="3654009" cy="284125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0073" y="5078382"/>
            <a:ext cx="4745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меню приложения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224589" y="2326106"/>
            <a:ext cx="320843" cy="32754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24589" y="5572425"/>
            <a:ext cx="5358063" cy="2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8234" y="5078382"/>
            <a:ext cx="4749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приложения 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bar)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6648234" y="5584459"/>
            <a:ext cx="5107038" cy="34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2045511" y="2759244"/>
            <a:ext cx="4943121" cy="356134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6994358" y="6320590"/>
            <a:ext cx="2960366" cy="1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04713" y="5797370"/>
            <a:ext cx="285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49907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6" y="545431"/>
            <a:ext cx="8425535" cy="36382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6" y="545431"/>
            <a:ext cx="12113091" cy="5871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274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4" y="256422"/>
            <a:ext cx="7995987" cy="98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5930" y="439833"/>
            <a:ext cx="5991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HMENU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WINAPI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CreateMenu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5930" y="1144723"/>
            <a:ext cx="6093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HMENU WINAPI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CreatePopupMenu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5930" y="1788058"/>
            <a:ext cx="116052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WINAPI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(HMENU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fuFlags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idNewItem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LPCSTR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lpszNewItem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25407"/>
              </p:ext>
            </p:extLst>
          </p:nvPr>
        </p:nvGraphicFramePr>
        <p:xfrm>
          <a:off x="417095" y="2781032"/>
          <a:ext cx="11642769" cy="4036605"/>
        </p:xfrm>
        <a:graphic>
          <a:graphicData uri="http://schemas.openxmlformats.org/drawingml/2006/table">
            <a:tbl>
              <a:tblPr/>
              <a:tblGrid>
                <a:gridCol w="2108728">
                  <a:extLst>
                    <a:ext uri="{9D8B030D-6E8A-4147-A177-3AD203B41FA5}">
                      <a16:colId xmlns:a16="http://schemas.microsoft.com/office/drawing/2014/main" val="1012529634"/>
                    </a:ext>
                  </a:extLst>
                </a:gridCol>
                <a:gridCol w="9534041">
                  <a:extLst>
                    <a:ext uri="{9D8B030D-6E8A-4147-A177-3AD203B41FA5}">
                      <a16:colId xmlns:a16="http://schemas.microsoft.com/office/drawing/2014/main" val="3563449564"/>
                    </a:ext>
                  </a:extLst>
                </a:gridCol>
              </a:tblGrid>
              <a:tr h="2447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Константа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129360"/>
                  </a:ext>
                </a:extLst>
              </a:tr>
              <a:tr h="489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MF_BITMAP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изображения строки меню используется графическое изображение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Если указан этот параметр, младшее слово параметра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lpszNewItem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содержит идентификатор изображения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83321"/>
                  </a:ext>
                </a:extLst>
              </a:tr>
              <a:tr h="244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MF_CHECKED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выводе меню на экран строка меню отмечается галочкой ""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438075"/>
                  </a:ext>
                </a:extLst>
              </a:tr>
              <a:tr h="244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MF_DISABLED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 меню отображается в нормальном виде (не серым цветом), но находится в неактивном состоянии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56877"/>
                  </a:ext>
                </a:extLst>
              </a:tr>
              <a:tr h="244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MF_ENABLED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 меню разблокирована и отображается в нормальном виде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45646"/>
                  </a:ext>
                </a:extLst>
              </a:tr>
              <a:tr h="244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MF_GRAYED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 меню отображается серым цветом и находится в неактивном состоянии. Такую строку нельзя выбрать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952871"/>
                  </a:ext>
                </a:extLst>
              </a:tr>
              <a:tr h="489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MF_MENUBREAK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описывается меню верхнего уровня, элемент меню выводится с новой строки. Если описывается временное меню, элемент меню выводится в новом столбце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479037"/>
                  </a:ext>
                </a:extLst>
              </a:tr>
              <a:tr h="244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MF_MENUBARBREAK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Аналогично MF_MENUBREAK, но дополнительно новый столбец отделяется вертикальной линией (используется при создании временных меню)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13663"/>
                  </a:ext>
                </a:extLst>
              </a:tr>
              <a:tr h="489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MF_POPUP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данным элементом меню связывается временное меню. Если используется этот флаг, параметр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idNewItem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должен содержать идентификатор временного меню, связанного с данным элементом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953673"/>
                  </a:ext>
                </a:extLst>
              </a:tr>
              <a:tr h="489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MF_SEPARATOR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Используется для создания горизонтальной разделительной линии во временных меню. Если указан этот флаг, параметры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lpszNewItem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idNewItem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используются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45693"/>
                  </a:ext>
                </a:extLst>
              </a:tr>
              <a:tr h="244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Элемент меню является строкой символов. Параметр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lpszNewItem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должен указывать на строку символов, закрытую двоичным нулем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033186"/>
                  </a:ext>
                </a:extLst>
              </a:tr>
              <a:tr h="244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MF_UNCHECKED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выводе меню на экран строка не отмечается галочкой ""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541799"/>
                  </a:ext>
                </a:extLst>
              </a:tr>
            </a:tbl>
          </a:graphicData>
        </a:graphic>
      </p:graphicFrame>
      <p:sp>
        <p:nvSpPr>
          <p:cNvPr id="11" name="AutoShape 1" descr="C:\MIOT\Api\%D0%B7%D0%B0%D0%B4%D0%B0%D0%BD%D0%B8%D0%B5_OLD\%D0%BB%D0%B5%D0%BA%D1%86%D0%B8%D1%8F 13\IMG00017.GIF"/>
          <p:cNvSpPr>
            <a:spLocks noChangeAspect="1" noChangeArrowheads="1"/>
          </p:cNvSpPr>
          <p:nvPr/>
        </p:nvSpPr>
        <p:spPr bwMode="auto">
          <a:xfrm>
            <a:off x="1796121" y="3372377"/>
            <a:ext cx="477652" cy="6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AutoShape 2" descr="C:\MIOT\Api\%D0%B7%D0%B0%D0%B4%D0%B0%D0%BD%D0%B8%D0%B5_OLD\%D0%BB%D0%B5%D0%BA%D1%86%D0%B8%D1%8F 13\IMG00018.GIF"/>
          <p:cNvSpPr>
            <a:spLocks noChangeAspect="1" noChangeArrowheads="1"/>
          </p:cNvSpPr>
          <p:nvPr/>
        </p:nvSpPr>
        <p:spPr bwMode="auto">
          <a:xfrm>
            <a:off x="1796121" y="6696602"/>
            <a:ext cx="477652" cy="6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0" y="3687538"/>
            <a:ext cx="904724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1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" descr="C:\MIOT\Api\%D0%B7%D0%B0%D0%B4%D0%B0%D0%BD%D0%B8%D0%B5_OLD\%D0%BB%D0%B5%D0%BA%D1%86%D0%B8%D1%8F 13\IMG00017.GIF"/>
          <p:cNvSpPr>
            <a:spLocks noChangeAspect="1" noChangeArrowheads="1"/>
          </p:cNvSpPr>
          <p:nvPr/>
        </p:nvSpPr>
        <p:spPr bwMode="auto">
          <a:xfrm>
            <a:off x="1796121" y="3372377"/>
            <a:ext cx="477652" cy="6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AutoShape 2" descr="C:\MIOT\Api\%D0%B7%D0%B0%D0%B4%D0%B0%D0%BD%D0%B8%D0%B5_OLD\%D0%BB%D0%B5%D0%BA%D1%86%D0%B8%D1%8F 13\IMG00018.GIF"/>
          <p:cNvSpPr>
            <a:spLocks noChangeAspect="1" noChangeArrowheads="1"/>
          </p:cNvSpPr>
          <p:nvPr/>
        </p:nvSpPr>
        <p:spPr bwMode="auto">
          <a:xfrm>
            <a:off x="1796121" y="6696602"/>
            <a:ext cx="477652" cy="6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17802" y="230263"/>
            <a:ext cx="1197419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WM_CREATE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hFileMenu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hOpenMenu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CreatePopupMenu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AppendMenu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hOpenMenu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MF_STRING, IDM_OPEN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T("&amp;Open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 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AppendMenu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hFileMenu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MF_POPUP,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UINT)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hOpenMenu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_T("&amp;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SetMenu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hFileMenu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DrawMenuBar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190374" y="230263"/>
            <a:ext cx="3437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IDM_OPEN 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018515" y="6093407"/>
            <a:ext cx="6173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HMENU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hOpenMenu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hFileMenu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1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255</Words>
  <Application>Microsoft Office PowerPoint</Application>
  <PresentationFormat>Широкоэкранный</PresentationFormat>
  <Paragraphs>78</Paragraphs>
  <Slides>11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МЕНЮ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UNICODE</dc:title>
  <dc:creator>Student</dc:creator>
  <cp:lastModifiedBy>Пользователь</cp:lastModifiedBy>
  <cp:revision>56</cp:revision>
  <dcterms:created xsi:type="dcterms:W3CDTF">2019-02-20T05:57:02Z</dcterms:created>
  <dcterms:modified xsi:type="dcterms:W3CDTF">2019-03-28T14:53:25Z</dcterms:modified>
</cp:coreProperties>
</file>