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B8E7-3BBF-44A3-897C-D505AC216575}" type="datetimeFigureOut">
              <a:rPr lang="en-US" smtClean="0"/>
              <a:t>04/30/2022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8E1B-E7D8-4711-B8C2-4B11FD54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0" y="382926"/>
            <a:ext cx="1506752" cy="2302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93" y="582566"/>
            <a:ext cx="1681549" cy="157574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030707" y="963823"/>
            <a:ext cx="1070733" cy="18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2024395" y="1427136"/>
            <a:ext cx="1076148" cy="214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36" y="582566"/>
            <a:ext cx="1819048" cy="188115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88180" y="1054439"/>
            <a:ext cx="1070733" cy="18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81868" y="1517752"/>
            <a:ext cx="1076148" cy="214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utput SQL Server data from multiple tables to Tab Delimited text files  using Powershell – SQLGeordie's Bl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988" y="775765"/>
            <a:ext cx="1854447" cy="148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7662401" y="1427136"/>
            <a:ext cx="1295587" cy="18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9334680" y="3196281"/>
            <a:ext cx="1579225" cy="12109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 smtClean="0">
                <a:ln/>
                <a:solidFill>
                  <a:schemeClr val="accent4"/>
                </a:solidFill>
              </a:rPr>
              <a:t>RAP</a:t>
            </a:r>
            <a:endParaRPr lang="en-US" sz="6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9778304" y="2259739"/>
            <a:ext cx="345989" cy="936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9226373" y="5255741"/>
            <a:ext cx="1556952" cy="11780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9213214" y="5751724"/>
            <a:ext cx="15832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4"/>
                </a:solidFill>
                <a:effectLst/>
              </a:rPr>
              <a:t>HIS Database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9778304" y="4390933"/>
            <a:ext cx="345989" cy="936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ata Visualization Toolkit: Dashboards Data Considerations | DaSy Cen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15" y="3308295"/>
            <a:ext cx="1779374" cy="12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 Arrow 16"/>
          <p:cNvSpPr/>
          <p:nvPr/>
        </p:nvSpPr>
        <p:spPr>
          <a:xfrm>
            <a:off x="7662401" y="3739978"/>
            <a:ext cx="1672279" cy="2553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3270" y="271223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CAPI Collection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30879" y="2207174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Monitoring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6167" y="2511924"/>
            <a:ext cx="221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 Database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33964" y="4539048"/>
            <a:ext cx="235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 Dashboard</a:t>
            </a:r>
            <a:endParaRPr lang="en-US" dirty="0"/>
          </a:p>
        </p:txBody>
      </p:sp>
      <p:sp>
        <p:nvSpPr>
          <p:cNvPr id="25" name="AutoShape 10" descr="SQLite icon PNG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025" y="3115096"/>
            <a:ext cx="2138607" cy="2017077"/>
          </a:xfrm>
          <a:prstGeom prst="rect">
            <a:avLst/>
          </a:prstGeom>
        </p:spPr>
      </p:pic>
      <p:sp>
        <p:nvSpPr>
          <p:cNvPr id="29" name="Left Arrow 28"/>
          <p:cNvSpPr/>
          <p:nvPr/>
        </p:nvSpPr>
        <p:spPr>
          <a:xfrm>
            <a:off x="4072583" y="3852759"/>
            <a:ext cx="1520254" cy="2553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51157" y="5181347"/>
            <a:ext cx="17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6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Rara Soro</dc:creator>
  <cp:lastModifiedBy>Rara Soro</cp:lastModifiedBy>
  <cp:revision>7</cp:revision>
  <dcterms:created xsi:type="dcterms:W3CDTF">2022-04-30T00:09:48Z</dcterms:created>
  <dcterms:modified xsi:type="dcterms:W3CDTF">2022-04-30T02:07:18Z</dcterms:modified>
</cp:coreProperties>
</file>